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tags/tag22.xml" ContentType="application/vnd.openxmlformats-officedocument.presentationml.tags+xml"/>
  <Override PartName="/ppt/tags/tag23.xml" ContentType="application/vnd.openxmlformats-officedocument.presentationml.tags+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64" r:id="rId5"/>
    <p:sldMasterId id="2147483666" r:id="rId6"/>
    <p:sldMasterId id="2147483668" r:id="rId7"/>
    <p:sldMasterId id="2147483698" r:id="rId8"/>
    <p:sldMasterId id="2147483718" r:id="rId9"/>
  </p:sldMasterIdLst>
  <p:notesMasterIdLst>
    <p:notesMasterId r:id="rId43"/>
  </p:notesMasterIdLst>
  <p:handoutMasterIdLst>
    <p:handoutMasterId r:id="rId44"/>
  </p:handoutMasterIdLst>
  <p:sldIdLst>
    <p:sldId id="375" r:id="rId10"/>
    <p:sldId id="398" r:id="rId11"/>
    <p:sldId id="468" r:id="rId12"/>
    <p:sldId id="470" r:id="rId13"/>
    <p:sldId id="472" r:id="rId14"/>
    <p:sldId id="514" r:id="rId15"/>
    <p:sldId id="515" r:id="rId16"/>
    <p:sldId id="516" r:id="rId17"/>
    <p:sldId id="517" r:id="rId18"/>
    <p:sldId id="518" r:id="rId19"/>
    <p:sldId id="519" r:id="rId20"/>
    <p:sldId id="520" r:id="rId21"/>
    <p:sldId id="521" r:id="rId22"/>
    <p:sldId id="480" r:id="rId23"/>
    <p:sldId id="482" r:id="rId24"/>
    <p:sldId id="483" r:id="rId25"/>
    <p:sldId id="484" r:id="rId26"/>
    <p:sldId id="485" r:id="rId27"/>
    <p:sldId id="486" r:id="rId28"/>
    <p:sldId id="487" r:id="rId29"/>
    <p:sldId id="488" r:id="rId30"/>
    <p:sldId id="489" r:id="rId31"/>
    <p:sldId id="490" r:id="rId32"/>
    <p:sldId id="491" r:id="rId33"/>
    <p:sldId id="492" r:id="rId34"/>
    <p:sldId id="493" r:id="rId35"/>
    <p:sldId id="406" r:id="rId36"/>
    <p:sldId id="495" r:id="rId37"/>
    <p:sldId id="542" r:id="rId38"/>
    <p:sldId id="544" r:id="rId39"/>
    <p:sldId id="545" r:id="rId40"/>
    <p:sldId id="546" r:id="rId41"/>
    <p:sldId id="537" r:id="rId42"/>
  </p:sldIdLst>
  <p:sldSz cx="9144000" cy="5715000" type="screen16x10"/>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212" userDrawn="1">
          <p15:clr>
            <a:srgbClr val="A4A3A4"/>
          </p15:clr>
        </p15:guide>
      </p15:sldGuideLst>
    </p:ext>
    <p:ext uri="{2D200454-40CA-4A62-9FC3-DE9A4176ACB9}">
      <p15:notesGuideLst xmlns:p15="http://schemas.microsoft.com/office/powerpoint/2012/main">
        <p15:guide id="1" orient="horz" pos="2141" userDrawn="1">
          <p15:clr>
            <a:srgbClr val="A4A3A4"/>
          </p15:clr>
        </p15:guide>
        <p15:guide id="2" pos="312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002E"/>
    <a:srgbClr val="0033A0"/>
    <a:srgbClr val="008080"/>
    <a:srgbClr val="006666"/>
    <a:srgbClr val="CC0000"/>
    <a:srgbClr val="004687"/>
    <a:srgbClr val="0033CC"/>
    <a:srgbClr val="E31E24"/>
    <a:srgbClr val="46AAC5"/>
    <a:srgbClr val="FFED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134" autoAdjust="0"/>
    <p:restoredTop sz="94095" autoAdjust="0"/>
  </p:normalViewPr>
  <p:slideViewPr>
    <p:cSldViewPr snapToGrid="0">
      <p:cViewPr varScale="1">
        <p:scale>
          <a:sx n="126" d="100"/>
          <a:sy n="126" d="100"/>
        </p:scale>
        <p:origin x="780" y="126"/>
      </p:cViewPr>
      <p:guideLst>
        <p:guide orient="horz" pos="2160"/>
        <p:guide pos="2880"/>
        <p:guide orient="horz" pos="21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howGuides="1">
      <p:cViewPr varScale="1">
        <p:scale>
          <a:sx n="71" d="100"/>
          <a:sy n="71" d="100"/>
        </p:scale>
        <p:origin x="720" y="36"/>
      </p:cViewPr>
      <p:guideLst>
        <p:guide orient="horz" pos="2141"/>
        <p:guide pos="3127"/>
      </p:guideLst>
    </p:cSldViewPr>
  </p:notesViewPr>
  <p:gridSpacing cx="45005" cy="45005"/>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viewProps" Target="viewProps.xml"/><Relationship Id="rId20" Type="http://schemas.openxmlformats.org/officeDocument/2006/relationships/slide" Target="slides/slide11.xml"/><Relationship Id="rId41" Type="http://schemas.openxmlformats.org/officeDocument/2006/relationships/slide" Target="slides/slide3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a24444e\Desktop\MP\Gennaio%2022\Riunione%20AD\MP%20al%2005.01.2022%20x%20Riunione%20AD.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oleObject" Target="file:///\\dg-home\home\A22074C\SOC\Slide\SalaOperativaGiornaliero_16%20tratte%20su%20A90_dal_01-01-2021_al_31-12-202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g-home\home\A22074C\SOC\Slide\SalaOperativaGiornaliero_5%20tratte%20su%20SS148_dal_01-01-2021_al_31-12-202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g-home\home\A22074C\SOC\Slide\SalaOperativaGiornaliero_6%20tratte%20su%20A91_dal_01-01-2021_al_31-12-2021.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g-home\home\A22074C\SOC\Slide\grafici.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rgbClr val="C00000"/>
                </a:solidFill>
                <a:latin typeface="+mn-lt"/>
                <a:ea typeface="+mn-ea"/>
                <a:cs typeface="+mn-cs"/>
              </a:defRPr>
            </a:pPr>
            <a:r>
              <a:rPr lang="it-IT" sz="1800" dirty="0">
                <a:solidFill>
                  <a:srgbClr val="C00000"/>
                </a:solidFill>
              </a:rPr>
              <a:t>TOTALE PERSONALE ST LAZIO: 353</a:t>
            </a:r>
          </a:p>
        </c:rich>
      </c:tx>
      <c:layout>
        <c:manualLayout>
          <c:xMode val="edge"/>
          <c:yMode val="edge"/>
          <c:x val="0.5470725442106622"/>
          <c:y val="0.17821782178217821"/>
        </c:manualLayout>
      </c:layout>
      <c:overlay val="0"/>
      <c:spPr>
        <a:noFill/>
        <a:ln>
          <a:noFill/>
        </a:ln>
        <a:effectLst/>
      </c:spPr>
      <c:txPr>
        <a:bodyPr rot="0" spcFirstLastPara="1" vertOverflow="ellipsis" vert="horz" wrap="square" anchor="ctr" anchorCtr="1"/>
        <a:lstStyle/>
        <a:p>
          <a:pPr>
            <a:defRPr sz="1400" b="1" i="0" u="none" strike="noStrike" kern="1200" cap="all" baseline="0">
              <a:solidFill>
                <a:srgbClr val="C00000"/>
              </a:solidFill>
              <a:latin typeface="+mn-lt"/>
              <a:ea typeface="+mn-ea"/>
              <a:cs typeface="+mn-cs"/>
            </a:defRPr>
          </a:pPr>
          <a:endParaRPr lang="it-IT"/>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8487828626399567E-4"/>
          <c:y val="9.248109456614953E-2"/>
          <c:w val="0.73437227313798892"/>
          <c:h val="0.60246355344195834"/>
        </c:manualLayout>
      </c:layout>
      <c:pie3DChart>
        <c:varyColors val="1"/>
        <c:ser>
          <c:idx val="0"/>
          <c:order val="0"/>
          <c:tx>
            <c:strRef>
              <c:f>Foglio1!$B$1</c:f>
              <c:strCache>
                <c:ptCount val="1"/>
                <c:pt idx="0">
                  <c:v>TOTALE PERSONALE: 353</c:v>
                </c:pt>
              </c:strCache>
            </c:strRef>
          </c:tx>
          <c:explosion val="5"/>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9242-416F-B942-75D62DF68081}"/>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9242-416F-B942-75D62DF68081}"/>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9242-416F-B942-75D62DF68081}"/>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9242-416F-B942-75D62DF68081}"/>
              </c:ext>
            </c:extLst>
          </c:dPt>
          <c:dLbls>
            <c:dLbl>
              <c:idx val="0"/>
              <c:layout>
                <c:manualLayout>
                  <c:x val="-0.11143229637278947"/>
                  <c:y val="-0.10094994932564127"/>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chemeClr val="bg1">
                          <a:lumMod val="95000"/>
                        </a:schemeClr>
                      </a:solidFill>
                      <a:latin typeface="+mn-lt"/>
                      <a:ea typeface="+mn-ea"/>
                      <a:cs typeface="+mn-cs"/>
                    </a:defRPr>
                  </a:pPr>
                  <a:endParaRPr lang="it-I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242-416F-B942-75D62DF68081}"/>
                </c:ext>
              </c:extLst>
            </c:dLbl>
            <c:dLbl>
              <c:idx val="1"/>
              <c:layout>
                <c:manualLayout>
                  <c:x val="8.2043242545501521E-2"/>
                  <c:y val="9.5891478911670699E-3"/>
                </c:manualLayout>
              </c:layout>
              <c:tx>
                <c:rich>
                  <a:bodyPr rot="0" spcFirstLastPara="1" vertOverflow="ellipsis" vert="horz" wrap="square" lIns="38100" tIns="19050" rIns="38100" bIns="19050" anchor="ctr" anchorCtr="1">
                    <a:spAutoFit/>
                  </a:bodyPr>
                  <a:lstStyle/>
                  <a:p>
                    <a:pPr>
                      <a:defRPr sz="1800" b="1" i="0" u="none" strike="noStrike" kern="1200" spc="0" baseline="0">
                        <a:solidFill>
                          <a:schemeClr val="bg1">
                            <a:lumMod val="95000"/>
                          </a:schemeClr>
                        </a:solidFill>
                        <a:latin typeface="+mn-lt"/>
                        <a:ea typeface="+mn-ea"/>
                        <a:cs typeface="+mn-cs"/>
                      </a:defRPr>
                    </a:pPr>
                    <a:r>
                      <a:rPr lang="en-US" dirty="0"/>
                      <a:t>146</a:t>
                    </a: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bg1">
                          <a:lumMod val="95000"/>
                        </a:schemeClr>
                      </a:solidFill>
                      <a:latin typeface="+mn-lt"/>
                      <a:ea typeface="+mn-ea"/>
                      <a:cs typeface="+mn-cs"/>
                    </a:defRPr>
                  </a:pPr>
                  <a:endParaRPr lang="it-IT"/>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9242-416F-B942-75D62DF68081}"/>
                </c:ext>
              </c:extLst>
            </c:dLbl>
            <c:dLbl>
              <c:idx val="2"/>
              <c:layout>
                <c:manualLayout>
                  <c:x val="-5.1104427520330453E-2"/>
                  <c:y val="5.6852732517346221E-3"/>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rgbClr val="C00000"/>
                        </a:solidFill>
                        <a:latin typeface="+mn-lt"/>
                        <a:ea typeface="+mn-ea"/>
                        <a:cs typeface="+mn-cs"/>
                      </a:defRPr>
                    </a:pPr>
                    <a:r>
                      <a:rPr lang="en-US" dirty="0"/>
                      <a:t>12</a:t>
                    </a:r>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rgbClr val="C00000"/>
                      </a:solidFill>
                      <a:latin typeface="+mn-lt"/>
                      <a:ea typeface="+mn-ea"/>
                      <a:cs typeface="+mn-cs"/>
                    </a:defRPr>
                  </a:pPr>
                  <a:endParaRPr lang="it-IT"/>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9242-416F-B942-75D62DF68081}"/>
                </c:ext>
              </c:extLst>
            </c:dLbl>
            <c:dLbl>
              <c:idx val="3"/>
              <c:layout>
                <c:manualLayout>
                  <c:x val="5.0413966696785793E-2"/>
                  <c:y val="5.5700865362126751E-3"/>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rgbClr val="C00000"/>
                        </a:solidFill>
                        <a:latin typeface="+mn-lt"/>
                        <a:ea typeface="+mn-ea"/>
                        <a:cs typeface="+mn-cs"/>
                      </a:defRPr>
                    </a:pPr>
                    <a:r>
                      <a:rPr lang="en-US" dirty="0"/>
                      <a:t>2</a:t>
                    </a:r>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rgbClr val="C00000"/>
                      </a:solidFill>
                      <a:latin typeface="+mn-lt"/>
                      <a:ea typeface="+mn-ea"/>
                      <a:cs typeface="+mn-cs"/>
                    </a:defRPr>
                  </a:pPr>
                  <a:endParaRPr lang="it-IT"/>
                </a:p>
              </c:txPr>
              <c:showLegendKey val="0"/>
              <c:showVal val="1"/>
              <c:showCatName val="0"/>
              <c:showSerName val="0"/>
              <c:showPercent val="0"/>
              <c:showBubbleSize val="0"/>
              <c:extLst>
                <c:ext xmlns:c15="http://schemas.microsoft.com/office/drawing/2012/chart" uri="{CE6537A1-D6FC-4f65-9D91-7224C49458BB}">
                  <c15:layout>
                    <c:manualLayout>
                      <c:w val="2.2524590163934426E-2"/>
                      <c:h val="9.5222967178607607E-2"/>
                    </c:manualLayout>
                  </c15:layout>
                  <c15:showDataLabelsRange val="0"/>
                </c:ext>
                <c:ext xmlns:c16="http://schemas.microsoft.com/office/drawing/2014/chart" uri="{C3380CC4-5D6E-409C-BE32-E72D297353CC}">
                  <c16:uniqueId val="{00000007-9242-416F-B942-75D62DF68081}"/>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lumMod val="9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extLst>
          </c:dLbls>
          <c:cat>
            <c:strRef>
              <c:f>Foglio1!$A$2:$A$5</c:f>
              <c:strCache>
                <c:ptCount val="4"/>
                <c:pt idx="0">
                  <c:v>SEDE  </c:v>
                </c:pt>
                <c:pt idx="1">
                  <c:v>ESERCIZIO</c:v>
                </c:pt>
                <c:pt idx="2">
                  <c:v>BARBARANO </c:v>
                </c:pt>
                <c:pt idx="3">
                  <c:v>TIBURTINA </c:v>
                </c:pt>
              </c:strCache>
            </c:strRef>
          </c:cat>
          <c:val>
            <c:numRef>
              <c:f>Foglio1!$B$2:$B$5</c:f>
              <c:numCache>
                <c:formatCode>General</c:formatCode>
                <c:ptCount val="4"/>
                <c:pt idx="0">
                  <c:v>193</c:v>
                </c:pt>
                <c:pt idx="1">
                  <c:v>129</c:v>
                </c:pt>
                <c:pt idx="2">
                  <c:v>12</c:v>
                </c:pt>
                <c:pt idx="3">
                  <c:v>2</c:v>
                </c:pt>
              </c:numCache>
            </c:numRef>
          </c:val>
          <c:extLst>
            <c:ext xmlns:c16="http://schemas.microsoft.com/office/drawing/2014/chart" uri="{C3380CC4-5D6E-409C-BE32-E72D297353CC}">
              <c16:uniqueId val="{00000008-9242-416F-B942-75D62DF68081}"/>
            </c:ext>
          </c:extLst>
        </c:ser>
        <c:dLbls>
          <c:showLegendKey val="0"/>
          <c:showVal val="0"/>
          <c:showCatName val="0"/>
          <c:showSerName val="0"/>
          <c:showPercent val="1"/>
          <c:showBubbleSize val="0"/>
          <c:showLeaderLines val="0"/>
        </c:dLbls>
      </c:pie3DChart>
      <c:spPr>
        <a:noFill/>
        <a:ln>
          <a:noFill/>
        </a:ln>
        <a:effectLst/>
      </c:spPr>
    </c:plotArea>
    <c:legend>
      <c:legendPos val="r"/>
      <c:layout>
        <c:manualLayout>
          <c:xMode val="edge"/>
          <c:yMode val="edge"/>
          <c:x val="0.67465737175894758"/>
          <c:y val="0.3668422078428315"/>
          <c:w val="0.13819555957144702"/>
          <c:h val="0.4052264754034458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zero"/>
    <c:showDLblsOverMax val="0"/>
  </c:chart>
  <c:spPr>
    <a:noFill/>
    <a:ln>
      <a:noFill/>
    </a:ln>
    <a:effectLst/>
  </c:spPr>
  <c:txPr>
    <a:bodyPr/>
    <a:lstStyle/>
    <a:p>
      <a:pPr>
        <a:defRPr/>
      </a:pPr>
      <a:endParaRPr lang="it-IT"/>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it-IT" dirty="0"/>
              <a:t>Progetti MP</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barChart>
        <c:barDir val="col"/>
        <c:grouping val="clustered"/>
        <c:varyColors val="0"/>
        <c:ser>
          <c:idx val="0"/>
          <c:order val="0"/>
          <c:spPr>
            <a:solidFill>
              <a:srgbClr val="006666"/>
            </a:solidFill>
            <a:ln>
              <a:noFill/>
            </a:ln>
            <a:effectLst/>
          </c:spPr>
          <c:invertIfNegative val="0"/>
          <c:dPt>
            <c:idx val="2"/>
            <c:invertIfNegative val="0"/>
            <c:bubble3D val="0"/>
            <c:spPr>
              <a:solidFill>
                <a:srgbClr val="DC002E"/>
              </a:solidFill>
              <a:ln>
                <a:noFill/>
              </a:ln>
              <a:effectLst/>
            </c:spPr>
            <c:extLst>
              <c:ext xmlns:c16="http://schemas.microsoft.com/office/drawing/2014/chart" uri="{C3380CC4-5D6E-409C-BE32-E72D297353CC}">
                <c16:uniqueId val="{00000001-FB18-4A11-A71B-0DE70953498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Progetti!$B$581:$B$584</c:f>
              <c:strCache>
                <c:ptCount val="4"/>
                <c:pt idx="0">
                  <c:v>2019</c:v>
                </c:pt>
                <c:pt idx="1">
                  <c:v>2020</c:v>
                </c:pt>
                <c:pt idx="2">
                  <c:v>Stima 2021</c:v>
                </c:pt>
                <c:pt idx="3">
                  <c:v>2021</c:v>
                </c:pt>
              </c:strCache>
            </c:strRef>
          </c:cat>
          <c:val>
            <c:numRef>
              <c:f>Progetti!$C$581:$C$584</c:f>
              <c:numCache>
                <c:formatCode>#,##0</c:formatCode>
                <c:ptCount val="4"/>
                <c:pt idx="0">
                  <c:v>92127552.110000029</c:v>
                </c:pt>
                <c:pt idx="1">
                  <c:v>110255576.16999999</c:v>
                </c:pt>
                <c:pt idx="2">
                  <c:v>156000000</c:v>
                </c:pt>
                <c:pt idx="3">
                  <c:v>190651922.20000002</c:v>
                </c:pt>
              </c:numCache>
            </c:numRef>
          </c:val>
          <c:extLst>
            <c:ext xmlns:c16="http://schemas.microsoft.com/office/drawing/2014/chart" uri="{C3380CC4-5D6E-409C-BE32-E72D297353CC}">
              <c16:uniqueId val="{00000002-FB18-4A11-A71B-0DE70953498D}"/>
            </c:ext>
          </c:extLst>
        </c:ser>
        <c:dLbls>
          <c:showLegendKey val="0"/>
          <c:showVal val="0"/>
          <c:showCatName val="0"/>
          <c:showSerName val="0"/>
          <c:showPercent val="0"/>
          <c:showBubbleSize val="0"/>
        </c:dLbls>
        <c:gapWidth val="219"/>
        <c:overlap val="-27"/>
        <c:axId val="1352366192"/>
        <c:axId val="1352385776"/>
      </c:barChart>
      <c:catAx>
        <c:axId val="1352366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352385776"/>
        <c:crosses val="autoZero"/>
        <c:auto val="1"/>
        <c:lblAlgn val="ctr"/>
        <c:lblOffset val="100"/>
        <c:noMultiLvlLbl val="0"/>
      </c:catAx>
      <c:valAx>
        <c:axId val="13523857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3523661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it-IT"/>
              <a:t>Produzione MP (€/Milioni)</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barChart>
        <c:barDir val="col"/>
        <c:grouping val="stacked"/>
        <c:varyColors val="0"/>
        <c:ser>
          <c:idx val="0"/>
          <c:order val="0"/>
          <c:spPr>
            <a:solidFill>
              <a:srgbClr val="DC002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'Stato Lavori'!$B$42:$F$42</c:f>
              <c:numCache>
                <c:formatCode>General</c:formatCode>
                <c:ptCount val="5"/>
                <c:pt idx="0">
                  <c:v>2018</c:v>
                </c:pt>
                <c:pt idx="1">
                  <c:v>2019</c:v>
                </c:pt>
                <c:pt idx="2">
                  <c:v>2020</c:v>
                </c:pt>
                <c:pt idx="3">
                  <c:v>2021</c:v>
                </c:pt>
                <c:pt idx="4">
                  <c:v>2022</c:v>
                </c:pt>
              </c:numCache>
            </c:numRef>
          </c:cat>
          <c:val>
            <c:numRef>
              <c:f>'Stato Lavori'!$B$43:$F$43</c:f>
              <c:numCache>
                <c:formatCode>#,##0.00</c:formatCode>
                <c:ptCount val="5"/>
                <c:pt idx="0">
                  <c:v>15.59</c:v>
                </c:pt>
                <c:pt idx="1">
                  <c:v>36.44</c:v>
                </c:pt>
                <c:pt idx="2">
                  <c:v>57.79</c:v>
                </c:pt>
                <c:pt idx="3">
                  <c:v>81.400000000000006</c:v>
                </c:pt>
                <c:pt idx="4">
                  <c:v>80</c:v>
                </c:pt>
              </c:numCache>
            </c:numRef>
          </c:val>
          <c:extLst>
            <c:ext xmlns:c16="http://schemas.microsoft.com/office/drawing/2014/chart" uri="{C3380CC4-5D6E-409C-BE32-E72D297353CC}">
              <c16:uniqueId val="{00000000-E204-4AFE-8D7D-58F6B8887EE0}"/>
            </c:ext>
          </c:extLst>
        </c:ser>
        <c:ser>
          <c:idx val="1"/>
          <c:order val="1"/>
          <c:spPr>
            <a:solidFill>
              <a:srgbClr val="FF99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'Stato Lavori'!$B$42:$F$42</c:f>
              <c:numCache>
                <c:formatCode>General</c:formatCode>
                <c:ptCount val="5"/>
                <c:pt idx="0">
                  <c:v>2018</c:v>
                </c:pt>
                <c:pt idx="1">
                  <c:v>2019</c:v>
                </c:pt>
                <c:pt idx="2">
                  <c:v>2020</c:v>
                </c:pt>
                <c:pt idx="3">
                  <c:v>2021</c:v>
                </c:pt>
                <c:pt idx="4">
                  <c:v>2022</c:v>
                </c:pt>
              </c:numCache>
            </c:numRef>
          </c:cat>
          <c:val>
            <c:numRef>
              <c:f>'Stato Lavori'!$B$44:$F$44</c:f>
              <c:numCache>
                <c:formatCode>General</c:formatCode>
                <c:ptCount val="5"/>
                <c:pt idx="4" formatCode="#,##0.00">
                  <c:v>24</c:v>
                </c:pt>
              </c:numCache>
            </c:numRef>
          </c:val>
          <c:extLst>
            <c:ext xmlns:c16="http://schemas.microsoft.com/office/drawing/2014/chart" uri="{C3380CC4-5D6E-409C-BE32-E72D297353CC}">
              <c16:uniqueId val="{00000001-E204-4AFE-8D7D-58F6B8887EE0}"/>
            </c:ext>
          </c:extLst>
        </c:ser>
        <c:dLbls>
          <c:showLegendKey val="0"/>
          <c:showVal val="0"/>
          <c:showCatName val="0"/>
          <c:showSerName val="0"/>
          <c:showPercent val="0"/>
          <c:showBubbleSize val="0"/>
        </c:dLbls>
        <c:gapWidth val="160"/>
        <c:overlap val="100"/>
        <c:axId val="1100832976"/>
        <c:axId val="1100834064"/>
      </c:barChart>
      <c:catAx>
        <c:axId val="1100832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100834064"/>
        <c:crosses val="autoZero"/>
        <c:auto val="1"/>
        <c:lblAlgn val="ctr"/>
        <c:lblOffset val="100"/>
        <c:noMultiLvlLbl val="0"/>
      </c:catAx>
      <c:valAx>
        <c:axId val="110083406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1008329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rgbClr val="0E6B69"/>
                </a:solidFill>
                <a:latin typeface="+mn-lt"/>
                <a:ea typeface="+mn-ea"/>
                <a:cs typeface="+mn-cs"/>
              </a:defRPr>
            </a:pPr>
            <a:r>
              <a:rPr lang="en-US" sz="1600" b="1" dirty="0" err="1">
                <a:solidFill>
                  <a:srgbClr val="0E6B69"/>
                </a:solidFill>
              </a:rPr>
              <a:t>Stato</a:t>
            </a:r>
            <a:r>
              <a:rPr lang="en-US" sz="1600" b="1" dirty="0">
                <a:solidFill>
                  <a:srgbClr val="0E6B69"/>
                </a:solidFill>
              </a:rPr>
              <a:t> </a:t>
            </a:r>
            <a:r>
              <a:rPr lang="en-US" sz="1600" b="1" dirty="0" err="1">
                <a:solidFill>
                  <a:srgbClr val="0E6B69"/>
                </a:solidFill>
              </a:rPr>
              <a:t>delle</a:t>
            </a:r>
            <a:r>
              <a:rPr lang="en-US" sz="1600" b="1" dirty="0">
                <a:solidFill>
                  <a:srgbClr val="0E6B69"/>
                </a:solidFill>
              </a:rPr>
              <a:t> </a:t>
            </a:r>
            <a:r>
              <a:rPr lang="en-US" sz="1600" b="1" dirty="0" err="1">
                <a:solidFill>
                  <a:srgbClr val="0E6B69"/>
                </a:solidFill>
              </a:rPr>
              <a:t>opere</a:t>
            </a:r>
            <a:r>
              <a:rPr lang="en-US" sz="1600" b="1" dirty="0">
                <a:solidFill>
                  <a:srgbClr val="0E6B69"/>
                </a:solidFill>
              </a:rPr>
              <a:t> per IRD</a:t>
            </a:r>
          </a:p>
        </c:rich>
      </c:tx>
      <c:layout>
        <c:manualLayout>
          <c:xMode val="edge"/>
          <c:yMode val="edge"/>
          <c:x val="0.24687453703703705"/>
          <c:y val="2.6228594072492634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rgbClr val="0E6B69"/>
              </a:solidFill>
              <a:latin typeface="+mn-lt"/>
              <a:ea typeface="+mn-ea"/>
              <a:cs typeface="+mn-cs"/>
            </a:defRPr>
          </a:pPr>
          <a:endParaRPr lang="it-IT"/>
        </a:p>
      </c:txPr>
    </c:title>
    <c:autoTitleDeleted val="0"/>
    <c:plotArea>
      <c:layout/>
      <c:pieChart>
        <c:varyColors val="1"/>
        <c:ser>
          <c:idx val="0"/>
          <c:order val="0"/>
          <c:tx>
            <c:strRef>
              <c:f>Foglio1!$B$1</c:f>
              <c:strCache>
                <c:ptCount val="1"/>
                <c:pt idx="0">
                  <c:v>Vendite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A05-46D8-AE59-6BEB74E029D9}"/>
              </c:ext>
            </c:extLst>
          </c:dPt>
          <c:dPt>
            <c:idx val="1"/>
            <c:bubble3D val="0"/>
            <c:spPr>
              <a:solidFill>
                <a:srgbClr val="FFC000"/>
              </a:solidFill>
              <a:ln w="19050">
                <a:solidFill>
                  <a:schemeClr val="lt1"/>
                </a:solidFill>
              </a:ln>
              <a:effectLst/>
            </c:spPr>
            <c:extLst>
              <c:ext xmlns:c16="http://schemas.microsoft.com/office/drawing/2014/chart" uri="{C3380CC4-5D6E-409C-BE32-E72D297353CC}">
                <c16:uniqueId val="{00000003-BA05-46D8-AE59-6BEB74E029D9}"/>
              </c:ext>
            </c:extLst>
          </c:dPt>
          <c:dPt>
            <c:idx val="2"/>
            <c:bubble3D val="0"/>
            <c:spPr>
              <a:solidFill>
                <a:srgbClr val="00B0F0"/>
              </a:solidFill>
              <a:ln w="19050">
                <a:solidFill>
                  <a:schemeClr val="lt1"/>
                </a:solidFill>
              </a:ln>
              <a:effectLst/>
            </c:spPr>
            <c:extLst>
              <c:ext xmlns:c16="http://schemas.microsoft.com/office/drawing/2014/chart" uri="{C3380CC4-5D6E-409C-BE32-E72D297353CC}">
                <c16:uniqueId val="{00000005-BA05-46D8-AE59-6BEB74E029D9}"/>
              </c:ext>
            </c:extLst>
          </c:dPt>
          <c:dPt>
            <c:idx val="3"/>
            <c:bubble3D val="0"/>
            <c:spPr>
              <a:solidFill>
                <a:schemeClr val="accent5"/>
              </a:solidFill>
              <a:ln w="19050">
                <a:solidFill>
                  <a:schemeClr val="lt1"/>
                </a:solidFill>
              </a:ln>
              <a:effectLst/>
            </c:spPr>
            <c:extLst>
              <c:ext xmlns:c16="http://schemas.microsoft.com/office/drawing/2014/chart" uri="{C3380CC4-5D6E-409C-BE32-E72D297353CC}">
                <c16:uniqueId val="{00000007-BA05-46D8-AE59-6BEB74E029D9}"/>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it-IT"/>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Foglio1!$A$2:$A$6</c:f>
              <c:strCache>
                <c:ptCount val="4"/>
                <c:pt idx="0">
                  <c:v>100-70</c:v>
                </c:pt>
                <c:pt idx="1">
                  <c:v>70-63</c:v>
                </c:pt>
                <c:pt idx="2">
                  <c:v>63-37</c:v>
                </c:pt>
                <c:pt idx="3">
                  <c:v>37-0</c:v>
                </c:pt>
              </c:strCache>
            </c:strRef>
          </c:cat>
          <c:val>
            <c:numRef>
              <c:f>Foglio1!$B$2:$B$6</c:f>
              <c:numCache>
                <c:formatCode>0.0%</c:formatCode>
                <c:ptCount val="4"/>
                <c:pt idx="0">
                  <c:v>8.3950617283950618E-2</c:v>
                </c:pt>
                <c:pt idx="1">
                  <c:v>4.6913580246913583E-2</c:v>
                </c:pt>
                <c:pt idx="2">
                  <c:v>0.55925925925925923</c:v>
                </c:pt>
                <c:pt idx="3">
                  <c:v>0.30987654320987656</c:v>
                </c:pt>
              </c:numCache>
            </c:numRef>
          </c:val>
          <c:extLst>
            <c:ext xmlns:c16="http://schemas.microsoft.com/office/drawing/2014/chart" uri="{C3380CC4-5D6E-409C-BE32-E72D297353CC}">
              <c16:uniqueId val="{00000008-BA05-46D8-AE59-6BEB74E029D9}"/>
            </c:ext>
          </c:extLst>
        </c:ser>
        <c:dLbls>
          <c:showLegendKey val="0"/>
          <c:showVal val="0"/>
          <c:showCatName val="0"/>
          <c:showSerName val="0"/>
          <c:showPercent val="0"/>
          <c:showBubbleSize val="0"/>
          <c:showLeaderLines val="1"/>
        </c:dLbls>
        <c:firstSliceAng val="87"/>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150" baseline="0">
                <a:ln>
                  <a:noFill/>
                </a:ln>
                <a:solidFill>
                  <a:srgbClr val="0E6B69"/>
                </a:solidFill>
                <a:latin typeface="+mn-lt"/>
                <a:ea typeface="+mn-ea"/>
                <a:cs typeface="+mn-cs"/>
              </a:defRPr>
            </a:pPr>
            <a:r>
              <a:rPr lang="en-US" sz="1600" b="1" cap="none" spc="0" dirty="0" err="1">
                <a:ln>
                  <a:noFill/>
                </a:ln>
                <a:solidFill>
                  <a:srgbClr val="0E6B69"/>
                </a:solidFill>
                <a:latin typeface="+mn-lt"/>
              </a:rPr>
              <a:t>Stato</a:t>
            </a:r>
            <a:r>
              <a:rPr lang="en-US" sz="1600" b="1" cap="none" spc="0" dirty="0">
                <a:ln>
                  <a:noFill/>
                </a:ln>
                <a:solidFill>
                  <a:srgbClr val="0E6B69"/>
                </a:solidFill>
                <a:latin typeface="+mn-lt"/>
              </a:rPr>
              <a:t> </a:t>
            </a:r>
            <a:r>
              <a:rPr lang="en-US" sz="1600" b="1" cap="none" spc="0" dirty="0" err="1">
                <a:ln>
                  <a:noFill/>
                </a:ln>
                <a:solidFill>
                  <a:srgbClr val="0E6B69"/>
                </a:solidFill>
                <a:latin typeface="+mn-lt"/>
              </a:rPr>
              <a:t>dell’arte</a:t>
            </a:r>
            <a:r>
              <a:rPr lang="en-US" sz="1600" b="1" cap="none" spc="0" dirty="0">
                <a:ln>
                  <a:noFill/>
                </a:ln>
                <a:solidFill>
                  <a:srgbClr val="0E6B69"/>
                </a:solidFill>
                <a:latin typeface="+mn-lt"/>
              </a:rPr>
              <a:t> </a:t>
            </a:r>
            <a:r>
              <a:rPr lang="en-US" sz="1600" b="1" cap="none" spc="0" baseline="0" dirty="0" err="1">
                <a:ln>
                  <a:noFill/>
                </a:ln>
                <a:solidFill>
                  <a:srgbClr val="0E6B69"/>
                </a:solidFill>
                <a:latin typeface="+mn-lt"/>
              </a:rPr>
              <a:t>su</a:t>
            </a:r>
            <a:r>
              <a:rPr lang="en-US" sz="1600" b="1" cap="none" spc="0" baseline="0" dirty="0">
                <a:ln>
                  <a:noFill/>
                </a:ln>
                <a:solidFill>
                  <a:srgbClr val="0E6B69"/>
                </a:solidFill>
                <a:latin typeface="+mn-lt"/>
              </a:rPr>
              <a:t> </a:t>
            </a:r>
            <a:r>
              <a:rPr lang="en-US" sz="1600" b="1" cap="none" spc="0" baseline="0" dirty="0" err="1">
                <a:ln>
                  <a:noFill/>
                </a:ln>
                <a:solidFill>
                  <a:srgbClr val="0E6B69"/>
                </a:solidFill>
                <a:latin typeface="+mn-lt"/>
              </a:rPr>
              <a:t>opere</a:t>
            </a:r>
            <a:r>
              <a:rPr lang="en-US" sz="1600" b="1" cap="none" spc="0" baseline="0" dirty="0">
                <a:ln>
                  <a:noFill/>
                </a:ln>
                <a:solidFill>
                  <a:srgbClr val="0E6B69"/>
                </a:solidFill>
                <a:latin typeface="+mn-lt"/>
              </a:rPr>
              <a:t> con IRD≥70</a:t>
            </a:r>
            <a:endParaRPr lang="en-US" sz="1600" b="1" cap="none" spc="0" dirty="0">
              <a:ln>
                <a:noFill/>
              </a:ln>
              <a:solidFill>
                <a:srgbClr val="0E6B69"/>
              </a:solidFill>
              <a:latin typeface="+mn-lt"/>
            </a:endParaRPr>
          </a:p>
        </c:rich>
      </c:tx>
      <c:layout>
        <c:manualLayout>
          <c:xMode val="edge"/>
          <c:yMode val="edge"/>
          <c:x val="0.14056342592592594"/>
          <c:y val="1.9605940445577525E-2"/>
        </c:manualLayout>
      </c:layout>
      <c:overlay val="0"/>
      <c:spPr>
        <a:noFill/>
        <a:ln>
          <a:noFill/>
        </a:ln>
        <a:effectLst/>
      </c:spPr>
      <c:txPr>
        <a:bodyPr rot="0" spcFirstLastPara="1" vertOverflow="ellipsis" vert="horz" wrap="square" anchor="ctr" anchorCtr="1"/>
        <a:lstStyle/>
        <a:p>
          <a:pPr>
            <a:defRPr sz="1600" b="1" i="0" u="none" strike="noStrike" kern="1200" cap="none" spc="150" baseline="0">
              <a:ln>
                <a:noFill/>
              </a:ln>
              <a:solidFill>
                <a:srgbClr val="0E6B69"/>
              </a:solidFill>
              <a:latin typeface="+mn-lt"/>
              <a:ea typeface="+mn-ea"/>
              <a:cs typeface="+mn-cs"/>
            </a:defRPr>
          </a:pPr>
          <a:endParaRPr lang="it-IT"/>
        </a:p>
      </c:txPr>
    </c:title>
    <c:autoTitleDeleted val="0"/>
    <c:plotArea>
      <c:layout/>
      <c:pieChart>
        <c:varyColors val="1"/>
        <c:ser>
          <c:idx val="0"/>
          <c:order val="0"/>
          <c:tx>
            <c:strRef>
              <c:f>Foglio1!$B$1</c:f>
              <c:strCache>
                <c:ptCount val="1"/>
                <c:pt idx="0">
                  <c:v>azione</c:v>
                </c:pt>
              </c:strCache>
            </c:strRef>
          </c:tx>
          <c:dPt>
            <c:idx val="0"/>
            <c:bubble3D val="0"/>
            <c:spPr>
              <a:pattFill prst="ltUpDiag">
                <a:fgClr>
                  <a:schemeClr val="bg2"/>
                </a:fgClr>
                <a:bgClr>
                  <a:schemeClr val="bg1"/>
                </a:bgClr>
              </a:pattFill>
              <a:ln w="19050">
                <a:solidFill>
                  <a:schemeClr val="bg1"/>
                </a:solidFill>
              </a:ln>
              <a:effectLst>
                <a:innerShdw blurRad="114300">
                  <a:schemeClr val="bg2"/>
                </a:innerShdw>
              </a:effectLst>
            </c:spPr>
            <c:extLst>
              <c:ext xmlns:c16="http://schemas.microsoft.com/office/drawing/2014/chart" uri="{C3380CC4-5D6E-409C-BE32-E72D297353CC}">
                <c16:uniqueId val="{00000001-7EF8-4148-8952-00DFFEC7C2C1}"/>
              </c:ext>
            </c:extLst>
          </c:dPt>
          <c:dPt>
            <c:idx val="1"/>
            <c:bubble3D val="0"/>
            <c:spPr>
              <a:pattFill prst="dkUpDiag">
                <a:fgClr>
                  <a:srgbClr val="FFFF00"/>
                </a:fgClr>
                <a:bgClr>
                  <a:schemeClr val="bg1"/>
                </a:bgClr>
              </a:pattFill>
              <a:ln w="19050">
                <a:solidFill>
                  <a:schemeClr val="lt1"/>
                </a:solidFill>
              </a:ln>
              <a:effectLst>
                <a:innerShdw blurRad="114300">
                  <a:srgbClr val="FFE07D"/>
                </a:innerShdw>
              </a:effectLst>
            </c:spPr>
            <c:extLst>
              <c:ext xmlns:c16="http://schemas.microsoft.com/office/drawing/2014/chart" uri="{C3380CC4-5D6E-409C-BE32-E72D297353CC}">
                <c16:uniqueId val="{00000003-7EF8-4148-8952-00DFFEC7C2C1}"/>
              </c:ext>
            </c:extLst>
          </c:dPt>
          <c:dPt>
            <c:idx val="2"/>
            <c:bubble3D val="0"/>
            <c:spPr>
              <a:pattFill prst="ltUpDiag">
                <a:fgClr>
                  <a:schemeClr val="accent3"/>
                </a:fgClr>
                <a:bgClr>
                  <a:schemeClr val="accent3">
                    <a:lumMod val="20000"/>
                    <a:lumOff val="80000"/>
                  </a:schemeClr>
                </a:bgClr>
              </a:pattFill>
              <a:ln w="19050">
                <a:solidFill>
                  <a:schemeClr val="lt1"/>
                </a:solidFill>
              </a:ln>
              <a:effectLst>
                <a:innerShdw blurRad="114300">
                  <a:schemeClr val="accent3"/>
                </a:innerShdw>
              </a:effectLst>
            </c:spPr>
            <c:extLst>
              <c:ext xmlns:c16="http://schemas.microsoft.com/office/drawing/2014/chart" uri="{C3380CC4-5D6E-409C-BE32-E72D297353CC}">
                <c16:uniqueId val="{00000005-7EF8-4148-8952-00DFFEC7C2C1}"/>
              </c:ext>
            </c:extLst>
          </c:dPt>
          <c:dPt>
            <c:idx val="3"/>
            <c:bubble3D val="0"/>
            <c:spPr>
              <a:pattFill prst="ltUpDiag">
                <a:fgClr>
                  <a:srgbClr val="00B050"/>
                </a:fgClr>
                <a:bgClr>
                  <a:schemeClr val="bg1"/>
                </a:bgClr>
              </a:pattFill>
              <a:ln w="19050">
                <a:solidFill>
                  <a:schemeClr val="lt1"/>
                </a:solidFill>
              </a:ln>
              <a:effectLst>
                <a:innerShdw blurRad="114300">
                  <a:srgbClr val="00B050"/>
                </a:innerShdw>
              </a:effectLst>
            </c:spPr>
            <c:extLst>
              <c:ext xmlns:c16="http://schemas.microsoft.com/office/drawing/2014/chart" uri="{C3380CC4-5D6E-409C-BE32-E72D297353CC}">
                <c16:uniqueId val="{00000007-7EF8-4148-8952-00DFFEC7C2C1}"/>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it-IT"/>
              </a:p>
            </c:txPr>
            <c:dLblPos val="inEnd"/>
            <c:showLegendKey val="0"/>
            <c:showVal val="1"/>
            <c:showCatName val="0"/>
            <c:showSerName val="0"/>
            <c:showPercent val="0"/>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Foglio1!$A$2:$A$5</c:f>
              <c:strCache>
                <c:ptCount val="4"/>
                <c:pt idx="0">
                  <c:v>progettazione di prossimo avvio</c:v>
                </c:pt>
                <c:pt idx="1">
                  <c:v>progettazione in corso</c:v>
                </c:pt>
                <c:pt idx="2">
                  <c:v>progettazione conclusa /attesa spendibilità</c:v>
                </c:pt>
                <c:pt idx="3">
                  <c:v>intervento spendibile / lavori consegnati</c:v>
                </c:pt>
              </c:strCache>
            </c:strRef>
          </c:cat>
          <c:val>
            <c:numRef>
              <c:f>Foglio1!$B$2:$B$5</c:f>
              <c:numCache>
                <c:formatCode>0.0%</c:formatCode>
                <c:ptCount val="4"/>
                <c:pt idx="0">
                  <c:v>0.73499999999999999</c:v>
                </c:pt>
                <c:pt idx="1">
                  <c:v>0.11799999999999999</c:v>
                </c:pt>
                <c:pt idx="2">
                  <c:v>7.3999999999999996E-2</c:v>
                </c:pt>
                <c:pt idx="3">
                  <c:v>7.3999999999999996E-2</c:v>
                </c:pt>
              </c:numCache>
            </c:numRef>
          </c:val>
          <c:extLst>
            <c:ext xmlns:c16="http://schemas.microsoft.com/office/drawing/2014/chart" uri="{C3380CC4-5D6E-409C-BE32-E72D297353CC}">
              <c16:uniqueId val="{00000008-7EF8-4148-8952-00DFFEC7C2C1}"/>
            </c:ext>
          </c:extLst>
        </c:ser>
        <c:dLbls>
          <c:dLblPos val="ctr"/>
          <c:showLegendKey val="0"/>
          <c:showVal val="1"/>
          <c:showCatName val="0"/>
          <c:showSerName val="0"/>
          <c:showPercent val="0"/>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it-IT" sz="1600" b="1" dirty="0"/>
              <a:t>Pagamenti triennio 2019 - 2020 - 2021  </a:t>
            </a:r>
            <a:r>
              <a:rPr lang="it-IT" sz="1600" b="1" baseline="0" dirty="0"/>
              <a:t> </a:t>
            </a:r>
          </a:p>
          <a:p>
            <a:pPr>
              <a:defRPr/>
            </a:pPr>
            <a:r>
              <a:rPr lang="it-IT" sz="1600" b="1" dirty="0"/>
              <a:t>209.070 €/000</a:t>
            </a:r>
          </a:p>
        </c:rich>
      </c:tx>
      <c:layout>
        <c:manualLayout>
          <c:xMode val="edge"/>
          <c:yMode val="edge"/>
          <c:x val="0.31210195235415428"/>
          <c:y val="2.70867752585556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it-IT"/>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Foglio1!$B$1</c:f>
              <c:strCache>
                <c:ptCount val="1"/>
              </c:strCache>
            </c:strRef>
          </c:tx>
          <c:spPr>
            <a:solidFill>
              <a:schemeClr val="accent6"/>
            </a:solidFill>
            <a:ln>
              <a:noFill/>
            </a:ln>
            <a:effectLst/>
            <a:sp3d/>
          </c:spPr>
          <c:invertIfNegative val="0"/>
          <c:dPt>
            <c:idx val="0"/>
            <c:invertIfNegative val="0"/>
            <c:bubble3D val="0"/>
            <c:spPr>
              <a:solidFill>
                <a:schemeClr val="accent4"/>
              </a:solidFill>
              <a:ln>
                <a:noFill/>
              </a:ln>
              <a:effectLst/>
              <a:sp3d/>
            </c:spPr>
            <c:extLst>
              <c:ext xmlns:c16="http://schemas.microsoft.com/office/drawing/2014/chart" uri="{C3380CC4-5D6E-409C-BE32-E72D297353CC}">
                <c16:uniqueId val="{00000004-9A19-4DE5-9744-CDA93B07471B}"/>
              </c:ext>
            </c:extLst>
          </c:dPt>
          <c:dPt>
            <c:idx val="1"/>
            <c:invertIfNegative val="0"/>
            <c:bubble3D val="0"/>
            <c:spPr>
              <a:solidFill>
                <a:schemeClr val="accent6">
                  <a:lumMod val="75000"/>
                </a:schemeClr>
              </a:solidFill>
              <a:ln>
                <a:noFill/>
              </a:ln>
              <a:effectLst/>
              <a:sp3d/>
            </c:spPr>
            <c:extLst>
              <c:ext xmlns:c16="http://schemas.microsoft.com/office/drawing/2014/chart" uri="{C3380CC4-5D6E-409C-BE32-E72D297353CC}">
                <c16:uniqueId val="{00000001-9A19-4DE5-9744-CDA93B07471B}"/>
              </c:ext>
            </c:extLst>
          </c:dPt>
          <c:dPt>
            <c:idx val="2"/>
            <c:invertIfNegative val="0"/>
            <c:bubble3D val="0"/>
            <c:spPr>
              <a:solidFill>
                <a:schemeClr val="accent5">
                  <a:lumMod val="75000"/>
                </a:schemeClr>
              </a:solidFill>
              <a:ln>
                <a:noFill/>
              </a:ln>
              <a:effectLst/>
              <a:sp3d/>
            </c:spPr>
            <c:extLst>
              <c:ext xmlns:c16="http://schemas.microsoft.com/office/drawing/2014/chart" uri="{C3380CC4-5D6E-409C-BE32-E72D297353CC}">
                <c16:uniqueId val="{00000003-9A19-4DE5-9744-CDA93B07471B}"/>
              </c:ext>
            </c:extLst>
          </c:dPt>
          <c:dLbls>
            <c:dLbl>
              <c:idx val="0"/>
              <c:layout>
                <c:manualLayout>
                  <c:x val="1.3631874915430588E-2"/>
                  <c:y val="-5.0928530987136511E-2"/>
                </c:manualLayout>
              </c:layout>
              <c:tx>
                <c:rich>
                  <a:bodyPr/>
                  <a:lstStyle/>
                  <a:p>
                    <a:fld id="{33CAB612-EAF3-47C4-9533-8C5E1BCDE576}" type="VALUE">
                      <a:rPr lang="en-US" b="1"/>
                      <a:pPr/>
                      <a:t>[VALORE]</a:t>
                    </a:fld>
                    <a:endParaRPr lang="it-IT"/>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A19-4DE5-9744-CDA93B07471B}"/>
                </c:ext>
              </c:extLst>
            </c:dLbl>
            <c:dLbl>
              <c:idx val="1"/>
              <c:layout>
                <c:manualLayout>
                  <c:x val="1.2564514380371919E-2"/>
                  <c:y val="-4.5393129040679971E-2"/>
                </c:manualLayout>
              </c:layout>
              <c:tx>
                <c:rich>
                  <a:bodyPr/>
                  <a:lstStyle/>
                  <a:p>
                    <a:fld id="{6EE32992-2332-4C6A-A5D3-2E9CEBC1A195}" type="VALUE">
                      <a:rPr lang="en-US" b="1"/>
                      <a:pPr/>
                      <a:t>[VALORE]</a:t>
                    </a:fld>
                    <a:endParaRPr lang="it-IT"/>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A19-4DE5-9744-CDA93B07471B}"/>
                </c:ext>
              </c:extLst>
            </c:dLbl>
            <c:dLbl>
              <c:idx val="2"/>
              <c:layout>
                <c:manualLayout>
                  <c:x val="2.7236230970540492E-2"/>
                  <c:y val="-4.0630065543731081E-2"/>
                </c:manualLayout>
              </c:layout>
              <c:tx>
                <c:rich>
                  <a:bodyPr/>
                  <a:lstStyle/>
                  <a:p>
                    <a:fld id="{95176B54-5B70-48E7-BFB2-787E1668082A}" type="VALUE">
                      <a:rPr lang="en-US" b="1"/>
                      <a:pPr/>
                      <a:t>[VALORE]</a:t>
                    </a:fld>
                    <a:endParaRPr lang="it-IT"/>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A19-4DE5-9744-CDA93B07471B}"/>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Foglio1!$A$2:$A$4</c:f>
              <c:numCache>
                <c:formatCode>General</c:formatCode>
                <c:ptCount val="3"/>
                <c:pt idx="0">
                  <c:v>2019</c:v>
                </c:pt>
                <c:pt idx="1">
                  <c:v>2020</c:v>
                </c:pt>
                <c:pt idx="2">
                  <c:v>2021</c:v>
                </c:pt>
              </c:numCache>
            </c:numRef>
          </c:cat>
          <c:val>
            <c:numRef>
              <c:f>Foglio1!$B$2:$B$4</c:f>
              <c:numCache>
                <c:formatCode>_-* #,##0\ _€_-;\-* #,##0\ _€_-;_-* "-"??\ _€_-;_-@_-</c:formatCode>
                <c:ptCount val="3"/>
                <c:pt idx="0">
                  <c:v>48755.644510000006</c:v>
                </c:pt>
                <c:pt idx="1">
                  <c:v>58783.750509999998</c:v>
                </c:pt>
                <c:pt idx="2">
                  <c:v>101530.10795999998</c:v>
                </c:pt>
              </c:numCache>
            </c:numRef>
          </c:val>
          <c:extLst>
            <c:ext xmlns:c16="http://schemas.microsoft.com/office/drawing/2014/chart" uri="{C3380CC4-5D6E-409C-BE32-E72D297353CC}">
              <c16:uniqueId val="{00000005-9A19-4DE5-9744-CDA93B07471B}"/>
            </c:ext>
          </c:extLst>
        </c:ser>
        <c:dLbls>
          <c:showLegendKey val="0"/>
          <c:showVal val="0"/>
          <c:showCatName val="0"/>
          <c:showSerName val="0"/>
          <c:showPercent val="0"/>
          <c:showBubbleSize val="0"/>
        </c:dLbls>
        <c:gapWidth val="150"/>
        <c:shape val="box"/>
        <c:axId val="1449467200"/>
        <c:axId val="1449467744"/>
        <c:axId val="0"/>
      </c:bar3DChart>
      <c:catAx>
        <c:axId val="144946720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it-IT"/>
          </a:p>
        </c:txPr>
        <c:crossAx val="1449467744"/>
        <c:crosses val="autoZero"/>
        <c:auto val="1"/>
        <c:lblAlgn val="ctr"/>
        <c:lblOffset val="100"/>
        <c:noMultiLvlLbl val="0"/>
      </c:catAx>
      <c:valAx>
        <c:axId val="1449467744"/>
        <c:scaling>
          <c:orientation val="minMax"/>
        </c:scaling>
        <c:delete val="0"/>
        <c:axPos val="l"/>
        <c:majorGridlines>
          <c:spPr>
            <a:ln w="9525" cap="flat" cmpd="sng" algn="ctr">
              <a:solidFill>
                <a:schemeClr val="tx1">
                  <a:lumMod val="15000"/>
                  <a:lumOff val="85000"/>
                </a:schemeClr>
              </a:solidFill>
              <a:round/>
            </a:ln>
            <a:effectLst/>
          </c:spPr>
        </c:majorGridlines>
        <c:numFmt formatCode="_-* #,##0\ _€_-;\-* #,##0\ _€_-;_-* &quot;-&quot;??\ _€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crossAx val="14494672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lgn="ctr" rtl="0">
              <a:defRPr lang="it-IT" sz="1200" b="1" i="0" u="none" strike="noStrike" kern="1200" cap="all" spc="0" baseline="0" dirty="0" smtClean="0">
                <a:solidFill>
                  <a:srgbClr val="C00000"/>
                </a:solidFill>
                <a:latin typeface="+mn-lt"/>
                <a:ea typeface="+mn-ea"/>
                <a:cs typeface="+mn-cs"/>
              </a:defRPr>
            </a:pPr>
            <a:r>
              <a:rPr lang="it-IT" sz="1200" b="1" i="0" u="none" strike="noStrike" kern="1200" spc="0" baseline="0" dirty="0">
                <a:solidFill>
                  <a:srgbClr val="C00000"/>
                </a:solidFill>
                <a:latin typeface="+mn-lt"/>
                <a:ea typeface="+mn-ea"/>
                <a:cs typeface="+mn-cs"/>
              </a:rPr>
              <a:t>PERSONALE ESERCIZIO TOT. 146</a:t>
            </a:r>
          </a:p>
        </c:rich>
      </c:tx>
      <c:layout>
        <c:manualLayout>
          <c:xMode val="edge"/>
          <c:yMode val="edge"/>
          <c:x val="1.5084765145783951E-2"/>
          <c:y val="8.8275540924478771E-3"/>
        </c:manualLayout>
      </c:layout>
      <c:overlay val="0"/>
      <c:spPr>
        <a:noFill/>
        <a:ln>
          <a:noFill/>
        </a:ln>
        <a:effectLst/>
      </c:spPr>
      <c:txPr>
        <a:bodyPr rot="0" spcFirstLastPara="1" vertOverflow="ellipsis" vert="horz" wrap="square" anchor="ctr" anchorCtr="1"/>
        <a:lstStyle/>
        <a:p>
          <a:pPr algn="ctr" rtl="0">
            <a:defRPr lang="it-IT" sz="1200" b="1" i="0" u="none" strike="noStrike" kern="1200" cap="all" spc="0" baseline="0" dirty="0" smtClean="0">
              <a:solidFill>
                <a:srgbClr val="C00000"/>
              </a:solidFill>
              <a:latin typeface="+mn-lt"/>
              <a:ea typeface="+mn-ea"/>
              <a:cs typeface="+mn-cs"/>
            </a:defRPr>
          </a:pPr>
          <a:endParaRPr lang="it-IT"/>
        </a:p>
      </c:txPr>
    </c:title>
    <c:autoTitleDeleted val="0"/>
    <c:plotArea>
      <c:layout>
        <c:manualLayout>
          <c:layoutTarget val="inner"/>
          <c:xMode val="edge"/>
          <c:yMode val="edge"/>
          <c:x val="0.20719740001452994"/>
          <c:y val="0.12994001189636042"/>
          <c:w val="0.54158548969395259"/>
          <c:h val="0.76636257585479695"/>
        </c:manualLayout>
      </c:layout>
      <c:barChart>
        <c:barDir val="col"/>
        <c:grouping val="clustered"/>
        <c:varyColors val="0"/>
        <c:ser>
          <c:idx val="0"/>
          <c:order val="0"/>
          <c:tx>
            <c:strRef>
              <c:f>Foglio1!$B$1</c:f>
              <c:strCache>
                <c:ptCount val="1"/>
                <c:pt idx="0">
                  <c:v>SORVEGLIANTI</c:v>
                </c:pt>
              </c:strCache>
            </c:strRef>
          </c:tx>
          <c:spPr>
            <a:solidFill>
              <a:srgbClr val="FFC000"/>
            </a:solidFill>
            <a:ln>
              <a:noFill/>
            </a:ln>
            <a:effectLst/>
            <a:scene3d>
              <a:camera prst="orthographicFront"/>
              <a:lightRig rig="brightRoom" dir="t"/>
            </a:scene3d>
            <a:sp3d prstMaterial="flat">
              <a:bevelT w="50800" h="101600" prst="angle"/>
              <a:contourClr>
                <a:srgbClr val="000000"/>
              </a:contourClr>
            </a:sp3d>
          </c:spPr>
          <c:invertIfNegative val="0"/>
          <c:dPt>
            <c:idx val="0"/>
            <c:invertIfNegative val="0"/>
            <c:bubble3D val="0"/>
            <c:spPr>
              <a:solidFill>
                <a:srgbClr val="FFC00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4AED-4BFC-98C1-3F6B9304E95F}"/>
              </c:ext>
            </c:extLst>
          </c:dPt>
          <c:dPt>
            <c:idx val="1"/>
            <c:invertIfNegative val="0"/>
            <c:bubble3D val="0"/>
            <c:spPr>
              <a:solidFill>
                <a:srgbClr val="FFC00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4AED-4BFC-98C1-3F6B9304E95F}"/>
              </c:ext>
            </c:extLst>
          </c:dPt>
          <c:dPt>
            <c:idx val="2"/>
            <c:invertIfNegative val="0"/>
            <c:bubble3D val="0"/>
            <c:spPr>
              <a:solidFill>
                <a:srgbClr val="FFC00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4AED-4BFC-98C1-3F6B9304E95F}"/>
              </c:ext>
            </c:extLst>
          </c:dPt>
          <c:dPt>
            <c:idx val="3"/>
            <c:invertIfNegative val="0"/>
            <c:bubble3D val="0"/>
            <c:spPr>
              <a:solidFill>
                <a:srgbClr val="FFC00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4AED-4BFC-98C1-3F6B9304E95F}"/>
              </c:ext>
            </c:extLst>
          </c:dPt>
          <c:dPt>
            <c:idx val="4"/>
            <c:invertIfNegative val="0"/>
            <c:bubble3D val="0"/>
            <c:spPr>
              <a:solidFill>
                <a:srgbClr val="FFC00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4AED-4BFC-98C1-3F6B9304E95F}"/>
              </c:ext>
            </c:extLst>
          </c:dPt>
          <c:dPt>
            <c:idx val="5"/>
            <c:invertIfNegative val="0"/>
            <c:bubble3D val="0"/>
            <c:spPr>
              <a:solidFill>
                <a:srgbClr val="FFC00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4AED-4BFC-98C1-3F6B9304E95F}"/>
              </c:ext>
            </c:extLst>
          </c:dPt>
          <c:dPt>
            <c:idx val="6"/>
            <c:invertIfNegative val="0"/>
            <c:bubble3D val="0"/>
            <c:spPr>
              <a:solidFill>
                <a:srgbClr val="FFC00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D-4AED-4BFC-98C1-3F6B9304E95F}"/>
              </c:ext>
            </c:extLst>
          </c:dPt>
          <c:dPt>
            <c:idx val="7"/>
            <c:invertIfNegative val="0"/>
            <c:bubble3D val="0"/>
            <c:spPr>
              <a:solidFill>
                <a:srgbClr val="FFC00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F-4AED-4BFC-98C1-3F6B9304E95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cap="none" spc="0" baseline="0">
                    <a:ln w="0"/>
                    <a:solidFill>
                      <a:schemeClr val="accent1"/>
                    </a:solidFill>
                    <a:effectLst>
                      <a:outerShdw blurRad="38100" dist="25400" dir="5400000" algn="ctr" rotWithShape="0">
                        <a:srgbClr val="6E747A">
                          <a:alpha val="43000"/>
                        </a:srgbClr>
                      </a:outerShdw>
                    </a:effectLst>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Foglio1!$A$2:$A$3</c:f>
              <c:strCache>
                <c:ptCount val="2"/>
                <c:pt idx="0">
                  <c:v>GRA: 57</c:v>
                </c:pt>
                <c:pt idx="1">
                  <c:v>S.S. : 89</c:v>
                </c:pt>
              </c:strCache>
            </c:strRef>
          </c:cat>
          <c:val>
            <c:numRef>
              <c:f>Foglio1!$B$2:$B$3</c:f>
              <c:numCache>
                <c:formatCode>General</c:formatCode>
                <c:ptCount val="2"/>
                <c:pt idx="0">
                  <c:v>2</c:v>
                </c:pt>
                <c:pt idx="1">
                  <c:v>21</c:v>
                </c:pt>
              </c:numCache>
            </c:numRef>
          </c:val>
          <c:extLst>
            <c:ext xmlns:c16="http://schemas.microsoft.com/office/drawing/2014/chart" uri="{C3380CC4-5D6E-409C-BE32-E72D297353CC}">
              <c16:uniqueId val="{00000010-4AED-4BFC-98C1-3F6B9304E95F}"/>
            </c:ext>
          </c:extLst>
        </c:ser>
        <c:ser>
          <c:idx val="1"/>
          <c:order val="1"/>
          <c:tx>
            <c:strRef>
              <c:f>Foglio1!$C$1</c:f>
              <c:strCache>
                <c:ptCount val="1"/>
                <c:pt idx="0">
                  <c:v>CAPI SQUADRA </c:v>
                </c:pt>
              </c:strCache>
            </c:strRef>
          </c:tx>
          <c:spPr>
            <a:solidFill>
              <a:srgbClr val="00B050"/>
            </a:solidFill>
            <a:ln>
              <a:noFill/>
            </a:ln>
            <a:effectLst/>
            <a:scene3d>
              <a:camera prst="orthographicFront"/>
              <a:lightRig rig="brightRoom" dir="t"/>
            </a:scene3d>
            <a:sp3d prstMaterial="flat">
              <a:bevelT w="50800" h="101600" prst="angle"/>
              <a:contourClr>
                <a:srgbClr val="000000"/>
              </a:contourClr>
            </a:sp3d>
          </c:spPr>
          <c:invertIfNegative val="0"/>
          <c:dPt>
            <c:idx val="0"/>
            <c:invertIfNegative val="0"/>
            <c:bubble3D val="0"/>
            <c:spPr>
              <a:solidFill>
                <a:srgbClr val="00B05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12-4AED-4BFC-98C1-3F6B9304E95F}"/>
              </c:ext>
            </c:extLst>
          </c:dPt>
          <c:dPt>
            <c:idx val="1"/>
            <c:invertIfNegative val="0"/>
            <c:bubble3D val="0"/>
            <c:spPr>
              <a:solidFill>
                <a:srgbClr val="00B05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14-4AED-4BFC-98C1-3F6B9304E95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cap="none" spc="0" baseline="0">
                    <a:ln w="0"/>
                    <a:solidFill>
                      <a:schemeClr val="accent1"/>
                    </a:solidFill>
                    <a:effectLst>
                      <a:outerShdw blurRad="38100" dist="25400" dir="5400000" algn="ctr" rotWithShape="0">
                        <a:srgbClr val="6E747A">
                          <a:alpha val="43000"/>
                        </a:srgbClr>
                      </a:outerShdw>
                    </a:effectLst>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Foglio1!$A$2:$A$3</c:f>
              <c:strCache>
                <c:ptCount val="2"/>
                <c:pt idx="0">
                  <c:v>GRA: 57</c:v>
                </c:pt>
                <c:pt idx="1">
                  <c:v>S.S. : 89</c:v>
                </c:pt>
              </c:strCache>
            </c:strRef>
          </c:cat>
          <c:val>
            <c:numRef>
              <c:f>Foglio1!$C$2:$C$3</c:f>
              <c:numCache>
                <c:formatCode>General</c:formatCode>
                <c:ptCount val="2"/>
                <c:pt idx="0">
                  <c:v>10</c:v>
                </c:pt>
                <c:pt idx="1">
                  <c:v>12</c:v>
                </c:pt>
              </c:numCache>
            </c:numRef>
          </c:val>
          <c:extLst>
            <c:ext xmlns:c16="http://schemas.microsoft.com/office/drawing/2014/chart" uri="{C3380CC4-5D6E-409C-BE32-E72D297353CC}">
              <c16:uniqueId val="{00000015-4AED-4BFC-98C1-3F6B9304E95F}"/>
            </c:ext>
          </c:extLst>
        </c:ser>
        <c:ser>
          <c:idx val="3"/>
          <c:order val="2"/>
          <c:tx>
            <c:strRef>
              <c:f>Foglio1!$D$1</c:f>
              <c:strCache>
                <c:ptCount val="1"/>
                <c:pt idx="0">
                  <c:v>PERSONALE SQUADRA </c:v>
                </c:pt>
              </c:strCache>
            </c:strRef>
          </c:tx>
          <c:spPr>
            <a:solidFill>
              <a:srgbClr val="002060"/>
            </a:solidFill>
            <a:ln>
              <a:noFill/>
            </a:ln>
            <a:effectLst/>
            <a:scene3d>
              <a:camera prst="orthographicFront"/>
              <a:lightRig rig="brightRoom" dir="t"/>
            </a:scene3d>
            <a:sp3d prstMaterial="flat">
              <a:bevelT w="50800" h="101600" prst="angle"/>
              <a:contourClr>
                <a:srgbClr val="000000"/>
              </a:contourClr>
            </a:sp3d>
          </c:spPr>
          <c:invertIfNegative val="0"/>
          <c:dPt>
            <c:idx val="0"/>
            <c:invertIfNegative val="0"/>
            <c:bubble3D val="0"/>
            <c:spPr>
              <a:solidFill>
                <a:srgbClr val="00206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17-4AED-4BFC-98C1-3F6B9304E95F}"/>
              </c:ext>
            </c:extLst>
          </c:dPt>
          <c:dPt>
            <c:idx val="1"/>
            <c:invertIfNegative val="0"/>
            <c:bubble3D val="0"/>
            <c:spPr>
              <a:solidFill>
                <a:srgbClr val="00206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19-4AED-4BFC-98C1-3F6B9304E95F}"/>
              </c:ext>
            </c:extLst>
          </c:dPt>
          <c:dLbls>
            <c:dLbl>
              <c:idx val="0"/>
              <c:layout>
                <c:manualLayout>
                  <c:x val="-5.3359802772068726E-17"/>
                  <c:y val="-4.374168434416232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4AED-4BFC-98C1-3F6B9304E95F}"/>
                </c:ext>
              </c:extLst>
            </c:dLbl>
            <c:dLbl>
              <c:idx val="1"/>
              <c:layout>
                <c:manualLayout>
                  <c:x val="-7.8585344623893841E-2"/>
                  <c:y val="8.74833686883246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4AED-4BFC-98C1-3F6B9304E95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cap="none" spc="0" baseline="0">
                    <a:ln w="0"/>
                    <a:solidFill>
                      <a:schemeClr val="accent1"/>
                    </a:solidFill>
                    <a:effectLst>
                      <a:outerShdw blurRad="38100" dist="25400" dir="5400000" algn="ctr" rotWithShape="0">
                        <a:srgbClr val="6E747A">
                          <a:alpha val="43000"/>
                        </a:srgbClr>
                      </a:outerShdw>
                    </a:effectLst>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Foglio1!$A$2:$A$3</c:f>
              <c:strCache>
                <c:ptCount val="2"/>
                <c:pt idx="0">
                  <c:v>GRA: 57</c:v>
                </c:pt>
                <c:pt idx="1">
                  <c:v>S.S. : 89</c:v>
                </c:pt>
              </c:strCache>
            </c:strRef>
          </c:cat>
          <c:val>
            <c:numRef>
              <c:f>Foglio1!$D$2:$D$3</c:f>
              <c:numCache>
                <c:formatCode>General</c:formatCode>
                <c:ptCount val="2"/>
                <c:pt idx="0">
                  <c:v>45</c:v>
                </c:pt>
                <c:pt idx="1">
                  <c:v>56</c:v>
                </c:pt>
              </c:numCache>
            </c:numRef>
          </c:val>
          <c:extLst>
            <c:ext xmlns:c16="http://schemas.microsoft.com/office/drawing/2014/chart" uri="{C3380CC4-5D6E-409C-BE32-E72D297353CC}">
              <c16:uniqueId val="{0000001A-4AED-4BFC-98C1-3F6B9304E95F}"/>
            </c:ext>
          </c:extLst>
        </c:ser>
        <c:dLbls>
          <c:showLegendKey val="0"/>
          <c:showVal val="0"/>
          <c:showCatName val="0"/>
          <c:showSerName val="0"/>
          <c:showPercent val="0"/>
          <c:showBubbleSize val="0"/>
        </c:dLbls>
        <c:gapWidth val="100"/>
        <c:axId val="1352352048"/>
        <c:axId val="1352337904"/>
      </c:barChart>
      <c:catAx>
        <c:axId val="1352352048"/>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crossAx val="1352337904"/>
        <c:crosses val="autoZero"/>
        <c:auto val="1"/>
        <c:lblAlgn val="ctr"/>
        <c:lblOffset val="100"/>
        <c:noMultiLvlLbl val="0"/>
      </c:catAx>
      <c:valAx>
        <c:axId val="13523379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solidFill>
              <a:schemeClr val="accent3"/>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crossAx val="1352352048"/>
        <c:crosses val="autoZero"/>
        <c:crossBetween val="between"/>
      </c:valAx>
      <c:spPr>
        <a:noFill/>
        <a:ln>
          <a:solidFill>
            <a:schemeClr val="accent3"/>
          </a:solidFill>
        </a:ln>
        <a:effectLst/>
      </c:spPr>
    </c:plotArea>
    <c:legend>
      <c:legendPos val="r"/>
      <c:legendEntry>
        <c:idx val="0"/>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it-IT"/>
          </a:p>
        </c:txPr>
      </c:legendEntry>
      <c:legendEntry>
        <c:idx val="1"/>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it-IT"/>
          </a:p>
        </c:txPr>
      </c:legendEntry>
      <c:legendEntry>
        <c:idx val="2"/>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it-IT"/>
          </a:p>
        </c:txPr>
      </c:legendEntry>
      <c:layout>
        <c:manualLayout>
          <c:xMode val="edge"/>
          <c:yMode val="edge"/>
          <c:x val="0.74382804820726178"/>
          <c:y val="0.35317311477645758"/>
          <c:w val="0.23870854187631732"/>
          <c:h val="0.42772203296194233"/>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zero"/>
    <c:showDLblsOverMax val="0"/>
  </c:chart>
  <c:spPr>
    <a:noFill/>
    <a:ln>
      <a:noFill/>
    </a:ln>
    <a:effectLst/>
  </c:spPr>
  <c:txPr>
    <a:bodyPr/>
    <a:lstStyle/>
    <a:p>
      <a:pPr>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lgn="ctr" rtl="0">
              <a:defRPr lang="it-IT" sz="1200" b="1" i="0" u="none" strike="noStrike" kern="1200" spc="0" baseline="0">
                <a:solidFill>
                  <a:srgbClr val="C00000"/>
                </a:solidFill>
                <a:latin typeface="+mn-lt"/>
                <a:ea typeface="+mn-ea"/>
                <a:cs typeface="+mn-cs"/>
              </a:defRPr>
            </a:pPr>
            <a:r>
              <a:rPr lang="it-IT" sz="1200" b="1" i="0" u="none" strike="noStrike" kern="1200" spc="0" baseline="0" dirty="0">
                <a:solidFill>
                  <a:srgbClr val="C00000"/>
                </a:solidFill>
                <a:latin typeface="+mn-lt"/>
                <a:ea typeface="+mn-ea"/>
                <a:cs typeface="+mn-cs"/>
              </a:rPr>
              <a:t>PERSONALE SEDE</a:t>
            </a:r>
          </a:p>
          <a:p>
            <a:pPr algn="ctr" rtl="0">
              <a:defRPr lang="it-IT" sz="1200" b="1">
                <a:solidFill>
                  <a:srgbClr val="C00000"/>
                </a:solidFill>
              </a:defRPr>
            </a:pPr>
            <a:r>
              <a:rPr lang="it-IT" sz="1200" b="1" i="0" u="none" strike="noStrike" kern="1200" spc="0" baseline="0" dirty="0">
                <a:solidFill>
                  <a:srgbClr val="C00000"/>
                </a:solidFill>
                <a:latin typeface="+mn-lt"/>
                <a:ea typeface="+mn-ea"/>
                <a:cs typeface="+mn-cs"/>
              </a:rPr>
              <a:t>TOTALE 193</a:t>
            </a:r>
          </a:p>
        </c:rich>
      </c:tx>
      <c:layout>
        <c:manualLayout>
          <c:xMode val="edge"/>
          <c:yMode val="edge"/>
          <c:x val="0.72247342983297269"/>
          <c:y val="7.7550848743844483E-3"/>
        </c:manualLayout>
      </c:layout>
      <c:overlay val="0"/>
      <c:spPr>
        <a:noFill/>
        <a:ln>
          <a:noFill/>
        </a:ln>
        <a:effectLst/>
      </c:spPr>
      <c:txPr>
        <a:bodyPr rot="0" spcFirstLastPara="1" vertOverflow="ellipsis" vert="horz" wrap="square" anchor="ctr" anchorCtr="1"/>
        <a:lstStyle/>
        <a:p>
          <a:pPr algn="ctr" rtl="0">
            <a:defRPr lang="it-IT" sz="1200" b="1" i="0" u="none" strike="noStrike" kern="1200" spc="0" baseline="0">
              <a:solidFill>
                <a:srgbClr val="C00000"/>
              </a:solidFill>
              <a:latin typeface="+mn-lt"/>
              <a:ea typeface="+mn-ea"/>
              <a:cs typeface="+mn-cs"/>
            </a:defRPr>
          </a:pPr>
          <a:endParaRPr lang="it-IT"/>
        </a:p>
      </c:txPr>
    </c:title>
    <c:autoTitleDeleted val="0"/>
    <c:plotArea>
      <c:layout>
        <c:manualLayout>
          <c:layoutTarget val="inner"/>
          <c:xMode val="edge"/>
          <c:yMode val="edge"/>
          <c:x val="0.31692140032069926"/>
          <c:y val="0.16404719977617957"/>
          <c:w val="0.42090599201040074"/>
          <c:h val="0.81430905503531936"/>
        </c:manualLayout>
      </c:layout>
      <c:doughnutChart>
        <c:varyColors val="1"/>
        <c:ser>
          <c:idx val="0"/>
          <c:order val="0"/>
          <c:tx>
            <c:strRef>
              <c:f>Foglio1!$B$1</c:f>
              <c:strCache>
                <c:ptCount val="1"/>
                <c:pt idx="0">
                  <c:v>PERSONALE ESERCIZIO TOT. 193</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8C0D-4FAE-B223-645554ED0AE5}"/>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8C0D-4FAE-B223-645554ED0AE5}"/>
              </c:ext>
            </c:extLst>
          </c:dPt>
          <c:dPt>
            <c:idx val="2"/>
            <c:bubble3D val="0"/>
            <c:spPr>
              <a:solidFill>
                <a:schemeClr val="accent1"/>
              </a:solidFill>
              <a:ln w="19050">
                <a:solidFill>
                  <a:schemeClr val="lt1"/>
                </a:solidFill>
              </a:ln>
              <a:effectLst/>
            </c:spPr>
            <c:extLst>
              <c:ext xmlns:c16="http://schemas.microsoft.com/office/drawing/2014/chart" uri="{C3380CC4-5D6E-409C-BE32-E72D297353CC}">
                <c16:uniqueId val="{00000005-8C0D-4FAE-B223-645554ED0AE5}"/>
              </c:ext>
            </c:extLst>
          </c:dPt>
          <c:dPt>
            <c:idx val="3"/>
            <c:bubble3D val="0"/>
            <c:spPr>
              <a:solidFill>
                <a:schemeClr val="accent1">
                  <a:tint val="84000"/>
                </a:schemeClr>
              </a:solidFill>
              <a:ln w="19050">
                <a:solidFill>
                  <a:schemeClr val="lt1"/>
                </a:solidFill>
              </a:ln>
              <a:effectLst/>
            </c:spPr>
            <c:extLst>
              <c:ext xmlns:c16="http://schemas.microsoft.com/office/drawing/2014/chart" uri="{C3380CC4-5D6E-409C-BE32-E72D297353CC}">
                <c16:uniqueId val="{00000007-8C0D-4FAE-B223-645554ED0AE5}"/>
              </c:ext>
            </c:extLst>
          </c:dPt>
          <c:dLbls>
            <c:dLbl>
              <c:idx val="0"/>
              <c:layout>
                <c:manualLayout>
                  <c:x val="0.11378350010231564"/>
                  <c:y val="-4.2117187542857773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2"/>
                      </a:solidFill>
                      <a:latin typeface="+mn-lt"/>
                      <a:ea typeface="+mn-ea"/>
                      <a:cs typeface="+mn-cs"/>
                    </a:defRPr>
                  </a:pPr>
                  <a:endParaRPr lang="it-IT"/>
                </a:p>
              </c:txPr>
              <c:showLegendKey val="0"/>
              <c:showVal val="0"/>
              <c:showCatName val="1"/>
              <c:showSerName val="0"/>
              <c:showPercent val="1"/>
              <c:showBubbleSize val="0"/>
              <c:extLst>
                <c:ext xmlns:c15="http://schemas.microsoft.com/office/drawing/2012/chart" uri="{CE6537A1-D6FC-4f65-9D91-7224C49458BB}">
                  <c15:layout>
                    <c:manualLayout>
                      <c:w val="0.33399276390731364"/>
                      <c:h val="0.22761086445027823"/>
                    </c:manualLayout>
                  </c15:layout>
                </c:ext>
                <c:ext xmlns:c16="http://schemas.microsoft.com/office/drawing/2014/chart" uri="{C3380CC4-5D6E-409C-BE32-E72D297353CC}">
                  <c16:uniqueId val="{00000001-8C0D-4FAE-B223-645554ED0AE5}"/>
                </c:ext>
              </c:extLst>
            </c:dLbl>
            <c:dLbl>
              <c:idx val="1"/>
              <c:layout>
                <c:manualLayout>
                  <c:x val="-0.14941456909884354"/>
                  <c:y val="1.1050674283925803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2"/>
                      </a:solidFill>
                      <a:latin typeface="+mn-lt"/>
                      <a:ea typeface="+mn-ea"/>
                      <a:cs typeface="+mn-cs"/>
                    </a:defRPr>
                  </a:pPr>
                  <a:endParaRPr lang="it-IT"/>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8C0D-4FAE-B223-645554ED0AE5}"/>
                </c:ext>
              </c:extLst>
            </c:dLbl>
            <c:dLbl>
              <c:idx val="2"/>
              <c:layout>
                <c:manualLayout>
                  <c:x val="-7.2022650272849584E-2"/>
                  <c:y val="-0.1393391811903077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rgbClr val="C00000"/>
                      </a:solidFill>
                      <a:latin typeface="+mn-lt"/>
                      <a:ea typeface="+mn-ea"/>
                      <a:cs typeface="+mn-cs"/>
                    </a:defRPr>
                  </a:pPr>
                  <a:endParaRPr lang="it-IT"/>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8C0D-4FAE-B223-645554ED0AE5}"/>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1"/>
            <c:showSerName val="0"/>
            <c:showPercent val="1"/>
            <c:showBubbleSize val="0"/>
            <c:showLeaderLines val="0"/>
            <c:extLst>
              <c:ext xmlns:c15="http://schemas.microsoft.com/office/drawing/2012/chart" uri="{CE6537A1-D6FC-4f65-9D91-7224C49458BB}"/>
            </c:extLst>
          </c:dLbls>
          <c:cat>
            <c:strRef>
              <c:f>Foglio1!$A$2:$A$4</c:f>
              <c:strCache>
                <c:ptCount val="3"/>
                <c:pt idx="0">
                  <c:v>AAG</c:v>
                </c:pt>
                <c:pt idx="1">
                  <c:v>TECNICI</c:v>
                </c:pt>
                <c:pt idx="2">
                  <c:v>ST STAFF</c:v>
                </c:pt>
              </c:strCache>
            </c:strRef>
          </c:cat>
          <c:val>
            <c:numRef>
              <c:f>Foglio1!$B$2:$B$4</c:f>
              <c:numCache>
                <c:formatCode>General</c:formatCode>
                <c:ptCount val="3"/>
                <c:pt idx="0">
                  <c:v>46</c:v>
                </c:pt>
                <c:pt idx="1">
                  <c:v>121</c:v>
                </c:pt>
                <c:pt idx="2">
                  <c:v>26</c:v>
                </c:pt>
              </c:numCache>
            </c:numRef>
          </c:val>
          <c:extLst>
            <c:ext xmlns:c16="http://schemas.microsoft.com/office/drawing/2014/chart" uri="{C3380CC4-5D6E-409C-BE32-E72D297353CC}">
              <c16:uniqueId val="{00000008-8C0D-4FAE-B223-645554ED0AE5}"/>
            </c:ext>
          </c:extLst>
        </c:ser>
        <c:dLbls>
          <c:showLegendKey val="0"/>
          <c:showVal val="0"/>
          <c:showCatName val="0"/>
          <c:showSerName val="0"/>
          <c:showPercent val="1"/>
          <c:showBubbleSize val="0"/>
          <c:showLeaderLines val="0"/>
        </c:dLbls>
        <c:firstSliceAng val="0"/>
        <c:holeSize val="50"/>
      </c:doughnutChart>
      <c:spPr>
        <a:noFill/>
        <a:ln>
          <a:noFill/>
        </a:ln>
        <a:effectLst/>
      </c:spPr>
    </c:plotArea>
    <c:plotVisOnly val="1"/>
    <c:dispBlanksAs val="zero"/>
    <c:showDLblsOverMax val="0"/>
  </c:chart>
  <c:spPr>
    <a:noFill/>
    <a:ln>
      <a:noFill/>
    </a:ln>
    <a:effectLst/>
  </c:spPr>
  <c:txPr>
    <a:bodyPr/>
    <a:lstStyle/>
    <a:p>
      <a:pPr>
        <a:defRPr/>
      </a:pPr>
      <a:endParaRPr lang="it-IT"/>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it-IT" b="1" dirty="0"/>
              <a:t>A90</a:t>
            </a:r>
            <a:r>
              <a:rPr lang="it-IT" b="1" baseline="0" dirty="0"/>
              <a:t> G.R.A.</a:t>
            </a:r>
          </a:p>
          <a:p>
            <a:pPr>
              <a:defRPr/>
            </a:pPr>
            <a:r>
              <a:rPr lang="it-IT" sz="1000" dirty="0"/>
              <a:t>Traffico</a:t>
            </a:r>
            <a:r>
              <a:rPr lang="it-IT" sz="1000" baseline="0" dirty="0"/>
              <a:t> medio giornaliero 2021</a:t>
            </a:r>
            <a:endParaRPr lang="it-IT" sz="1000" dirty="0"/>
          </a:p>
        </c:rich>
      </c:tx>
      <c:layout>
        <c:manualLayout>
          <c:xMode val="edge"/>
          <c:yMode val="edge"/>
          <c:x val="0.15985170109204194"/>
          <c:y val="3.071863464134784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Anagrafica!$D$9:$D$18</c:f>
              <c:strCache>
                <c:ptCount val="10"/>
                <c:pt idx="0">
                  <c:v>Km 0+722</c:v>
                </c:pt>
                <c:pt idx="1">
                  <c:v>Km 8+446</c:v>
                </c:pt>
                <c:pt idx="2">
                  <c:v>Km 14+270</c:v>
                </c:pt>
                <c:pt idx="3">
                  <c:v>Km 20+814</c:v>
                </c:pt>
                <c:pt idx="4">
                  <c:v>Km 25+200</c:v>
                </c:pt>
                <c:pt idx="5">
                  <c:v>Km 27+576</c:v>
                </c:pt>
                <c:pt idx="6">
                  <c:v>Km 41+772</c:v>
                </c:pt>
                <c:pt idx="7">
                  <c:v>Km 48+990</c:v>
                </c:pt>
                <c:pt idx="8">
                  <c:v>Km 56+789</c:v>
                </c:pt>
                <c:pt idx="9">
                  <c:v>Km 63+894</c:v>
                </c:pt>
              </c:strCache>
            </c:strRef>
          </c:cat>
          <c:val>
            <c:numRef>
              <c:f>Anagrafica!$H$9:$H$18</c:f>
              <c:numCache>
                <c:formatCode>0</c:formatCode>
                <c:ptCount val="10"/>
                <c:pt idx="0">
                  <c:v>77916.133858267727</c:v>
                </c:pt>
                <c:pt idx="1">
                  <c:v>91965.832417582424</c:v>
                </c:pt>
                <c:pt idx="2">
                  <c:v>104391.61878453039</c:v>
                </c:pt>
                <c:pt idx="3">
                  <c:v>68648.243346007599</c:v>
                </c:pt>
                <c:pt idx="4">
                  <c:v>97141.036082474224</c:v>
                </c:pt>
                <c:pt idx="5">
                  <c:v>99539.182242990661</c:v>
                </c:pt>
                <c:pt idx="6">
                  <c:v>106099.94736842105</c:v>
                </c:pt>
                <c:pt idx="7">
                  <c:v>116837.40483383686</c:v>
                </c:pt>
                <c:pt idx="8">
                  <c:v>115267.29014084507</c:v>
                </c:pt>
                <c:pt idx="9">
                  <c:v>97046.321229050285</c:v>
                </c:pt>
              </c:numCache>
            </c:numRef>
          </c:val>
          <c:extLst>
            <c:ext xmlns:c16="http://schemas.microsoft.com/office/drawing/2014/chart" uri="{C3380CC4-5D6E-409C-BE32-E72D297353CC}">
              <c16:uniqueId val="{00000000-9E85-4E91-9A7D-E8ACFCF71D1B}"/>
            </c:ext>
          </c:extLst>
        </c:ser>
        <c:dLbls>
          <c:showLegendKey val="0"/>
          <c:showVal val="0"/>
          <c:showCatName val="0"/>
          <c:showSerName val="0"/>
          <c:showPercent val="0"/>
          <c:showBubbleSize val="0"/>
        </c:dLbls>
        <c:gapWidth val="219"/>
        <c:overlap val="-27"/>
        <c:axId val="1100828624"/>
        <c:axId val="1100839504"/>
      </c:barChart>
      <c:catAx>
        <c:axId val="1100828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it-IT"/>
          </a:p>
        </c:txPr>
        <c:crossAx val="1100839504"/>
        <c:crosses val="autoZero"/>
        <c:auto val="1"/>
        <c:lblAlgn val="ctr"/>
        <c:lblOffset val="100"/>
        <c:noMultiLvlLbl val="0"/>
      </c:catAx>
      <c:valAx>
        <c:axId val="110083950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1008286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it-IT" sz="1400" b="1" baseline="0" dirty="0"/>
              <a:t>SS 148 Via Pontina </a:t>
            </a:r>
            <a:endParaRPr lang="it-IT" sz="1000" b="1" baseline="0" dirty="0"/>
          </a:p>
          <a:p>
            <a:pPr>
              <a:defRPr sz="1000"/>
            </a:pPr>
            <a:r>
              <a:rPr lang="it-IT" sz="1000" baseline="0" dirty="0"/>
              <a:t> Traffico medio giornaliero 2021</a:t>
            </a:r>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Anagrafica!$C$9:$C$13</c:f>
              <c:strCache>
                <c:ptCount val="5"/>
                <c:pt idx="0">
                  <c:v>Km 17+447</c:v>
                </c:pt>
                <c:pt idx="1">
                  <c:v>Km 23+858</c:v>
                </c:pt>
                <c:pt idx="2">
                  <c:v>Km 36+797</c:v>
                </c:pt>
                <c:pt idx="3">
                  <c:v>Km 59+461</c:v>
                </c:pt>
                <c:pt idx="4">
                  <c:v>Km 88+399</c:v>
                </c:pt>
              </c:strCache>
            </c:strRef>
          </c:cat>
          <c:val>
            <c:numRef>
              <c:f>Anagrafica!$G$9:$G$13</c:f>
              <c:numCache>
                <c:formatCode>0</c:formatCode>
                <c:ptCount val="5"/>
                <c:pt idx="0">
                  <c:v>81926.616071428565</c:v>
                </c:pt>
                <c:pt idx="1">
                  <c:v>78930.732240437152</c:v>
                </c:pt>
                <c:pt idx="2">
                  <c:v>45562.885135135133</c:v>
                </c:pt>
                <c:pt idx="3">
                  <c:v>34406.78729281768</c:v>
                </c:pt>
                <c:pt idx="4">
                  <c:v>16945.36752136752</c:v>
                </c:pt>
              </c:numCache>
            </c:numRef>
          </c:val>
          <c:extLst>
            <c:ext xmlns:c16="http://schemas.microsoft.com/office/drawing/2014/chart" uri="{C3380CC4-5D6E-409C-BE32-E72D297353CC}">
              <c16:uniqueId val="{00000000-DB65-4B63-AA42-1933BC9BE5E5}"/>
            </c:ext>
          </c:extLst>
        </c:ser>
        <c:dLbls>
          <c:showLegendKey val="0"/>
          <c:showVal val="0"/>
          <c:showCatName val="0"/>
          <c:showSerName val="0"/>
          <c:showPercent val="0"/>
          <c:showBubbleSize val="0"/>
        </c:dLbls>
        <c:gapWidth val="219"/>
        <c:overlap val="-27"/>
        <c:axId val="1100840592"/>
        <c:axId val="1100842768"/>
      </c:barChart>
      <c:catAx>
        <c:axId val="1100840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100842768"/>
        <c:crosses val="autoZero"/>
        <c:auto val="1"/>
        <c:lblAlgn val="ctr"/>
        <c:lblOffset val="100"/>
        <c:noMultiLvlLbl val="0"/>
      </c:catAx>
      <c:valAx>
        <c:axId val="11008427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1008405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it-IT" sz="1400" b="1" baseline="0" dirty="0"/>
              <a:t>A91 Roma Fiumicino</a:t>
            </a:r>
            <a:endParaRPr lang="it-IT" sz="1000" b="1" baseline="0" dirty="0"/>
          </a:p>
          <a:p>
            <a:pPr>
              <a:defRPr sz="1000"/>
            </a:pPr>
            <a:r>
              <a:rPr lang="it-IT" sz="1000" baseline="0" dirty="0"/>
              <a:t>Traffico medio giornaliero 2021</a:t>
            </a:r>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Anagrafica!$C$9:$C$11</c:f>
              <c:strCache>
                <c:ptCount val="3"/>
                <c:pt idx="0">
                  <c:v>Km 5+279</c:v>
                </c:pt>
                <c:pt idx="1">
                  <c:v>Km 9+298</c:v>
                </c:pt>
                <c:pt idx="2">
                  <c:v>Km 14+303</c:v>
                </c:pt>
              </c:strCache>
            </c:strRef>
          </c:cat>
          <c:val>
            <c:numRef>
              <c:f>Anagrafica!$G$9:$G$11</c:f>
              <c:numCache>
                <c:formatCode>0</c:formatCode>
                <c:ptCount val="3"/>
                <c:pt idx="0">
                  <c:v>57231.175925925927</c:v>
                </c:pt>
                <c:pt idx="1">
                  <c:v>72945.56048387097</c:v>
                </c:pt>
                <c:pt idx="2">
                  <c:v>35324.436090225565</c:v>
                </c:pt>
              </c:numCache>
            </c:numRef>
          </c:val>
          <c:extLst>
            <c:ext xmlns:c16="http://schemas.microsoft.com/office/drawing/2014/chart" uri="{C3380CC4-5D6E-409C-BE32-E72D297353CC}">
              <c16:uniqueId val="{00000000-1C25-4805-A027-2E00BF7791B3}"/>
            </c:ext>
          </c:extLst>
        </c:ser>
        <c:dLbls>
          <c:showLegendKey val="0"/>
          <c:showVal val="0"/>
          <c:showCatName val="0"/>
          <c:showSerName val="0"/>
          <c:showPercent val="0"/>
          <c:showBubbleSize val="0"/>
        </c:dLbls>
        <c:gapWidth val="219"/>
        <c:overlap val="-27"/>
        <c:axId val="1100826992"/>
        <c:axId val="1100833520"/>
      </c:barChart>
      <c:catAx>
        <c:axId val="1100826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100833520"/>
        <c:crosses val="autoZero"/>
        <c:auto val="1"/>
        <c:lblAlgn val="ctr"/>
        <c:lblOffset val="100"/>
        <c:noMultiLvlLbl val="0"/>
      </c:catAx>
      <c:valAx>
        <c:axId val="1100833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1008269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barChart>
        <c:barDir val="col"/>
        <c:grouping val="clustered"/>
        <c:varyColors val="0"/>
        <c:ser>
          <c:idx val="0"/>
          <c:order val="0"/>
          <c:tx>
            <c:strRef>
              <c:f>Foglio5!$B$1</c:f>
              <c:strCache>
                <c:ptCount val="1"/>
                <c:pt idx="0">
                  <c:v>Picco massimo giornaliero di veicoli</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Foglio5!$A$2:$A$4</c:f>
              <c:strCache>
                <c:ptCount val="3"/>
                <c:pt idx="0">
                  <c:v>A90 - Km 48+000</c:v>
                </c:pt>
                <c:pt idx="1">
                  <c:v>A91 Km 9+200</c:v>
                </c:pt>
                <c:pt idx="2">
                  <c:v>SS148 - Km 17+000</c:v>
                </c:pt>
              </c:strCache>
            </c:strRef>
          </c:cat>
          <c:val>
            <c:numRef>
              <c:f>Foglio5!$B$2:$B$4</c:f>
              <c:numCache>
                <c:formatCode>General</c:formatCode>
                <c:ptCount val="3"/>
                <c:pt idx="0">
                  <c:v>146000</c:v>
                </c:pt>
                <c:pt idx="1">
                  <c:v>104000</c:v>
                </c:pt>
                <c:pt idx="2">
                  <c:v>101000</c:v>
                </c:pt>
              </c:numCache>
            </c:numRef>
          </c:val>
          <c:extLst>
            <c:ext xmlns:c16="http://schemas.microsoft.com/office/drawing/2014/chart" uri="{C3380CC4-5D6E-409C-BE32-E72D297353CC}">
              <c16:uniqueId val="{00000000-D845-4043-97F1-8C82A03BCB67}"/>
            </c:ext>
          </c:extLst>
        </c:ser>
        <c:dLbls>
          <c:showLegendKey val="0"/>
          <c:showVal val="0"/>
          <c:showCatName val="0"/>
          <c:showSerName val="0"/>
          <c:showPercent val="0"/>
          <c:showBubbleSize val="0"/>
        </c:dLbls>
        <c:gapWidth val="219"/>
        <c:overlap val="-27"/>
        <c:axId val="1100832432"/>
        <c:axId val="1100829168"/>
      </c:barChart>
      <c:catAx>
        <c:axId val="1100832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100829168"/>
        <c:crosses val="autoZero"/>
        <c:auto val="1"/>
        <c:lblAlgn val="ctr"/>
        <c:lblOffset val="100"/>
        <c:noMultiLvlLbl val="0"/>
      </c:catAx>
      <c:valAx>
        <c:axId val="1100829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1008324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explosion val="1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93AE-4B4D-B826-A1662CEDD989}"/>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93AE-4B4D-B826-A1662CEDD989}"/>
              </c:ext>
            </c:extLst>
          </c:dPt>
          <c:dLbls>
            <c:dLbl>
              <c:idx val="0"/>
              <c:layout>
                <c:manualLayout>
                  <c:x val="-0.22684449176401239"/>
                  <c:y val="0.15963740405139021"/>
                </c:manualLayout>
              </c:layout>
              <c:tx>
                <c:rich>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fld id="{7E3BC74B-30F6-48BC-8064-D0A605E67C5E}" type="CATEGORYNAME">
                      <a:rPr lang="en-US"/>
                      <a:pPr>
                        <a:defRPr sz="1200"/>
                      </a:pPr>
                      <a:t>[NOME CATEGORIA]</a:t>
                    </a:fld>
                    <a:r>
                      <a:rPr lang="en-US" baseline="0" dirty="0"/>
                      <a:t>
1078,1</a:t>
                    </a:r>
                  </a:p>
                  <a:p>
                    <a:pPr>
                      <a:defRPr sz="1200"/>
                    </a:pPr>
                    <a:r>
                      <a:rPr lang="en-US" baseline="0" dirty="0"/>
                      <a:t>30 %
</a:t>
                    </a: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it-IT"/>
                </a:p>
              </c:txPr>
              <c:dLblPos val="bestFit"/>
              <c:showLegendKey val="0"/>
              <c:showVal val="1"/>
              <c:showCatName val="1"/>
              <c:showSerName val="0"/>
              <c:showPercent val="1"/>
              <c:showBubbleSize val="0"/>
              <c:separator>
</c:separator>
              <c:extLst>
                <c:ext xmlns:c15="http://schemas.microsoft.com/office/drawing/2012/chart" uri="{CE6537A1-D6FC-4f65-9D91-7224C49458BB}">
                  <c15:layout>
                    <c:manualLayout>
                      <c:w val="0.21667635993880502"/>
                      <c:h val="0.32197096592675128"/>
                    </c:manualLayout>
                  </c15:layout>
                  <c15:dlblFieldTable/>
                  <c15:showDataLabelsRange val="0"/>
                </c:ext>
                <c:ext xmlns:c16="http://schemas.microsoft.com/office/drawing/2014/chart" uri="{C3380CC4-5D6E-409C-BE32-E72D297353CC}">
                  <c16:uniqueId val="{00000001-93AE-4B4D-B826-A1662CEDD989}"/>
                </c:ext>
              </c:extLst>
            </c:dLbl>
            <c:dLbl>
              <c:idx val="1"/>
              <c:layout>
                <c:manualLayout>
                  <c:x val="0.21949271521983788"/>
                  <c:y val="-0.27477502926124131"/>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lt1"/>
                        </a:solidFill>
                        <a:latin typeface="+mn-lt"/>
                        <a:ea typeface="+mn-ea"/>
                        <a:cs typeface="+mn-cs"/>
                      </a:defRPr>
                    </a:pPr>
                    <a:fld id="{FCE3AB5C-9721-4623-AAF9-69CFCBC7C7C7}" type="CATEGORYNAME">
                      <a:rPr lang="it-IT"/>
                      <a:pPr>
                        <a:defRPr sz="1400"/>
                      </a:pPr>
                      <a:t>[NOME CATEGORIA]</a:t>
                    </a:fld>
                    <a:r>
                      <a:rPr lang="it-IT" baseline="0" dirty="0"/>
                      <a:t>
2 587</a:t>
                    </a:r>
                  </a:p>
                  <a:p>
                    <a:pPr>
                      <a:defRPr sz="1400"/>
                    </a:pPr>
                    <a:r>
                      <a:rPr lang="it-IT" baseline="0" dirty="0"/>
                      <a:t>70%
</a:t>
                    </a: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lt1"/>
                      </a:solidFill>
                      <a:latin typeface="+mn-lt"/>
                      <a:ea typeface="+mn-ea"/>
                      <a:cs typeface="+mn-cs"/>
                    </a:defRPr>
                  </a:pPr>
                  <a:endParaRPr lang="it-IT"/>
                </a:p>
              </c:txPr>
              <c:dLblPos val="bestFit"/>
              <c:showLegendKey val="0"/>
              <c:showVal val="1"/>
              <c:showCatName val="1"/>
              <c:showSerName val="0"/>
              <c:showPercent val="1"/>
              <c:showBubbleSize val="0"/>
              <c:separator>
</c:separator>
              <c:extLst>
                <c:ext xmlns:c15="http://schemas.microsoft.com/office/drawing/2012/chart" uri="{CE6537A1-D6FC-4f65-9D91-7224C49458BB}">
                  <c15:layout>
                    <c:manualLayout>
                      <c:w val="0.19277531667542097"/>
                      <c:h val="0.39169993994230035"/>
                    </c:manualLayout>
                  </c15:layout>
                  <c15:dlblFieldTable/>
                  <c15:showDataLabelsRange val="0"/>
                </c:ext>
                <c:ext xmlns:c16="http://schemas.microsoft.com/office/drawing/2014/chart" uri="{C3380CC4-5D6E-409C-BE32-E72D297353CC}">
                  <c16:uniqueId val="{00000003-93AE-4B4D-B826-A1662CEDD989}"/>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it-IT"/>
              </a:p>
            </c:txPr>
            <c:dLblPos val="inEnd"/>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'Stato Lavori'!$H$49:$I$49</c:f>
              <c:strCache>
                <c:ptCount val="2"/>
                <c:pt idx="0">
                  <c:v>Manutenzione Programmata</c:v>
                </c:pt>
                <c:pt idx="1">
                  <c:v>Nuove Opere</c:v>
                </c:pt>
              </c:strCache>
            </c:strRef>
          </c:cat>
          <c:val>
            <c:numRef>
              <c:f>'Stato Lavori'!$H$50:$I$50</c:f>
              <c:numCache>
                <c:formatCode>#,##0.00</c:formatCode>
                <c:ptCount val="2"/>
                <c:pt idx="0">
                  <c:v>1078.0999999999999</c:v>
                </c:pt>
                <c:pt idx="1">
                  <c:v>2587</c:v>
                </c:pt>
              </c:numCache>
            </c:numRef>
          </c:val>
          <c:extLst>
            <c:ext xmlns:c16="http://schemas.microsoft.com/office/drawing/2014/chart" uri="{C3380CC4-5D6E-409C-BE32-E72D297353CC}">
              <c16:uniqueId val="{00000004-93AE-4B4D-B826-A1662CEDD989}"/>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it-IT" sz="1800" b="1" i="0" baseline="0">
                <a:effectLst/>
              </a:rPr>
              <a:t>Investimenti Manutenzione Programmata</a:t>
            </a:r>
            <a:endParaRPr lang="it-IT" sz="140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barChart>
        <c:barDir val="col"/>
        <c:grouping val="clustered"/>
        <c:varyColors val="0"/>
        <c:ser>
          <c:idx val="0"/>
          <c:order val="0"/>
          <c:spPr>
            <a:solidFill>
              <a:srgbClr val="DC002E"/>
            </a:solidFill>
            <a:ln>
              <a:solidFill>
                <a:schemeClr val="bg1">
                  <a:lumMod val="65000"/>
                </a:schemeClr>
              </a:solidFill>
            </a:ln>
            <a:effectLst/>
          </c:spPr>
          <c:invertIfNegative val="0"/>
          <c:dPt>
            <c:idx val="5"/>
            <c:invertIfNegative val="0"/>
            <c:bubble3D val="0"/>
            <c:spPr>
              <a:solidFill>
                <a:schemeClr val="bg1">
                  <a:lumMod val="65000"/>
                </a:schemeClr>
              </a:solidFill>
              <a:ln>
                <a:solidFill>
                  <a:schemeClr val="bg1">
                    <a:lumMod val="65000"/>
                  </a:schemeClr>
                </a:solidFill>
              </a:ln>
              <a:effectLst/>
            </c:spPr>
            <c:extLst>
              <c:ext xmlns:c16="http://schemas.microsoft.com/office/drawing/2014/chart" uri="{C3380CC4-5D6E-409C-BE32-E72D297353CC}">
                <c16:uniqueId val="{00000001-8F4B-45FC-A3DD-278A00425CA8}"/>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Piv!$B$24:$G$24</c:f>
              <c:strCache>
                <c:ptCount val="6"/>
                <c:pt idx="0">
                  <c:v>In Programmazione</c:v>
                </c:pt>
                <c:pt idx="1">
                  <c:v>In Progettazione</c:v>
                </c:pt>
                <c:pt idx="2">
                  <c:v>Di Prossimo Avvio</c:v>
                </c:pt>
                <c:pt idx="3">
                  <c:v>In Corso</c:v>
                </c:pt>
                <c:pt idx="4">
                  <c:v>Concluso</c:v>
                </c:pt>
                <c:pt idx="5">
                  <c:v>Totale complessivo</c:v>
                </c:pt>
              </c:strCache>
            </c:strRef>
          </c:cat>
          <c:val>
            <c:numRef>
              <c:f>Piv!$B$35:$G$35</c:f>
              <c:numCache>
                <c:formatCode>#,##0.0</c:formatCode>
                <c:ptCount val="6"/>
                <c:pt idx="0">
                  <c:v>165.3</c:v>
                </c:pt>
                <c:pt idx="1">
                  <c:v>371.8</c:v>
                </c:pt>
                <c:pt idx="2">
                  <c:v>123.9</c:v>
                </c:pt>
                <c:pt idx="3">
                  <c:v>159.19999999999999</c:v>
                </c:pt>
                <c:pt idx="4">
                  <c:v>257.89999999999998</c:v>
                </c:pt>
                <c:pt idx="5">
                  <c:v>1078.0999999999999</c:v>
                </c:pt>
              </c:numCache>
            </c:numRef>
          </c:val>
          <c:extLst>
            <c:ext xmlns:c16="http://schemas.microsoft.com/office/drawing/2014/chart" uri="{C3380CC4-5D6E-409C-BE32-E72D297353CC}">
              <c16:uniqueId val="{00000002-8F4B-45FC-A3DD-278A00425CA8}"/>
            </c:ext>
          </c:extLst>
        </c:ser>
        <c:dLbls>
          <c:showLegendKey val="0"/>
          <c:showVal val="0"/>
          <c:showCatName val="0"/>
          <c:showSerName val="0"/>
          <c:showPercent val="0"/>
          <c:showBubbleSize val="0"/>
        </c:dLbls>
        <c:gapWidth val="219"/>
        <c:overlap val="-27"/>
        <c:axId val="1352390128"/>
        <c:axId val="1352374352"/>
      </c:barChart>
      <c:catAx>
        <c:axId val="1352390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352374352"/>
        <c:crosses val="autoZero"/>
        <c:auto val="1"/>
        <c:lblAlgn val="ctr"/>
        <c:lblOffset val="100"/>
        <c:noMultiLvlLbl val="0"/>
      </c:catAx>
      <c:valAx>
        <c:axId val="135237435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3523901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Reversed" id="22">
  <a:schemeClr val="accent2"/>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solidFill>
          <a:schemeClr val="accent1"/>
        </a:soli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E0D08C09-4332-4F70-B25D-3646A02E20A4}" type="presOf" srcId="{B754C885-66E5-4615-BD33-B6EE917A035D}" destId="{6C62160D-9EC9-4B84-8EFD-9C3E10FC055A}" srcOrd="0" destOrd="0" presId="urn:microsoft.com/office/officeart/2005/8/layout/chevron1"/>
    <dgm:cxn modelId="{7BC9B318-E7A6-41F3-853C-1D1DFB2050EF}" srcId="{C782CD9B-2B4B-48D2-BF13-2B0D6056B78A}" destId="{2D51EAF0-C497-40E9-996D-2D0BC40F318C}" srcOrd="9" destOrd="0" parTransId="{43C509B8-DD3A-429A-ADC4-232D55259B3D}" sibTransId="{66A12237-9546-42D0-81C0-2C324670B743}"/>
    <dgm:cxn modelId="{DF33B937-6D50-4384-9050-64A41F7F26F7}" type="presOf" srcId="{56EC974B-4690-4A6A-B143-36A5A9DDDB75}" destId="{F9C55CAF-C1A3-4EFD-AD93-3CBF7E30E2FA}"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6FD2AE64-BDEB-482D-ACF3-1D5403180A1E}" srcId="{C782CD9B-2B4B-48D2-BF13-2B0D6056B78A}" destId="{2F442204-E894-4EB6-A3FA-953074E6D5F9}" srcOrd="4" destOrd="0" parTransId="{9E6A019B-6886-407A-A3BB-1A2A8D416818}" sibTransId="{07F51AA8-9070-4A56-AF24-8977CF9B6A80}"/>
    <dgm:cxn modelId="{27B84A45-D2B5-479A-A86B-A0361712BD9A}" type="presOf" srcId="{9225496C-39D8-4F53-8BB5-1B069B40EB3E}" destId="{6BB9B9CD-B911-4E33-8045-BE6A8D7C5B89}" srcOrd="0" destOrd="0" presId="urn:microsoft.com/office/officeart/2005/8/layout/chevron1"/>
    <dgm:cxn modelId="{83D3624A-94B6-4EE6-8440-D5EF9C8CB4A7}" type="presOf" srcId="{72FFD339-6A5F-4ED7-B529-6155AF8C35BB}" destId="{636F50A3-8EFE-4C08-B6BE-284B03274F0B}" srcOrd="0" destOrd="0" presId="urn:microsoft.com/office/officeart/2005/8/layout/chevron1"/>
    <dgm:cxn modelId="{B7A88854-346C-4423-A65D-C8019C180885}" type="presOf" srcId="{C782CD9B-2B4B-48D2-BF13-2B0D6056B78A}" destId="{2069E263-CA68-447A-859F-7068DC9AF2B6}"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E45C187E-7860-4514-BA8C-79B56C2E6FD6}" type="presOf" srcId="{DFCF748E-4FA2-4C04-B1DF-85DA1021BE5D}" destId="{F7031506-3856-48AD-BFC1-89D9660F7FF7}"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FE5FBCA8-5D6F-44E5-8DFA-D24300AECCE8}" srcId="{C782CD9B-2B4B-48D2-BF13-2B0D6056B78A}" destId="{56EC974B-4690-4A6A-B143-36A5A9DDDB75}" srcOrd="6" destOrd="0" parTransId="{F24B2512-EFC3-4494-92F8-F4C2A580DD56}" sibTransId="{57612FAC-3D38-4A5A-9D54-8452999285F4}"/>
    <dgm:cxn modelId="{18BC46AE-1E85-4844-9C4B-CFAFC0E52FEE}" type="presOf" srcId="{7A5D9CDD-E10F-422D-808B-815C691EF2E8}" destId="{A2199658-E72A-4294-AFD3-6892981EEB12}" srcOrd="0" destOrd="0" presId="urn:microsoft.com/office/officeart/2005/8/layout/chevron1"/>
    <dgm:cxn modelId="{3C2A4AB0-1669-4104-B324-5F1691EA2E2C}" type="presOf" srcId="{5805825E-3BC3-4961-910E-96065463977D}" destId="{0A5AB2D9-0A33-47A4-83C2-3990E2018CD9}" srcOrd="0" destOrd="0" presId="urn:microsoft.com/office/officeart/2005/8/layout/chevron1"/>
    <dgm:cxn modelId="{482DE5C6-A666-43A6-ADD8-F440B2358BF5}" type="presOf" srcId="{2F442204-E894-4EB6-A3FA-953074E6D5F9}" destId="{A29D7AF6-34C9-459D-B160-0F8E7686BA2B}"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D0C07CEF-E2EA-4F56-973D-DFAA76DF0562}" type="presOf" srcId="{A07A8528-D240-4AAE-BA81-005F6AD457F1}" destId="{8CED6B9D-804A-4009-A04D-D699125D11F0}" srcOrd="0" destOrd="0" presId="urn:microsoft.com/office/officeart/2005/8/layout/chevron1"/>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F5582FFE-2024-48F4-9A5D-F90C79CEB4B1}" type="presOf" srcId="{2D51EAF0-C497-40E9-996D-2D0BC40F318C}" destId="{F2510710-7BA2-44B7-8AA7-1347717B483B}" srcOrd="0" destOrd="0" presId="urn:microsoft.com/office/officeart/2005/8/layout/chevron1"/>
    <dgm:cxn modelId="{D6E2C4DA-A340-4AA6-9B43-07E33212A2F6}" type="presParOf" srcId="{2069E263-CA68-447A-859F-7068DC9AF2B6}" destId="{F7031506-3856-48AD-BFC1-89D9660F7FF7}" srcOrd="0" destOrd="0" presId="urn:microsoft.com/office/officeart/2005/8/layout/chevron1"/>
    <dgm:cxn modelId="{54463C07-39E3-4FA4-8F1A-5988EBEE3CCB}" type="presParOf" srcId="{2069E263-CA68-447A-859F-7068DC9AF2B6}" destId="{420EBE6C-A91F-49B7-AF4C-29A127D6266A}" srcOrd="1" destOrd="0" presId="urn:microsoft.com/office/officeart/2005/8/layout/chevron1"/>
    <dgm:cxn modelId="{27FD5D51-0192-4A74-8A0E-3625E2B81DA4}" type="presParOf" srcId="{2069E263-CA68-447A-859F-7068DC9AF2B6}" destId="{6C62160D-9EC9-4B84-8EFD-9C3E10FC055A}" srcOrd="2" destOrd="0" presId="urn:microsoft.com/office/officeart/2005/8/layout/chevron1"/>
    <dgm:cxn modelId="{E3F5108F-B027-496A-B824-082ADF19589A}" type="presParOf" srcId="{2069E263-CA68-447A-859F-7068DC9AF2B6}" destId="{6415A264-B3C7-41A6-9BA0-D0AD6AE1DACB}" srcOrd="3" destOrd="0" presId="urn:microsoft.com/office/officeart/2005/8/layout/chevron1"/>
    <dgm:cxn modelId="{F1C4CCFD-1B12-4A93-8FAF-28D68C203D62}" type="presParOf" srcId="{2069E263-CA68-447A-859F-7068DC9AF2B6}" destId="{636F50A3-8EFE-4C08-B6BE-284B03274F0B}" srcOrd="4" destOrd="0" presId="urn:microsoft.com/office/officeart/2005/8/layout/chevron1"/>
    <dgm:cxn modelId="{D4D42F9F-ED71-49AF-AB32-407AD8E32CA6}" type="presParOf" srcId="{2069E263-CA68-447A-859F-7068DC9AF2B6}" destId="{B0C5D3FB-8180-4CC6-9F14-5042E96FD8E3}" srcOrd="5" destOrd="0" presId="urn:microsoft.com/office/officeart/2005/8/layout/chevron1"/>
    <dgm:cxn modelId="{87D3D7A5-C3FB-4EED-99A4-157E811B5895}" type="presParOf" srcId="{2069E263-CA68-447A-859F-7068DC9AF2B6}" destId="{6BB9B9CD-B911-4E33-8045-BE6A8D7C5B89}" srcOrd="6" destOrd="0" presId="urn:microsoft.com/office/officeart/2005/8/layout/chevron1"/>
    <dgm:cxn modelId="{3AF0352B-740F-4448-BB6B-034FED7EC184}" type="presParOf" srcId="{2069E263-CA68-447A-859F-7068DC9AF2B6}" destId="{60B2C4AD-8A0D-4CB2-93A9-16C6C0E4BD5B}" srcOrd="7" destOrd="0" presId="urn:microsoft.com/office/officeart/2005/8/layout/chevron1"/>
    <dgm:cxn modelId="{6703F1AB-CFA7-46B5-8F90-8DE0A638522B}" type="presParOf" srcId="{2069E263-CA68-447A-859F-7068DC9AF2B6}" destId="{A29D7AF6-34C9-459D-B160-0F8E7686BA2B}" srcOrd="8" destOrd="0" presId="urn:microsoft.com/office/officeart/2005/8/layout/chevron1"/>
    <dgm:cxn modelId="{B2A9B073-CF38-4A79-94A2-54CC6CA82AEE}" type="presParOf" srcId="{2069E263-CA68-447A-859F-7068DC9AF2B6}" destId="{7004503D-9639-442B-9C04-FB1247092C40}" srcOrd="9" destOrd="0" presId="urn:microsoft.com/office/officeart/2005/8/layout/chevron1"/>
    <dgm:cxn modelId="{D9646014-1660-49A8-A4CF-BD49D5D01896}" type="presParOf" srcId="{2069E263-CA68-447A-859F-7068DC9AF2B6}" destId="{A2199658-E72A-4294-AFD3-6892981EEB12}" srcOrd="10" destOrd="0" presId="urn:microsoft.com/office/officeart/2005/8/layout/chevron1"/>
    <dgm:cxn modelId="{31EFD178-B311-44BD-B14D-A3F794AA2871}" type="presParOf" srcId="{2069E263-CA68-447A-859F-7068DC9AF2B6}" destId="{9B5C0F41-E4E2-4A3A-AA73-E3E4EB6ACD5E}" srcOrd="11" destOrd="0" presId="urn:microsoft.com/office/officeart/2005/8/layout/chevron1"/>
    <dgm:cxn modelId="{10A3E582-0A47-4A96-B278-23CFE54D27BC}" type="presParOf" srcId="{2069E263-CA68-447A-859F-7068DC9AF2B6}" destId="{F9C55CAF-C1A3-4EFD-AD93-3CBF7E30E2FA}" srcOrd="12" destOrd="0" presId="urn:microsoft.com/office/officeart/2005/8/layout/chevron1"/>
    <dgm:cxn modelId="{37EFF1BD-06F6-42C4-87A2-0F0B4EE05FEB}" type="presParOf" srcId="{2069E263-CA68-447A-859F-7068DC9AF2B6}" destId="{DDB26EDE-11AF-40B7-9C16-348181381393}" srcOrd="13" destOrd="0" presId="urn:microsoft.com/office/officeart/2005/8/layout/chevron1"/>
    <dgm:cxn modelId="{E9E22AD4-6B98-48FF-8827-4CD403DC7E26}" type="presParOf" srcId="{2069E263-CA68-447A-859F-7068DC9AF2B6}" destId="{8CED6B9D-804A-4009-A04D-D699125D11F0}" srcOrd="14" destOrd="0" presId="urn:microsoft.com/office/officeart/2005/8/layout/chevron1"/>
    <dgm:cxn modelId="{033DE3E4-FCBD-4179-AF81-522C4E5F833B}" type="presParOf" srcId="{2069E263-CA68-447A-859F-7068DC9AF2B6}" destId="{C3D8151F-F75F-49EC-B6A3-4B15A8912918}" srcOrd="15" destOrd="0" presId="urn:microsoft.com/office/officeart/2005/8/layout/chevron1"/>
    <dgm:cxn modelId="{C0F8CD65-5B75-42C1-8864-D5D693C828F1}" type="presParOf" srcId="{2069E263-CA68-447A-859F-7068DC9AF2B6}" destId="{0A5AB2D9-0A33-47A4-83C2-3990E2018CD9}" srcOrd="16" destOrd="0" presId="urn:microsoft.com/office/officeart/2005/8/layout/chevron1"/>
    <dgm:cxn modelId="{FD64FCD2-FF54-470B-B831-7B0AF97CFEF0}" type="presParOf" srcId="{2069E263-CA68-447A-859F-7068DC9AF2B6}" destId="{5FE5E96A-0031-41D2-A1BE-2634D143793A}" srcOrd="17" destOrd="0" presId="urn:microsoft.com/office/officeart/2005/8/layout/chevron1"/>
    <dgm:cxn modelId="{59AB3C89-328F-4D94-86A3-0EBACBFFD3D9}"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solidFill>
          <a:schemeClr val="tx2"/>
        </a:soli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C3CA4F11-1B39-48AE-AC8D-B340935761CC}" type="presOf" srcId="{72FFD339-6A5F-4ED7-B529-6155AF8C35BB}" destId="{636F50A3-8EFE-4C08-B6BE-284B03274F0B}" srcOrd="0" destOrd="0" presId="urn:microsoft.com/office/officeart/2005/8/layout/chevron1"/>
    <dgm:cxn modelId="{E8F1DF14-B459-446A-A00A-99451FEFFD24}" type="presOf" srcId="{A07A8528-D240-4AAE-BA81-005F6AD457F1}" destId="{8CED6B9D-804A-4009-A04D-D699125D11F0}" srcOrd="0" destOrd="0" presId="urn:microsoft.com/office/officeart/2005/8/layout/chevron1"/>
    <dgm:cxn modelId="{7BC9B318-E7A6-41F3-853C-1D1DFB2050EF}" srcId="{C782CD9B-2B4B-48D2-BF13-2B0D6056B78A}" destId="{2D51EAF0-C497-40E9-996D-2D0BC40F318C}" srcOrd="9" destOrd="0" parTransId="{43C509B8-DD3A-429A-ADC4-232D55259B3D}" sibTransId="{66A12237-9546-42D0-81C0-2C324670B743}"/>
    <dgm:cxn modelId="{66AFF43C-EBAF-4AAC-9AB0-2B5BB41E69D3}" type="presOf" srcId="{5805825E-3BC3-4961-910E-96065463977D}" destId="{0A5AB2D9-0A33-47A4-83C2-3990E2018CD9}"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1F2D7A60-C4C2-4469-95BA-BCD3FF78E5C0}" type="presOf" srcId="{B754C885-66E5-4615-BD33-B6EE917A035D}" destId="{6C62160D-9EC9-4B84-8EFD-9C3E10FC055A}" srcOrd="0" destOrd="0" presId="urn:microsoft.com/office/officeart/2005/8/layout/chevron1"/>
    <dgm:cxn modelId="{6FD2AE64-BDEB-482D-ACF3-1D5403180A1E}" srcId="{C782CD9B-2B4B-48D2-BF13-2B0D6056B78A}" destId="{2F442204-E894-4EB6-A3FA-953074E6D5F9}" srcOrd="4" destOrd="0" parTransId="{9E6A019B-6886-407A-A3BB-1A2A8D416818}" sibTransId="{07F51AA8-9070-4A56-AF24-8977CF9B6A80}"/>
    <dgm:cxn modelId="{042A144D-3300-435B-846D-C3E27DB39F39}" type="presOf" srcId="{C782CD9B-2B4B-48D2-BF13-2B0D6056B78A}" destId="{2069E263-CA68-447A-859F-7068DC9AF2B6}" srcOrd="0" destOrd="0" presId="urn:microsoft.com/office/officeart/2005/8/layout/chevron1"/>
    <dgm:cxn modelId="{345DFE51-BFA6-400D-A0FE-9373968219C2}" type="presOf" srcId="{9225496C-39D8-4F53-8BB5-1B069B40EB3E}" destId="{6BB9B9CD-B911-4E33-8045-BE6A8D7C5B89}"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94365D87-6531-4801-9DC0-FFDA29C8015D}" type="presOf" srcId="{2F442204-E894-4EB6-A3FA-953074E6D5F9}" destId="{A29D7AF6-34C9-459D-B160-0F8E7686BA2B}" srcOrd="0" destOrd="0" presId="urn:microsoft.com/office/officeart/2005/8/layout/chevron1"/>
    <dgm:cxn modelId="{E3FF3F99-57D4-49B5-A2EF-9FF16D7C3235}" type="presOf" srcId="{7A5D9CDD-E10F-422D-808B-815C691EF2E8}" destId="{A2199658-E72A-4294-AFD3-6892981EEB12}"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9E3B2EA5-1CD7-4644-9CF3-669FA5FCA5B3}" type="presOf" srcId="{DFCF748E-4FA2-4C04-B1DF-85DA1021BE5D}" destId="{F7031506-3856-48AD-BFC1-89D9660F7FF7}" srcOrd="0" destOrd="0" presId="urn:microsoft.com/office/officeart/2005/8/layout/chevron1"/>
    <dgm:cxn modelId="{FE5FBCA8-5D6F-44E5-8DFA-D24300AECCE8}" srcId="{C782CD9B-2B4B-48D2-BF13-2B0D6056B78A}" destId="{56EC974B-4690-4A6A-B143-36A5A9DDDB75}" srcOrd="6" destOrd="0" parTransId="{F24B2512-EFC3-4494-92F8-F4C2A580DD56}" sibTransId="{57612FAC-3D38-4A5A-9D54-8452999285F4}"/>
    <dgm:cxn modelId="{5C5E45CD-2461-4DF0-82AF-541B5B8321BC}" type="presOf" srcId="{56EC974B-4690-4A6A-B143-36A5A9DDDB75}" destId="{F9C55CAF-C1A3-4EFD-AD93-3CBF7E30E2FA}"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AA8C75E7-0821-4C4F-BF0C-9C2F6D66F69D}" type="presOf" srcId="{2D51EAF0-C497-40E9-996D-2D0BC40F318C}" destId="{F2510710-7BA2-44B7-8AA7-1347717B483B}" srcOrd="0" destOrd="0" presId="urn:microsoft.com/office/officeart/2005/8/layout/chevron1"/>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9D9D6712-70A8-409B-A87D-33C43B91BA8C}" type="presParOf" srcId="{2069E263-CA68-447A-859F-7068DC9AF2B6}" destId="{F7031506-3856-48AD-BFC1-89D9660F7FF7}" srcOrd="0" destOrd="0" presId="urn:microsoft.com/office/officeart/2005/8/layout/chevron1"/>
    <dgm:cxn modelId="{8CC70907-23E4-45E8-9AA1-CB385A9A4400}" type="presParOf" srcId="{2069E263-CA68-447A-859F-7068DC9AF2B6}" destId="{420EBE6C-A91F-49B7-AF4C-29A127D6266A}" srcOrd="1" destOrd="0" presId="urn:microsoft.com/office/officeart/2005/8/layout/chevron1"/>
    <dgm:cxn modelId="{0B9A64C1-5FC4-426B-8C7E-059303717D48}" type="presParOf" srcId="{2069E263-CA68-447A-859F-7068DC9AF2B6}" destId="{6C62160D-9EC9-4B84-8EFD-9C3E10FC055A}" srcOrd="2" destOrd="0" presId="urn:microsoft.com/office/officeart/2005/8/layout/chevron1"/>
    <dgm:cxn modelId="{B78423DB-99E7-49D4-B0BA-755E51D22A3F}" type="presParOf" srcId="{2069E263-CA68-447A-859F-7068DC9AF2B6}" destId="{6415A264-B3C7-41A6-9BA0-D0AD6AE1DACB}" srcOrd="3" destOrd="0" presId="urn:microsoft.com/office/officeart/2005/8/layout/chevron1"/>
    <dgm:cxn modelId="{5E358408-14A7-46BC-9B43-4209888462EF}" type="presParOf" srcId="{2069E263-CA68-447A-859F-7068DC9AF2B6}" destId="{636F50A3-8EFE-4C08-B6BE-284B03274F0B}" srcOrd="4" destOrd="0" presId="urn:microsoft.com/office/officeart/2005/8/layout/chevron1"/>
    <dgm:cxn modelId="{58ECF3E4-50BD-4826-B19B-934215D70A49}" type="presParOf" srcId="{2069E263-CA68-447A-859F-7068DC9AF2B6}" destId="{B0C5D3FB-8180-4CC6-9F14-5042E96FD8E3}" srcOrd="5" destOrd="0" presId="urn:microsoft.com/office/officeart/2005/8/layout/chevron1"/>
    <dgm:cxn modelId="{8DA568D6-D8CD-492E-8CC1-7EBCCC70C4C9}" type="presParOf" srcId="{2069E263-CA68-447A-859F-7068DC9AF2B6}" destId="{6BB9B9CD-B911-4E33-8045-BE6A8D7C5B89}" srcOrd="6" destOrd="0" presId="urn:microsoft.com/office/officeart/2005/8/layout/chevron1"/>
    <dgm:cxn modelId="{BB6B3521-C9CF-4E0C-A94A-76947C4EBDF3}" type="presParOf" srcId="{2069E263-CA68-447A-859F-7068DC9AF2B6}" destId="{60B2C4AD-8A0D-4CB2-93A9-16C6C0E4BD5B}" srcOrd="7" destOrd="0" presId="urn:microsoft.com/office/officeart/2005/8/layout/chevron1"/>
    <dgm:cxn modelId="{A532CEBF-30D5-42DE-A5CC-3AF51F90CFCB}" type="presParOf" srcId="{2069E263-CA68-447A-859F-7068DC9AF2B6}" destId="{A29D7AF6-34C9-459D-B160-0F8E7686BA2B}" srcOrd="8" destOrd="0" presId="urn:microsoft.com/office/officeart/2005/8/layout/chevron1"/>
    <dgm:cxn modelId="{FE87B53A-2484-4348-8123-AADB2AC4F0A8}" type="presParOf" srcId="{2069E263-CA68-447A-859F-7068DC9AF2B6}" destId="{7004503D-9639-442B-9C04-FB1247092C40}" srcOrd="9" destOrd="0" presId="urn:microsoft.com/office/officeart/2005/8/layout/chevron1"/>
    <dgm:cxn modelId="{E57F7537-9A62-4FEC-AF38-F124D25C545D}" type="presParOf" srcId="{2069E263-CA68-447A-859F-7068DC9AF2B6}" destId="{A2199658-E72A-4294-AFD3-6892981EEB12}" srcOrd="10" destOrd="0" presId="urn:microsoft.com/office/officeart/2005/8/layout/chevron1"/>
    <dgm:cxn modelId="{749893C3-8974-4359-AFDD-8A75B5980365}" type="presParOf" srcId="{2069E263-CA68-447A-859F-7068DC9AF2B6}" destId="{9B5C0F41-E4E2-4A3A-AA73-E3E4EB6ACD5E}" srcOrd="11" destOrd="0" presId="urn:microsoft.com/office/officeart/2005/8/layout/chevron1"/>
    <dgm:cxn modelId="{92DF22E4-EA46-4E89-9780-548FB21300D8}" type="presParOf" srcId="{2069E263-CA68-447A-859F-7068DC9AF2B6}" destId="{F9C55CAF-C1A3-4EFD-AD93-3CBF7E30E2FA}" srcOrd="12" destOrd="0" presId="urn:microsoft.com/office/officeart/2005/8/layout/chevron1"/>
    <dgm:cxn modelId="{3956CF39-2C41-4D4B-BA08-BE4E4B600F81}" type="presParOf" srcId="{2069E263-CA68-447A-859F-7068DC9AF2B6}" destId="{DDB26EDE-11AF-40B7-9C16-348181381393}" srcOrd="13" destOrd="0" presId="urn:microsoft.com/office/officeart/2005/8/layout/chevron1"/>
    <dgm:cxn modelId="{6EE99B0B-A9B2-4943-8B10-B192A2E0449E}" type="presParOf" srcId="{2069E263-CA68-447A-859F-7068DC9AF2B6}" destId="{8CED6B9D-804A-4009-A04D-D699125D11F0}" srcOrd="14" destOrd="0" presId="urn:microsoft.com/office/officeart/2005/8/layout/chevron1"/>
    <dgm:cxn modelId="{2CC61A9C-00E6-4C13-91A5-F09B4F9B8932}" type="presParOf" srcId="{2069E263-CA68-447A-859F-7068DC9AF2B6}" destId="{C3D8151F-F75F-49EC-B6A3-4B15A8912918}" srcOrd="15" destOrd="0" presId="urn:microsoft.com/office/officeart/2005/8/layout/chevron1"/>
    <dgm:cxn modelId="{ED2790E6-B228-4480-BD98-C08B34B399D4}" type="presParOf" srcId="{2069E263-CA68-447A-859F-7068DC9AF2B6}" destId="{0A5AB2D9-0A33-47A4-83C2-3990E2018CD9}" srcOrd="16" destOrd="0" presId="urn:microsoft.com/office/officeart/2005/8/layout/chevron1"/>
    <dgm:cxn modelId="{7F3DD7C7-EA4E-4106-BF36-C62403CB7D10}" type="presParOf" srcId="{2069E263-CA68-447A-859F-7068DC9AF2B6}" destId="{5FE5E96A-0031-41D2-A1BE-2634D143793A}" srcOrd="17" destOrd="0" presId="urn:microsoft.com/office/officeart/2005/8/layout/chevron1"/>
    <dgm:cxn modelId="{24E90C66-25E1-46AE-8F02-994C9AEA1AE3}"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solidFill>
          <a:schemeClr val="tx2"/>
        </a:soli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B35D0E13-7896-4A7B-82E4-F65FAE5CF5C0}" type="presOf" srcId="{5805825E-3BC3-4961-910E-96065463977D}" destId="{0A5AB2D9-0A33-47A4-83C2-3990E2018CD9}" srcOrd="0" destOrd="0" presId="urn:microsoft.com/office/officeart/2005/8/layout/chevron1"/>
    <dgm:cxn modelId="{8A345E14-C520-4441-84AE-C7581C542EAE}" type="presOf" srcId="{9225496C-39D8-4F53-8BB5-1B069B40EB3E}" destId="{6BB9B9CD-B911-4E33-8045-BE6A8D7C5B89}" srcOrd="0" destOrd="0" presId="urn:microsoft.com/office/officeart/2005/8/layout/chevron1"/>
    <dgm:cxn modelId="{7BC9B318-E7A6-41F3-853C-1D1DFB2050EF}" srcId="{C782CD9B-2B4B-48D2-BF13-2B0D6056B78A}" destId="{2D51EAF0-C497-40E9-996D-2D0BC40F318C}" srcOrd="9" destOrd="0" parTransId="{43C509B8-DD3A-429A-ADC4-232D55259B3D}" sibTransId="{66A12237-9546-42D0-81C0-2C324670B743}"/>
    <dgm:cxn modelId="{94A2B45D-2D69-4650-AFC3-C5574217F910}" srcId="{C782CD9B-2B4B-48D2-BF13-2B0D6056B78A}" destId="{9225496C-39D8-4F53-8BB5-1B069B40EB3E}" srcOrd="3" destOrd="0" parTransId="{D3A21DFB-000A-4FCE-9E9D-8516EBA4DD45}" sibTransId="{1E3F53DD-2537-4C67-AA71-87081D444A81}"/>
    <dgm:cxn modelId="{6FD2AE64-BDEB-482D-ACF3-1D5403180A1E}" srcId="{C782CD9B-2B4B-48D2-BF13-2B0D6056B78A}" destId="{2F442204-E894-4EB6-A3FA-953074E6D5F9}" srcOrd="4" destOrd="0" parTransId="{9E6A019B-6886-407A-A3BB-1A2A8D416818}" sibTransId="{07F51AA8-9070-4A56-AF24-8977CF9B6A80}"/>
    <dgm:cxn modelId="{4D00F846-DB54-47DE-B7FF-3D59ACF4A3D1}" type="presOf" srcId="{B754C885-66E5-4615-BD33-B6EE917A035D}" destId="{6C62160D-9EC9-4B84-8EFD-9C3E10FC055A}" srcOrd="0" destOrd="0" presId="urn:microsoft.com/office/officeart/2005/8/layout/chevron1"/>
    <dgm:cxn modelId="{FCB28C6D-45C9-4671-932A-14BADCF09A81}" type="presOf" srcId="{A07A8528-D240-4AAE-BA81-005F6AD457F1}" destId="{8CED6B9D-804A-4009-A04D-D699125D11F0}"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C39F657D-AC45-4434-823F-10E538786456}" type="presOf" srcId="{56EC974B-4690-4A6A-B143-36A5A9DDDB75}" destId="{F9C55CAF-C1A3-4EFD-AD93-3CBF7E30E2FA}" srcOrd="0" destOrd="0" presId="urn:microsoft.com/office/officeart/2005/8/layout/chevron1"/>
    <dgm:cxn modelId="{E8162983-8E4A-47F9-B6AA-5AB965F44F5E}" type="presOf" srcId="{7A5D9CDD-E10F-422D-808B-815C691EF2E8}" destId="{A2199658-E72A-4294-AFD3-6892981EEB12}" srcOrd="0" destOrd="0" presId="urn:microsoft.com/office/officeart/2005/8/layout/chevron1"/>
    <dgm:cxn modelId="{CB45C49A-E7E5-4E0D-B90B-DC0F9495EEDE}" type="presOf" srcId="{DFCF748E-4FA2-4C04-B1DF-85DA1021BE5D}" destId="{F7031506-3856-48AD-BFC1-89D9660F7FF7}"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FE5FBCA8-5D6F-44E5-8DFA-D24300AECCE8}" srcId="{C782CD9B-2B4B-48D2-BF13-2B0D6056B78A}" destId="{56EC974B-4690-4A6A-B143-36A5A9DDDB75}" srcOrd="6" destOrd="0" parTransId="{F24B2512-EFC3-4494-92F8-F4C2A580DD56}" sibTransId="{57612FAC-3D38-4A5A-9D54-8452999285F4}"/>
    <dgm:cxn modelId="{CC3E79AC-E988-41A5-B47B-6E96A4C56E88}" type="presOf" srcId="{72FFD339-6A5F-4ED7-B529-6155AF8C35BB}" destId="{636F50A3-8EFE-4C08-B6BE-284B03274F0B}" srcOrd="0" destOrd="0" presId="urn:microsoft.com/office/officeart/2005/8/layout/chevron1"/>
    <dgm:cxn modelId="{A5E570BD-4D95-4925-B5D2-6F4856A643CC}" type="presOf" srcId="{2F442204-E894-4EB6-A3FA-953074E6D5F9}" destId="{A29D7AF6-34C9-459D-B160-0F8E7686BA2B}" srcOrd="0" destOrd="0" presId="urn:microsoft.com/office/officeart/2005/8/layout/chevron1"/>
    <dgm:cxn modelId="{955179CE-94C0-4747-8446-84B787814ACA}" type="presOf" srcId="{C782CD9B-2B4B-48D2-BF13-2B0D6056B78A}" destId="{2069E263-CA68-447A-859F-7068DC9AF2B6}" srcOrd="0" destOrd="0" presId="urn:microsoft.com/office/officeart/2005/8/layout/chevron1"/>
    <dgm:cxn modelId="{E21EDBDD-41DB-423B-B0DD-30A95FB503FF}" type="presOf" srcId="{2D51EAF0-C497-40E9-996D-2D0BC40F318C}" destId="{F2510710-7BA2-44B7-8AA7-1347717B483B}"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EDA7A3AB-2E41-49BF-8B0F-13FB70452130}" type="presParOf" srcId="{2069E263-CA68-447A-859F-7068DC9AF2B6}" destId="{F7031506-3856-48AD-BFC1-89D9660F7FF7}" srcOrd="0" destOrd="0" presId="urn:microsoft.com/office/officeart/2005/8/layout/chevron1"/>
    <dgm:cxn modelId="{B676B25B-9678-49F1-85C9-1EA0A7F3EDB3}" type="presParOf" srcId="{2069E263-CA68-447A-859F-7068DC9AF2B6}" destId="{420EBE6C-A91F-49B7-AF4C-29A127D6266A}" srcOrd="1" destOrd="0" presId="urn:microsoft.com/office/officeart/2005/8/layout/chevron1"/>
    <dgm:cxn modelId="{FE9CE116-2E5E-41B4-87D3-26D77384BC14}" type="presParOf" srcId="{2069E263-CA68-447A-859F-7068DC9AF2B6}" destId="{6C62160D-9EC9-4B84-8EFD-9C3E10FC055A}" srcOrd="2" destOrd="0" presId="urn:microsoft.com/office/officeart/2005/8/layout/chevron1"/>
    <dgm:cxn modelId="{83E28E10-579B-4F4C-BAF5-46CBEB6FDA33}" type="presParOf" srcId="{2069E263-CA68-447A-859F-7068DC9AF2B6}" destId="{6415A264-B3C7-41A6-9BA0-D0AD6AE1DACB}" srcOrd="3" destOrd="0" presId="urn:microsoft.com/office/officeart/2005/8/layout/chevron1"/>
    <dgm:cxn modelId="{3FBAE8BF-DAE2-4DC5-8FE7-A0E369BC057A}" type="presParOf" srcId="{2069E263-CA68-447A-859F-7068DC9AF2B6}" destId="{636F50A3-8EFE-4C08-B6BE-284B03274F0B}" srcOrd="4" destOrd="0" presId="urn:microsoft.com/office/officeart/2005/8/layout/chevron1"/>
    <dgm:cxn modelId="{A71C326F-94C1-4513-A335-28C6E3539DDE}" type="presParOf" srcId="{2069E263-CA68-447A-859F-7068DC9AF2B6}" destId="{B0C5D3FB-8180-4CC6-9F14-5042E96FD8E3}" srcOrd="5" destOrd="0" presId="urn:microsoft.com/office/officeart/2005/8/layout/chevron1"/>
    <dgm:cxn modelId="{836ABEAF-4287-4BC9-A232-F08ACE538AAF}" type="presParOf" srcId="{2069E263-CA68-447A-859F-7068DC9AF2B6}" destId="{6BB9B9CD-B911-4E33-8045-BE6A8D7C5B89}" srcOrd="6" destOrd="0" presId="urn:microsoft.com/office/officeart/2005/8/layout/chevron1"/>
    <dgm:cxn modelId="{4CAB1929-F06C-4C4F-B192-C0919C0DA173}" type="presParOf" srcId="{2069E263-CA68-447A-859F-7068DC9AF2B6}" destId="{60B2C4AD-8A0D-4CB2-93A9-16C6C0E4BD5B}" srcOrd="7" destOrd="0" presId="urn:microsoft.com/office/officeart/2005/8/layout/chevron1"/>
    <dgm:cxn modelId="{5D55F208-4F22-4D3D-BB5E-7F16CADEEF30}" type="presParOf" srcId="{2069E263-CA68-447A-859F-7068DC9AF2B6}" destId="{A29D7AF6-34C9-459D-B160-0F8E7686BA2B}" srcOrd="8" destOrd="0" presId="urn:microsoft.com/office/officeart/2005/8/layout/chevron1"/>
    <dgm:cxn modelId="{CBD8B216-6FE6-4BA0-9001-7923619594F9}" type="presParOf" srcId="{2069E263-CA68-447A-859F-7068DC9AF2B6}" destId="{7004503D-9639-442B-9C04-FB1247092C40}" srcOrd="9" destOrd="0" presId="urn:microsoft.com/office/officeart/2005/8/layout/chevron1"/>
    <dgm:cxn modelId="{1BE552E1-F023-44DB-A65B-4A267AEFAC7B}" type="presParOf" srcId="{2069E263-CA68-447A-859F-7068DC9AF2B6}" destId="{A2199658-E72A-4294-AFD3-6892981EEB12}" srcOrd="10" destOrd="0" presId="urn:microsoft.com/office/officeart/2005/8/layout/chevron1"/>
    <dgm:cxn modelId="{52999023-F996-4D5F-86F2-05D9573C9B1E}" type="presParOf" srcId="{2069E263-CA68-447A-859F-7068DC9AF2B6}" destId="{9B5C0F41-E4E2-4A3A-AA73-E3E4EB6ACD5E}" srcOrd="11" destOrd="0" presId="urn:microsoft.com/office/officeart/2005/8/layout/chevron1"/>
    <dgm:cxn modelId="{CFAC6AFF-05FE-42B1-BDDA-1736C676FA8D}" type="presParOf" srcId="{2069E263-CA68-447A-859F-7068DC9AF2B6}" destId="{F9C55CAF-C1A3-4EFD-AD93-3CBF7E30E2FA}" srcOrd="12" destOrd="0" presId="urn:microsoft.com/office/officeart/2005/8/layout/chevron1"/>
    <dgm:cxn modelId="{DF2673F3-EB97-4B84-A894-F1C2C828CAB7}" type="presParOf" srcId="{2069E263-CA68-447A-859F-7068DC9AF2B6}" destId="{DDB26EDE-11AF-40B7-9C16-348181381393}" srcOrd="13" destOrd="0" presId="urn:microsoft.com/office/officeart/2005/8/layout/chevron1"/>
    <dgm:cxn modelId="{D6F6AE2C-96C6-4139-81A7-DB27A5AB88FA}" type="presParOf" srcId="{2069E263-CA68-447A-859F-7068DC9AF2B6}" destId="{8CED6B9D-804A-4009-A04D-D699125D11F0}" srcOrd="14" destOrd="0" presId="urn:microsoft.com/office/officeart/2005/8/layout/chevron1"/>
    <dgm:cxn modelId="{48810539-C856-4971-AA25-BA2C213CD8B1}" type="presParOf" srcId="{2069E263-CA68-447A-859F-7068DC9AF2B6}" destId="{C3D8151F-F75F-49EC-B6A3-4B15A8912918}" srcOrd="15" destOrd="0" presId="urn:microsoft.com/office/officeart/2005/8/layout/chevron1"/>
    <dgm:cxn modelId="{F612FD2C-2800-4236-8E44-27B70B260FBE}" type="presParOf" srcId="{2069E263-CA68-447A-859F-7068DC9AF2B6}" destId="{0A5AB2D9-0A33-47A4-83C2-3990E2018CD9}" srcOrd="16" destOrd="0" presId="urn:microsoft.com/office/officeart/2005/8/layout/chevron1"/>
    <dgm:cxn modelId="{89E8137A-26A8-4BAF-AE22-22E6EDB696C5}" type="presParOf" srcId="{2069E263-CA68-447A-859F-7068DC9AF2B6}" destId="{5FE5E96A-0031-41D2-A1BE-2634D143793A}" srcOrd="17" destOrd="0" presId="urn:microsoft.com/office/officeart/2005/8/layout/chevron1"/>
    <dgm:cxn modelId="{B2407617-1AF4-47E4-B538-F76F8CE6F498}"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solidFill>
          <a:schemeClr val="tx2"/>
        </a:soli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8A23FB03-2569-4283-8AA5-E131008F9012}" type="presOf" srcId="{5805825E-3BC3-4961-910E-96065463977D}" destId="{0A5AB2D9-0A33-47A4-83C2-3990E2018CD9}" srcOrd="0" destOrd="0" presId="urn:microsoft.com/office/officeart/2005/8/layout/chevron1"/>
    <dgm:cxn modelId="{87F9A90D-114A-408E-8107-72CEAA5F8237}" type="presOf" srcId="{56EC974B-4690-4A6A-B143-36A5A9DDDB75}" destId="{F9C55CAF-C1A3-4EFD-AD93-3CBF7E30E2FA}" srcOrd="0" destOrd="0" presId="urn:microsoft.com/office/officeart/2005/8/layout/chevron1"/>
    <dgm:cxn modelId="{7BC9B318-E7A6-41F3-853C-1D1DFB2050EF}" srcId="{C782CD9B-2B4B-48D2-BF13-2B0D6056B78A}" destId="{2D51EAF0-C497-40E9-996D-2D0BC40F318C}" srcOrd="9" destOrd="0" parTransId="{43C509B8-DD3A-429A-ADC4-232D55259B3D}" sibTransId="{66A12237-9546-42D0-81C0-2C324670B743}"/>
    <dgm:cxn modelId="{9A5FF520-FF4F-4E10-82B4-E47F86958B81}" type="presOf" srcId="{2F442204-E894-4EB6-A3FA-953074E6D5F9}" destId="{A29D7AF6-34C9-459D-B160-0F8E7686BA2B}" srcOrd="0" destOrd="0" presId="urn:microsoft.com/office/officeart/2005/8/layout/chevron1"/>
    <dgm:cxn modelId="{42392430-394E-4016-B7AA-37541C37BAA1}" type="presOf" srcId="{A07A8528-D240-4AAE-BA81-005F6AD457F1}" destId="{8CED6B9D-804A-4009-A04D-D699125D11F0}"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2018415F-A3F6-4120-919B-1A33924395F7}" type="presOf" srcId="{7A5D9CDD-E10F-422D-808B-815C691EF2E8}" destId="{A2199658-E72A-4294-AFD3-6892981EEB12}" srcOrd="0" destOrd="0" presId="urn:microsoft.com/office/officeart/2005/8/layout/chevron1"/>
    <dgm:cxn modelId="{4CB30864-778E-40F7-9F48-37007F8F3C83}" type="presOf" srcId="{C782CD9B-2B4B-48D2-BF13-2B0D6056B78A}" destId="{2069E263-CA68-447A-859F-7068DC9AF2B6}" srcOrd="0" destOrd="0" presId="urn:microsoft.com/office/officeart/2005/8/layout/chevron1"/>
    <dgm:cxn modelId="{6FD2AE64-BDEB-482D-ACF3-1D5403180A1E}" srcId="{C782CD9B-2B4B-48D2-BF13-2B0D6056B78A}" destId="{2F442204-E894-4EB6-A3FA-953074E6D5F9}" srcOrd="4" destOrd="0" parTransId="{9E6A019B-6886-407A-A3BB-1A2A8D416818}" sibTransId="{07F51AA8-9070-4A56-AF24-8977CF9B6A80}"/>
    <dgm:cxn modelId="{BEDD267B-EA80-4783-A782-86B96AAC5B03}" srcId="{C782CD9B-2B4B-48D2-BF13-2B0D6056B78A}" destId="{7A5D9CDD-E10F-422D-808B-815C691EF2E8}" srcOrd="5" destOrd="0" parTransId="{089AE963-8402-4F38-908B-1CA814F78766}" sibTransId="{63A1392B-D9B4-4604-ACED-CDD4B7E19D6E}"/>
    <dgm:cxn modelId="{92751D9D-02E3-45C2-978C-737085227C42}" srcId="{C782CD9B-2B4B-48D2-BF13-2B0D6056B78A}" destId="{DFCF748E-4FA2-4C04-B1DF-85DA1021BE5D}" srcOrd="0" destOrd="0" parTransId="{7DAF1956-B700-4203-9672-92E4451DCC31}" sibTransId="{A0ED7260-8442-4FBF-80B4-500E49A4F3AF}"/>
    <dgm:cxn modelId="{1F9DDCA7-CF72-4839-B85F-18A268EFAF2F}" type="presOf" srcId="{9225496C-39D8-4F53-8BB5-1B069B40EB3E}" destId="{6BB9B9CD-B911-4E33-8045-BE6A8D7C5B89}" srcOrd="0" destOrd="0" presId="urn:microsoft.com/office/officeart/2005/8/layout/chevron1"/>
    <dgm:cxn modelId="{FE5FBCA8-5D6F-44E5-8DFA-D24300AECCE8}" srcId="{C782CD9B-2B4B-48D2-BF13-2B0D6056B78A}" destId="{56EC974B-4690-4A6A-B143-36A5A9DDDB75}" srcOrd="6" destOrd="0" parTransId="{F24B2512-EFC3-4494-92F8-F4C2A580DD56}" sibTransId="{57612FAC-3D38-4A5A-9D54-8452999285F4}"/>
    <dgm:cxn modelId="{7961B9B2-3BAB-4FA6-BD8E-07F26FCAE479}" type="presOf" srcId="{72FFD339-6A5F-4ED7-B529-6155AF8C35BB}" destId="{636F50A3-8EFE-4C08-B6BE-284B03274F0B}" srcOrd="0" destOrd="0" presId="urn:microsoft.com/office/officeart/2005/8/layout/chevron1"/>
    <dgm:cxn modelId="{5DF7BEBF-362F-498E-ADC7-9A7407182BDA}" type="presOf" srcId="{B754C885-66E5-4615-BD33-B6EE917A035D}" destId="{6C62160D-9EC9-4B84-8EFD-9C3E10FC055A}" srcOrd="0" destOrd="0" presId="urn:microsoft.com/office/officeart/2005/8/layout/chevron1"/>
    <dgm:cxn modelId="{C6F739DF-F6B4-4BBA-835E-42450679E9AF}" type="presOf" srcId="{DFCF748E-4FA2-4C04-B1DF-85DA1021BE5D}" destId="{F7031506-3856-48AD-BFC1-89D9660F7FF7}" srcOrd="0" destOrd="0" presId="urn:microsoft.com/office/officeart/2005/8/layout/chevron1"/>
    <dgm:cxn modelId="{9407EAE0-0DFB-4D73-B978-C6457E73A8E0}" type="presOf" srcId="{2D51EAF0-C497-40E9-996D-2D0BC40F318C}" destId="{F2510710-7BA2-44B7-8AA7-1347717B483B}"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6A2E068A-708D-42FA-9AF4-30A7A3E305A0}" type="presParOf" srcId="{2069E263-CA68-447A-859F-7068DC9AF2B6}" destId="{F7031506-3856-48AD-BFC1-89D9660F7FF7}" srcOrd="0" destOrd="0" presId="urn:microsoft.com/office/officeart/2005/8/layout/chevron1"/>
    <dgm:cxn modelId="{1221514A-56C3-41A3-89D9-98F5E48D4790}" type="presParOf" srcId="{2069E263-CA68-447A-859F-7068DC9AF2B6}" destId="{420EBE6C-A91F-49B7-AF4C-29A127D6266A}" srcOrd="1" destOrd="0" presId="urn:microsoft.com/office/officeart/2005/8/layout/chevron1"/>
    <dgm:cxn modelId="{04714914-C46D-463D-AB1B-68D684AE421B}" type="presParOf" srcId="{2069E263-CA68-447A-859F-7068DC9AF2B6}" destId="{6C62160D-9EC9-4B84-8EFD-9C3E10FC055A}" srcOrd="2" destOrd="0" presId="urn:microsoft.com/office/officeart/2005/8/layout/chevron1"/>
    <dgm:cxn modelId="{DC830624-AC09-46F8-8BED-D30D1ED629A7}" type="presParOf" srcId="{2069E263-CA68-447A-859F-7068DC9AF2B6}" destId="{6415A264-B3C7-41A6-9BA0-D0AD6AE1DACB}" srcOrd="3" destOrd="0" presId="urn:microsoft.com/office/officeart/2005/8/layout/chevron1"/>
    <dgm:cxn modelId="{B0A2D67C-F5FE-42C2-BC2B-5AE0E76152EB}" type="presParOf" srcId="{2069E263-CA68-447A-859F-7068DC9AF2B6}" destId="{636F50A3-8EFE-4C08-B6BE-284B03274F0B}" srcOrd="4" destOrd="0" presId="urn:microsoft.com/office/officeart/2005/8/layout/chevron1"/>
    <dgm:cxn modelId="{40C55F95-5E9F-449B-873F-80E8F2B34A4C}" type="presParOf" srcId="{2069E263-CA68-447A-859F-7068DC9AF2B6}" destId="{B0C5D3FB-8180-4CC6-9F14-5042E96FD8E3}" srcOrd="5" destOrd="0" presId="urn:microsoft.com/office/officeart/2005/8/layout/chevron1"/>
    <dgm:cxn modelId="{4DA74BF3-FAA6-445E-8DDC-481B1CE23825}" type="presParOf" srcId="{2069E263-CA68-447A-859F-7068DC9AF2B6}" destId="{6BB9B9CD-B911-4E33-8045-BE6A8D7C5B89}" srcOrd="6" destOrd="0" presId="urn:microsoft.com/office/officeart/2005/8/layout/chevron1"/>
    <dgm:cxn modelId="{7250C968-2E67-4C56-90AA-7AC735AF8162}" type="presParOf" srcId="{2069E263-CA68-447A-859F-7068DC9AF2B6}" destId="{60B2C4AD-8A0D-4CB2-93A9-16C6C0E4BD5B}" srcOrd="7" destOrd="0" presId="urn:microsoft.com/office/officeart/2005/8/layout/chevron1"/>
    <dgm:cxn modelId="{7AC77259-6CA2-441A-A429-AF534CC35BD2}" type="presParOf" srcId="{2069E263-CA68-447A-859F-7068DC9AF2B6}" destId="{A29D7AF6-34C9-459D-B160-0F8E7686BA2B}" srcOrd="8" destOrd="0" presId="urn:microsoft.com/office/officeart/2005/8/layout/chevron1"/>
    <dgm:cxn modelId="{FB8D3F8F-BFD3-41EF-9CA3-2E1396EAF247}" type="presParOf" srcId="{2069E263-CA68-447A-859F-7068DC9AF2B6}" destId="{7004503D-9639-442B-9C04-FB1247092C40}" srcOrd="9" destOrd="0" presId="urn:microsoft.com/office/officeart/2005/8/layout/chevron1"/>
    <dgm:cxn modelId="{D82EBA25-EA6B-4955-9046-9EE18EEA3FE9}" type="presParOf" srcId="{2069E263-CA68-447A-859F-7068DC9AF2B6}" destId="{A2199658-E72A-4294-AFD3-6892981EEB12}" srcOrd="10" destOrd="0" presId="urn:microsoft.com/office/officeart/2005/8/layout/chevron1"/>
    <dgm:cxn modelId="{FE7253CE-F17F-4E0A-AB21-BBAB2007093D}" type="presParOf" srcId="{2069E263-CA68-447A-859F-7068DC9AF2B6}" destId="{9B5C0F41-E4E2-4A3A-AA73-E3E4EB6ACD5E}" srcOrd="11" destOrd="0" presId="urn:microsoft.com/office/officeart/2005/8/layout/chevron1"/>
    <dgm:cxn modelId="{5A39E76C-807E-43D6-BB65-0755092CEC3A}" type="presParOf" srcId="{2069E263-CA68-447A-859F-7068DC9AF2B6}" destId="{F9C55CAF-C1A3-4EFD-AD93-3CBF7E30E2FA}" srcOrd="12" destOrd="0" presId="urn:microsoft.com/office/officeart/2005/8/layout/chevron1"/>
    <dgm:cxn modelId="{1D381CD2-929F-4A86-A09C-C3AE78754C69}" type="presParOf" srcId="{2069E263-CA68-447A-859F-7068DC9AF2B6}" destId="{DDB26EDE-11AF-40B7-9C16-348181381393}" srcOrd="13" destOrd="0" presId="urn:microsoft.com/office/officeart/2005/8/layout/chevron1"/>
    <dgm:cxn modelId="{4C6B1037-D421-498B-B0B7-BE3CAD52D794}" type="presParOf" srcId="{2069E263-CA68-447A-859F-7068DC9AF2B6}" destId="{8CED6B9D-804A-4009-A04D-D699125D11F0}" srcOrd="14" destOrd="0" presId="urn:microsoft.com/office/officeart/2005/8/layout/chevron1"/>
    <dgm:cxn modelId="{1CE3DE84-D06A-4899-83D7-62CAE15885E2}" type="presParOf" srcId="{2069E263-CA68-447A-859F-7068DC9AF2B6}" destId="{C3D8151F-F75F-49EC-B6A3-4B15A8912918}" srcOrd="15" destOrd="0" presId="urn:microsoft.com/office/officeart/2005/8/layout/chevron1"/>
    <dgm:cxn modelId="{DB161B24-B951-450F-9123-DF9946412C1C}" type="presParOf" srcId="{2069E263-CA68-447A-859F-7068DC9AF2B6}" destId="{0A5AB2D9-0A33-47A4-83C2-3990E2018CD9}" srcOrd="16" destOrd="0" presId="urn:microsoft.com/office/officeart/2005/8/layout/chevron1"/>
    <dgm:cxn modelId="{442EB34F-8423-461B-B55A-1D1570C688B1}" type="presParOf" srcId="{2069E263-CA68-447A-859F-7068DC9AF2B6}" destId="{5FE5E96A-0031-41D2-A1BE-2634D143793A}" srcOrd="17" destOrd="0" presId="urn:microsoft.com/office/officeart/2005/8/layout/chevron1"/>
    <dgm:cxn modelId="{B6A3FE7F-CFF8-44AF-892A-F4FCD204D884}"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solidFill>
          <a:schemeClr val="tx2"/>
        </a:soli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88145905-003B-4FF3-AA4F-16FEC8BCF381}" type="presOf" srcId="{5805825E-3BC3-4961-910E-96065463977D}" destId="{0A5AB2D9-0A33-47A4-83C2-3990E2018CD9}" srcOrd="0" destOrd="0" presId="urn:microsoft.com/office/officeart/2005/8/layout/chevron1"/>
    <dgm:cxn modelId="{B0139213-0399-422A-AF08-2E3E0B3D4DA5}" type="presOf" srcId="{56EC974B-4690-4A6A-B143-36A5A9DDDB75}" destId="{F9C55CAF-C1A3-4EFD-AD93-3CBF7E30E2FA}" srcOrd="0" destOrd="0" presId="urn:microsoft.com/office/officeart/2005/8/layout/chevron1"/>
    <dgm:cxn modelId="{7BC9B318-E7A6-41F3-853C-1D1DFB2050EF}" srcId="{C782CD9B-2B4B-48D2-BF13-2B0D6056B78A}" destId="{2D51EAF0-C497-40E9-996D-2D0BC40F318C}" srcOrd="9" destOrd="0" parTransId="{43C509B8-DD3A-429A-ADC4-232D55259B3D}" sibTransId="{66A12237-9546-42D0-81C0-2C324670B743}"/>
    <dgm:cxn modelId="{1B4D572C-0D77-47BD-B6A8-48C47D354471}" type="presOf" srcId="{7A5D9CDD-E10F-422D-808B-815C691EF2E8}" destId="{A2199658-E72A-4294-AFD3-6892981EEB12}"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6FD2AE64-BDEB-482D-ACF3-1D5403180A1E}" srcId="{C782CD9B-2B4B-48D2-BF13-2B0D6056B78A}" destId="{2F442204-E894-4EB6-A3FA-953074E6D5F9}" srcOrd="4" destOrd="0" parTransId="{9E6A019B-6886-407A-A3BB-1A2A8D416818}" sibTransId="{07F51AA8-9070-4A56-AF24-8977CF9B6A80}"/>
    <dgm:cxn modelId="{9C788968-9119-4D1D-BAD0-1EFEF6791138}" type="presOf" srcId="{DFCF748E-4FA2-4C04-B1DF-85DA1021BE5D}" destId="{F7031506-3856-48AD-BFC1-89D9660F7FF7}" srcOrd="0" destOrd="0" presId="urn:microsoft.com/office/officeart/2005/8/layout/chevron1"/>
    <dgm:cxn modelId="{DC27D64D-22F9-416A-AD7D-B74A2588367B}" type="presOf" srcId="{C782CD9B-2B4B-48D2-BF13-2B0D6056B78A}" destId="{2069E263-CA68-447A-859F-7068DC9AF2B6}"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B829F597-7003-4FB3-B46E-A4A0FC9FEB86}" type="presOf" srcId="{2F442204-E894-4EB6-A3FA-953074E6D5F9}" destId="{A29D7AF6-34C9-459D-B160-0F8E7686BA2B}" srcOrd="0" destOrd="0" presId="urn:microsoft.com/office/officeart/2005/8/layout/chevron1"/>
    <dgm:cxn modelId="{C992789A-F8ED-4F85-BB7C-3A133F57AA91}" type="presOf" srcId="{2D51EAF0-C497-40E9-996D-2D0BC40F318C}" destId="{F2510710-7BA2-44B7-8AA7-1347717B483B}"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C05AB9A8-5233-4375-BDD5-9EBA1512628B}" type="presOf" srcId="{72FFD339-6A5F-4ED7-B529-6155AF8C35BB}" destId="{636F50A3-8EFE-4C08-B6BE-284B03274F0B}" srcOrd="0" destOrd="0" presId="urn:microsoft.com/office/officeart/2005/8/layout/chevron1"/>
    <dgm:cxn modelId="{FE5FBCA8-5D6F-44E5-8DFA-D24300AECCE8}" srcId="{C782CD9B-2B4B-48D2-BF13-2B0D6056B78A}" destId="{56EC974B-4690-4A6A-B143-36A5A9DDDB75}" srcOrd="6" destOrd="0" parTransId="{F24B2512-EFC3-4494-92F8-F4C2A580DD56}" sibTransId="{57612FAC-3D38-4A5A-9D54-8452999285F4}"/>
    <dgm:cxn modelId="{C7D6B7BA-1B20-42A1-A9F6-CB71ABF83901}" type="presOf" srcId="{B754C885-66E5-4615-BD33-B6EE917A035D}" destId="{6C62160D-9EC9-4B84-8EFD-9C3E10FC055A}" srcOrd="0" destOrd="0" presId="urn:microsoft.com/office/officeart/2005/8/layout/chevron1"/>
    <dgm:cxn modelId="{3E40EFD8-6735-4756-90D9-6A521EE04E8B}" type="presOf" srcId="{9225496C-39D8-4F53-8BB5-1B069B40EB3E}" destId="{6BB9B9CD-B911-4E33-8045-BE6A8D7C5B89}"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099543FD-638F-4BB0-82F6-F4A908093E62}" type="presOf" srcId="{A07A8528-D240-4AAE-BA81-005F6AD457F1}" destId="{8CED6B9D-804A-4009-A04D-D699125D11F0}" srcOrd="0" destOrd="0" presId="urn:microsoft.com/office/officeart/2005/8/layout/chevron1"/>
    <dgm:cxn modelId="{49EF7562-A780-4609-AC81-FA351D9007C0}" type="presParOf" srcId="{2069E263-CA68-447A-859F-7068DC9AF2B6}" destId="{F7031506-3856-48AD-BFC1-89D9660F7FF7}" srcOrd="0" destOrd="0" presId="urn:microsoft.com/office/officeart/2005/8/layout/chevron1"/>
    <dgm:cxn modelId="{1A49E651-684B-4BF8-9105-26B6EBC2D6C1}" type="presParOf" srcId="{2069E263-CA68-447A-859F-7068DC9AF2B6}" destId="{420EBE6C-A91F-49B7-AF4C-29A127D6266A}" srcOrd="1" destOrd="0" presId="urn:microsoft.com/office/officeart/2005/8/layout/chevron1"/>
    <dgm:cxn modelId="{0E527E85-5C8E-4CF6-863D-F592FA8F5294}" type="presParOf" srcId="{2069E263-CA68-447A-859F-7068DC9AF2B6}" destId="{6C62160D-9EC9-4B84-8EFD-9C3E10FC055A}" srcOrd="2" destOrd="0" presId="urn:microsoft.com/office/officeart/2005/8/layout/chevron1"/>
    <dgm:cxn modelId="{AE4F5182-CC66-4031-AC58-6F2219027E96}" type="presParOf" srcId="{2069E263-CA68-447A-859F-7068DC9AF2B6}" destId="{6415A264-B3C7-41A6-9BA0-D0AD6AE1DACB}" srcOrd="3" destOrd="0" presId="urn:microsoft.com/office/officeart/2005/8/layout/chevron1"/>
    <dgm:cxn modelId="{94B8F1CE-DCFC-4C0C-AF80-7E9E2B3EA495}" type="presParOf" srcId="{2069E263-CA68-447A-859F-7068DC9AF2B6}" destId="{636F50A3-8EFE-4C08-B6BE-284B03274F0B}" srcOrd="4" destOrd="0" presId="urn:microsoft.com/office/officeart/2005/8/layout/chevron1"/>
    <dgm:cxn modelId="{C4C24B01-92EA-4529-A995-4A97CC268F68}" type="presParOf" srcId="{2069E263-CA68-447A-859F-7068DC9AF2B6}" destId="{B0C5D3FB-8180-4CC6-9F14-5042E96FD8E3}" srcOrd="5" destOrd="0" presId="urn:microsoft.com/office/officeart/2005/8/layout/chevron1"/>
    <dgm:cxn modelId="{EB3E0FBC-5297-4FCC-99E9-0A134F9F846C}" type="presParOf" srcId="{2069E263-CA68-447A-859F-7068DC9AF2B6}" destId="{6BB9B9CD-B911-4E33-8045-BE6A8D7C5B89}" srcOrd="6" destOrd="0" presId="urn:microsoft.com/office/officeart/2005/8/layout/chevron1"/>
    <dgm:cxn modelId="{87AB431E-7A97-4752-9150-050CFA32C964}" type="presParOf" srcId="{2069E263-CA68-447A-859F-7068DC9AF2B6}" destId="{60B2C4AD-8A0D-4CB2-93A9-16C6C0E4BD5B}" srcOrd="7" destOrd="0" presId="urn:microsoft.com/office/officeart/2005/8/layout/chevron1"/>
    <dgm:cxn modelId="{4354919A-ABD7-464A-BAF1-D5FE8D7B734B}" type="presParOf" srcId="{2069E263-CA68-447A-859F-7068DC9AF2B6}" destId="{A29D7AF6-34C9-459D-B160-0F8E7686BA2B}" srcOrd="8" destOrd="0" presId="urn:microsoft.com/office/officeart/2005/8/layout/chevron1"/>
    <dgm:cxn modelId="{F8B66F1A-E3C6-4AFC-A7FE-90D6DBFEA276}" type="presParOf" srcId="{2069E263-CA68-447A-859F-7068DC9AF2B6}" destId="{7004503D-9639-442B-9C04-FB1247092C40}" srcOrd="9" destOrd="0" presId="urn:microsoft.com/office/officeart/2005/8/layout/chevron1"/>
    <dgm:cxn modelId="{FFE8F92C-3996-480D-8C14-321FDB4B2456}" type="presParOf" srcId="{2069E263-CA68-447A-859F-7068DC9AF2B6}" destId="{A2199658-E72A-4294-AFD3-6892981EEB12}" srcOrd="10" destOrd="0" presId="urn:microsoft.com/office/officeart/2005/8/layout/chevron1"/>
    <dgm:cxn modelId="{6C7DAECB-CC8E-4D0A-94A3-D3B6868281EB}" type="presParOf" srcId="{2069E263-CA68-447A-859F-7068DC9AF2B6}" destId="{9B5C0F41-E4E2-4A3A-AA73-E3E4EB6ACD5E}" srcOrd="11" destOrd="0" presId="urn:microsoft.com/office/officeart/2005/8/layout/chevron1"/>
    <dgm:cxn modelId="{904A7473-33D8-4BCA-A5E0-4106E5E56BD3}" type="presParOf" srcId="{2069E263-CA68-447A-859F-7068DC9AF2B6}" destId="{F9C55CAF-C1A3-4EFD-AD93-3CBF7E30E2FA}" srcOrd="12" destOrd="0" presId="urn:microsoft.com/office/officeart/2005/8/layout/chevron1"/>
    <dgm:cxn modelId="{A51AF660-775A-4B17-B1C4-E45CFE444D60}" type="presParOf" srcId="{2069E263-CA68-447A-859F-7068DC9AF2B6}" destId="{DDB26EDE-11AF-40B7-9C16-348181381393}" srcOrd="13" destOrd="0" presId="urn:microsoft.com/office/officeart/2005/8/layout/chevron1"/>
    <dgm:cxn modelId="{4F6779A1-870E-4EB6-9E07-79496C6D1374}" type="presParOf" srcId="{2069E263-CA68-447A-859F-7068DC9AF2B6}" destId="{8CED6B9D-804A-4009-A04D-D699125D11F0}" srcOrd="14" destOrd="0" presId="urn:microsoft.com/office/officeart/2005/8/layout/chevron1"/>
    <dgm:cxn modelId="{D13FA95A-22D3-45D7-91B8-1DA01393500C}" type="presParOf" srcId="{2069E263-CA68-447A-859F-7068DC9AF2B6}" destId="{C3D8151F-F75F-49EC-B6A3-4B15A8912918}" srcOrd="15" destOrd="0" presId="urn:microsoft.com/office/officeart/2005/8/layout/chevron1"/>
    <dgm:cxn modelId="{4E54D3A3-A198-424C-85E1-315EE15A0995}" type="presParOf" srcId="{2069E263-CA68-447A-859F-7068DC9AF2B6}" destId="{0A5AB2D9-0A33-47A4-83C2-3990E2018CD9}" srcOrd="16" destOrd="0" presId="urn:microsoft.com/office/officeart/2005/8/layout/chevron1"/>
    <dgm:cxn modelId="{5FC86D10-8EAC-4291-BF8E-FF42E90DC32B}" type="presParOf" srcId="{2069E263-CA68-447A-859F-7068DC9AF2B6}" destId="{5FE5E96A-0031-41D2-A1BE-2634D143793A}" srcOrd="17" destOrd="0" presId="urn:microsoft.com/office/officeart/2005/8/layout/chevron1"/>
    <dgm:cxn modelId="{D380E5B2-1BA7-49AA-A237-5CE0B7E2CCEF}"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solidFill>
          <a:schemeClr val="tx2"/>
        </a:soli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7BC9B318-E7A6-41F3-853C-1D1DFB2050EF}" srcId="{C782CD9B-2B4B-48D2-BF13-2B0D6056B78A}" destId="{2D51EAF0-C497-40E9-996D-2D0BC40F318C}" srcOrd="9" destOrd="0" parTransId="{43C509B8-DD3A-429A-ADC4-232D55259B3D}" sibTransId="{66A12237-9546-42D0-81C0-2C324670B743}"/>
    <dgm:cxn modelId="{7FFFF921-3F41-4FE1-B6F6-DD6DB4B7F93F}" type="presOf" srcId="{C782CD9B-2B4B-48D2-BF13-2B0D6056B78A}" destId="{2069E263-CA68-447A-859F-7068DC9AF2B6}" srcOrd="0" destOrd="0" presId="urn:microsoft.com/office/officeart/2005/8/layout/chevron1"/>
    <dgm:cxn modelId="{521DD328-196F-49A6-AB8D-038EB8C39BC8}" type="presOf" srcId="{56EC974B-4690-4A6A-B143-36A5A9DDDB75}" destId="{F9C55CAF-C1A3-4EFD-AD93-3CBF7E30E2FA}" srcOrd="0" destOrd="0" presId="urn:microsoft.com/office/officeart/2005/8/layout/chevron1"/>
    <dgm:cxn modelId="{9D6C9735-EC52-4B8C-B3A9-4F189440CD8A}" type="presOf" srcId="{7A5D9CDD-E10F-422D-808B-815C691EF2E8}" destId="{A2199658-E72A-4294-AFD3-6892981EEB12}"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6FD2AE64-BDEB-482D-ACF3-1D5403180A1E}" srcId="{C782CD9B-2B4B-48D2-BF13-2B0D6056B78A}" destId="{2F442204-E894-4EB6-A3FA-953074E6D5F9}" srcOrd="4" destOrd="0" parTransId="{9E6A019B-6886-407A-A3BB-1A2A8D416818}" sibTransId="{07F51AA8-9070-4A56-AF24-8977CF9B6A80}"/>
    <dgm:cxn modelId="{04B25845-BF9F-4D8F-B20A-392FB829AF93}" type="presOf" srcId="{9225496C-39D8-4F53-8BB5-1B069B40EB3E}" destId="{6BB9B9CD-B911-4E33-8045-BE6A8D7C5B89}" srcOrd="0" destOrd="0" presId="urn:microsoft.com/office/officeart/2005/8/layout/chevron1"/>
    <dgm:cxn modelId="{D616874D-9AB0-4022-AC94-16ADFA95ADE4}" type="presOf" srcId="{DFCF748E-4FA2-4C04-B1DF-85DA1021BE5D}" destId="{F7031506-3856-48AD-BFC1-89D9660F7FF7}"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47895C87-7B99-456B-A81E-A0031DB16D6F}" type="presOf" srcId="{72FFD339-6A5F-4ED7-B529-6155AF8C35BB}" destId="{636F50A3-8EFE-4C08-B6BE-284B03274F0B}" srcOrd="0" destOrd="0" presId="urn:microsoft.com/office/officeart/2005/8/layout/chevron1"/>
    <dgm:cxn modelId="{16E4BC9B-C6B0-46C1-B698-9A39A644C9C4}" type="presOf" srcId="{2F442204-E894-4EB6-A3FA-953074E6D5F9}" destId="{A29D7AF6-34C9-459D-B160-0F8E7686BA2B}"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FE5FBCA8-5D6F-44E5-8DFA-D24300AECCE8}" srcId="{C782CD9B-2B4B-48D2-BF13-2B0D6056B78A}" destId="{56EC974B-4690-4A6A-B143-36A5A9DDDB75}" srcOrd="6" destOrd="0" parTransId="{F24B2512-EFC3-4494-92F8-F4C2A580DD56}" sibTransId="{57612FAC-3D38-4A5A-9D54-8452999285F4}"/>
    <dgm:cxn modelId="{165827B0-923F-429C-8AA5-CFA9C5FA6F9E}" type="presOf" srcId="{A07A8528-D240-4AAE-BA81-005F6AD457F1}" destId="{8CED6B9D-804A-4009-A04D-D699125D11F0}" srcOrd="0" destOrd="0" presId="urn:microsoft.com/office/officeart/2005/8/layout/chevron1"/>
    <dgm:cxn modelId="{4CD099B0-AE0B-4E59-BC1A-C38701D3CF71}" type="presOf" srcId="{2D51EAF0-C497-40E9-996D-2D0BC40F318C}" destId="{F2510710-7BA2-44B7-8AA7-1347717B483B}" srcOrd="0" destOrd="0" presId="urn:microsoft.com/office/officeart/2005/8/layout/chevron1"/>
    <dgm:cxn modelId="{EAE580C1-0264-423F-8FF7-CB7FBE5A8B1C}" type="presOf" srcId="{5805825E-3BC3-4961-910E-96065463977D}" destId="{0A5AB2D9-0A33-47A4-83C2-3990E2018CD9}"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73A189FD-E41D-436E-86DE-923DB7BF64E1}" type="presOf" srcId="{B754C885-66E5-4615-BD33-B6EE917A035D}" destId="{6C62160D-9EC9-4B84-8EFD-9C3E10FC055A}" srcOrd="0" destOrd="0" presId="urn:microsoft.com/office/officeart/2005/8/layout/chevron1"/>
    <dgm:cxn modelId="{C835076C-52CA-4B10-BD78-429784B92B1E}" type="presParOf" srcId="{2069E263-CA68-447A-859F-7068DC9AF2B6}" destId="{F7031506-3856-48AD-BFC1-89D9660F7FF7}" srcOrd="0" destOrd="0" presId="urn:microsoft.com/office/officeart/2005/8/layout/chevron1"/>
    <dgm:cxn modelId="{5E732B05-C946-43F9-AEA5-D811C68B5464}" type="presParOf" srcId="{2069E263-CA68-447A-859F-7068DC9AF2B6}" destId="{420EBE6C-A91F-49B7-AF4C-29A127D6266A}" srcOrd="1" destOrd="0" presId="urn:microsoft.com/office/officeart/2005/8/layout/chevron1"/>
    <dgm:cxn modelId="{AE0E30A3-8533-4B51-9749-22386E9C199C}" type="presParOf" srcId="{2069E263-CA68-447A-859F-7068DC9AF2B6}" destId="{6C62160D-9EC9-4B84-8EFD-9C3E10FC055A}" srcOrd="2" destOrd="0" presId="urn:microsoft.com/office/officeart/2005/8/layout/chevron1"/>
    <dgm:cxn modelId="{91CB9C70-E5ED-4B86-BFF4-A47A53C67CB2}" type="presParOf" srcId="{2069E263-CA68-447A-859F-7068DC9AF2B6}" destId="{6415A264-B3C7-41A6-9BA0-D0AD6AE1DACB}" srcOrd="3" destOrd="0" presId="urn:microsoft.com/office/officeart/2005/8/layout/chevron1"/>
    <dgm:cxn modelId="{1D07D418-3730-411F-8E3E-28ECC57315EC}" type="presParOf" srcId="{2069E263-CA68-447A-859F-7068DC9AF2B6}" destId="{636F50A3-8EFE-4C08-B6BE-284B03274F0B}" srcOrd="4" destOrd="0" presId="urn:microsoft.com/office/officeart/2005/8/layout/chevron1"/>
    <dgm:cxn modelId="{9FB287E3-808F-4499-81D2-2B76CEB42817}" type="presParOf" srcId="{2069E263-CA68-447A-859F-7068DC9AF2B6}" destId="{B0C5D3FB-8180-4CC6-9F14-5042E96FD8E3}" srcOrd="5" destOrd="0" presId="urn:microsoft.com/office/officeart/2005/8/layout/chevron1"/>
    <dgm:cxn modelId="{F32CB1D5-D3B4-4660-9CC9-626E73D4A7AB}" type="presParOf" srcId="{2069E263-CA68-447A-859F-7068DC9AF2B6}" destId="{6BB9B9CD-B911-4E33-8045-BE6A8D7C5B89}" srcOrd="6" destOrd="0" presId="urn:microsoft.com/office/officeart/2005/8/layout/chevron1"/>
    <dgm:cxn modelId="{F59A664C-F517-43F9-9887-D98682516655}" type="presParOf" srcId="{2069E263-CA68-447A-859F-7068DC9AF2B6}" destId="{60B2C4AD-8A0D-4CB2-93A9-16C6C0E4BD5B}" srcOrd="7" destOrd="0" presId="urn:microsoft.com/office/officeart/2005/8/layout/chevron1"/>
    <dgm:cxn modelId="{25F3C70A-FCD8-4B30-9A3E-13D4DF5AF9A4}" type="presParOf" srcId="{2069E263-CA68-447A-859F-7068DC9AF2B6}" destId="{A29D7AF6-34C9-459D-B160-0F8E7686BA2B}" srcOrd="8" destOrd="0" presId="urn:microsoft.com/office/officeart/2005/8/layout/chevron1"/>
    <dgm:cxn modelId="{6D8BBFC6-7E91-4837-A317-9C2FCF083155}" type="presParOf" srcId="{2069E263-CA68-447A-859F-7068DC9AF2B6}" destId="{7004503D-9639-442B-9C04-FB1247092C40}" srcOrd="9" destOrd="0" presId="urn:microsoft.com/office/officeart/2005/8/layout/chevron1"/>
    <dgm:cxn modelId="{D05D657E-5849-41EB-8C4D-6982E057536C}" type="presParOf" srcId="{2069E263-CA68-447A-859F-7068DC9AF2B6}" destId="{A2199658-E72A-4294-AFD3-6892981EEB12}" srcOrd="10" destOrd="0" presId="urn:microsoft.com/office/officeart/2005/8/layout/chevron1"/>
    <dgm:cxn modelId="{2EF6E5E1-90FD-4E83-A759-57750192BAA6}" type="presParOf" srcId="{2069E263-CA68-447A-859F-7068DC9AF2B6}" destId="{9B5C0F41-E4E2-4A3A-AA73-E3E4EB6ACD5E}" srcOrd="11" destOrd="0" presId="urn:microsoft.com/office/officeart/2005/8/layout/chevron1"/>
    <dgm:cxn modelId="{87BD7C87-DD58-4F51-907E-24FDC0FD7C23}" type="presParOf" srcId="{2069E263-CA68-447A-859F-7068DC9AF2B6}" destId="{F9C55CAF-C1A3-4EFD-AD93-3CBF7E30E2FA}" srcOrd="12" destOrd="0" presId="urn:microsoft.com/office/officeart/2005/8/layout/chevron1"/>
    <dgm:cxn modelId="{E515190C-34F8-478F-8FEF-6D804EBE7327}" type="presParOf" srcId="{2069E263-CA68-447A-859F-7068DC9AF2B6}" destId="{DDB26EDE-11AF-40B7-9C16-348181381393}" srcOrd="13" destOrd="0" presId="urn:microsoft.com/office/officeart/2005/8/layout/chevron1"/>
    <dgm:cxn modelId="{C30F91C6-65FE-4D9C-ABFE-0110C069C18D}" type="presParOf" srcId="{2069E263-CA68-447A-859F-7068DC9AF2B6}" destId="{8CED6B9D-804A-4009-A04D-D699125D11F0}" srcOrd="14" destOrd="0" presId="urn:microsoft.com/office/officeart/2005/8/layout/chevron1"/>
    <dgm:cxn modelId="{E7D12246-D304-4627-BFFB-D0ACE5D23A6C}" type="presParOf" srcId="{2069E263-CA68-447A-859F-7068DC9AF2B6}" destId="{C3D8151F-F75F-49EC-B6A3-4B15A8912918}" srcOrd="15" destOrd="0" presId="urn:microsoft.com/office/officeart/2005/8/layout/chevron1"/>
    <dgm:cxn modelId="{C6D2460A-2597-4EB6-AE06-C5FBD67EFEBB}" type="presParOf" srcId="{2069E263-CA68-447A-859F-7068DC9AF2B6}" destId="{0A5AB2D9-0A33-47A4-83C2-3990E2018CD9}" srcOrd="16" destOrd="0" presId="urn:microsoft.com/office/officeart/2005/8/layout/chevron1"/>
    <dgm:cxn modelId="{F6F60A19-4B18-422A-8370-973F76C210C6}" type="presParOf" srcId="{2069E263-CA68-447A-859F-7068DC9AF2B6}" destId="{5FE5E96A-0031-41D2-A1BE-2634D143793A}" srcOrd="17" destOrd="0" presId="urn:microsoft.com/office/officeart/2005/8/layout/chevron1"/>
    <dgm:cxn modelId="{74C22416-D9C9-4419-AF78-71F83B09DDBB}"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solidFill>
          <a:schemeClr val="tx2"/>
        </a:soli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7BC9B318-E7A6-41F3-853C-1D1DFB2050EF}" srcId="{C782CD9B-2B4B-48D2-BF13-2B0D6056B78A}" destId="{2D51EAF0-C497-40E9-996D-2D0BC40F318C}" srcOrd="9" destOrd="0" parTransId="{43C509B8-DD3A-429A-ADC4-232D55259B3D}" sibTransId="{66A12237-9546-42D0-81C0-2C324670B743}"/>
    <dgm:cxn modelId="{0968D720-173A-42CA-A2D3-FB73E77D2BE4}" type="presOf" srcId="{2D51EAF0-C497-40E9-996D-2D0BC40F318C}" destId="{F2510710-7BA2-44B7-8AA7-1347717B483B}" srcOrd="0" destOrd="0" presId="urn:microsoft.com/office/officeart/2005/8/layout/chevron1"/>
    <dgm:cxn modelId="{DB4C8823-1203-4872-9380-861DE886DFFF}" type="presOf" srcId="{C782CD9B-2B4B-48D2-BF13-2B0D6056B78A}" destId="{2069E263-CA68-447A-859F-7068DC9AF2B6}" srcOrd="0" destOrd="0" presId="urn:microsoft.com/office/officeart/2005/8/layout/chevron1"/>
    <dgm:cxn modelId="{69A9C830-0AA1-4AE0-B73F-14804ABA4EAD}" type="presOf" srcId="{56EC974B-4690-4A6A-B143-36A5A9DDDB75}" destId="{F9C55CAF-C1A3-4EFD-AD93-3CBF7E30E2FA}"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13ECDC5F-AF2B-4E29-AD58-CF9A8BCD807F}" type="presOf" srcId="{DFCF748E-4FA2-4C04-B1DF-85DA1021BE5D}" destId="{F7031506-3856-48AD-BFC1-89D9660F7FF7}" srcOrd="0" destOrd="0" presId="urn:microsoft.com/office/officeart/2005/8/layout/chevron1"/>
    <dgm:cxn modelId="{6FD2AE64-BDEB-482D-ACF3-1D5403180A1E}" srcId="{C782CD9B-2B4B-48D2-BF13-2B0D6056B78A}" destId="{2F442204-E894-4EB6-A3FA-953074E6D5F9}" srcOrd="4" destOrd="0" parTransId="{9E6A019B-6886-407A-A3BB-1A2A8D416818}" sibTransId="{07F51AA8-9070-4A56-AF24-8977CF9B6A80}"/>
    <dgm:cxn modelId="{4106A445-D55D-4258-ACBC-1C836382270A}" type="presOf" srcId="{5805825E-3BC3-4961-910E-96065463977D}" destId="{0A5AB2D9-0A33-47A4-83C2-3990E2018CD9}"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5E4FF080-C2DE-4590-BD8F-1AAAEE4C99FE}" type="presOf" srcId="{72FFD339-6A5F-4ED7-B529-6155AF8C35BB}" destId="{636F50A3-8EFE-4C08-B6BE-284B03274F0B}" srcOrd="0" destOrd="0" presId="urn:microsoft.com/office/officeart/2005/8/layout/chevron1"/>
    <dgm:cxn modelId="{A2C5D89C-7EE6-46AB-ABED-961E1873C33A}" type="presOf" srcId="{2F442204-E894-4EB6-A3FA-953074E6D5F9}" destId="{A29D7AF6-34C9-459D-B160-0F8E7686BA2B}"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195D74A4-1718-472C-B14F-DBD85BA524C2}" type="presOf" srcId="{A07A8528-D240-4AAE-BA81-005F6AD457F1}" destId="{8CED6B9D-804A-4009-A04D-D699125D11F0}" srcOrd="0" destOrd="0" presId="urn:microsoft.com/office/officeart/2005/8/layout/chevron1"/>
    <dgm:cxn modelId="{FE5FBCA8-5D6F-44E5-8DFA-D24300AECCE8}" srcId="{C782CD9B-2B4B-48D2-BF13-2B0D6056B78A}" destId="{56EC974B-4690-4A6A-B143-36A5A9DDDB75}" srcOrd="6" destOrd="0" parTransId="{F24B2512-EFC3-4494-92F8-F4C2A580DD56}" sibTransId="{57612FAC-3D38-4A5A-9D54-8452999285F4}"/>
    <dgm:cxn modelId="{6E599ACE-115B-4D8C-9DC4-DB1966D21156}" type="presOf" srcId="{B754C885-66E5-4615-BD33-B6EE917A035D}" destId="{6C62160D-9EC9-4B84-8EFD-9C3E10FC055A}"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1EA1D3F4-F271-481D-94ED-7AF70132C3BB}" type="presOf" srcId="{9225496C-39D8-4F53-8BB5-1B069B40EB3E}" destId="{6BB9B9CD-B911-4E33-8045-BE6A8D7C5B89}" srcOrd="0" destOrd="0" presId="urn:microsoft.com/office/officeart/2005/8/layout/chevron1"/>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DEB4E5FE-8D8D-4576-8C71-C710BE325497}" type="presOf" srcId="{7A5D9CDD-E10F-422D-808B-815C691EF2E8}" destId="{A2199658-E72A-4294-AFD3-6892981EEB12}" srcOrd="0" destOrd="0" presId="urn:microsoft.com/office/officeart/2005/8/layout/chevron1"/>
    <dgm:cxn modelId="{FADB014E-2C27-43D2-926D-3ACD5007BD6C}" type="presParOf" srcId="{2069E263-CA68-447A-859F-7068DC9AF2B6}" destId="{F7031506-3856-48AD-BFC1-89D9660F7FF7}" srcOrd="0" destOrd="0" presId="urn:microsoft.com/office/officeart/2005/8/layout/chevron1"/>
    <dgm:cxn modelId="{A8E877D0-A350-45FD-B755-3090F0B5C682}" type="presParOf" srcId="{2069E263-CA68-447A-859F-7068DC9AF2B6}" destId="{420EBE6C-A91F-49B7-AF4C-29A127D6266A}" srcOrd="1" destOrd="0" presId="urn:microsoft.com/office/officeart/2005/8/layout/chevron1"/>
    <dgm:cxn modelId="{0D9DCD30-235B-44D5-B40A-0F26F47EFED3}" type="presParOf" srcId="{2069E263-CA68-447A-859F-7068DC9AF2B6}" destId="{6C62160D-9EC9-4B84-8EFD-9C3E10FC055A}" srcOrd="2" destOrd="0" presId="urn:microsoft.com/office/officeart/2005/8/layout/chevron1"/>
    <dgm:cxn modelId="{F0A7B14B-24ED-4C41-9AD4-691765E5BC00}" type="presParOf" srcId="{2069E263-CA68-447A-859F-7068DC9AF2B6}" destId="{6415A264-B3C7-41A6-9BA0-D0AD6AE1DACB}" srcOrd="3" destOrd="0" presId="urn:microsoft.com/office/officeart/2005/8/layout/chevron1"/>
    <dgm:cxn modelId="{718AB38C-81E4-4538-BD37-55FC1A0BFF06}" type="presParOf" srcId="{2069E263-CA68-447A-859F-7068DC9AF2B6}" destId="{636F50A3-8EFE-4C08-B6BE-284B03274F0B}" srcOrd="4" destOrd="0" presId="urn:microsoft.com/office/officeart/2005/8/layout/chevron1"/>
    <dgm:cxn modelId="{492B3195-0D1A-4C6F-84D9-DFFBFFFD3C20}" type="presParOf" srcId="{2069E263-CA68-447A-859F-7068DC9AF2B6}" destId="{B0C5D3FB-8180-4CC6-9F14-5042E96FD8E3}" srcOrd="5" destOrd="0" presId="urn:microsoft.com/office/officeart/2005/8/layout/chevron1"/>
    <dgm:cxn modelId="{9DFF5F0C-5945-4ABD-8D6E-C8EA393F4982}" type="presParOf" srcId="{2069E263-CA68-447A-859F-7068DC9AF2B6}" destId="{6BB9B9CD-B911-4E33-8045-BE6A8D7C5B89}" srcOrd="6" destOrd="0" presId="urn:microsoft.com/office/officeart/2005/8/layout/chevron1"/>
    <dgm:cxn modelId="{2A79F6C2-2065-4574-8026-DD94CFD85DF2}" type="presParOf" srcId="{2069E263-CA68-447A-859F-7068DC9AF2B6}" destId="{60B2C4AD-8A0D-4CB2-93A9-16C6C0E4BD5B}" srcOrd="7" destOrd="0" presId="urn:microsoft.com/office/officeart/2005/8/layout/chevron1"/>
    <dgm:cxn modelId="{D4828C08-8A97-4C1D-B600-09CC2D8B9AD9}" type="presParOf" srcId="{2069E263-CA68-447A-859F-7068DC9AF2B6}" destId="{A29D7AF6-34C9-459D-B160-0F8E7686BA2B}" srcOrd="8" destOrd="0" presId="urn:microsoft.com/office/officeart/2005/8/layout/chevron1"/>
    <dgm:cxn modelId="{D0125D71-ED4A-4CFC-933B-3275EB04EF41}" type="presParOf" srcId="{2069E263-CA68-447A-859F-7068DC9AF2B6}" destId="{7004503D-9639-442B-9C04-FB1247092C40}" srcOrd="9" destOrd="0" presId="urn:microsoft.com/office/officeart/2005/8/layout/chevron1"/>
    <dgm:cxn modelId="{E11184DC-602A-4820-A8B1-5C2ECCF1D2F9}" type="presParOf" srcId="{2069E263-CA68-447A-859F-7068DC9AF2B6}" destId="{A2199658-E72A-4294-AFD3-6892981EEB12}" srcOrd="10" destOrd="0" presId="urn:microsoft.com/office/officeart/2005/8/layout/chevron1"/>
    <dgm:cxn modelId="{90F006AC-140D-490E-9975-7459190453CB}" type="presParOf" srcId="{2069E263-CA68-447A-859F-7068DC9AF2B6}" destId="{9B5C0F41-E4E2-4A3A-AA73-E3E4EB6ACD5E}" srcOrd="11" destOrd="0" presId="urn:microsoft.com/office/officeart/2005/8/layout/chevron1"/>
    <dgm:cxn modelId="{45A7FA71-F9D9-4175-A70B-4A47B4C4E47B}" type="presParOf" srcId="{2069E263-CA68-447A-859F-7068DC9AF2B6}" destId="{F9C55CAF-C1A3-4EFD-AD93-3CBF7E30E2FA}" srcOrd="12" destOrd="0" presId="urn:microsoft.com/office/officeart/2005/8/layout/chevron1"/>
    <dgm:cxn modelId="{23DA317F-4512-49D8-AC36-69DA8A7EFFAD}" type="presParOf" srcId="{2069E263-CA68-447A-859F-7068DC9AF2B6}" destId="{DDB26EDE-11AF-40B7-9C16-348181381393}" srcOrd="13" destOrd="0" presId="urn:microsoft.com/office/officeart/2005/8/layout/chevron1"/>
    <dgm:cxn modelId="{8C920795-9663-4485-9B14-ADD2218A940B}" type="presParOf" srcId="{2069E263-CA68-447A-859F-7068DC9AF2B6}" destId="{8CED6B9D-804A-4009-A04D-D699125D11F0}" srcOrd="14" destOrd="0" presId="urn:microsoft.com/office/officeart/2005/8/layout/chevron1"/>
    <dgm:cxn modelId="{D0B0FB3D-D146-4A7E-9E62-D65B1D34E423}" type="presParOf" srcId="{2069E263-CA68-447A-859F-7068DC9AF2B6}" destId="{C3D8151F-F75F-49EC-B6A3-4B15A8912918}" srcOrd="15" destOrd="0" presId="urn:microsoft.com/office/officeart/2005/8/layout/chevron1"/>
    <dgm:cxn modelId="{C6DB5466-07DA-428C-9498-D3250F39C1A4}" type="presParOf" srcId="{2069E263-CA68-447A-859F-7068DC9AF2B6}" destId="{0A5AB2D9-0A33-47A4-83C2-3990E2018CD9}" srcOrd="16" destOrd="0" presId="urn:microsoft.com/office/officeart/2005/8/layout/chevron1"/>
    <dgm:cxn modelId="{BE40A35F-FCF0-4D67-A673-998B27D3C3B8}" type="presParOf" srcId="{2069E263-CA68-447A-859F-7068DC9AF2B6}" destId="{5FE5E96A-0031-41D2-A1BE-2634D143793A}" srcOrd="17" destOrd="0" presId="urn:microsoft.com/office/officeart/2005/8/layout/chevron1"/>
    <dgm:cxn modelId="{9042E0FB-CF59-4E08-AA87-39A06B6DB49E}"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solidFill>
          <a:schemeClr val="tx2"/>
        </a:soli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A2274315-F459-48F2-8905-2390688C0CBF}" type="presOf" srcId="{B754C885-66E5-4615-BD33-B6EE917A035D}" destId="{6C62160D-9EC9-4B84-8EFD-9C3E10FC055A}" srcOrd="0" destOrd="0" presId="urn:microsoft.com/office/officeart/2005/8/layout/chevron1"/>
    <dgm:cxn modelId="{7BC9B318-E7A6-41F3-853C-1D1DFB2050EF}" srcId="{C782CD9B-2B4B-48D2-BF13-2B0D6056B78A}" destId="{2D51EAF0-C497-40E9-996D-2D0BC40F318C}" srcOrd="9" destOrd="0" parTransId="{43C509B8-DD3A-429A-ADC4-232D55259B3D}" sibTransId="{66A12237-9546-42D0-81C0-2C324670B743}"/>
    <dgm:cxn modelId="{CC9E1F21-19F2-4EB7-99B6-600FBBF55E53}" type="presOf" srcId="{DFCF748E-4FA2-4C04-B1DF-85DA1021BE5D}" destId="{F7031506-3856-48AD-BFC1-89D9660F7FF7}"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6FD2AE64-BDEB-482D-ACF3-1D5403180A1E}" srcId="{C782CD9B-2B4B-48D2-BF13-2B0D6056B78A}" destId="{2F442204-E894-4EB6-A3FA-953074E6D5F9}" srcOrd="4" destOrd="0" parTransId="{9E6A019B-6886-407A-A3BB-1A2A8D416818}" sibTransId="{07F51AA8-9070-4A56-AF24-8977CF9B6A80}"/>
    <dgm:cxn modelId="{39FA0565-7504-4C72-BE09-C10BB4688F40}" type="presOf" srcId="{C782CD9B-2B4B-48D2-BF13-2B0D6056B78A}" destId="{2069E263-CA68-447A-859F-7068DC9AF2B6}" srcOrd="0" destOrd="0" presId="urn:microsoft.com/office/officeart/2005/8/layout/chevron1"/>
    <dgm:cxn modelId="{C3471B65-DF6C-44D4-93A1-1591DCC402A1}" type="presOf" srcId="{2D51EAF0-C497-40E9-996D-2D0BC40F318C}" destId="{F2510710-7BA2-44B7-8AA7-1347717B483B}"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CB9E2191-20DF-46FE-AE71-ABAD0651F712}" type="presOf" srcId="{9225496C-39D8-4F53-8BB5-1B069B40EB3E}" destId="{6BB9B9CD-B911-4E33-8045-BE6A8D7C5B89}" srcOrd="0" destOrd="0" presId="urn:microsoft.com/office/officeart/2005/8/layout/chevron1"/>
    <dgm:cxn modelId="{0D68EA99-09B3-434D-96F1-BDF75B3412D9}" type="presOf" srcId="{72FFD339-6A5F-4ED7-B529-6155AF8C35BB}" destId="{636F50A3-8EFE-4C08-B6BE-284B03274F0B}"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FE5FBCA8-5D6F-44E5-8DFA-D24300AECCE8}" srcId="{C782CD9B-2B4B-48D2-BF13-2B0D6056B78A}" destId="{56EC974B-4690-4A6A-B143-36A5A9DDDB75}" srcOrd="6" destOrd="0" parTransId="{F24B2512-EFC3-4494-92F8-F4C2A580DD56}" sibTransId="{57612FAC-3D38-4A5A-9D54-8452999285F4}"/>
    <dgm:cxn modelId="{97B2C2B5-2B34-4A66-9AEF-85608564D297}" type="presOf" srcId="{2F442204-E894-4EB6-A3FA-953074E6D5F9}" destId="{A29D7AF6-34C9-459D-B160-0F8E7686BA2B}" srcOrd="0" destOrd="0" presId="urn:microsoft.com/office/officeart/2005/8/layout/chevron1"/>
    <dgm:cxn modelId="{8AD1D6BC-E984-4F79-A0E1-758EB814FC33}" type="presOf" srcId="{7A5D9CDD-E10F-422D-808B-815C691EF2E8}" destId="{A2199658-E72A-4294-AFD3-6892981EEB12}" srcOrd="0" destOrd="0" presId="urn:microsoft.com/office/officeart/2005/8/layout/chevron1"/>
    <dgm:cxn modelId="{863B26BE-E498-4A8D-B303-904F486C2D82}" type="presOf" srcId="{5805825E-3BC3-4961-910E-96065463977D}" destId="{0A5AB2D9-0A33-47A4-83C2-3990E2018CD9}" srcOrd="0" destOrd="0" presId="urn:microsoft.com/office/officeart/2005/8/layout/chevron1"/>
    <dgm:cxn modelId="{B6BBFCD5-6308-4DF5-910F-2946A847645C}" type="presOf" srcId="{56EC974B-4690-4A6A-B143-36A5A9DDDB75}" destId="{F9C55CAF-C1A3-4EFD-AD93-3CBF7E30E2FA}"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C381E8F4-D0AE-4AD0-B8F1-4BDFF55901DE}" srcId="{C782CD9B-2B4B-48D2-BF13-2B0D6056B78A}" destId="{72FFD339-6A5F-4ED7-B529-6155AF8C35BB}" srcOrd="2" destOrd="0" parTransId="{ECFEA23F-DCCD-42C6-8706-10917CE3C2B0}" sibTransId="{A3B7292F-5113-4C29-982F-BC1D14C7BE90}"/>
    <dgm:cxn modelId="{566A79FA-AEC0-4FEC-8593-51960BCAFAD3}" type="presOf" srcId="{A07A8528-D240-4AAE-BA81-005F6AD457F1}" destId="{8CED6B9D-804A-4009-A04D-D699125D11F0}" srcOrd="0" destOrd="0" presId="urn:microsoft.com/office/officeart/2005/8/layout/chevron1"/>
    <dgm:cxn modelId="{C9F268FB-CB20-4E78-9CDC-F035D61B7E09}" srcId="{C782CD9B-2B4B-48D2-BF13-2B0D6056B78A}" destId="{A07A8528-D240-4AAE-BA81-005F6AD457F1}" srcOrd="7" destOrd="0" parTransId="{3C15A388-1B3D-47E8-B2CB-E67F7E1AFFF1}" sibTransId="{7D0C416E-0310-43FE-A0D6-735CD62199B6}"/>
    <dgm:cxn modelId="{B3030C92-CEFE-408C-81E0-BF5D733DE5B8}" type="presParOf" srcId="{2069E263-CA68-447A-859F-7068DC9AF2B6}" destId="{F7031506-3856-48AD-BFC1-89D9660F7FF7}" srcOrd="0" destOrd="0" presId="urn:microsoft.com/office/officeart/2005/8/layout/chevron1"/>
    <dgm:cxn modelId="{243E1ADE-19D5-4D45-92B6-4B4BFB6DA4FB}" type="presParOf" srcId="{2069E263-CA68-447A-859F-7068DC9AF2B6}" destId="{420EBE6C-A91F-49B7-AF4C-29A127D6266A}" srcOrd="1" destOrd="0" presId="urn:microsoft.com/office/officeart/2005/8/layout/chevron1"/>
    <dgm:cxn modelId="{D84357AB-A3D5-4FEB-871C-59DA632F19C5}" type="presParOf" srcId="{2069E263-CA68-447A-859F-7068DC9AF2B6}" destId="{6C62160D-9EC9-4B84-8EFD-9C3E10FC055A}" srcOrd="2" destOrd="0" presId="urn:microsoft.com/office/officeart/2005/8/layout/chevron1"/>
    <dgm:cxn modelId="{2BC4F3CE-544C-45E3-AFDF-AA4DFD1C0B9E}" type="presParOf" srcId="{2069E263-CA68-447A-859F-7068DC9AF2B6}" destId="{6415A264-B3C7-41A6-9BA0-D0AD6AE1DACB}" srcOrd="3" destOrd="0" presId="urn:microsoft.com/office/officeart/2005/8/layout/chevron1"/>
    <dgm:cxn modelId="{1FDDAD74-ADDF-448D-B4AC-6BAD0DF5AB69}" type="presParOf" srcId="{2069E263-CA68-447A-859F-7068DC9AF2B6}" destId="{636F50A3-8EFE-4C08-B6BE-284B03274F0B}" srcOrd="4" destOrd="0" presId="urn:microsoft.com/office/officeart/2005/8/layout/chevron1"/>
    <dgm:cxn modelId="{AFD1E6A1-9CE6-4384-B8D8-43AEA296D562}" type="presParOf" srcId="{2069E263-CA68-447A-859F-7068DC9AF2B6}" destId="{B0C5D3FB-8180-4CC6-9F14-5042E96FD8E3}" srcOrd="5" destOrd="0" presId="urn:microsoft.com/office/officeart/2005/8/layout/chevron1"/>
    <dgm:cxn modelId="{74560666-99B3-4022-8817-729C2CC487DF}" type="presParOf" srcId="{2069E263-CA68-447A-859F-7068DC9AF2B6}" destId="{6BB9B9CD-B911-4E33-8045-BE6A8D7C5B89}" srcOrd="6" destOrd="0" presId="urn:microsoft.com/office/officeart/2005/8/layout/chevron1"/>
    <dgm:cxn modelId="{E35F3340-5492-49D8-B3A2-FF41476B8F83}" type="presParOf" srcId="{2069E263-CA68-447A-859F-7068DC9AF2B6}" destId="{60B2C4AD-8A0D-4CB2-93A9-16C6C0E4BD5B}" srcOrd="7" destOrd="0" presId="urn:microsoft.com/office/officeart/2005/8/layout/chevron1"/>
    <dgm:cxn modelId="{DABF9917-3A53-45B4-AEB2-30850A9816FB}" type="presParOf" srcId="{2069E263-CA68-447A-859F-7068DC9AF2B6}" destId="{A29D7AF6-34C9-459D-B160-0F8E7686BA2B}" srcOrd="8" destOrd="0" presId="urn:microsoft.com/office/officeart/2005/8/layout/chevron1"/>
    <dgm:cxn modelId="{178AE135-AE0D-4591-8543-83A3431DF007}" type="presParOf" srcId="{2069E263-CA68-447A-859F-7068DC9AF2B6}" destId="{7004503D-9639-442B-9C04-FB1247092C40}" srcOrd="9" destOrd="0" presId="urn:microsoft.com/office/officeart/2005/8/layout/chevron1"/>
    <dgm:cxn modelId="{2CC0527E-3829-4DF9-A7D1-0525B463F60C}" type="presParOf" srcId="{2069E263-CA68-447A-859F-7068DC9AF2B6}" destId="{A2199658-E72A-4294-AFD3-6892981EEB12}" srcOrd="10" destOrd="0" presId="urn:microsoft.com/office/officeart/2005/8/layout/chevron1"/>
    <dgm:cxn modelId="{B5DC1498-B5E5-43DB-91CE-D1D416400DBE}" type="presParOf" srcId="{2069E263-CA68-447A-859F-7068DC9AF2B6}" destId="{9B5C0F41-E4E2-4A3A-AA73-E3E4EB6ACD5E}" srcOrd="11" destOrd="0" presId="urn:microsoft.com/office/officeart/2005/8/layout/chevron1"/>
    <dgm:cxn modelId="{EF15B4AD-EEDA-4122-9DE2-36564EEDCEB5}" type="presParOf" srcId="{2069E263-CA68-447A-859F-7068DC9AF2B6}" destId="{F9C55CAF-C1A3-4EFD-AD93-3CBF7E30E2FA}" srcOrd="12" destOrd="0" presId="urn:microsoft.com/office/officeart/2005/8/layout/chevron1"/>
    <dgm:cxn modelId="{B0DEC693-A8A5-46C5-BFB9-DD474DB722DD}" type="presParOf" srcId="{2069E263-CA68-447A-859F-7068DC9AF2B6}" destId="{DDB26EDE-11AF-40B7-9C16-348181381393}" srcOrd="13" destOrd="0" presId="urn:microsoft.com/office/officeart/2005/8/layout/chevron1"/>
    <dgm:cxn modelId="{C74F0604-07DF-46AA-B2AE-FD9848E874C6}" type="presParOf" srcId="{2069E263-CA68-447A-859F-7068DC9AF2B6}" destId="{8CED6B9D-804A-4009-A04D-D699125D11F0}" srcOrd="14" destOrd="0" presId="urn:microsoft.com/office/officeart/2005/8/layout/chevron1"/>
    <dgm:cxn modelId="{5F679AE0-A1F9-49BE-A435-E2B33E4F2CC6}" type="presParOf" srcId="{2069E263-CA68-447A-859F-7068DC9AF2B6}" destId="{C3D8151F-F75F-49EC-B6A3-4B15A8912918}" srcOrd="15" destOrd="0" presId="urn:microsoft.com/office/officeart/2005/8/layout/chevron1"/>
    <dgm:cxn modelId="{8E0B401F-3379-412E-81B9-603DBC5EDBD0}" type="presParOf" srcId="{2069E263-CA68-447A-859F-7068DC9AF2B6}" destId="{0A5AB2D9-0A33-47A4-83C2-3990E2018CD9}" srcOrd="16" destOrd="0" presId="urn:microsoft.com/office/officeart/2005/8/layout/chevron1"/>
    <dgm:cxn modelId="{6010DD7C-E76C-4209-A5C6-63ED65E7F0CD}" type="presParOf" srcId="{2069E263-CA68-447A-859F-7068DC9AF2B6}" destId="{5FE5E96A-0031-41D2-A1BE-2634D143793A}" srcOrd="17" destOrd="0" presId="urn:microsoft.com/office/officeart/2005/8/layout/chevron1"/>
    <dgm:cxn modelId="{B9DDDD63-3F1E-4E1C-B9D6-058FFD6D5344}"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solidFill>
          <a:schemeClr val="tx2"/>
        </a:soli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7BC9B318-E7A6-41F3-853C-1D1DFB2050EF}" srcId="{C782CD9B-2B4B-48D2-BF13-2B0D6056B78A}" destId="{2D51EAF0-C497-40E9-996D-2D0BC40F318C}" srcOrd="9" destOrd="0" parTransId="{43C509B8-DD3A-429A-ADC4-232D55259B3D}" sibTransId="{66A12237-9546-42D0-81C0-2C324670B743}"/>
    <dgm:cxn modelId="{B7D96D5D-C36A-4C64-8439-DF860C8D3AF5}" type="presOf" srcId="{DFCF748E-4FA2-4C04-B1DF-85DA1021BE5D}" destId="{F7031506-3856-48AD-BFC1-89D9660F7FF7}"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9CCF3D61-A1DC-42E9-BA45-9E3FED292B03}" type="presOf" srcId="{2F442204-E894-4EB6-A3FA-953074E6D5F9}" destId="{A29D7AF6-34C9-459D-B160-0F8E7686BA2B}" srcOrd="0" destOrd="0" presId="urn:microsoft.com/office/officeart/2005/8/layout/chevron1"/>
    <dgm:cxn modelId="{6FD2AE64-BDEB-482D-ACF3-1D5403180A1E}" srcId="{C782CD9B-2B4B-48D2-BF13-2B0D6056B78A}" destId="{2F442204-E894-4EB6-A3FA-953074E6D5F9}" srcOrd="4" destOrd="0" parTransId="{9E6A019B-6886-407A-A3BB-1A2A8D416818}" sibTransId="{07F51AA8-9070-4A56-AF24-8977CF9B6A80}"/>
    <dgm:cxn modelId="{0557BD67-6FDF-424E-A646-3297AD2C76C0}" type="presOf" srcId="{56EC974B-4690-4A6A-B143-36A5A9DDDB75}" destId="{F9C55CAF-C1A3-4EFD-AD93-3CBF7E30E2FA}" srcOrd="0" destOrd="0" presId="urn:microsoft.com/office/officeart/2005/8/layout/chevron1"/>
    <dgm:cxn modelId="{FC60144A-8303-4EB2-9CF8-391F3BE55073}" type="presOf" srcId="{7A5D9CDD-E10F-422D-808B-815C691EF2E8}" destId="{A2199658-E72A-4294-AFD3-6892981EEB12}" srcOrd="0" destOrd="0" presId="urn:microsoft.com/office/officeart/2005/8/layout/chevron1"/>
    <dgm:cxn modelId="{85C2C470-6B7D-4794-AE74-55D01B043DF3}" type="presOf" srcId="{A07A8528-D240-4AAE-BA81-005F6AD457F1}" destId="{8CED6B9D-804A-4009-A04D-D699125D11F0}" srcOrd="0" destOrd="0" presId="urn:microsoft.com/office/officeart/2005/8/layout/chevron1"/>
    <dgm:cxn modelId="{96B81171-F787-42A5-8251-64982F7D2276}" type="presOf" srcId="{5805825E-3BC3-4961-910E-96065463977D}" destId="{0A5AB2D9-0A33-47A4-83C2-3990E2018CD9}" srcOrd="0" destOrd="0" presId="urn:microsoft.com/office/officeart/2005/8/layout/chevron1"/>
    <dgm:cxn modelId="{6EC6E854-1744-4690-8D2A-89B99465945F}" type="presOf" srcId="{B754C885-66E5-4615-BD33-B6EE917A035D}" destId="{6C62160D-9EC9-4B84-8EFD-9C3E10FC055A}"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0854CF9B-5ACA-477E-B2C8-71885FFF7757}" type="presOf" srcId="{72FFD339-6A5F-4ED7-B529-6155AF8C35BB}" destId="{636F50A3-8EFE-4C08-B6BE-284B03274F0B}"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FE5FBCA8-5D6F-44E5-8DFA-D24300AECCE8}" srcId="{C782CD9B-2B4B-48D2-BF13-2B0D6056B78A}" destId="{56EC974B-4690-4A6A-B143-36A5A9DDDB75}" srcOrd="6" destOrd="0" parTransId="{F24B2512-EFC3-4494-92F8-F4C2A580DD56}" sibTransId="{57612FAC-3D38-4A5A-9D54-8452999285F4}"/>
    <dgm:cxn modelId="{AB94A6CD-D062-4880-A858-77D5C33D796E}" type="presOf" srcId="{C782CD9B-2B4B-48D2-BF13-2B0D6056B78A}" destId="{2069E263-CA68-447A-859F-7068DC9AF2B6}"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A5A5CEE1-4851-4970-9090-E6CBA98761E2}" type="presOf" srcId="{9225496C-39D8-4F53-8BB5-1B069B40EB3E}" destId="{6BB9B9CD-B911-4E33-8045-BE6A8D7C5B89}" srcOrd="0" destOrd="0" presId="urn:microsoft.com/office/officeart/2005/8/layout/chevron1"/>
    <dgm:cxn modelId="{E507E2EA-7E86-4E6E-95E1-78003469A548}" type="presOf" srcId="{2D51EAF0-C497-40E9-996D-2D0BC40F318C}" destId="{F2510710-7BA2-44B7-8AA7-1347717B483B}" srcOrd="0" destOrd="0" presId="urn:microsoft.com/office/officeart/2005/8/layout/chevron1"/>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ABCBFD9E-9EAA-4D12-8E04-BFFF08B89079}" type="presParOf" srcId="{2069E263-CA68-447A-859F-7068DC9AF2B6}" destId="{F7031506-3856-48AD-BFC1-89D9660F7FF7}" srcOrd="0" destOrd="0" presId="urn:microsoft.com/office/officeart/2005/8/layout/chevron1"/>
    <dgm:cxn modelId="{7BCFA64A-4121-4A8E-BABC-37492FE2A731}" type="presParOf" srcId="{2069E263-CA68-447A-859F-7068DC9AF2B6}" destId="{420EBE6C-A91F-49B7-AF4C-29A127D6266A}" srcOrd="1" destOrd="0" presId="urn:microsoft.com/office/officeart/2005/8/layout/chevron1"/>
    <dgm:cxn modelId="{C5456EE1-57A7-4D28-B916-4DED75811E1B}" type="presParOf" srcId="{2069E263-CA68-447A-859F-7068DC9AF2B6}" destId="{6C62160D-9EC9-4B84-8EFD-9C3E10FC055A}" srcOrd="2" destOrd="0" presId="urn:microsoft.com/office/officeart/2005/8/layout/chevron1"/>
    <dgm:cxn modelId="{4ADDEFC0-F7F6-4CE1-AE0A-5BF46F1A0325}" type="presParOf" srcId="{2069E263-CA68-447A-859F-7068DC9AF2B6}" destId="{6415A264-B3C7-41A6-9BA0-D0AD6AE1DACB}" srcOrd="3" destOrd="0" presId="urn:microsoft.com/office/officeart/2005/8/layout/chevron1"/>
    <dgm:cxn modelId="{EDAAD657-1406-42FB-8716-ABE127F24654}" type="presParOf" srcId="{2069E263-CA68-447A-859F-7068DC9AF2B6}" destId="{636F50A3-8EFE-4C08-B6BE-284B03274F0B}" srcOrd="4" destOrd="0" presId="urn:microsoft.com/office/officeart/2005/8/layout/chevron1"/>
    <dgm:cxn modelId="{BB9004E5-327F-4E7A-A0FD-597D9D02F1F7}" type="presParOf" srcId="{2069E263-CA68-447A-859F-7068DC9AF2B6}" destId="{B0C5D3FB-8180-4CC6-9F14-5042E96FD8E3}" srcOrd="5" destOrd="0" presId="urn:microsoft.com/office/officeart/2005/8/layout/chevron1"/>
    <dgm:cxn modelId="{FDDBB7E5-E628-4B1E-AB1D-1CBFE490D1D0}" type="presParOf" srcId="{2069E263-CA68-447A-859F-7068DC9AF2B6}" destId="{6BB9B9CD-B911-4E33-8045-BE6A8D7C5B89}" srcOrd="6" destOrd="0" presId="urn:microsoft.com/office/officeart/2005/8/layout/chevron1"/>
    <dgm:cxn modelId="{9E7D83AE-A0AC-4704-9017-61B48731EE47}" type="presParOf" srcId="{2069E263-CA68-447A-859F-7068DC9AF2B6}" destId="{60B2C4AD-8A0D-4CB2-93A9-16C6C0E4BD5B}" srcOrd="7" destOrd="0" presId="urn:microsoft.com/office/officeart/2005/8/layout/chevron1"/>
    <dgm:cxn modelId="{959958E3-5D49-43C6-9CC1-C198552D5F25}" type="presParOf" srcId="{2069E263-CA68-447A-859F-7068DC9AF2B6}" destId="{A29D7AF6-34C9-459D-B160-0F8E7686BA2B}" srcOrd="8" destOrd="0" presId="urn:microsoft.com/office/officeart/2005/8/layout/chevron1"/>
    <dgm:cxn modelId="{DFABEA84-FC2F-47A8-A6C5-9447569C5D52}" type="presParOf" srcId="{2069E263-CA68-447A-859F-7068DC9AF2B6}" destId="{7004503D-9639-442B-9C04-FB1247092C40}" srcOrd="9" destOrd="0" presId="urn:microsoft.com/office/officeart/2005/8/layout/chevron1"/>
    <dgm:cxn modelId="{4948E211-57E6-4BBD-B23A-69DEE8E9B2BB}" type="presParOf" srcId="{2069E263-CA68-447A-859F-7068DC9AF2B6}" destId="{A2199658-E72A-4294-AFD3-6892981EEB12}" srcOrd="10" destOrd="0" presId="urn:microsoft.com/office/officeart/2005/8/layout/chevron1"/>
    <dgm:cxn modelId="{62E53450-6BF4-45BA-9E12-87D4179E9CE8}" type="presParOf" srcId="{2069E263-CA68-447A-859F-7068DC9AF2B6}" destId="{9B5C0F41-E4E2-4A3A-AA73-E3E4EB6ACD5E}" srcOrd="11" destOrd="0" presId="urn:microsoft.com/office/officeart/2005/8/layout/chevron1"/>
    <dgm:cxn modelId="{D49E32C9-047A-4537-A590-B02ED67EE26D}" type="presParOf" srcId="{2069E263-CA68-447A-859F-7068DC9AF2B6}" destId="{F9C55CAF-C1A3-4EFD-AD93-3CBF7E30E2FA}" srcOrd="12" destOrd="0" presId="urn:microsoft.com/office/officeart/2005/8/layout/chevron1"/>
    <dgm:cxn modelId="{D7E64421-7F96-4E17-8EE7-D58D6C857099}" type="presParOf" srcId="{2069E263-CA68-447A-859F-7068DC9AF2B6}" destId="{DDB26EDE-11AF-40B7-9C16-348181381393}" srcOrd="13" destOrd="0" presId="urn:microsoft.com/office/officeart/2005/8/layout/chevron1"/>
    <dgm:cxn modelId="{BE37D44F-9AF5-48AA-9D6E-8765DB05001D}" type="presParOf" srcId="{2069E263-CA68-447A-859F-7068DC9AF2B6}" destId="{8CED6B9D-804A-4009-A04D-D699125D11F0}" srcOrd="14" destOrd="0" presId="urn:microsoft.com/office/officeart/2005/8/layout/chevron1"/>
    <dgm:cxn modelId="{650F6C7F-D6C8-428C-A321-B27D6F01E7EE}" type="presParOf" srcId="{2069E263-CA68-447A-859F-7068DC9AF2B6}" destId="{C3D8151F-F75F-49EC-B6A3-4B15A8912918}" srcOrd="15" destOrd="0" presId="urn:microsoft.com/office/officeart/2005/8/layout/chevron1"/>
    <dgm:cxn modelId="{532FDF51-C59D-441E-A709-7228DBA69881}" type="presParOf" srcId="{2069E263-CA68-447A-859F-7068DC9AF2B6}" destId="{0A5AB2D9-0A33-47A4-83C2-3990E2018CD9}" srcOrd="16" destOrd="0" presId="urn:microsoft.com/office/officeart/2005/8/layout/chevron1"/>
    <dgm:cxn modelId="{87243C61-5B4C-4044-BF2D-8E31BCCFD2EA}" type="presParOf" srcId="{2069E263-CA68-447A-859F-7068DC9AF2B6}" destId="{5FE5E96A-0031-41D2-A1BE-2634D143793A}" srcOrd="17" destOrd="0" presId="urn:microsoft.com/office/officeart/2005/8/layout/chevron1"/>
    <dgm:cxn modelId="{66592FB7-A405-4295-8942-D34832B71F96}"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solidFill>
          <a:schemeClr val="tx2"/>
        </a:soli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F8B20C15-3DE8-43CC-B4EF-72BDE37F389F}" type="presOf" srcId="{5805825E-3BC3-4961-910E-96065463977D}" destId="{0A5AB2D9-0A33-47A4-83C2-3990E2018CD9}" srcOrd="0" destOrd="0" presId="urn:microsoft.com/office/officeart/2005/8/layout/chevron1"/>
    <dgm:cxn modelId="{7BC9B318-E7A6-41F3-853C-1D1DFB2050EF}" srcId="{C782CD9B-2B4B-48D2-BF13-2B0D6056B78A}" destId="{2D51EAF0-C497-40E9-996D-2D0BC40F318C}" srcOrd="9" destOrd="0" parTransId="{43C509B8-DD3A-429A-ADC4-232D55259B3D}" sibTransId="{66A12237-9546-42D0-81C0-2C324670B743}"/>
    <dgm:cxn modelId="{A4CE2B23-3F73-4B45-B60D-1E301FD3D1E7}" type="presOf" srcId="{DFCF748E-4FA2-4C04-B1DF-85DA1021BE5D}" destId="{F7031506-3856-48AD-BFC1-89D9660F7FF7}" srcOrd="0" destOrd="0" presId="urn:microsoft.com/office/officeart/2005/8/layout/chevron1"/>
    <dgm:cxn modelId="{A1149228-0358-4EB1-823E-65B88EB538D7}" type="presOf" srcId="{A07A8528-D240-4AAE-BA81-005F6AD457F1}" destId="{8CED6B9D-804A-4009-A04D-D699125D11F0}" srcOrd="0" destOrd="0" presId="urn:microsoft.com/office/officeart/2005/8/layout/chevron1"/>
    <dgm:cxn modelId="{71BA385B-E435-4540-9040-196C9E7A85E7}" type="presOf" srcId="{2D51EAF0-C497-40E9-996D-2D0BC40F318C}" destId="{F2510710-7BA2-44B7-8AA7-1347717B483B}"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1976C660-9B2B-4A68-BFD8-05FAE5B61730}" type="presOf" srcId="{C782CD9B-2B4B-48D2-BF13-2B0D6056B78A}" destId="{2069E263-CA68-447A-859F-7068DC9AF2B6}" srcOrd="0" destOrd="0" presId="urn:microsoft.com/office/officeart/2005/8/layout/chevron1"/>
    <dgm:cxn modelId="{1AAB5B44-9394-42C5-8BB6-F6580A4DA50D}" type="presOf" srcId="{B754C885-66E5-4615-BD33-B6EE917A035D}" destId="{6C62160D-9EC9-4B84-8EFD-9C3E10FC055A}" srcOrd="0" destOrd="0" presId="urn:microsoft.com/office/officeart/2005/8/layout/chevron1"/>
    <dgm:cxn modelId="{A5BA9444-C51F-4C68-8E4B-573B77A54461}" type="presOf" srcId="{2F442204-E894-4EB6-A3FA-953074E6D5F9}" destId="{A29D7AF6-34C9-459D-B160-0F8E7686BA2B}" srcOrd="0" destOrd="0" presId="urn:microsoft.com/office/officeart/2005/8/layout/chevron1"/>
    <dgm:cxn modelId="{6FD2AE64-BDEB-482D-ACF3-1D5403180A1E}" srcId="{C782CD9B-2B4B-48D2-BF13-2B0D6056B78A}" destId="{2F442204-E894-4EB6-A3FA-953074E6D5F9}" srcOrd="4" destOrd="0" parTransId="{9E6A019B-6886-407A-A3BB-1A2A8D416818}" sibTransId="{07F51AA8-9070-4A56-AF24-8977CF9B6A80}"/>
    <dgm:cxn modelId="{F228A06E-632D-47CC-9900-1DD369F87093}" type="presOf" srcId="{56EC974B-4690-4A6A-B143-36A5A9DDDB75}" destId="{F9C55CAF-C1A3-4EFD-AD93-3CBF7E30E2FA}"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92751D9D-02E3-45C2-978C-737085227C42}" srcId="{C782CD9B-2B4B-48D2-BF13-2B0D6056B78A}" destId="{DFCF748E-4FA2-4C04-B1DF-85DA1021BE5D}" srcOrd="0" destOrd="0" parTransId="{7DAF1956-B700-4203-9672-92E4451DCC31}" sibTransId="{A0ED7260-8442-4FBF-80B4-500E49A4F3AF}"/>
    <dgm:cxn modelId="{BE13DF9D-8E5F-4074-922E-7E9D91E2D27B}" type="presOf" srcId="{72FFD339-6A5F-4ED7-B529-6155AF8C35BB}" destId="{636F50A3-8EFE-4C08-B6BE-284B03274F0B}" srcOrd="0" destOrd="0" presId="urn:microsoft.com/office/officeart/2005/8/layout/chevron1"/>
    <dgm:cxn modelId="{A4664E9F-4B44-4C2F-BCD4-6B94485D857B}" type="presOf" srcId="{9225496C-39D8-4F53-8BB5-1B069B40EB3E}" destId="{6BB9B9CD-B911-4E33-8045-BE6A8D7C5B89}" srcOrd="0" destOrd="0" presId="urn:microsoft.com/office/officeart/2005/8/layout/chevron1"/>
    <dgm:cxn modelId="{FE5FBCA8-5D6F-44E5-8DFA-D24300AECCE8}" srcId="{C782CD9B-2B4B-48D2-BF13-2B0D6056B78A}" destId="{56EC974B-4690-4A6A-B143-36A5A9DDDB75}" srcOrd="6" destOrd="0" parTransId="{F24B2512-EFC3-4494-92F8-F4C2A580DD56}" sibTransId="{57612FAC-3D38-4A5A-9D54-8452999285F4}"/>
    <dgm:cxn modelId="{363210B6-F6CC-4DE7-8B9F-C4F44722A70C}" type="presOf" srcId="{7A5D9CDD-E10F-422D-808B-815C691EF2E8}" destId="{A2199658-E72A-4294-AFD3-6892981EEB12}"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9C011752-789B-49D2-B720-5E33F7E828B8}" type="presParOf" srcId="{2069E263-CA68-447A-859F-7068DC9AF2B6}" destId="{F7031506-3856-48AD-BFC1-89D9660F7FF7}" srcOrd="0" destOrd="0" presId="urn:microsoft.com/office/officeart/2005/8/layout/chevron1"/>
    <dgm:cxn modelId="{A8874994-F0CA-485C-A796-B7C243571383}" type="presParOf" srcId="{2069E263-CA68-447A-859F-7068DC9AF2B6}" destId="{420EBE6C-A91F-49B7-AF4C-29A127D6266A}" srcOrd="1" destOrd="0" presId="urn:microsoft.com/office/officeart/2005/8/layout/chevron1"/>
    <dgm:cxn modelId="{8FE71510-D75A-41D8-99F1-073910F3DE56}" type="presParOf" srcId="{2069E263-CA68-447A-859F-7068DC9AF2B6}" destId="{6C62160D-9EC9-4B84-8EFD-9C3E10FC055A}" srcOrd="2" destOrd="0" presId="urn:microsoft.com/office/officeart/2005/8/layout/chevron1"/>
    <dgm:cxn modelId="{C59467FC-1C7B-4FE1-8ACE-9457E2AB1421}" type="presParOf" srcId="{2069E263-CA68-447A-859F-7068DC9AF2B6}" destId="{6415A264-B3C7-41A6-9BA0-D0AD6AE1DACB}" srcOrd="3" destOrd="0" presId="urn:microsoft.com/office/officeart/2005/8/layout/chevron1"/>
    <dgm:cxn modelId="{ECF93975-35EC-4BD6-ADE0-5CF47B117CF4}" type="presParOf" srcId="{2069E263-CA68-447A-859F-7068DC9AF2B6}" destId="{636F50A3-8EFE-4C08-B6BE-284B03274F0B}" srcOrd="4" destOrd="0" presId="urn:microsoft.com/office/officeart/2005/8/layout/chevron1"/>
    <dgm:cxn modelId="{7F3DEF9A-5D80-4870-B12B-17B9E1A151ED}" type="presParOf" srcId="{2069E263-CA68-447A-859F-7068DC9AF2B6}" destId="{B0C5D3FB-8180-4CC6-9F14-5042E96FD8E3}" srcOrd="5" destOrd="0" presId="urn:microsoft.com/office/officeart/2005/8/layout/chevron1"/>
    <dgm:cxn modelId="{963FDA1C-E6C8-4E44-8132-BF5129FE83C5}" type="presParOf" srcId="{2069E263-CA68-447A-859F-7068DC9AF2B6}" destId="{6BB9B9CD-B911-4E33-8045-BE6A8D7C5B89}" srcOrd="6" destOrd="0" presId="urn:microsoft.com/office/officeart/2005/8/layout/chevron1"/>
    <dgm:cxn modelId="{28714D2F-519F-43D9-B28D-DB70E06125F4}" type="presParOf" srcId="{2069E263-CA68-447A-859F-7068DC9AF2B6}" destId="{60B2C4AD-8A0D-4CB2-93A9-16C6C0E4BD5B}" srcOrd="7" destOrd="0" presId="urn:microsoft.com/office/officeart/2005/8/layout/chevron1"/>
    <dgm:cxn modelId="{5B247022-4C0C-49E8-A8C5-D4E6758537BA}" type="presParOf" srcId="{2069E263-CA68-447A-859F-7068DC9AF2B6}" destId="{A29D7AF6-34C9-459D-B160-0F8E7686BA2B}" srcOrd="8" destOrd="0" presId="urn:microsoft.com/office/officeart/2005/8/layout/chevron1"/>
    <dgm:cxn modelId="{9C0214D3-3474-448D-83DE-3F5467E3D009}" type="presParOf" srcId="{2069E263-CA68-447A-859F-7068DC9AF2B6}" destId="{7004503D-9639-442B-9C04-FB1247092C40}" srcOrd="9" destOrd="0" presId="urn:microsoft.com/office/officeart/2005/8/layout/chevron1"/>
    <dgm:cxn modelId="{A037F87D-5BBE-4378-B688-CBE1AEB6CAEA}" type="presParOf" srcId="{2069E263-CA68-447A-859F-7068DC9AF2B6}" destId="{A2199658-E72A-4294-AFD3-6892981EEB12}" srcOrd="10" destOrd="0" presId="urn:microsoft.com/office/officeart/2005/8/layout/chevron1"/>
    <dgm:cxn modelId="{90660AA7-1DEB-46EB-9D01-DFA964989693}" type="presParOf" srcId="{2069E263-CA68-447A-859F-7068DC9AF2B6}" destId="{9B5C0F41-E4E2-4A3A-AA73-E3E4EB6ACD5E}" srcOrd="11" destOrd="0" presId="urn:microsoft.com/office/officeart/2005/8/layout/chevron1"/>
    <dgm:cxn modelId="{AFB33529-B99A-4CD3-BDEB-2E69E169E5C9}" type="presParOf" srcId="{2069E263-CA68-447A-859F-7068DC9AF2B6}" destId="{F9C55CAF-C1A3-4EFD-AD93-3CBF7E30E2FA}" srcOrd="12" destOrd="0" presId="urn:microsoft.com/office/officeart/2005/8/layout/chevron1"/>
    <dgm:cxn modelId="{F78B15F1-86BD-4799-A85E-AF4685401E07}" type="presParOf" srcId="{2069E263-CA68-447A-859F-7068DC9AF2B6}" destId="{DDB26EDE-11AF-40B7-9C16-348181381393}" srcOrd="13" destOrd="0" presId="urn:microsoft.com/office/officeart/2005/8/layout/chevron1"/>
    <dgm:cxn modelId="{0DAC1CC0-3255-4E3A-B25B-6E13FD83067C}" type="presParOf" srcId="{2069E263-CA68-447A-859F-7068DC9AF2B6}" destId="{8CED6B9D-804A-4009-A04D-D699125D11F0}" srcOrd="14" destOrd="0" presId="urn:microsoft.com/office/officeart/2005/8/layout/chevron1"/>
    <dgm:cxn modelId="{59B5ACAA-768D-496D-B098-EAD415EC8104}" type="presParOf" srcId="{2069E263-CA68-447A-859F-7068DC9AF2B6}" destId="{C3D8151F-F75F-49EC-B6A3-4B15A8912918}" srcOrd="15" destOrd="0" presId="urn:microsoft.com/office/officeart/2005/8/layout/chevron1"/>
    <dgm:cxn modelId="{605B7CAC-200B-40E0-802D-845CCE74AD8A}" type="presParOf" srcId="{2069E263-CA68-447A-859F-7068DC9AF2B6}" destId="{0A5AB2D9-0A33-47A4-83C2-3990E2018CD9}" srcOrd="16" destOrd="0" presId="urn:microsoft.com/office/officeart/2005/8/layout/chevron1"/>
    <dgm:cxn modelId="{AA3DEA87-6D6E-4BB6-8D21-6F617B30D80A}" type="presParOf" srcId="{2069E263-CA68-447A-859F-7068DC9AF2B6}" destId="{5FE5E96A-0031-41D2-A1BE-2634D143793A}" srcOrd="17" destOrd="0" presId="urn:microsoft.com/office/officeart/2005/8/layout/chevron1"/>
    <dgm:cxn modelId="{D373C406-0299-4413-89E2-8CB99B9DFAB7}"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solidFill>
          <a:schemeClr val="tx2"/>
        </a:soli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7BC9B318-E7A6-41F3-853C-1D1DFB2050EF}" srcId="{C782CD9B-2B4B-48D2-BF13-2B0D6056B78A}" destId="{2D51EAF0-C497-40E9-996D-2D0BC40F318C}" srcOrd="9" destOrd="0" parTransId="{43C509B8-DD3A-429A-ADC4-232D55259B3D}" sibTransId="{66A12237-9546-42D0-81C0-2C324670B743}"/>
    <dgm:cxn modelId="{076D9919-3A0B-46AD-A196-EC758419B623}" type="presOf" srcId="{2F442204-E894-4EB6-A3FA-953074E6D5F9}" destId="{A29D7AF6-34C9-459D-B160-0F8E7686BA2B}" srcOrd="0" destOrd="0" presId="urn:microsoft.com/office/officeart/2005/8/layout/chevron1"/>
    <dgm:cxn modelId="{D486BC1C-2863-4662-85F7-598D0AD96559}" type="presOf" srcId="{DFCF748E-4FA2-4C04-B1DF-85DA1021BE5D}" destId="{F7031506-3856-48AD-BFC1-89D9660F7FF7}" srcOrd="0" destOrd="0" presId="urn:microsoft.com/office/officeart/2005/8/layout/chevron1"/>
    <dgm:cxn modelId="{1FAF4325-306F-437C-9A54-9E8965C4BC63}" type="presOf" srcId="{72FFD339-6A5F-4ED7-B529-6155AF8C35BB}" destId="{636F50A3-8EFE-4C08-B6BE-284B03274F0B}" srcOrd="0" destOrd="0" presId="urn:microsoft.com/office/officeart/2005/8/layout/chevron1"/>
    <dgm:cxn modelId="{46D69A5D-0C97-4BDC-9674-D4D5B4360281}" type="presOf" srcId="{B754C885-66E5-4615-BD33-B6EE917A035D}" destId="{6C62160D-9EC9-4B84-8EFD-9C3E10FC055A}"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6FD2AE64-BDEB-482D-ACF3-1D5403180A1E}" srcId="{C782CD9B-2B4B-48D2-BF13-2B0D6056B78A}" destId="{2F442204-E894-4EB6-A3FA-953074E6D5F9}" srcOrd="4" destOrd="0" parTransId="{9E6A019B-6886-407A-A3BB-1A2A8D416818}" sibTransId="{07F51AA8-9070-4A56-AF24-8977CF9B6A80}"/>
    <dgm:cxn modelId="{EEF98470-7E35-4727-AE11-1A207AD55354}" type="presOf" srcId="{7A5D9CDD-E10F-422D-808B-815C691EF2E8}" destId="{A2199658-E72A-4294-AFD3-6892981EEB12}" srcOrd="0" destOrd="0" presId="urn:microsoft.com/office/officeart/2005/8/layout/chevron1"/>
    <dgm:cxn modelId="{C0B1CD75-FACF-4D74-B39A-25DD904668CB}" type="presOf" srcId="{2D51EAF0-C497-40E9-996D-2D0BC40F318C}" destId="{F2510710-7BA2-44B7-8AA7-1347717B483B}" srcOrd="0" destOrd="0" presId="urn:microsoft.com/office/officeart/2005/8/layout/chevron1"/>
    <dgm:cxn modelId="{8E2BFD76-E09C-4FB8-BE98-8B35DACCF36D}" type="presOf" srcId="{56EC974B-4690-4A6A-B143-36A5A9DDDB75}" destId="{F9C55CAF-C1A3-4EFD-AD93-3CBF7E30E2FA}"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A90F2785-3DCA-4E86-998C-EA0F648790DA}" type="presOf" srcId="{A07A8528-D240-4AAE-BA81-005F6AD457F1}" destId="{8CED6B9D-804A-4009-A04D-D699125D11F0}"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7A7C00A5-0377-45AB-8CF8-2772244052E4}" type="presOf" srcId="{5805825E-3BC3-4961-910E-96065463977D}" destId="{0A5AB2D9-0A33-47A4-83C2-3990E2018CD9}" srcOrd="0" destOrd="0" presId="urn:microsoft.com/office/officeart/2005/8/layout/chevron1"/>
    <dgm:cxn modelId="{FE5FBCA8-5D6F-44E5-8DFA-D24300AECCE8}" srcId="{C782CD9B-2B4B-48D2-BF13-2B0D6056B78A}" destId="{56EC974B-4690-4A6A-B143-36A5A9DDDB75}" srcOrd="6" destOrd="0" parTransId="{F24B2512-EFC3-4494-92F8-F4C2A580DD56}" sibTransId="{57612FAC-3D38-4A5A-9D54-8452999285F4}"/>
    <dgm:cxn modelId="{D6C89AE1-00A8-492D-888B-1E3DDC006D86}" srcId="{C782CD9B-2B4B-48D2-BF13-2B0D6056B78A}" destId="{5805825E-3BC3-4961-910E-96065463977D}" srcOrd="8" destOrd="0" parTransId="{263FA899-3C2D-4809-A47A-DB65911293C7}" sibTransId="{B58F1702-0059-4F53-9A60-77242457BBFA}"/>
    <dgm:cxn modelId="{65E3AEF0-4074-4345-A0E5-EFCBEA336809}" type="presOf" srcId="{C782CD9B-2B4B-48D2-BF13-2B0D6056B78A}" destId="{2069E263-CA68-447A-859F-7068DC9AF2B6}" srcOrd="0" destOrd="0" presId="urn:microsoft.com/office/officeart/2005/8/layout/chevron1"/>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867B72FC-3155-4CDD-8EA7-B48BE3E571FE}" type="presOf" srcId="{9225496C-39D8-4F53-8BB5-1B069B40EB3E}" destId="{6BB9B9CD-B911-4E33-8045-BE6A8D7C5B89}" srcOrd="0" destOrd="0" presId="urn:microsoft.com/office/officeart/2005/8/layout/chevron1"/>
    <dgm:cxn modelId="{C022567B-50C2-4CAE-89CA-7F01AEF5DCB9}" type="presParOf" srcId="{2069E263-CA68-447A-859F-7068DC9AF2B6}" destId="{F7031506-3856-48AD-BFC1-89D9660F7FF7}" srcOrd="0" destOrd="0" presId="urn:microsoft.com/office/officeart/2005/8/layout/chevron1"/>
    <dgm:cxn modelId="{8C90D710-3D6F-4C98-8A30-E3A5F1B12BD5}" type="presParOf" srcId="{2069E263-CA68-447A-859F-7068DC9AF2B6}" destId="{420EBE6C-A91F-49B7-AF4C-29A127D6266A}" srcOrd="1" destOrd="0" presId="urn:microsoft.com/office/officeart/2005/8/layout/chevron1"/>
    <dgm:cxn modelId="{5C70C8A0-DAF9-43AE-8264-A65AC4F31FD8}" type="presParOf" srcId="{2069E263-CA68-447A-859F-7068DC9AF2B6}" destId="{6C62160D-9EC9-4B84-8EFD-9C3E10FC055A}" srcOrd="2" destOrd="0" presId="urn:microsoft.com/office/officeart/2005/8/layout/chevron1"/>
    <dgm:cxn modelId="{EBCE6F3A-3B15-4478-B2B0-C1D6FC70EEBB}" type="presParOf" srcId="{2069E263-CA68-447A-859F-7068DC9AF2B6}" destId="{6415A264-B3C7-41A6-9BA0-D0AD6AE1DACB}" srcOrd="3" destOrd="0" presId="urn:microsoft.com/office/officeart/2005/8/layout/chevron1"/>
    <dgm:cxn modelId="{E83801B9-40E3-4C62-B973-6F5F5367E7C6}" type="presParOf" srcId="{2069E263-CA68-447A-859F-7068DC9AF2B6}" destId="{636F50A3-8EFE-4C08-B6BE-284B03274F0B}" srcOrd="4" destOrd="0" presId="urn:microsoft.com/office/officeart/2005/8/layout/chevron1"/>
    <dgm:cxn modelId="{2F308BBD-85BD-4C00-8F93-13933FA0BB38}" type="presParOf" srcId="{2069E263-CA68-447A-859F-7068DC9AF2B6}" destId="{B0C5D3FB-8180-4CC6-9F14-5042E96FD8E3}" srcOrd="5" destOrd="0" presId="urn:microsoft.com/office/officeart/2005/8/layout/chevron1"/>
    <dgm:cxn modelId="{149CDFD9-0256-4B2F-B7E1-2A12D29344AC}" type="presParOf" srcId="{2069E263-CA68-447A-859F-7068DC9AF2B6}" destId="{6BB9B9CD-B911-4E33-8045-BE6A8D7C5B89}" srcOrd="6" destOrd="0" presId="urn:microsoft.com/office/officeart/2005/8/layout/chevron1"/>
    <dgm:cxn modelId="{3FBC82CA-3DCF-4F8E-A71A-0C9A3993B642}" type="presParOf" srcId="{2069E263-CA68-447A-859F-7068DC9AF2B6}" destId="{60B2C4AD-8A0D-4CB2-93A9-16C6C0E4BD5B}" srcOrd="7" destOrd="0" presId="urn:microsoft.com/office/officeart/2005/8/layout/chevron1"/>
    <dgm:cxn modelId="{899D08D8-93F5-4672-8586-B5CC708C7DDD}" type="presParOf" srcId="{2069E263-CA68-447A-859F-7068DC9AF2B6}" destId="{A29D7AF6-34C9-459D-B160-0F8E7686BA2B}" srcOrd="8" destOrd="0" presId="urn:microsoft.com/office/officeart/2005/8/layout/chevron1"/>
    <dgm:cxn modelId="{30C2279D-B4A2-4A0B-A2D0-6C4A01258D6E}" type="presParOf" srcId="{2069E263-CA68-447A-859F-7068DC9AF2B6}" destId="{7004503D-9639-442B-9C04-FB1247092C40}" srcOrd="9" destOrd="0" presId="urn:microsoft.com/office/officeart/2005/8/layout/chevron1"/>
    <dgm:cxn modelId="{DAC38CE6-C8AB-4D54-A729-2A3D99DBF129}" type="presParOf" srcId="{2069E263-CA68-447A-859F-7068DC9AF2B6}" destId="{A2199658-E72A-4294-AFD3-6892981EEB12}" srcOrd="10" destOrd="0" presId="urn:microsoft.com/office/officeart/2005/8/layout/chevron1"/>
    <dgm:cxn modelId="{F93BB641-1628-41C9-A3AF-C8A0C6D6056C}" type="presParOf" srcId="{2069E263-CA68-447A-859F-7068DC9AF2B6}" destId="{9B5C0F41-E4E2-4A3A-AA73-E3E4EB6ACD5E}" srcOrd="11" destOrd="0" presId="urn:microsoft.com/office/officeart/2005/8/layout/chevron1"/>
    <dgm:cxn modelId="{F1935B20-FB7E-4F03-A12A-30A79CAA3894}" type="presParOf" srcId="{2069E263-CA68-447A-859F-7068DC9AF2B6}" destId="{F9C55CAF-C1A3-4EFD-AD93-3CBF7E30E2FA}" srcOrd="12" destOrd="0" presId="urn:microsoft.com/office/officeart/2005/8/layout/chevron1"/>
    <dgm:cxn modelId="{C40AFE8E-623D-4C3F-AAD6-E90BAE9D1421}" type="presParOf" srcId="{2069E263-CA68-447A-859F-7068DC9AF2B6}" destId="{DDB26EDE-11AF-40B7-9C16-348181381393}" srcOrd="13" destOrd="0" presId="urn:microsoft.com/office/officeart/2005/8/layout/chevron1"/>
    <dgm:cxn modelId="{87D400F5-88E7-4AEC-8873-2BF4831ED633}" type="presParOf" srcId="{2069E263-CA68-447A-859F-7068DC9AF2B6}" destId="{8CED6B9D-804A-4009-A04D-D699125D11F0}" srcOrd="14" destOrd="0" presId="urn:microsoft.com/office/officeart/2005/8/layout/chevron1"/>
    <dgm:cxn modelId="{246B1361-59B5-4E0C-8047-3AB780139A9A}" type="presParOf" srcId="{2069E263-CA68-447A-859F-7068DC9AF2B6}" destId="{C3D8151F-F75F-49EC-B6A3-4B15A8912918}" srcOrd="15" destOrd="0" presId="urn:microsoft.com/office/officeart/2005/8/layout/chevron1"/>
    <dgm:cxn modelId="{E0AAD049-32C8-46BA-8EB5-55FD5BCA1215}" type="presParOf" srcId="{2069E263-CA68-447A-859F-7068DC9AF2B6}" destId="{0A5AB2D9-0A33-47A4-83C2-3990E2018CD9}" srcOrd="16" destOrd="0" presId="urn:microsoft.com/office/officeart/2005/8/layout/chevron1"/>
    <dgm:cxn modelId="{15F99BD8-4355-4E94-89DE-460801B2E45B}" type="presParOf" srcId="{2069E263-CA68-447A-859F-7068DC9AF2B6}" destId="{5FE5E96A-0031-41D2-A1BE-2634D143793A}" srcOrd="17" destOrd="0" presId="urn:microsoft.com/office/officeart/2005/8/layout/chevron1"/>
    <dgm:cxn modelId="{C6845F8F-7477-4C35-B1C5-0C5107D469B2}"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pt>
    <dgm:pt modelId="{2069E263-CA68-447A-859F-7068DC9AF2B6}" type="pres">
      <dgm:prSet presAssocID="{C782CD9B-2B4B-48D2-BF13-2B0D6056B78A}" presName="Name0" presStyleCnt="0">
        <dgm:presLayoutVars>
          <dgm:dir/>
          <dgm:animLvl val="lvl"/>
          <dgm:resizeHandles val="exact"/>
        </dgm:presLayoutVars>
      </dgm:prSet>
      <dgm:spPr/>
    </dgm:pt>
  </dgm:ptLst>
  <dgm:cxnLst>
    <dgm:cxn modelId="{C9E0375C-B784-47A2-8441-609CE1CFB408}" type="presOf" srcId="{C782CD9B-2B4B-48D2-BF13-2B0D6056B78A}" destId="{2069E263-CA68-447A-859F-7068DC9AF2B6}" srcOrd="0"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solidFill>
          <a:schemeClr val="tx2"/>
        </a:soli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88ADB605-7F8F-42C8-8A77-A929321F24DB}" type="presOf" srcId="{A07A8528-D240-4AAE-BA81-005F6AD457F1}" destId="{8CED6B9D-804A-4009-A04D-D699125D11F0}" srcOrd="0" destOrd="0" presId="urn:microsoft.com/office/officeart/2005/8/layout/chevron1"/>
    <dgm:cxn modelId="{7BC9B318-E7A6-41F3-853C-1D1DFB2050EF}" srcId="{C782CD9B-2B4B-48D2-BF13-2B0D6056B78A}" destId="{2D51EAF0-C497-40E9-996D-2D0BC40F318C}" srcOrd="9" destOrd="0" parTransId="{43C509B8-DD3A-429A-ADC4-232D55259B3D}" sibTransId="{66A12237-9546-42D0-81C0-2C324670B743}"/>
    <dgm:cxn modelId="{94A2B45D-2D69-4650-AFC3-C5574217F910}" srcId="{C782CD9B-2B4B-48D2-BF13-2B0D6056B78A}" destId="{9225496C-39D8-4F53-8BB5-1B069B40EB3E}" srcOrd="3" destOrd="0" parTransId="{D3A21DFB-000A-4FCE-9E9D-8516EBA4DD45}" sibTransId="{1E3F53DD-2537-4C67-AA71-87081D444A81}"/>
    <dgm:cxn modelId="{6FD2AE64-BDEB-482D-ACF3-1D5403180A1E}" srcId="{C782CD9B-2B4B-48D2-BF13-2B0D6056B78A}" destId="{2F442204-E894-4EB6-A3FA-953074E6D5F9}" srcOrd="4" destOrd="0" parTransId="{9E6A019B-6886-407A-A3BB-1A2A8D416818}" sibTransId="{07F51AA8-9070-4A56-AF24-8977CF9B6A80}"/>
    <dgm:cxn modelId="{B6856349-123F-4EA5-A141-0E404FD99578}" type="presOf" srcId="{2F442204-E894-4EB6-A3FA-953074E6D5F9}" destId="{A29D7AF6-34C9-459D-B160-0F8E7686BA2B}" srcOrd="0" destOrd="0" presId="urn:microsoft.com/office/officeart/2005/8/layout/chevron1"/>
    <dgm:cxn modelId="{2C52324B-3982-4FC3-8680-E92431AAE931}" type="presOf" srcId="{C782CD9B-2B4B-48D2-BF13-2B0D6056B78A}" destId="{2069E263-CA68-447A-859F-7068DC9AF2B6}" srcOrd="0" destOrd="0" presId="urn:microsoft.com/office/officeart/2005/8/layout/chevron1"/>
    <dgm:cxn modelId="{468E3251-C29B-47D6-B840-23CCA67CC5C4}" type="presOf" srcId="{7A5D9CDD-E10F-422D-808B-815C691EF2E8}" destId="{A2199658-E72A-4294-AFD3-6892981EEB12}"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44A4957B-98E0-4314-820A-F7064C7F1107}" type="presOf" srcId="{5805825E-3BC3-4961-910E-96065463977D}" destId="{0A5AB2D9-0A33-47A4-83C2-3990E2018CD9}"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62C0649E-6437-4111-BB56-BC0687B8A814}" type="presOf" srcId="{B754C885-66E5-4615-BD33-B6EE917A035D}" destId="{6C62160D-9EC9-4B84-8EFD-9C3E10FC055A}" srcOrd="0" destOrd="0" presId="urn:microsoft.com/office/officeart/2005/8/layout/chevron1"/>
    <dgm:cxn modelId="{FE5FBCA8-5D6F-44E5-8DFA-D24300AECCE8}" srcId="{C782CD9B-2B4B-48D2-BF13-2B0D6056B78A}" destId="{56EC974B-4690-4A6A-B143-36A5A9DDDB75}" srcOrd="6" destOrd="0" parTransId="{F24B2512-EFC3-4494-92F8-F4C2A580DD56}" sibTransId="{57612FAC-3D38-4A5A-9D54-8452999285F4}"/>
    <dgm:cxn modelId="{0EAFADAD-7031-4798-A4D8-A4E8064F6290}" type="presOf" srcId="{2D51EAF0-C497-40E9-996D-2D0BC40F318C}" destId="{F2510710-7BA2-44B7-8AA7-1347717B483B}" srcOrd="0" destOrd="0" presId="urn:microsoft.com/office/officeart/2005/8/layout/chevron1"/>
    <dgm:cxn modelId="{B5D7B7B2-0B59-48EC-B961-F0035AEE6184}" type="presOf" srcId="{DFCF748E-4FA2-4C04-B1DF-85DA1021BE5D}" destId="{F7031506-3856-48AD-BFC1-89D9660F7FF7}" srcOrd="0" destOrd="0" presId="urn:microsoft.com/office/officeart/2005/8/layout/chevron1"/>
    <dgm:cxn modelId="{020F37C8-9E54-4148-87F7-98B7AE0BB19E}" type="presOf" srcId="{9225496C-39D8-4F53-8BB5-1B069B40EB3E}" destId="{6BB9B9CD-B911-4E33-8045-BE6A8D7C5B89}"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624317F4-781D-48CE-AD6C-40B9BFBB002B}" type="presOf" srcId="{56EC974B-4690-4A6A-B143-36A5A9DDDB75}" destId="{F9C55CAF-C1A3-4EFD-AD93-3CBF7E30E2FA}" srcOrd="0" destOrd="0" presId="urn:microsoft.com/office/officeart/2005/8/layout/chevron1"/>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5E5131FF-24B5-4745-A3EC-0F788B1BC78F}" type="presOf" srcId="{72FFD339-6A5F-4ED7-B529-6155AF8C35BB}" destId="{636F50A3-8EFE-4C08-B6BE-284B03274F0B}" srcOrd="0" destOrd="0" presId="urn:microsoft.com/office/officeart/2005/8/layout/chevron1"/>
    <dgm:cxn modelId="{7EF299CD-C532-4B43-84DF-2CF681DF27EB}" type="presParOf" srcId="{2069E263-CA68-447A-859F-7068DC9AF2B6}" destId="{F7031506-3856-48AD-BFC1-89D9660F7FF7}" srcOrd="0" destOrd="0" presId="urn:microsoft.com/office/officeart/2005/8/layout/chevron1"/>
    <dgm:cxn modelId="{384379F2-4644-416B-98F4-2EDBD840BE99}" type="presParOf" srcId="{2069E263-CA68-447A-859F-7068DC9AF2B6}" destId="{420EBE6C-A91F-49B7-AF4C-29A127D6266A}" srcOrd="1" destOrd="0" presId="urn:microsoft.com/office/officeart/2005/8/layout/chevron1"/>
    <dgm:cxn modelId="{E762038C-6D13-4AC4-8298-AA7F5820A74E}" type="presParOf" srcId="{2069E263-CA68-447A-859F-7068DC9AF2B6}" destId="{6C62160D-9EC9-4B84-8EFD-9C3E10FC055A}" srcOrd="2" destOrd="0" presId="urn:microsoft.com/office/officeart/2005/8/layout/chevron1"/>
    <dgm:cxn modelId="{9D8E3A92-D3E7-413D-B94F-A7D810A29FE7}" type="presParOf" srcId="{2069E263-CA68-447A-859F-7068DC9AF2B6}" destId="{6415A264-B3C7-41A6-9BA0-D0AD6AE1DACB}" srcOrd="3" destOrd="0" presId="urn:microsoft.com/office/officeart/2005/8/layout/chevron1"/>
    <dgm:cxn modelId="{E1EC464E-5D5B-42E1-91CF-9A99D0ECA6BE}" type="presParOf" srcId="{2069E263-CA68-447A-859F-7068DC9AF2B6}" destId="{636F50A3-8EFE-4C08-B6BE-284B03274F0B}" srcOrd="4" destOrd="0" presId="urn:microsoft.com/office/officeart/2005/8/layout/chevron1"/>
    <dgm:cxn modelId="{CCA6BCBC-EE1E-4456-841E-5C1B08F6E21B}" type="presParOf" srcId="{2069E263-CA68-447A-859F-7068DC9AF2B6}" destId="{B0C5D3FB-8180-4CC6-9F14-5042E96FD8E3}" srcOrd="5" destOrd="0" presId="urn:microsoft.com/office/officeart/2005/8/layout/chevron1"/>
    <dgm:cxn modelId="{15C328DE-579E-489F-97D0-0008B05C4D78}" type="presParOf" srcId="{2069E263-CA68-447A-859F-7068DC9AF2B6}" destId="{6BB9B9CD-B911-4E33-8045-BE6A8D7C5B89}" srcOrd="6" destOrd="0" presId="urn:microsoft.com/office/officeart/2005/8/layout/chevron1"/>
    <dgm:cxn modelId="{4794BB6D-A645-4194-82A7-64EB5E2907BC}" type="presParOf" srcId="{2069E263-CA68-447A-859F-7068DC9AF2B6}" destId="{60B2C4AD-8A0D-4CB2-93A9-16C6C0E4BD5B}" srcOrd="7" destOrd="0" presId="urn:microsoft.com/office/officeart/2005/8/layout/chevron1"/>
    <dgm:cxn modelId="{54C79ECE-A09D-4DE6-959D-01596224B04B}" type="presParOf" srcId="{2069E263-CA68-447A-859F-7068DC9AF2B6}" destId="{A29D7AF6-34C9-459D-B160-0F8E7686BA2B}" srcOrd="8" destOrd="0" presId="urn:microsoft.com/office/officeart/2005/8/layout/chevron1"/>
    <dgm:cxn modelId="{D964C1EE-CC11-4B0C-A592-5EA5E1FFB9C6}" type="presParOf" srcId="{2069E263-CA68-447A-859F-7068DC9AF2B6}" destId="{7004503D-9639-442B-9C04-FB1247092C40}" srcOrd="9" destOrd="0" presId="urn:microsoft.com/office/officeart/2005/8/layout/chevron1"/>
    <dgm:cxn modelId="{ED583E04-1F3B-49B9-A7F8-34E76B9C495B}" type="presParOf" srcId="{2069E263-CA68-447A-859F-7068DC9AF2B6}" destId="{A2199658-E72A-4294-AFD3-6892981EEB12}" srcOrd="10" destOrd="0" presId="urn:microsoft.com/office/officeart/2005/8/layout/chevron1"/>
    <dgm:cxn modelId="{D64739CA-F7B8-4825-A4BE-5D83B877DE69}" type="presParOf" srcId="{2069E263-CA68-447A-859F-7068DC9AF2B6}" destId="{9B5C0F41-E4E2-4A3A-AA73-E3E4EB6ACD5E}" srcOrd="11" destOrd="0" presId="urn:microsoft.com/office/officeart/2005/8/layout/chevron1"/>
    <dgm:cxn modelId="{1F7BE60D-6832-488E-91D0-5E8C2285DA90}" type="presParOf" srcId="{2069E263-CA68-447A-859F-7068DC9AF2B6}" destId="{F9C55CAF-C1A3-4EFD-AD93-3CBF7E30E2FA}" srcOrd="12" destOrd="0" presId="urn:microsoft.com/office/officeart/2005/8/layout/chevron1"/>
    <dgm:cxn modelId="{B35B3F0D-0D0F-4998-99B5-6CC3F6F4C66A}" type="presParOf" srcId="{2069E263-CA68-447A-859F-7068DC9AF2B6}" destId="{DDB26EDE-11AF-40B7-9C16-348181381393}" srcOrd="13" destOrd="0" presId="urn:microsoft.com/office/officeart/2005/8/layout/chevron1"/>
    <dgm:cxn modelId="{E385169B-B5EB-4428-A5B9-45DD70B25E38}" type="presParOf" srcId="{2069E263-CA68-447A-859F-7068DC9AF2B6}" destId="{8CED6B9D-804A-4009-A04D-D699125D11F0}" srcOrd="14" destOrd="0" presId="urn:microsoft.com/office/officeart/2005/8/layout/chevron1"/>
    <dgm:cxn modelId="{23B782ED-B7C1-450A-8432-85B012265308}" type="presParOf" srcId="{2069E263-CA68-447A-859F-7068DC9AF2B6}" destId="{C3D8151F-F75F-49EC-B6A3-4B15A8912918}" srcOrd="15" destOrd="0" presId="urn:microsoft.com/office/officeart/2005/8/layout/chevron1"/>
    <dgm:cxn modelId="{DAFDFE3B-6330-4B09-9740-6ED53027306C}" type="presParOf" srcId="{2069E263-CA68-447A-859F-7068DC9AF2B6}" destId="{0A5AB2D9-0A33-47A4-83C2-3990E2018CD9}" srcOrd="16" destOrd="0" presId="urn:microsoft.com/office/officeart/2005/8/layout/chevron1"/>
    <dgm:cxn modelId="{B82390A2-C11C-4DC5-B4D7-51F7A14738E3}" type="presParOf" srcId="{2069E263-CA68-447A-859F-7068DC9AF2B6}" destId="{5FE5E96A-0031-41D2-A1BE-2634D143793A}" srcOrd="17" destOrd="0" presId="urn:microsoft.com/office/officeart/2005/8/layout/chevron1"/>
    <dgm:cxn modelId="{9A2BB680-F8F8-41E7-B85A-4D9523623E69}"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solidFill>
          <a:schemeClr val="tx2"/>
        </a:soli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7BC9B318-E7A6-41F3-853C-1D1DFB2050EF}" srcId="{C782CD9B-2B4B-48D2-BF13-2B0D6056B78A}" destId="{2D51EAF0-C497-40E9-996D-2D0BC40F318C}" srcOrd="9" destOrd="0" parTransId="{43C509B8-DD3A-429A-ADC4-232D55259B3D}" sibTransId="{66A12237-9546-42D0-81C0-2C324670B743}"/>
    <dgm:cxn modelId="{DFB52421-F120-4899-B160-2D6ECF2850B5}" type="presOf" srcId="{DFCF748E-4FA2-4C04-B1DF-85DA1021BE5D}" destId="{F7031506-3856-48AD-BFC1-89D9660F7FF7}" srcOrd="0" destOrd="0" presId="urn:microsoft.com/office/officeart/2005/8/layout/chevron1"/>
    <dgm:cxn modelId="{55839C33-44E1-48D7-BE24-28A04079F97B}" type="presOf" srcId="{56EC974B-4690-4A6A-B143-36A5A9DDDB75}" destId="{F9C55CAF-C1A3-4EFD-AD93-3CBF7E30E2FA}" srcOrd="0" destOrd="0" presId="urn:microsoft.com/office/officeart/2005/8/layout/chevron1"/>
    <dgm:cxn modelId="{6CD11040-2592-4F27-ABBC-A3C62E964656}" type="presOf" srcId="{7A5D9CDD-E10F-422D-808B-815C691EF2E8}" destId="{A2199658-E72A-4294-AFD3-6892981EEB12}"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6FD2AE64-BDEB-482D-ACF3-1D5403180A1E}" srcId="{C782CD9B-2B4B-48D2-BF13-2B0D6056B78A}" destId="{2F442204-E894-4EB6-A3FA-953074E6D5F9}" srcOrd="4" destOrd="0" parTransId="{9E6A019B-6886-407A-A3BB-1A2A8D416818}" sibTransId="{07F51AA8-9070-4A56-AF24-8977CF9B6A80}"/>
    <dgm:cxn modelId="{312A5365-620F-41A5-8D34-B5897D04E1FD}" type="presOf" srcId="{C782CD9B-2B4B-48D2-BF13-2B0D6056B78A}" destId="{2069E263-CA68-447A-859F-7068DC9AF2B6}"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B859BF89-CB90-49BD-8A83-4D0C327E195A}" type="presOf" srcId="{B754C885-66E5-4615-BD33-B6EE917A035D}" destId="{6C62160D-9EC9-4B84-8EFD-9C3E10FC055A}" srcOrd="0" destOrd="0" presId="urn:microsoft.com/office/officeart/2005/8/layout/chevron1"/>
    <dgm:cxn modelId="{88B4288A-B895-4F89-B631-ADE3452F4EA8}" type="presOf" srcId="{2F442204-E894-4EB6-A3FA-953074E6D5F9}" destId="{A29D7AF6-34C9-459D-B160-0F8E7686BA2B}" srcOrd="0" destOrd="0" presId="urn:microsoft.com/office/officeart/2005/8/layout/chevron1"/>
    <dgm:cxn modelId="{4B01F299-537B-4564-B465-9A7DA9F27DAA}" type="presOf" srcId="{2D51EAF0-C497-40E9-996D-2D0BC40F318C}" destId="{F2510710-7BA2-44B7-8AA7-1347717B483B}" srcOrd="0" destOrd="0" presId="urn:microsoft.com/office/officeart/2005/8/layout/chevron1"/>
    <dgm:cxn modelId="{4F5B179D-5488-4B31-91F0-D7D8FF421FA9}" type="presOf" srcId="{5805825E-3BC3-4961-910E-96065463977D}" destId="{0A5AB2D9-0A33-47A4-83C2-3990E2018CD9}"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0C20E5A4-4B42-46D8-B781-FE22DD05DA99}" type="presOf" srcId="{9225496C-39D8-4F53-8BB5-1B069B40EB3E}" destId="{6BB9B9CD-B911-4E33-8045-BE6A8D7C5B89}" srcOrd="0" destOrd="0" presId="urn:microsoft.com/office/officeart/2005/8/layout/chevron1"/>
    <dgm:cxn modelId="{FE5FBCA8-5D6F-44E5-8DFA-D24300AECCE8}" srcId="{C782CD9B-2B4B-48D2-BF13-2B0D6056B78A}" destId="{56EC974B-4690-4A6A-B143-36A5A9DDDB75}" srcOrd="6" destOrd="0" parTransId="{F24B2512-EFC3-4494-92F8-F4C2A580DD56}" sibTransId="{57612FAC-3D38-4A5A-9D54-8452999285F4}"/>
    <dgm:cxn modelId="{C7178BD6-7BD2-4E97-A734-3411626CCB18}" type="presOf" srcId="{72FFD339-6A5F-4ED7-B529-6155AF8C35BB}" destId="{636F50A3-8EFE-4C08-B6BE-284B03274F0B}" srcOrd="0" destOrd="0" presId="urn:microsoft.com/office/officeart/2005/8/layout/chevron1"/>
    <dgm:cxn modelId="{4F29C0DF-C164-4C66-BB8C-DA111F0709A1}" type="presOf" srcId="{A07A8528-D240-4AAE-BA81-005F6AD457F1}" destId="{8CED6B9D-804A-4009-A04D-D699125D11F0}"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B30B4530-4910-41EC-B3D8-6082C1475297}" type="presParOf" srcId="{2069E263-CA68-447A-859F-7068DC9AF2B6}" destId="{F7031506-3856-48AD-BFC1-89D9660F7FF7}" srcOrd="0" destOrd="0" presId="urn:microsoft.com/office/officeart/2005/8/layout/chevron1"/>
    <dgm:cxn modelId="{7004E2B7-74F5-4A8C-95FB-4E6CD1A8275E}" type="presParOf" srcId="{2069E263-CA68-447A-859F-7068DC9AF2B6}" destId="{420EBE6C-A91F-49B7-AF4C-29A127D6266A}" srcOrd="1" destOrd="0" presId="urn:microsoft.com/office/officeart/2005/8/layout/chevron1"/>
    <dgm:cxn modelId="{EC7969CC-2F1F-452A-A4D6-1FA526D57CD0}" type="presParOf" srcId="{2069E263-CA68-447A-859F-7068DC9AF2B6}" destId="{6C62160D-9EC9-4B84-8EFD-9C3E10FC055A}" srcOrd="2" destOrd="0" presId="urn:microsoft.com/office/officeart/2005/8/layout/chevron1"/>
    <dgm:cxn modelId="{04943747-73F3-4E5D-A99A-AB797C50CD19}" type="presParOf" srcId="{2069E263-CA68-447A-859F-7068DC9AF2B6}" destId="{6415A264-B3C7-41A6-9BA0-D0AD6AE1DACB}" srcOrd="3" destOrd="0" presId="urn:microsoft.com/office/officeart/2005/8/layout/chevron1"/>
    <dgm:cxn modelId="{8A3D57F0-E54A-4F6B-8831-4BDE00A9CC81}" type="presParOf" srcId="{2069E263-CA68-447A-859F-7068DC9AF2B6}" destId="{636F50A3-8EFE-4C08-B6BE-284B03274F0B}" srcOrd="4" destOrd="0" presId="urn:microsoft.com/office/officeart/2005/8/layout/chevron1"/>
    <dgm:cxn modelId="{F37E6A5E-D1F6-481D-B149-C571C7F571F0}" type="presParOf" srcId="{2069E263-CA68-447A-859F-7068DC9AF2B6}" destId="{B0C5D3FB-8180-4CC6-9F14-5042E96FD8E3}" srcOrd="5" destOrd="0" presId="urn:microsoft.com/office/officeart/2005/8/layout/chevron1"/>
    <dgm:cxn modelId="{E74D93D9-38A6-4848-A0C1-B12A3027DF8F}" type="presParOf" srcId="{2069E263-CA68-447A-859F-7068DC9AF2B6}" destId="{6BB9B9CD-B911-4E33-8045-BE6A8D7C5B89}" srcOrd="6" destOrd="0" presId="urn:microsoft.com/office/officeart/2005/8/layout/chevron1"/>
    <dgm:cxn modelId="{3601C643-4864-48EC-9E70-ED35A54E46B9}" type="presParOf" srcId="{2069E263-CA68-447A-859F-7068DC9AF2B6}" destId="{60B2C4AD-8A0D-4CB2-93A9-16C6C0E4BD5B}" srcOrd="7" destOrd="0" presId="urn:microsoft.com/office/officeart/2005/8/layout/chevron1"/>
    <dgm:cxn modelId="{C0C15DFA-47AA-42BA-84D6-1E9C915F207A}" type="presParOf" srcId="{2069E263-CA68-447A-859F-7068DC9AF2B6}" destId="{A29D7AF6-34C9-459D-B160-0F8E7686BA2B}" srcOrd="8" destOrd="0" presId="urn:microsoft.com/office/officeart/2005/8/layout/chevron1"/>
    <dgm:cxn modelId="{6ABA360F-1949-401B-98E4-0A72CA3DD8BC}" type="presParOf" srcId="{2069E263-CA68-447A-859F-7068DC9AF2B6}" destId="{7004503D-9639-442B-9C04-FB1247092C40}" srcOrd="9" destOrd="0" presId="urn:microsoft.com/office/officeart/2005/8/layout/chevron1"/>
    <dgm:cxn modelId="{FBD9F5F1-84F8-4F41-850A-9DAE4D613EE3}" type="presParOf" srcId="{2069E263-CA68-447A-859F-7068DC9AF2B6}" destId="{A2199658-E72A-4294-AFD3-6892981EEB12}" srcOrd="10" destOrd="0" presId="urn:microsoft.com/office/officeart/2005/8/layout/chevron1"/>
    <dgm:cxn modelId="{02ADA0A8-3D70-4F4C-8E1A-F4F5ADEBF222}" type="presParOf" srcId="{2069E263-CA68-447A-859F-7068DC9AF2B6}" destId="{9B5C0F41-E4E2-4A3A-AA73-E3E4EB6ACD5E}" srcOrd="11" destOrd="0" presId="urn:microsoft.com/office/officeart/2005/8/layout/chevron1"/>
    <dgm:cxn modelId="{1097A976-0488-4112-8377-B6DA98776CA2}" type="presParOf" srcId="{2069E263-CA68-447A-859F-7068DC9AF2B6}" destId="{F9C55CAF-C1A3-4EFD-AD93-3CBF7E30E2FA}" srcOrd="12" destOrd="0" presId="urn:microsoft.com/office/officeart/2005/8/layout/chevron1"/>
    <dgm:cxn modelId="{1FE4E9F5-EDF2-4093-B1AC-CC045B1763E6}" type="presParOf" srcId="{2069E263-CA68-447A-859F-7068DC9AF2B6}" destId="{DDB26EDE-11AF-40B7-9C16-348181381393}" srcOrd="13" destOrd="0" presId="urn:microsoft.com/office/officeart/2005/8/layout/chevron1"/>
    <dgm:cxn modelId="{A2D9FDC2-4EF8-4F17-BC5F-8C18E60BA2B9}" type="presParOf" srcId="{2069E263-CA68-447A-859F-7068DC9AF2B6}" destId="{8CED6B9D-804A-4009-A04D-D699125D11F0}" srcOrd="14" destOrd="0" presId="urn:microsoft.com/office/officeart/2005/8/layout/chevron1"/>
    <dgm:cxn modelId="{38B95313-0BD7-4F36-9E3A-65039584A77D}" type="presParOf" srcId="{2069E263-CA68-447A-859F-7068DC9AF2B6}" destId="{C3D8151F-F75F-49EC-B6A3-4B15A8912918}" srcOrd="15" destOrd="0" presId="urn:microsoft.com/office/officeart/2005/8/layout/chevron1"/>
    <dgm:cxn modelId="{D32F4865-B009-464B-B526-AD4F916CAAD8}" type="presParOf" srcId="{2069E263-CA68-447A-859F-7068DC9AF2B6}" destId="{0A5AB2D9-0A33-47A4-83C2-3990E2018CD9}" srcOrd="16" destOrd="0" presId="urn:microsoft.com/office/officeart/2005/8/layout/chevron1"/>
    <dgm:cxn modelId="{B736DA89-E963-4897-B06F-52538D176E9D}" type="presParOf" srcId="{2069E263-CA68-447A-859F-7068DC9AF2B6}" destId="{5FE5E96A-0031-41D2-A1BE-2634D143793A}" srcOrd="17" destOrd="0" presId="urn:microsoft.com/office/officeart/2005/8/layout/chevron1"/>
    <dgm:cxn modelId="{44B0D29E-AB37-4CB1-9809-EFD6A1A77217}"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solidFill>
          <a:schemeClr val="tx2"/>
        </a:soli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455CCB08-C7A8-416D-A61E-02325EAE6063}" type="presOf" srcId="{56EC974B-4690-4A6A-B143-36A5A9DDDB75}" destId="{F9C55CAF-C1A3-4EFD-AD93-3CBF7E30E2FA}" srcOrd="0" destOrd="0" presId="urn:microsoft.com/office/officeart/2005/8/layout/chevron1"/>
    <dgm:cxn modelId="{4BBAF50C-9805-4A32-96FD-6907C48C3528}" type="presOf" srcId="{72FFD339-6A5F-4ED7-B529-6155AF8C35BB}" destId="{636F50A3-8EFE-4C08-B6BE-284B03274F0B}" srcOrd="0" destOrd="0" presId="urn:microsoft.com/office/officeart/2005/8/layout/chevron1"/>
    <dgm:cxn modelId="{7BC9B318-E7A6-41F3-853C-1D1DFB2050EF}" srcId="{C782CD9B-2B4B-48D2-BF13-2B0D6056B78A}" destId="{2D51EAF0-C497-40E9-996D-2D0BC40F318C}" srcOrd="9" destOrd="0" parTransId="{43C509B8-DD3A-429A-ADC4-232D55259B3D}" sibTransId="{66A12237-9546-42D0-81C0-2C324670B743}"/>
    <dgm:cxn modelId="{D64E4A5D-EA9C-406E-A6B4-DE8ED96604DD}" type="presOf" srcId="{DFCF748E-4FA2-4C04-B1DF-85DA1021BE5D}" destId="{F7031506-3856-48AD-BFC1-89D9660F7FF7}"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CE2FF75F-DB2F-45B2-AA01-EC22182AEF38}" type="presOf" srcId="{5805825E-3BC3-4961-910E-96065463977D}" destId="{0A5AB2D9-0A33-47A4-83C2-3990E2018CD9}" srcOrd="0" destOrd="0" presId="urn:microsoft.com/office/officeart/2005/8/layout/chevron1"/>
    <dgm:cxn modelId="{5D7E5463-E04E-4B9F-8F4D-311BDA47B869}" type="presOf" srcId="{C782CD9B-2B4B-48D2-BF13-2B0D6056B78A}" destId="{2069E263-CA68-447A-859F-7068DC9AF2B6}" srcOrd="0" destOrd="0" presId="urn:microsoft.com/office/officeart/2005/8/layout/chevron1"/>
    <dgm:cxn modelId="{6FD2AE64-BDEB-482D-ACF3-1D5403180A1E}" srcId="{C782CD9B-2B4B-48D2-BF13-2B0D6056B78A}" destId="{2F442204-E894-4EB6-A3FA-953074E6D5F9}" srcOrd="4" destOrd="0" parTransId="{9E6A019B-6886-407A-A3BB-1A2A8D416818}" sibTransId="{07F51AA8-9070-4A56-AF24-8977CF9B6A80}"/>
    <dgm:cxn modelId="{F7383E51-D164-471E-8791-0266BB525838}" type="presOf" srcId="{7A5D9CDD-E10F-422D-808B-815C691EF2E8}" destId="{A2199658-E72A-4294-AFD3-6892981EEB12}" srcOrd="0" destOrd="0" presId="urn:microsoft.com/office/officeart/2005/8/layout/chevron1"/>
    <dgm:cxn modelId="{D6B8B377-9157-42B7-96A4-2115B21AB9B2}" type="presOf" srcId="{9225496C-39D8-4F53-8BB5-1B069B40EB3E}" destId="{6BB9B9CD-B911-4E33-8045-BE6A8D7C5B89}"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35193F86-1FA7-4563-8B6E-D3A9EDE01F33}" type="presOf" srcId="{A07A8528-D240-4AAE-BA81-005F6AD457F1}" destId="{8CED6B9D-804A-4009-A04D-D699125D11F0}"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FE5FBCA8-5D6F-44E5-8DFA-D24300AECCE8}" srcId="{C782CD9B-2B4B-48D2-BF13-2B0D6056B78A}" destId="{56EC974B-4690-4A6A-B143-36A5A9DDDB75}" srcOrd="6" destOrd="0" parTransId="{F24B2512-EFC3-4494-92F8-F4C2A580DD56}" sibTransId="{57612FAC-3D38-4A5A-9D54-8452999285F4}"/>
    <dgm:cxn modelId="{C2266BAA-53AB-4D7C-808A-23A5E9089F05}" type="presOf" srcId="{2F442204-E894-4EB6-A3FA-953074E6D5F9}" destId="{A29D7AF6-34C9-459D-B160-0F8E7686BA2B}" srcOrd="0" destOrd="0" presId="urn:microsoft.com/office/officeart/2005/8/layout/chevron1"/>
    <dgm:cxn modelId="{874B85B8-F560-4463-8F3D-8EE7EEDE2E78}" type="presOf" srcId="{2D51EAF0-C497-40E9-996D-2D0BC40F318C}" destId="{F2510710-7BA2-44B7-8AA7-1347717B483B}" srcOrd="0" destOrd="0" presId="urn:microsoft.com/office/officeart/2005/8/layout/chevron1"/>
    <dgm:cxn modelId="{F46212D2-F058-435C-9A36-477ED2AC6AEF}" type="presOf" srcId="{B754C885-66E5-4615-BD33-B6EE917A035D}" destId="{6C62160D-9EC9-4B84-8EFD-9C3E10FC055A}"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0BC178B1-8F82-40F8-ABEA-D845F47CF183}" type="presParOf" srcId="{2069E263-CA68-447A-859F-7068DC9AF2B6}" destId="{F7031506-3856-48AD-BFC1-89D9660F7FF7}" srcOrd="0" destOrd="0" presId="urn:microsoft.com/office/officeart/2005/8/layout/chevron1"/>
    <dgm:cxn modelId="{603B3484-A90E-4E57-A909-F2F46E2C897D}" type="presParOf" srcId="{2069E263-CA68-447A-859F-7068DC9AF2B6}" destId="{420EBE6C-A91F-49B7-AF4C-29A127D6266A}" srcOrd="1" destOrd="0" presId="urn:microsoft.com/office/officeart/2005/8/layout/chevron1"/>
    <dgm:cxn modelId="{13FE93DC-690A-42AB-9DD1-330195F94D5B}" type="presParOf" srcId="{2069E263-CA68-447A-859F-7068DC9AF2B6}" destId="{6C62160D-9EC9-4B84-8EFD-9C3E10FC055A}" srcOrd="2" destOrd="0" presId="urn:microsoft.com/office/officeart/2005/8/layout/chevron1"/>
    <dgm:cxn modelId="{0629EEE5-89E1-468C-B2D6-4AB9E2240295}" type="presParOf" srcId="{2069E263-CA68-447A-859F-7068DC9AF2B6}" destId="{6415A264-B3C7-41A6-9BA0-D0AD6AE1DACB}" srcOrd="3" destOrd="0" presId="urn:microsoft.com/office/officeart/2005/8/layout/chevron1"/>
    <dgm:cxn modelId="{13489D80-9DB7-4077-821A-0091BDACEE58}" type="presParOf" srcId="{2069E263-CA68-447A-859F-7068DC9AF2B6}" destId="{636F50A3-8EFE-4C08-B6BE-284B03274F0B}" srcOrd="4" destOrd="0" presId="urn:microsoft.com/office/officeart/2005/8/layout/chevron1"/>
    <dgm:cxn modelId="{63AEF0FA-B84A-4252-B001-EBC6836CF39F}" type="presParOf" srcId="{2069E263-CA68-447A-859F-7068DC9AF2B6}" destId="{B0C5D3FB-8180-4CC6-9F14-5042E96FD8E3}" srcOrd="5" destOrd="0" presId="urn:microsoft.com/office/officeart/2005/8/layout/chevron1"/>
    <dgm:cxn modelId="{1378BE35-D9B2-44CA-9698-08BDE65D8763}" type="presParOf" srcId="{2069E263-CA68-447A-859F-7068DC9AF2B6}" destId="{6BB9B9CD-B911-4E33-8045-BE6A8D7C5B89}" srcOrd="6" destOrd="0" presId="urn:microsoft.com/office/officeart/2005/8/layout/chevron1"/>
    <dgm:cxn modelId="{1296416F-FC69-492B-9FD9-213B527C83D7}" type="presParOf" srcId="{2069E263-CA68-447A-859F-7068DC9AF2B6}" destId="{60B2C4AD-8A0D-4CB2-93A9-16C6C0E4BD5B}" srcOrd="7" destOrd="0" presId="urn:microsoft.com/office/officeart/2005/8/layout/chevron1"/>
    <dgm:cxn modelId="{B768BAD9-28D6-48F6-90C7-0DF693EE4AAC}" type="presParOf" srcId="{2069E263-CA68-447A-859F-7068DC9AF2B6}" destId="{A29D7AF6-34C9-459D-B160-0F8E7686BA2B}" srcOrd="8" destOrd="0" presId="urn:microsoft.com/office/officeart/2005/8/layout/chevron1"/>
    <dgm:cxn modelId="{48336C34-0B40-4BF9-B513-9EEDEDC45D5C}" type="presParOf" srcId="{2069E263-CA68-447A-859F-7068DC9AF2B6}" destId="{7004503D-9639-442B-9C04-FB1247092C40}" srcOrd="9" destOrd="0" presId="urn:microsoft.com/office/officeart/2005/8/layout/chevron1"/>
    <dgm:cxn modelId="{17F0D67C-3DE4-442D-B447-FDEAF6411E95}" type="presParOf" srcId="{2069E263-CA68-447A-859F-7068DC9AF2B6}" destId="{A2199658-E72A-4294-AFD3-6892981EEB12}" srcOrd="10" destOrd="0" presId="urn:microsoft.com/office/officeart/2005/8/layout/chevron1"/>
    <dgm:cxn modelId="{547C5A36-ED51-4270-912E-B270444188BA}" type="presParOf" srcId="{2069E263-CA68-447A-859F-7068DC9AF2B6}" destId="{9B5C0F41-E4E2-4A3A-AA73-E3E4EB6ACD5E}" srcOrd="11" destOrd="0" presId="urn:microsoft.com/office/officeart/2005/8/layout/chevron1"/>
    <dgm:cxn modelId="{A86BCF87-35BD-43C4-8D0D-5510CF07522F}" type="presParOf" srcId="{2069E263-CA68-447A-859F-7068DC9AF2B6}" destId="{F9C55CAF-C1A3-4EFD-AD93-3CBF7E30E2FA}" srcOrd="12" destOrd="0" presId="urn:microsoft.com/office/officeart/2005/8/layout/chevron1"/>
    <dgm:cxn modelId="{8884FA52-623F-41EB-B49B-DDFC5429737E}" type="presParOf" srcId="{2069E263-CA68-447A-859F-7068DC9AF2B6}" destId="{DDB26EDE-11AF-40B7-9C16-348181381393}" srcOrd="13" destOrd="0" presId="urn:microsoft.com/office/officeart/2005/8/layout/chevron1"/>
    <dgm:cxn modelId="{A2BC340E-A1B5-4E4C-AA4A-789E5A0FC573}" type="presParOf" srcId="{2069E263-CA68-447A-859F-7068DC9AF2B6}" destId="{8CED6B9D-804A-4009-A04D-D699125D11F0}" srcOrd="14" destOrd="0" presId="urn:microsoft.com/office/officeart/2005/8/layout/chevron1"/>
    <dgm:cxn modelId="{FC3AE7F8-A5EF-4C1D-8061-31A8D0588A47}" type="presParOf" srcId="{2069E263-CA68-447A-859F-7068DC9AF2B6}" destId="{C3D8151F-F75F-49EC-B6A3-4B15A8912918}" srcOrd="15" destOrd="0" presId="urn:microsoft.com/office/officeart/2005/8/layout/chevron1"/>
    <dgm:cxn modelId="{547E096A-695B-4672-B40B-C750C45D02E8}" type="presParOf" srcId="{2069E263-CA68-447A-859F-7068DC9AF2B6}" destId="{0A5AB2D9-0A33-47A4-83C2-3990E2018CD9}" srcOrd="16" destOrd="0" presId="urn:microsoft.com/office/officeart/2005/8/layout/chevron1"/>
    <dgm:cxn modelId="{4721C40E-89C7-49C8-9D15-BDB9DA73193A}" type="presParOf" srcId="{2069E263-CA68-447A-859F-7068DC9AF2B6}" destId="{5FE5E96A-0031-41D2-A1BE-2634D143793A}" srcOrd="17" destOrd="0" presId="urn:microsoft.com/office/officeart/2005/8/layout/chevron1"/>
    <dgm:cxn modelId="{C627EDF0-935B-4D75-938B-180F46EA0895}"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solidFill>
          <a:schemeClr val="tx2"/>
        </a:soli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7BC9B318-E7A6-41F3-853C-1D1DFB2050EF}" srcId="{C782CD9B-2B4B-48D2-BF13-2B0D6056B78A}" destId="{2D51EAF0-C497-40E9-996D-2D0BC40F318C}" srcOrd="9" destOrd="0" parTransId="{43C509B8-DD3A-429A-ADC4-232D55259B3D}" sibTransId="{66A12237-9546-42D0-81C0-2C324670B743}"/>
    <dgm:cxn modelId="{1CAD851C-71AF-4627-8C0D-C17034C9B324}" type="presOf" srcId="{2F442204-E894-4EB6-A3FA-953074E6D5F9}" destId="{A29D7AF6-34C9-459D-B160-0F8E7686BA2B}" srcOrd="0" destOrd="0" presId="urn:microsoft.com/office/officeart/2005/8/layout/chevron1"/>
    <dgm:cxn modelId="{A4457D2E-6113-4EC8-969F-4BDAE90D9212}" type="presOf" srcId="{DFCF748E-4FA2-4C04-B1DF-85DA1021BE5D}" destId="{F7031506-3856-48AD-BFC1-89D9660F7FF7}" srcOrd="0" destOrd="0" presId="urn:microsoft.com/office/officeart/2005/8/layout/chevron1"/>
    <dgm:cxn modelId="{95030E3D-517F-4E16-B2C8-DD850A0D7C50}" type="presOf" srcId="{2D51EAF0-C497-40E9-996D-2D0BC40F318C}" destId="{F2510710-7BA2-44B7-8AA7-1347717B483B}"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2126655F-5B73-473E-8787-76000F6714C5}" type="presOf" srcId="{5805825E-3BC3-4961-910E-96065463977D}" destId="{0A5AB2D9-0A33-47A4-83C2-3990E2018CD9}" srcOrd="0" destOrd="0" presId="urn:microsoft.com/office/officeart/2005/8/layout/chevron1"/>
    <dgm:cxn modelId="{A2018962-F10A-4966-A586-A945D3843EA8}" type="presOf" srcId="{C782CD9B-2B4B-48D2-BF13-2B0D6056B78A}" destId="{2069E263-CA68-447A-859F-7068DC9AF2B6}" srcOrd="0" destOrd="0" presId="urn:microsoft.com/office/officeart/2005/8/layout/chevron1"/>
    <dgm:cxn modelId="{6FD2AE64-BDEB-482D-ACF3-1D5403180A1E}" srcId="{C782CD9B-2B4B-48D2-BF13-2B0D6056B78A}" destId="{2F442204-E894-4EB6-A3FA-953074E6D5F9}" srcOrd="4" destOrd="0" parTransId="{9E6A019B-6886-407A-A3BB-1A2A8D416818}" sibTransId="{07F51AA8-9070-4A56-AF24-8977CF9B6A80}"/>
    <dgm:cxn modelId="{605E0268-5069-4084-BAB8-96600775CDFD}" type="presOf" srcId="{9225496C-39D8-4F53-8BB5-1B069B40EB3E}" destId="{6BB9B9CD-B911-4E33-8045-BE6A8D7C5B89}" srcOrd="0" destOrd="0" presId="urn:microsoft.com/office/officeart/2005/8/layout/chevron1"/>
    <dgm:cxn modelId="{BCE6C96A-45EE-4294-B8E1-8C8D19CCF786}" type="presOf" srcId="{B754C885-66E5-4615-BD33-B6EE917A035D}" destId="{6C62160D-9EC9-4B84-8EFD-9C3E10FC055A}" srcOrd="0" destOrd="0" presId="urn:microsoft.com/office/officeart/2005/8/layout/chevron1"/>
    <dgm:cxn modelId="{26EBEA4D-EFE1-4B02-A9BD-3CEAB6786475}" type="presOf" srcId="{72FFD339-6A5F-4ED7-B529-6155AF8C35BB}" destId="{636F50A3-8EFE-4C08-B6BE-284B03274F0B}"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7CA39D7C-3EAF-4D51-BA62-0C907E732982}" type="presOf" srcId="{A07A8528-D240-4AAE-BA81-005F6AD457F1}" destId="{8CED6B9D-804A-4009-A04D-D699125D11F0}" srcOrd="0" destOrd="0" presId="urn:microsoft.com/office/officeart/2005/8/layout/chevron1"/>
    <dgm:cxn modelId="{00387786-AF47-42AD-AC4D-E39E024A705B}" type="presOf" srcId="{56EC974B-4690-4A6A-B143-36A5A9DDDB75}" destId="{F9C55CAF-C1A3-4EFD-AD93-3CBF7E30E2FA}"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FE5FBCA8-5D6F-44E5-8DFA-D24300AECCE8}" srcId="{C782CD9B-2B4B-48D2-BF13-2B0D6056B78A}" destId="{56EC974B-4690-4A6A-B143-36A5A9DDDB75}" srcOrd="6" destOrd="0" parTransId="{F24B2512-EFC3-4494-92F8-F4C2A580DD56}" sibTransId="{57612FAC-3D38-4A5A-9D54-8452999285F4}"/>
    <dgm:cxn modelId="{3EB0E1B3-7830-4F74-9C95-E761A7C96A0B}" type="presOf" srcId="{7A5D9CDD-E10F-422D-808B-815C691EF2E8}" destId="{A2199658-E72A-4294-AFD3-6892981EEB12}"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F1F69944-F168-4DF8-8F9A-39F8E422CA7D}" type="presParOf" srcId="{2069E263-CA68-447A-859F-7068DC9AF2B6}" destId="{F7031506-3856-48AD-BFC1-89D9660F7FF7}" srcOrd="0" destOrd="0" presId="urn:microsoft.com/office/officeart/2005/8/layout/chevron1"/>
    <dgm:cxn modelId="{1693034D-A8F7-4BF3-BB12-8EF5DDE5243B}" type="presParOf" srcId="{2069E263-CA68-447A-859F-7068DC9AF2B6}" destId="{420EBE6C-A91F-49B7-AF4C-29A127D6266A}" srcOrd="1" destOrd="0" presId="urn:microsoft.com/office/officeart/2005/8/layout/chevron1"/>
    <dgm:cxn modelId="{7307F842-B584-4669-818D-3C9436D17A53}" type="presParOf" srcId="{2069E263-CA68-447A-859F-7068DC9AF2B6}" destId="{6C62160D-9EC9-4B84-8EFD-9C3E10FC055A}" srcOrd="2" destOrd="0" presId="urn:microsoft.com/office/officeart/2005/8/layout/chevron1"/>
    <dgm:cxn modelId="{EC337407-C9FF-49E1-83ED-F765F1D76A33}" type="presParOf" srcId="{2069E263-CA68-447A-859F-7068DC9AF2B6}" destId="{6415A264-B3C7-41A6-9BA0-D0AD6AE1DACB}" srcOrd="3" destOrd="0" presId="urn:microsoft.com/office/officeart/2005/8/layout/chevron1"/>
    <dgm:cxn modelId="{AA787BEC-8CEB-4EDF-94E5-D769FD45C474}" type="presParOf" srcId="{2069E263-CA68-447A-859F-7068DC9AF2B6}" destId="{636F50A3-8EFE-4C08-B6BE-284B03274F0B}" srcOrd="4" destOrd="0" presId="urn:microsoft.com/office/officeart/2005/8/layout/chevron1"/>
    <dgm:cxn modelId="{6ECDC710-51E9-44B0-8514-044B22D23469}" type="presParOf" srcId="{2069E263-CA68-447A-859F-7068DC9AF2B6}" destId="{B0C5D3FB-8180-4CC6-9F14-5042E96FD8E3}" srcOrd="5" destOrd="0" presId="urn:microsoft.com/office/officeart/2005/8/layout/chevron1"/>
    <dgm:cxn modelId="{7293DE82-8692-441C-A4EE-21F945F0C55C}" type="presParOf" srcId="{2069E263-CA68-447A-859F-7068DC9AF2B6}" destId="{6BB9B9CD-B911-4E33-8045-BE6A8D7C5B89}" srcOrd="6" destOrd="0" presId="urn:microsoft.com/office/officeart/2005/8/layout/chevron1"/>
    <dgm:cxn modelId="{5E22F077-D8F0-4BDE-A96A-7D395A7024E4}" type="presParOf" srcId="{2069E263-CA68-447A-859F-7068DC9AF2B6}" destId="{60B2C4AD-8A0D-4CB2-93A9-16C6C0E4BD5B}" srcOrd="7" destOrd="0" presId="urn:microsoft.com/office/officeart/2005/8/layout/chevron1"/>
    <dgm:cxn modelId="{E9E67209-8994-44F1-A0BA-256F0B8B0B10}" type="presParOf" srcId="{2069E263-CA68-447A-859F-7068DC9AF2B6}" destId="{A29D7AF6-34C9-459D-B160-0F8E7686BA2B}" srcOrd="8" destOrd="0" presId="urn:microsoft.com/office/officeart/2005/8/layout/chevron1"/>
    <dgm:cxn modelId="{045127E9-7399-4CAC-B9F2-460EDC1B2289}" type="presParOf" srcId="{2069E263-CA68-447A-859F-7068DC9AF2B6}" destId="{7004503D-9639-442B-9C04-FB1247092C40}" srcOrd="9" destOrd="0" presId="urn:microsoft.com/office/officeart/2005/8/layout/chevron1"/>
    <dgm:cxn modelId="{7E5DDC53-0196-4232-8BC3-6F1713301D2F}" type="presParOf" srcId="{2069E263-CA68-447A-859F-7068DC9AF2B6}" destId="{A2199658-E72A-4294-AFD3-6892981EEB12}" srcOrd="10" destOrd="0" presId="urn:microsoft.com/office/officeart/2005/8/layout/chevron1"/>
    <dgm:cxn modelId="{AAEE3A18-6C67-4854-9D38-D66D15E2ED4C}" type="presParOf" srcId="{2069E263-CA68-447A-859F-7068DC9AF2B6}" destId="{9B5C0F41-E4E2-4A3A-AA73-E3E4EB6ACD5E}" srcOrd="11" destOrd="0" presId="urn:microsoft.com/office/officeart/2005/8/layout/chevron1"/>
    <dgm:cxn modelId="{1B87E4AC-C674-4D93-BAB0-EEB03C0DEFE4}" type="presParOf" srcId="{2069E263-CA68-447A-859F-7068DC9AF2B6}" destId="{F9C55CAF-C1A3-4EFD-AD93-3CBF7E30E2FA}" srcOrd="12" destOrd="0" presId="urn:microsoft.com/office/officeart/2005/8/layout/chevron1"/>
    <dgm:cxn modelId="{A9B53B55-C6F4-49EB-9D9F-A5616090C3D4}" type="presParOf" srcId="{2069E263-CA68-447A-859F-7068DC9AF2B6}" destId="{DDB26EDE-11AF-40B7-9C16-348181381393}" srcOrd="13" destOrd="0" presId="urn:microsoft.com/office/officeart/2005/8/layout/chevron1"/>
    <dgm:cxn modelId="{1038F269-8305-4115-99A9-3B92BE8BD6FB}" type="presParOf" srcId="{2069E263-CA68-447A-859F-7068DC9AF2B6}" destId="{8CED6B9D-804A-4009-A04D-D699125D11F0}" srcOrd="14" destOrd="0" presId="urn:microsoft.com/office/officeart/2005/8/layout/chevron1"/>
    <dgm:cxn modelId="{463EEE9F-46EB-4073-BB96-7917D0C3CC7D}" type="presParOf" srcId="{2069E263-CA68-447A-859F-7068DC9AF2B6}" destId="{C3D8151F-F75F-49EC-B6A3-4B15A8912918}" srcOrd="15" destOrd="0" presId="urn:microsoft.com/office/officeart/2005/8/layout/chevron1"/>
    <dgm:cxn modelId="{B6E9C465-7A85-4F5F-A816-F7F797693ECE}" type="presParOf" srcId="{2069E263-CA68-447A-859F-7068DC9AF2B6}" destId="{0A5AB2D9-0A33-47A4-83C2-3990E2018CD9}" srcOrd="16" destOrd="0" presId="urn:microsoft.com/office/officeart/2005/8/layout/chevron1"/>
    <dgm:cxn modelId="{40FEDAA9-5571-48F7-B063-78D6CC652397}" type="presParOf" srcId="{2069E263-CA68-447A-859F-7068DC9AF2B6}" destId="{5FE5E96A-0031-41D2-A1BE-2634D143793A}" srcOrd="17" destOrd="0" presId="urn:microsoft.com/office/officeart/2005/8/layout/chevron1"/>
    <dgm:cxn modelId="{8635D4B8-C640-469C-B763-E90F4AF41463}"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solidFill>
          <a:schemeClr val="tx2"/>
        </a:soli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7BC9B318-E7A6-41F3-853C-1D1DFB2050EF}" srcId="{C782CD9B-2B4B-48D2-BF13-2B0D6056B78A}" destId="{2D51EAF0-C497-40E9-996D-2D0BC40F318C}" srcOrd="9" destOrd="0" parTransId="{43C509B8-DD3A-429A-ADC4-232D55259B3D}" sibTransId="{66A12237-9546-42D0-81C0-2C324670B743}"/>
    <dgm:cxn modelId="{E3272F22-BD06-4A04-B8D8-00324BE43F91}" type="presOf" srcId="{A07A8528-D240-4AAE-BA81-005F6AD457F1}" destId="{8CED6B9D-804A-4009-A04D-D699125D11F0}" srcOrd="0" destOrd="0" presId="urn:microsoft.com/office/officeart/2005/8/layout/chevron1"/>
    <dgm:cxn modelId="{C150CA28-981D-4C8E-886B-BC1982BEE7BC}" type="presOf" srcId="{DFCF748E-4FA2-4C04-B1DF-85DA1021BE5D}" destId="{F7031506-3856-48AD-BFC1-89D9660F7FF7}" srcOrd="0" destOrd="0" presId="urn:microsoft.com/office/officeart/2005/8/layout/chevron1"/>
    <dgm:cxn modelId="{B858102B-A071-489E-9C6D-3B0BF1DEF198}" type="presOf" srcId="{7A5D9CDD-E10F-422D-808B-815C691EF2E8}" destId="{A2199658-E72A-4294-AFD3-6892981EEB12}" srcOrd="0" destOrd="0" presId="urn:microsoft.com/office/officeart/2005/8/layout/chevron1"/>
    <dgm:cxn modelId="{7F80A92E-0B0D-484A-B35B-AF6746E530B2}" type="presOf" srcId="{9225496C-39D8-4F53-8BB5-1B069B40EB3E}" destId="{6BB9B9CD-B911-4E33-8045-BE6A8D7C5B89}"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59A63941-F218-44C7-87F3-94109B4299B2}" type="presOf" srcId="{56EC974B-4690-4A6A-B143-36A5A9DDDB75}" destId="{F9C55CAF-C1A3-4EFD-AD93-3CBF7E30E2FA}" srcOrd="0" destOrd="0" presId="urn:microsoft.com/office/officeart/2005/8/layout/chevron1"/>
    <dgm:cxn modelId="{6FD2AE64-BDEB-482D-ACF3-1D5403180A1E}" srcId="{C782CD9B-2B4B-48D2-BF13-2B0D6056B78A}" destId="{2F442204-E894-4EB6-A3FA-953074E6D5F9}" srcOrd="4" destOrd="0" parTransId="{9E6A019B-6886-407A-A3BB-1A2A8D416818}" sibTransId="{07F51AA8-9070-4A56-AF24-8977CF9B6A80}"/>
    <dgm:cxn modelId="{BEDD267B-EA80-4783-A782-86B96AAC5B03}" srcId="{C782CD9B-2B4B-48D2-BF13-2B0D6056B78A}" destId="{7A5D9CDD-E10F-422D-808B-815C691EF2E8}" srcOrd="5" destOrd="0" parTransId="{089AE963-8402-4F38-908B-1CA814F78766}" sibTransId="{63A1392B-D9B4-4604-ACED-CDD4B7E19D6E}"/>
    <dgm:cxn modelId="{D6CB9296-1AB6-4C72-AECE-B039239993C4}" type="presOf" srcId="{72FFD339-6A5F-4ED7-B529-6155AF8C35BB}" destId="{636F50A3-8EFE-4C08-B6BE-284B03274F0B}"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41AF92A0-14BD-432C-A2B3-3CD78566BD6A}" type="presOf" srcId="{5805825E-3BC3-4961-910E-96065463977D}" destId="{0A5AB2D9-0A33-47A4-83C2-3990E2018CD9}" srcOrd="0" destOrd="0" presId="urn:microsoft.com/office/officeart/2005/8/layout/chevron1"/>
    <dgm:cxn modelId="{FE5FBCA8-5D6F-44E5-8DFA-D24300AECCE8}" srcId="{C782CD9B-2B4B-48D2-BF13-2B0D6056B78A}" destId="{56EC974B-4690-4A6A-B143-36A5A9DDDB75}" srcOrd="6" destOrd="0" parTransId="{F24B2512-EFC3-4494-92F8-F4C2A580DD56}" sibTransId="{57612FAC-3D38-4A5A-9D54-8452999285F4}"/>
    <dgm:cxn modelId="{58F777B8-CF0E-4F3C-BAC4-71F5877F5B13}" type="presOf" srcId="{2D51EAF0-C497-40E9-996D-2D0BC40F318C}" destId="{F2510710-7BA2-44B7-8AA7-1347717B483B}" srcOrd="0" destOrd="0" presId="urn:microsoft.com/office/officeart/2005/8/layout/chevron1"/>
    <dgm:cxn modelId="{599970B9-C08F-4C18-BEBD-34F2ED18280D}" type="presOf" srcId="{2F442204-E894-4EB6-A3FA-953074E6D5F9}" destId="{A29D7AF6-34C9-459D-B160-0F8E7686BA2B}" srcOrd="0" destOrd="0" presId="urn:microsoft.com/office/officeart/2005/8/layout/chevron1"/>
    <dgm:cxn modelId="{44A62DDB-F520-46C3-AB08-3513AFF6AF9A}" type="presOf" srcId="{C782CD9B-2B4B-48D2-BF13-2B0D6056B78A}" destId="{2069E263-CA68-447A-859F-7068DC9AF2B6}"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7F30D8EB-A15D-4982-B78A-BDCB0F815B9A}" type="presOf" srcId="{B754C885-66E5-4615-BD33-B6EE917A035D}" destId="{6C62160D-9EC9-4B84-8EFD-9C3E10FC055A}" srcOrd="0" destOrd="0" presId="urn:microsoft.com/office/officeart/2005/8/layout/chevron1"/>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034343B6-12B3-4ED9-AC92-4514F0E6BDCB}" type="presParOf" srcId="{2069E263-CA68-447A-859F-7068DC9AF2B6}" destId="{F7031506-3856-48AD-BFC1-89D9660F7FF7}" srcOrd="0" destOrd="0" presId="urn:microsoft.com/office/officeart/2005/8/layout/chevron1"/>
    <dgm:cxn modelId="{A2D7618F-3998-4E1A-B11C-0AEE8E9CD1DA}" type="presParOf" srcId="{2069E263-CA68-447A-859F-7068DC9AF2B6}" destId="{420EBE6C-A91F-49B7-AF4C-29A127D6266A}" srcOrd="1" destOrd="0" presId="urn:microsoft.com/office/officeart/2005/8/layout/chevron1"/>
    <dgm:cxn modelId="{9D1A330D-9A0E-42F2-BF46-E13A9F947BAF}" type="presParOf" srcId="{2069E263-CA68-447A-859F-7068DC9AF2B6}" destId="{6C62160D-9EC9-4B84-8EFD-9C3E10FC055A}" srcOrd="2" destOrd="0" presId="urn:microsoft.com/office/officeart/2005/8/layout/chevron1"/>
    <dgm:cxn modelId="{75541E8D-428C-42B4-953E-91FFAE1CFF2F}" type="presParOf" srcId="{2069E263-CA68-447A-859F-7068DC9AF2B6}" destId="{6415A264-B3C7-41A6-9BA0-D0AD6AE1DACB}" srcOrd="3" destOrd="0" presId="urn:microsoft.com/office/officeart/2005/8/layout/chevron1"/>
    <dgm:cxn modelId="{845C48B2-0EF9-4AFD-A730-526EFFB3538E}" type="presParOf" srcId="{2069E263-CA68-447A-859F-7068DC9AF2B6}" destId="{636F50A3-8EFE-4C08-B6BE-284B03274F0B}" srcOrd="4" destOrd="0" presId="urn:microsoft.com/office/officeart/2005/8/layout/chevron1"/>
    <dgm:cxn modelId="{79B3B37B-63C8-40A7-83CA-5622ED04D1AC}" type="presParOf" srcId="{2069E263-CA68-447A-859F-7068DC9AF2B6}" destId="{B0C5D3FB-8180-4CC6-9F14-5042E96FD8E3}" srcOrd="5" destOrd="0" presId="urn:microsoft.com/office/officeart/2005/8/layout/chevron1"/>
    <dgm:cxn modelId="{5E3830B2-6FC4-4AC5-AD2B-101BCCEED464}" type="presParOf" srcId="{2069E263-CA68-447A-859F-7068DC9AF2B6}" destId="{6BB9B9CD-B911-4E33-8045-BE6A8D7C5B89}" srcOrd="6" destOrd="0" presId="urn:microsoft.com/office/officeart/2005/8/layout/chevron1"/>
    <dgm:cxn modelId="{A87885E3-6796-40AC-A42C-AB4E7FDC9F06}" type="presParOf" srcId="{2069E263-CA68-447A-859F-7068DC9AF2B6}" destId="{60B2C4AD-8A0D-4CB2-93A9-16C6C0E4BD5B}" srcOrd="7" destOrd="0" presId="urn:microsoft.com/office/officeart/2005/8/layout/chevron1"/>
    <dgm:cxn modelId="{44A86983-EDAD-46EC-A3E5-1019EBC3B59C}" type="presParOf" srcId="{2069E263-CA68-447A-859F-7068DC9AF2B6}" destId="{A29D7AF6-34C9-459D-B160-0F8E7686BA2B}" srcOrd="8" destOrd="0" presId="urn:microsoft.com/office/officeart/2005/8/layout/chevron1"/>
    <dgm:cxn modelId="{3A8D7C27-8921-45F8-880B-D962E08EE5CC}" type="presParOf" srcId="{2069E263-CA68-447A-859F-7068DC9AF2B6}" destId="{7004503D-9639-442B-9C04-FB1247092C40}" srcOrd="9" destOrd="0" presId="urn:microsoft.com/office/officeart/2005/8/layout/chevron1"/>
    <dgm:cxn modelId="{4A85DF65-B7CD-4B58-A633-3559381E7EBE}" type="presParOf" srcId="{2069E263-CA68-447A-859F-7068DC9AF2B6}" destId="{A2199658-E72A-4294-AFD3-6892981EEB12}" srcOrd="10" destOrd="0" presId="urn:microsoft.com/office/officeart/2005/8/layout/chevron1"/>
    <dgm:cxn modelId="{41B6BAAA-421B-48FE-942E-8AF13A29513E}" type="presParOf" srcId="{2069E263-CA68-447A-859F-7068DC9AF2B6}" destId="{9B5C0F41-E4E2-4A3A-AA73-E3E4EB6ACD5E}" srcOrd="11" destOrd="0" presId="urn:microsoft.com/office/officeart/2005/8/layout/chevron1"/>
    <dgm:cxn modelId="{C8C2A7D9-73B9-4DFC-B469-BA5184236688}" type="presParOf" srcId="{2069E263-CA68-447A-859F-7068DC9AF2B6}" destId="{F9C55CAF-C1A3-4EFD-AD93-3CBF7E30E2FA}" srcOrd="12" destOrd="0" presId="urn:microsoft.com/office/officeart/2005/8/layout/chevron1"/>
    <dgm:cxn modelId="{99A95753-88F1-413B-B444-CBB710C175DA}" type="presParOf" srcId="{2069E263-CA68-447A-859F-7068DC9AF2B6}" destId="{DDB26EDE-11AF-40B7-9C16-348181381393}" srcOrd="13" destOrd="0" presId="urn:microsoft.com/office/officeart/2005/8/layout/chevron1"/>
    <dgm:cxn modelId="{3F750647-227D-443F-A89B-08DE97343607}" type="presParOf" srcId="{2069E263-CA68-447A-859F-7068DC9AF2B6}" destId="{8CED6B9D-804A-4009-A04D-D699125D11F0}" srcOrd="14" destOrd="0" presId="urn:microsoft.com/office/officeart/2005/8/layout/chevron1"/>
    <dgm:cxn modelId="{E3D994F6-8FC1-44B3-845D-9B40C6214594}" type="presParOf" srcId="{2069E263-CA68-447A-859F-7068DC9AF2B6}" destId="{C3D8151F-F75F-49EC-B6A3-4B15A8912918}" srcOrd="15" destOrd="0" presId="urn:microsoft.com/office/officeart/2005/8/layout/chevron1"/>
    <dgm:cxn modelId="{BA7BF9DD-32F0-4EA9-9E36-693E63B63EAE}" type="presParOf" srcId="{2069E263-CA68-447A-859F-7068DC9AF2B6}" destId="{0A5AB2D9-0A33-47A4-83C2-3990E2018CD9}" srcOrd="16" destOrd="0" presId="urn:microsoft.com/office/officeart/2005/8/layout/chevron1"/>
    <dgm:cxn modelId="{2B949D6A-066D-4285-A93A-09A9703FA96B}" type="presParOf" srcId="{2069E263-CA68-447A-859F-7068DC9AF2B6}" destId="{5FE5E96A-0031-41D2-A1BE-2634D143793A}" srcOrd="17" destOrd="0" presId="urn:microsoft.com/office/officeart/2005/8/layout/chevron1"/>
    <dgm:cxn modelId="{DEA3F217-36F2-4496-AD27-5A7DA4BC2DC5}"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solidFill>
          <a:schemeClr val="tx2"/>
        </a:soli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7BC9B318-E7A6-41F3-853C-1D1DFB2050EF}" srcId="{C782CD9B-2B4B-48D2-BF13-2B0D6056B78A}" destId="{2D51EAF0-C497-40E9-996D-2D0BC40F318C}" srcOrd="9" destOrd="0" parTransId="{43C509B8-DD3A-429A-ADC4-232D55259B3D}" sibTransId="{66A12237-9546-42D0-81C0-2C324670B743}"/>
    <dgm:cxn modelId="{42B22F1F-2C19-4FDE-94E5-BB28C7BC95B6}" type="presOf" srcId="{56EC974B-4690-4A6A-B143-36A5A9DDDB75}" destId="{F9C55CAF-C1A3-4EFD-AD93-3CBF7E30E2FA}" srcOrd="0" destOrd="0" presId="urn:microsoft.com/office/officeart/2005/8/layout/chevron1"/>
    <dgm:cxn modelId="{8B305821-D4B1-414F-A6B2-EECA0AF69BF9}" type="presOf" srcId="{C782CD9B-2B4B-48D2-BF13-2B0D6056B78A}" destId="{2069E263-CA68-447A-859F-7068DC9AF2B6}" srcOrd="0" destOrd="0" presId="urn:microsoft.com/office/officeart/2005/8/layout/chevron1"/>
    <dgm:cxn modelId="{B37E0340-BC5D-40F3-B535-D4E8D7B5894B}" type="presOf" srcId="{A07A8528-D240-4AAE-BA81-005F6AD457F1}" destId="{8CED6B9D-804A-4009-A04D-D699125D11F0}" srcOrd="0" destOrd="0" presId="urn:microsoft.com/office/officeart/2005/8/layout/chevron1"/>
    <dgm:cxn modelId="{539F8D5B-1DFC-4ACB-8A3C-B70D1F81808A}" type="presOf" srcId="{B754C885-66E5-4615-BD33-B6EE917A035D}" destId="{6C62160D-9EC9-4B84-8EFD-9C3E10FC055A}"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E68BCB5E-9615-45E2-A789-038F8E772B39}" type="presOf" srcId="{2F442204-E894-4EB6-A3FA-953074E6D5F9}" destId="{A29D7AF6-34C9-459D-B160-0F8E7686BA2B}" srcOrd="0" destOrd="0" presId="urn:microsoft.com/office/officeart/2005/8/layout/chevron1"/>
    <dgm:cxn modelId="{6FD2AE64-BDEB-482D-ACF3-1D5403180A1E}" srcId="{C782CD9B-2B4B-48D2-BF13-2B0D6056B78A}" destId="{2F442204-E894-4EB6-A3FA-953074E6D5F9}" srcOrd="4" destOrd="0" parTransId="{9E6A019B-6886-407A-A3BB-1A2A8D416818}" sibTransId="{07F51AA8-9070-4A56-AF24-8977CF9B6A80}"/>
    <dgm:cxn modelId="{E3DDEA4F-F045-4869-AE22-0A5267FB077C}" type="presOf" srcId="{DFCF748E-4FA2-4C04-B1DF-85DA1021BE5D}" destId="{F7031506-3856-48AD-BFC1-89D9660F7FF7}" srcOrd="0" destOrd="0" presId="urn:microsoft.com/office/officeart/2005/8/layout/chevron1"/>
    <dgm:cxn modelId="{DFAC6651-932A-4D80-A0DA-4AD36FDF977F}" type="presOf" srcId="{7A5D9CDD-E10F-422D-808B-815C691EF2E8}" destId="{A2199658-E72A-4294-AFD3-6892981EEB12}"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4317E28D-DB10-4560-9FCB-2C00F663F4F2}" type="presOf" srcId="{5805825E-3BC3-4961-910E-96065463977D}" destId="{0A5AB2D9-0A33-47A4-83C2-3990E2018CD9}"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FE5FBCA8-5D6F-44E5-8DFA-D24300AECCE8}" srcId="{C782CD9B-2B4B-48D2-BF13-2B0D6056B78A}" destId="{56EC974B-4690-4A6A-B143-36A5A9DDDB75}" srcOrd="6" destOrd="0" parTransId="{F24B2512-EFC3-4494-92F8-F4C2A580DD56}" sibTransId="{57612FAC-3D38-4A5A-9D54-8452999285F4}"/>
    <dgm:cxn modelId="{CA7250D2-0887-4DDD-AAF3-BBB7BE07B571}" type="presOf" srcId="{72FFD339-6A5F-4ED7-B529-6155AF8C35BB}" destId="{636F50A3-8EFE-4C08-B6BE-284B03274F0B}" srcOrd="0" destOrd="0" presId="urn:microsoft.com/office/officeart/2005/8/layout/chevron1"/>
    <dgm:cxn modelId="{1FCC99DB-C2B1-49AF-BBC1-47864160BC9D}" type="presOf" srcId="{2D51EAF0-C497-40E9-996D-2D0BC40F318C}" destId="{F2510710-7BA2-44B7-8AA7-1347717B483B}"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3B52D2F2-83CE-4FAD-AF68-7F4887CE8779}" type="presOf" srcId="{9225496C-39D8-4F53-8BB5-1B069B40EB3E}" destId="{6BB9B9CD-B911-4E33-8045-BE6A8D7C5B89}" srcOrd="0" destOrd="0" presId="urn:microsoft.com/office/officeart/2005/8/layout/chevron1"/>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33F2B6DE-0166-40DD-97DF-824F37E8D01B}" type="presParOf" srcId="{2069E263-CA68-447A-859F-7068DC9AF2B6}" destId="{F7031506-3856-48AD-BFC1-89D9660F7FF7}" srcOrd="0" destOrd="0" presId="urn:microsoft.com/office/officeart/2005/8/layout/chevron1"/>
    <dgm:cxn modelId="{510E1F63-DEAB-485C-8A40-414F75CFA7B6}" type="presParOf" srcId="{2069E263-CA68-447A-859F-7068DC9AF2B6}" destId="{420EBE6C-A91F-49B7-AF4C-29A127D6266A}" srcOrd="1" destOrd="0" presId="urn:microsoft.com/office/officeart/2005/8/layout/chevron1"/>
    <dgm:cxn modelId="{84A12F45-FF07-46AB-8761-1070DD5A6503}" type="presParOf" srcId="{2069E263-CA68-447A-859F-7068DC9AF2B6}" destId="{6C62160D-9EC9-4B84-8EFD-9C3E10FC055A}" srcOrd="2" destOrd="0" presId="urn:microsoft.com/office/officeart/2005/8/layout/chevron1"/>
    <dgm:cxn modelId="{58475BD1-D52B-446C-AF27-D0E80E60380C}" type="presParOf" srcId="{2069E263-CA68-447A-859F-7068DC9AF2B6}" destId="{6415A264-B3C7-41A6-9BA0-D0AD6AE1DACB}" srcOrd="3" destOrd="0" presId="urn:microsoft.com/office/officeart/2005/8/layout/chevron1"/>
    <dgm:cxn modelId="{15B489D9-3249-41E7-8118-19C8794EDE7E}" type="presParOf" srcId="{2069E263-CA68-447A-859F-7068DC9AF2B6}" destId="{636F50A3-8EFE-4C08-B6BE-284B03274F0B}" srcOrd="4" destOrd="0" presId="urn:microsoft.com/office/officeart/2005/8/layout/chevron1"/>
    <dgm:cxn modelId="{44D0A3E8-9336-4A72-A5CB-7F12DD065BCD}" type="presParOf" srcId="{2069E263-CA68-447A-859F-7068DC9AF2B6}" destId="{B0C5D3FB-8180-4CC6-9F14-5042E96FD8E3}" srcOrd="5" destOrd="0" presId="urn:microsoft.com/office/officeart/2005/8/layout/chevron1"/>
    <dgm:cxn modelId="{0AAE279C-4BB1-4BEF-B3A0-75D4DC89A9EB}" type="presParOf" srcId="{2069E263-CA68-447A-859F-7068DC9AF2B6}" destId="{6BB9B9CD-B911-4E33-8045-BE6A8D7C5B89}" srcOrd="6" destOrd="0" presId="urn:microsoft.com/office/officeart/2005/8/layout/chevron1"/>
    <dgm:cxn modelId="{AA8C8061-4453-43AC-AC74-B1476EAC8AE2}" type="presParOf" srcId="{2069E263-CA68-447A-859F-7068DC9AF2B6}" destId="{60B2C4AD-8A0D-4CB2-93A9-16C6C0E4BD5B}" srcOrd="7" destOrd="0" presId="urn:microsoft.com/office/officeart/2005/8/layout/chevron1"/>
    <dgm:cxn modelId="{3F0D3504-2522-4A8E-B85B-4D2F0F44CCE9}" type="presParOf" srcId="{2069E263-CA68-447A-859F-7068DC9AF2B6}" destId="{A29D7AF6-34C9-459D-B160-0F8E7686BA2B}" srcOrd="8" destOrd="0" presId="urn:microsoft.com/office/officeart/2005/8/layout/chevron1"/>
    <dgm:cxn modelId="{ED3F9AEA-CD63-4E24-A6C2-50FD2F6C82B8}" type="presParOf" srcId="{2069E263-CA68-447A-859F-7068DC9AF2B6}" destId="{7004503D-9639-442B-9C04-FB1247092C40}" srcOrd="9" destOrd="0" presId="urn:microsoft.com/office/officeart/2005/8/layout/chevron1"/>
    <dgm:cxn modelId="{B3BE4F29-D6D7-4F54-AC9E-1B533289875A}" type="presParOf" srcId="{2069E263-CA68-447A-859F-7068DC9AF2B6}" destId="{A2199658-E72A-4294-AFD3-6892981EEB12}" srcOrd="10" destOrd="0" presId="urn:microsoft.com/office/officeart/2005/8/layout/chevron1"/>
    <dgm:cxn modelId="{251E98A5-7C7C-46FC-AC4C-8F8C8EC4D543}" type="presParOf" srcId="{2069E263-CA68-447A-859F-7068DC9AF2B6}" destId="{9B5C0F41-E4E2-4A3A-AA73-E3E4EB6ACD5E}" srcOrd="11" destOrd="0" presId="urn:microsoft.com/office/officeart/2005/8/layout/chevron1"/>
    <dgm:cxn modelId="{1A679B75-9574-4D8F-9851-0723C2100B2A}" type="presParOf" srcId="{2069E263-CA68-447A-859F-7068DC9AF2B6}" destId="{F9C55CAF-C1A3-4EFD-AD93-3CBF7E30E2FA}" srcOrd="12" destOrd="0" presId="urn:microsoft.com/office/officeart/2005/8/layout/chevron1"/>
    <dgm:cxn modelId="{2A594DFD-0A64-4742-9E00-BCCEF7E5913E}" type="presParOf" srcId="{2069E263-CA68-447A-859F-7068DC9AF2B6}" destId="{DDB26EDE-11AF-40B7-9C16-348181381393}" srcOrd="13" destOrd="0" presId="urn:microsoft.com/office/officeart/2005/8/layout/chevron1"/>
    <dgm:cxn modelId="{4A9AF6EC-0659-40A3-8842-DF7D5F0123CD}" type="presParOf" srcId="{2069E263-CA68-447A-859F-7068DC9AF2B6}" destId="{8CED6B9D-804A-4009-A04D-D699125D11F0}" srcOrd="14" destOrd="0" presId="urn:microsoft.com/office/officeart/2005/8/layout/chevron1"/>
    <dgm:cxn modelId="{E1BCDFF0-36A4-475C-B568-8BEBD3FFFDCC}" type="presParOf" srcId="{2069E263-CA68-447A-859F-7068DC9AF2B6}" destId="{C3D8151F-F75F-49EC-B6A3-4B15A8912918}" srcOrd="15" destOrd="0" presId="urn:microsoft.com/office/officeart/2005/8/layout/chevron1"/>
    <dgm:cxn modelId="{2B12EAE5-55E6-4E2B-89C7-963CEE185ED6}" type="presParOf" srcId="{2069E263-CA68-447A-859F-7068DC9AF2B6}" destId="{0A5AB2D9-0A33-47A4-83C2-3990E2018CD9}" srcOrd="16" destOrd="0" presId="urn:microsoft.com/office/officeart/2005/8/layout/chevron1"/>
    <dgm:cxn modelId="{FEEB396D-313D-4794-A29F-597C00C2ACDF}" type="presParOf" srcId="{2069E263-CA68-447A-859F-7068DC9AF2B6}" destId="{5FE5E96A-0031-41D2-A1BE-2634D143793A}" srcOrd="17" destOrd="0" presId="urn:microsoft.com/office/officeart/2005/8/layout/chevron1"/>
    <dgm:cxn modelId="{B17B7D92-C46C-4CBF-ABB0-D17700919BC0}"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solidFill>
          <a:schemeClr val="accent1"/>
        </a:soli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0B44FB03-393D-4A15-8B37-BC0933E6388C}" type="presOf" srcId="{DFCF748E-4FA2-4C04-B1DF-85DA1021BE5D}" destId="{F7031506-3856-48AD-BFC1-89D9660F7FF7}" srcOrd="0" destOrd="0" presId="urn:microsoft.com/office/officeart/2005/8/layout/chevron1"/>
    <dgm:cxn modelId="{F0127A10-C254-4301-866F-8E4A53ADB1A1}" type="presOf" srcId="{2D51EAF0-C497-40E9-996D-2D0BC40F318C}" destId="{F2510710-7BA2-44B7-8AA7-1347717B483B}" srcOrd="0" destOrd="0" presId="urn:microsoft.com/office/officeart/2005/8/layout/chevron1"/>
    <dgm:cxn modelId="{4010AD17-749B-4E42-AEB5-8405CF59CCC4}" type="presOf" srcId="{2F442204-E894-4EB6-A3FA-953074E6D5F9}" destId="{A29D7AF6-34C9-459D-B160-0F8E7686BA2B}" srcOrd="0" destOrd="0" presId="urn:microsoft.com/office/officeart/2005/8/layout/chevron1"/>
    <dgm:cxn modelId="{7BC9B318-E7A6-41F3-853C-1D1DFB2050EF}" srcId="{C782CD9B-2B4B-48D2-BF13-2B0D6056B78A}" destId="{2D51EAF0-C497-40E9-996D-2D0BC40F318C}" srcOrd="9" destOrd="0" parTransId="{43C509B8-DD3A-429A-ADC4-232D55259B3D}" sibTransId="{66A12237-9546-42D0-81C0-2C324670B743}"/>
    <dgm:cxn modelId="{83CA6B1A-0E7F-44F9-B72E-43B2FE63B960}" type="presOf" srcId="{56EC974B-4690-4A6A-B143-36A5A9DDDB75}" destId="{F9C55CAF-C1A3-4EFD-AD93-3CBF7E30E2FA}" srcOrd="0" destOrd="0" presId="urn:microsoft.com/office/officeart/2005/8/layout/chevron1"/>
    <dgm:cxn modelId="{80077136-0786-463D-83B2-6D14EBECC360}" type="presOf" srcId="{7A5D9CDD-E10F-422D-808B-815C691EF2E8}" destId="{A2199658-E72A-4294-AFD3-6892981EEB12}"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4C0C1B41-5B6F-4F19-9661-DB840E172701}" type="presOf" srcId="{B754C885-66E5-4615-BD33-B6EE917A035D}" destId="{6C62160D-9EC9-4B84-8EFD-9C3E10FC055A}" srcOrd="0" destOrd="0" presId="urn:microsoft.com/office/officeart/2005/8/layout/chevron1"/>
    <dgm:cxn modelId="{BBF41864-C8A2-462E-9174-8679D3BF1087}" type="presOf" srcId="{72FFD339-6A5F-4ED7-B529-6155AF8C35BB}" destId="{636F50A3-8EFE-4C08-B6BE-284B03274F0B}" srcOrd="0" destOrd="0" presId="urn:microsoft.com/office/officeart/2005/8/layout/chevron1"/>
    <dgm:cxn modelId="{6FD2AE64-BDEB-482D-ACF3-1D5403180A1E}" srcId="{C782CD9B-2B4B-48D2-BF13-2B0D6056B78A}" destId="{2F442204-E894-4EB6-A3FA-953074E6D5F9}" srcOrd="4" destOrd="0" parTransId="{9E6A019B-6886-407A-A3BB-1A2A8D416818}" sibTransId="{07F51AA8-9070-4A56-AF24-8977CF9B6A80}"/>
    <dgm:cxn modelId="{BEDD267B-EA80-4783-A782-86B96AAC5B03}" srcId="{C782CD9B-2B4B-48D2-BF13-2B0D6056B78A}" destId="{7A5D9CDD-E10F-422D-808B-815C691EF2E8}" srcOrd="5" destOrd="0" parTransId="{089AE963-8402-4F38-908B-1CA814F78766}" sibTransId="{63A1392B-D9B4-4604-ACED-CDD4B7E19D6E}"/>
    <dgm:cxn modelId="{92751D9D-02E3-45C2-978C-737085227C42}" srcId="{C782CD9B-2B4B-48D2-BF13-2B0D6056B78A}" destId="{DFCF748E-4FA2-4C04-B1DF-85DA1021BE5D}" srcOrd="0" destOrd="0" parTransId="{7DAF1956-B700-4203-9672-92E4451DCC31}" sibTransId="{A0ED7260-8442-4FBF-80B4-500E49A4F3AF}"/>
    <dgm:cxn modelId="{BA0314A7-2F62-4BE0-B850-D995D5724FF9}" type="presOf" srcId="{5805825E-3BC3-4961-910E-96065463977D}" destId="{0A5AB2D9-0A33-47A4-83C2-3990E2018CD9}" srcOrd="0" destOrd="0" presId="urn:microsoft.com/office/officeart/2005/8/layout/chevron1"/>
    <dgm:cxn modelId="{FE5FBCA8-5D6F-44E5-8DFA-D24300AECCE8}" srcId="{C782CD9B-2B4B-48D2-BF13-2B0D6056B78A}" destId="{56EC974B-4690-4A6A-B143-36A5A9DDDB75}" srcOrd="6" destOrd="0" parTransId="{F24B2512-EFC3-4494-92F8-F4C2A580DD56}" sibTransId="{57612FAC-3D38-4A5A-9D54-8452999285F4}"/>
    <dgm:cxn modelId="{F26BDBBA-BD20-421F-97F3-98663F975483}" type="presOf" srcId="{C782CD9B-2B4B-48D2-BF13-2B0D6056B78A}" destId="{2069E263-CA68-447A-859F-7068DC9AF2B6}"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82A5E1E8-9E42-45C6-9308-0BD4798D908C}" type="presOf" srcId="{A07A8528-D240-4AAE-BA81-005F6AD457F1}" destId="{8CED6B9D-804A-4009-A04D-D699125D11F0}" srcOrd="0" destOrd="0" presId="urn:microsoft.com/office/officeart/2005/8/layout/chevron1"/>
    <dgm:cxn modelId="{7F1102ED-E8ED-4F62-B3EE-74C62823543F}" type="presOf" srcId="{9225496C-39D8-4F53-8BB5-1B069B40EB3E}" destId="{6BB9B9CD-B911-4E33-8045-BE6A8D7C5B89}" srcOrd="0" destOrd="0" presId="urn:microsoft.com/office/officeart/2005/8/layout/chevron1"/>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CC8760FC-92AA-4324-8231-B739FAA01E86}" type="presParOf" srcId="{2069E263-CA68-447A-859F-7068DC9AF2B6}" destId="{F7031506-3856-48AD-BFC1-89D9660F7FF7}" srcOrd="0" destOrd="0" presId="urn:microsoft.com/office/officeart/2005/8/layout/chevron1"/>
    <dgm:cxn modelId="{D111D719-5EE3-4835-9E74-943AC6564E50}" type="presParOf" srcId="{2069E263-CA68-447A-859F-7068DC9AF2B6}" destId="{420EBE6C-A91F-49B7-AF4C-29A127D6266A}" srcOrd="1" destOrd="0" presId="urn:microsoft.com/office/officeart/2005/8/layout/chevron1"/>
    <dgm:cxn modelId="{D4F2F01D-9FE1-471E-B25B-CBFCA3604F35}" type="presParOf" srcId="{2069E263-CA68-447A-859F-7068DC9AF2B6}" destId="{6C62160D-9EC9-4B84-8EFD-9C3E10FC055A}" srcOrd="2" destOrd="0" presId="urn:microsoft.com/office/officeart/2005/8/layout/chevron1"/>
    <dgm:cxn modelId="{1018A49B-FA77-475A-ADB9-24CAD43A701E}" type="presParOf" srcId="{2069E263-CA68-447A-859F-7068DC9AF2B6}" destId="{6415A264-B3C7-41A6-9BA0-D0AD6AE1DACB}" srcOrd="3" destOrd="0" presId="urn:microsoft.com/office/officeart/2005/8/layout/chevron1"/>
    <dgm:cxn modelId="{DE19C88E-9229-4B0B-889C-6C43B3CB2BBA}" type="presParOf" srcId="{2069E263-CA68-447A-859F-7068DC9AF2B6}" destId="{636F50A3-8EFE-4C08-B6BE-284B03274F0B}" srcOrd="4" destOrd="0" presId="urn:microsoft.com/office/officeart/2005/8/layout/chevron1"/>
    <dgm:cxn modelId="{0B856EB6-ED13-40D5-A844-92B2AB502D47}" type="presParOf" srcId="{2069E263-CA68-447A-859F-7068DC9AF2B6}" destId="{B0C5D3FB-8180-4CC6-9F14-5042E96FD8E3}" srcOrd="5" destOrd="0" presId="urn:microsoft.com/office/officeart/2005/8/layout/chevron1"/>
    <dgm:cxn modelId="{722AA766-EC0E-412B-885E-5D031913BB10}" type="presParOf" srcId="{2069E263-CA68-447A-859F-7068DC9AF2B6}" destId="{6BB9B9CD-B911-4E33-8045-BE6A8D7C5B89}" srcOrd="6" destOrd="0" presId="urn:microsoft.com/office/officeart/2005/8/layout/chevron1"/>
    <dgm:cxn modelId="{9EA0115E-58B8-4BAC-817B-629DE7FED6D2}" type="presParOf" srcId="{2069E263-CA68-447A-859F-7068DC9AF2B6}" destId="{60B2C4AD-8A0D-4CB2-93A9-16C6C0E4BD5B}" srcOrd="7" destOrd="0" presId="urn:microsoft.com/office/officeart/2005/8/layout/chevron1"/>
    <dgm:cxn modelId="{570E1A07-6DD8-4709-B476-BAE00662CA20}" type="presParOf" srcId="{2069E263-CA68-447A-859F-7068DC9AF2B6}" destId="{A29D7AF6-34C9-459D-B160-0F8E7686BA2B}" srcOrd="8" destOrd="0" presId="urn:microsoft.com/office/officeart/2005/8/layout/chevron1"/>
    <dgm:cxn modelId="{D7E8B08D-016C-4AC3-80DF-7BED9A487632}" type="presParOf" srcId="{2069E263-CA68-447A-859F-7068DC9AF2B6}" destId="{7004503D-9639-442B-9C04-FB1247092C40}" srcOrd="9" destOrd="0" presId="urn:microsoft.com/office/officeart/2005/8/layout/chevron1"/>
    <dgm:cxn modelId="{FDBD332C-87EB-4E87-9A71-9036250EA4CF}" type="presParOf" srcId="{2069E263-CA68-447A-859F-7068DC9AF2B6}" destId="{A2199658-E72A-4294-AFD3-6892981EEB12}" srcOrd="10" destOrd="0" presId="urn:microsoft.com/office/officeart/2005/8/layout/chevron1"/>
    <dgm:cxn modelId="{CED5C4F1-0E19-4619-8F47-31DCC940A41B}" type="presParOf" srcId="{2069E263-CA68-447A-859F-7068DC9AF2B6}" destId="{9B5C0F41-E4E2-4A3A-AA73-E3E4EB6ACD5E}" srcOrd="11" destOrd="0" presId="urn:microsoft.com/office/officeart/2005/8/layout/chevron1"/>
    <dgm:cxn modelId="{F81255CA-743A-4E4C-9D9F-C948CD51A15B}" type="presParOf" srcId="{2069E263-CA68-447A-859F-7068DC9AF2B6}" destId="{F9C55CAF-C1A3-4EFD-AD93-3CBF7E30E2FA}" srcOrd="12" destOrd="0" presId="urn:microsoft.com/office/officeart/2005/8/layout/chevron1"/>
    <dgm:cxn modelId="{61A79A42-2796-4C09-83D9-0AC09016339C}" type="presParOf" srcId="{2069E263-CA68-447A-859F-7068DC9AF2B6}" destId="{DDB26EDE-11AF-40B7-9C16-348181381393}" srcOrd="13" destOrd="0" presId="urn:microsoft.com/office/officeart/2005/8/layout/chevron1"/>
    <dgm:cxn modelId="{70694618-5FD6-49B2-A266-B87158A9AD51}" type="presParOf" srcId="{2069E263-CA68-447A-859F-7068DC9AF2B6}" destId="{8CED6B9D-804A-4009-A04D-D699125D11F0}" srcOrd="14" destOrd="0" presId="urn:microsoft.com/office/officeart/2005/8/layout/chevron1"/>
    <dgm:cxn modelId="{D730C5B1-C7A6-486B-A0D8-A283D29E1AA6}" type="presParOf" srcId="{2069E263-CA68-447A-859F-7068DC9AF2B6}" destId="{C3D8151F-F75F-49EC-B6A3-4B15A8912918}" srcOrd="15" destOrd="0" presId="urn:microsoft.com/office/officeart/2005/8/layout/chevron1"/>
    <dgm:cxn modelId="{70ED161B-BF93-4DFA-843E-F48E8583144A}" type="presParOf" srcId="{2069E263-CA68-447A-859F-7068DC9AF2B6}" destId="{0A5AB2D9-0A33-47A4-83C2-3990E2018CD9}" srcOrd="16" destOrd="0" presId="urn:microsoft.com/office/officeart/2005/8/layout/chevron1"/>
    <dgm:cxn modelId="{C2FD0443-B646-4762-B967-D62E4DE41C97}" type="presParOf" srcId="{2069E263-CA68-447A-859F-7068DC9AF2B6}" destId="{5FE5E96A-0031-41D2-A1BE-2634D143793A}" srcOrd="17" destOrd="0" presId="urn:microsoft.com/office/officeart/2005/8/layout/chevron1"/>
    <dgm:cxn modelId="{95D966EB-51AE-4948-A97F-DB66BE97A7F4}"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solidFill>
          <a:schemeClr val="accent1"/>
        </a:soli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7BC9B318-E7A6-41F3-853C-1D1DFB2050EF}" srcId="{C782CD9B-2B4B-48D2-BF13-2B0D6056B78A}" destId="{2D51EAF0-C497-40E9-996D-2D0BC40F318C}" srcOrd="9" destOrd="0" parTransId="{43C509B8-DD3A-429A-ADC4-232D55259B3D}" sibTransId="{66A12237-9546-42D0-81C0-2C324670B743}"/>
    <dgm:cxn modelId="{FB8E7D21-28BC-493D-8C7A-16987C6B12D9}" type="presOf" srcId="{5805825E-3BC3-4961-910E-96065463977D}" destId="{0A5AB2D9-0A33-47A4-83C2-3990E2018CD9}" srcOrd="0" destOrd="0" presId="urn:microsoft.com/office/officeart/2005/8/layout/chevron1"/>
    <dgm:cxn modelId="{9E5BCB25-27B8-4B12-AFCB-466FCCEDC017}" type="presOf" srcId="{7A5D9CDD-E10F-422D-808B-815C691EF2E8}" destId="{A2199658-E72A-4294-AFD3-6892981EEB12}" srcOrd="0" destOrd="0" presId="urn:microsoft.com/office/officeart/2005/8/layout/chevron1"/>
    <dgm:cxn modelId="{EB49E83A-D209-4894-8566-A81A342944B1}" type="presOf" srcId="{56EC974B-4690-4A6A-B143-36A5A9DDDB75}" destId="{F9C55CAF-C1A3-4EFD-AD93-3CBF7E30E2FA}"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6FD2AE64-BDEB-482D-ACF3-1D5403180A1E}" srcId="{C782CD9B-2B4B-48D2-BF13-2B0D6056B78A}" destId="{2F442204-E894-4EB6-A3FA-953074E6D5F9}" srcOrd="4" destOrd="0" parTransId="{9E6A019B-6886-407A-A3BB-1A2A8D416818}" sibTransId="{07F51AA8-9070-4A56-AF24-8977CF9B6A80}"/>
    <dgm:cxn modelId="{B5655268-8635-4DD9-9489-E89B8BFD2864}" type="presOf" srcId="{C782CD9B-2B4B-48D2-BF13-2B0D6056B78A}" destId="{2069E263-CA68-447A-859F-7068DC9AF2B6}" srcOrd="0" destOrd="0" presId="urn:microsoft.com/office/officeart/2005/8/layout/chevron1"/>
    <dgm:cxn modelId="{E1454454-72C1-463E-B3DF-5BA0BD687198}" type="presOf" srcId="{2D51EAF0-C497-40E9-996D-2D0BC40F318C}" destId="{F2510710-7BA2-44B7-8AA7-1347717B483B}" srcOrd="0" destOrd="0" presId="urn:microsoft.com/office/officeart/2005/8/layout/chevron1"/>
    <dgm:cxn modelId="{BB6EE177-0F50-4021-B551-AF5D9A678082}" type="presOf" srcId="{A07A8528-D240-4AAE-BA81-005F6AD457F1}" destId="{8CED6B9D-804A-4009-A04D-D699125D11F0}" srcOrd="0" destOrd="0" presId="urn:microsoft.com/office/officeart/2005/8/layout/chevron1"/>
    <dgm:cxn modelId="{02C9DE78-EAF0-49F2-9297-EC8C75433EC7}" type="presOf" srcId="{B754C885-66E5-4615-BD33-B6EE917A035D}" destId="{6C62160D-9EC9-4B84-8EFD-9C3E10FC055A}"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9AADE28D-A297-46AA-B79C-C135101D6468}" type="presOf" srcId="{9225496C-39D8-4F53-8BB5-1B069B40EB3E}" destId="{6BB9B9CD-B911-4E33-8045-BE6A8D7C5B89}"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5635F6A2-7F6E-488A-8C55-44B33CD83376}" type="presOf" srcId="{72FFD339-6A5F-4ED7-B529-6155AF8C35BB}" destId="{636F50A3-8EFE-4C08-B6BE-284B03274F0B}" srcOrd="0" destOrd="0" presId="urn:microsoft.com/office/officeart/2005/8/layout/chevron1"/>
    <dgm:cxn modelId="{FE5FBCA8-5D6F-44E5-8DFA-D24300AECCE8}" srcId="{C782CD9B-2B4B-48D2-BF13-2B0D6056B78A}" destId="{56EC974B-4690-4A6A-B143-36A5A9DDDB75}" srcOrd="6" destOrd="0" parTransId="{F24B2512-EFC3-4494-92F8-F4C2A580DD56}" sibTransId="{57612FAC-3D38-4A5A-9D54-8452999285F4}"/>
    <dgm:cxn modelId="{89ADF0A8-51C0-4E45-BD17-7EE2B6233A94}" type="presOf" srcId="{DFCF748E-4FA2-4C04-B1DF-85DA1021BE5D}" destId="{F7031506-3856-48AD-BFC1-89D9660F7FF7}"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C381E8F4-D0AE-4AD0-B8F1-4BDFF55901DE}" srcId="{C782CD9B-2B4B-48D2-BF13-2B0D6056B78A}" destId="{72FFD339-6A5F-4ED7-B529-6155AF8C35BB}" srcOrd="2" destOrd="0" parTransId="{ECFEA23F-DCCD-42C6-8706-10917CE3C2B0}" sibTransId="{A3B7292F-5113-4C29-982F-BC1D14C7BE90}"/>
    <dgm:cxn modelId="{1FB6C2F5-AAB2-41DF-AC6D-3AEBCF0C2CC3}" type="presOf" srcId="{2F442204-E894-4EB6-A3FA-953074E6D5F9}" destId="{A29D7AF6-34C9-459D-B160-0F8E7686BA2B}" srcOrd="0" destOrd="0" presId="urn:microsoft.com/office/officeart/2005/8/layout/chevron1"/>
    <dgm:cxn modelId="{C9F268FB-CB20-4E78-9CDC-F035D61B7E09}" srcId="{C782CD9B-2B4B-48D2-BF13-2B0D6056B78A}" destId="{A07A8528-D240-4AAE-BA81-005F6AD457F1}" srcOrd="7" destOrd="0" parTransId="{3C15A388-1B3D-47E8-B2CB-E67F7E1AFFF1}" sibTransId="{7D0C416E-0310-43FE-A0D6-735CD62199B6}"/>
    <dgm:cxn modelId="{388E9C74-FC12-4C3A-95CB-2E3B9ED2BB7C}" type="presParOf" srcId="{2069E263-CA68-447A-859F-7068DC9AF2B6}" destId="{F7031506-3856-48AD-BFC1-89D9660F7FF7}" srcOrd="0" destOrd="0" presId="urn:microsoft.com/office/officeart/2005/8/layout/chevron1"/>
    <dgm:cxn modelId="{4A88669B-360F-483E-9B3A-936B76FE8A8E}" type="presParOf" srcId="{2069E263-CA68-447A-859F-7068DC9AF2B6}" destId="{420EBE6C-A91F-49B7-AF4C-29A127D6266A}" srcOrd="1" destOrd="0" presId="urn:microsoft.com/office/officeart/2005/8/layout/chevron1"/>
    <dgm:cxn modelId="{066426F6-56F4-453E-B150-FC83159A7C44}" type="presParOf" srcId="{2069E263-CA68-447A-859F-7068DC9AF2B6}" destId="{6C62160D-9EC9-4B84-8EFD-9C3E10FC055A}" srcOrd="2" destOrd="0" presId="urn:microsoft.com/office/officeart/2005/8/layout/chevron1"/>
    <dgm:cxn modelId="{E6215558-78F5-4572-A145-2CC3677EA340}" type="presParOf" srcId="{2069E263-CA68-447A-859F-7068DC9AF2B6}" destId="{6415A264-B3C7-41A6-9BA0-D0AD6AE1DACB}" srcOrd="3" destOrd="0" presId="urn:microsoft.com/office/officeart/2005/8/layout/chevron1"/>
    <dgm:cxn modelId="{F32597EC-3EB5-4C96-8A34-B9BD9A026D37}" type="presParOf" srcId="{2069E263-CA68-447A-859F-7068DC9AF2B6}" destId="{636F50A3-8EFE-4C08-B6BE-284B03274F0B}" srcOrd="4" destOrd="0" presId="urn:microsoft.com/office/officeart/2005/8/layout/chevron1"/>
    <dgm:cxn modelId="{FB2E0A81-6E0B-44BC-853C-CA65A6F26B51}" type="presParOf" srcId="{2069E263-CA68-447A-859F-7068DC9AF2B6}" destId="{B0C5D3FB-8180-4CC6-9F14-5042E96FD8E3}" srcOrd="5" destOrd="0" presId="urn:microsoft.com/office/officeart/2005/8/layout/chevron1"/>
    <dgm:cxn modelId="{A3CAFDCF-A909-409E-A426-987F78A13E22}" type="presParOf" srcId="{2069E263-CA68-447A-859F-7068DC9AF2B6}" destId="{6BB9B9CD-B911-4E33-8045-BE6A8D7C5B89}" srcOrd="6" destOrd="0" presId="urn:microsoft.com/office/officeart/2005/8/layout/chevron1"/>
    <dgm:cxn modelId="{B508E794-2122-491D-80F0-C627A9E7E0FA}" type="presParOf" srcId="{2069E263-CA68-447A-859F-7068DC9AF2B6}" destId="{60B2C4AD-8A0D-4CB2-93A9-16C6C0E4BD5B}" srcOrd="7" destOrd="0" presId="urn:microsoft.com/office/officeart/2005/8/layout/chevron1"/>
    <dgm:cxn modelId="{FB23C9E9-1306-46F9-9F04-74D210335914}" type="presParOf" srcId="{2069E263-CA68-447A-859F-7068DC9AF2B6}" destId="{A29D7AF6-34C9-459D-B160-0F8E7686BA2B}" srcOrd="8" destOrd="0" presId="urn:microsoft.com/office/officeart/2005/8/layout/chevron1"/>
    <dgm:cxn modelId="{42B44429-9979-47DA-9874-E684C9609B42}" type="presParOf" srcId="{2069E263-CA68-447A-859F-7068DC9AF2B6}" destId="{7004503D-9639-442B-9C04-FB1247092C40}" srcOrd="9" destOrd="0" presId="urn:microsoft.com/office/officeart/2005/8/layout/chevron1"/>
    <dgm:cxn modelId="{41CD4E79-E07C-429D-BD1D-9A49CFB47E62}" type="presParOf" srcId="{2069E263-CA68-447A-859F-7068DC9AF2B6}" destId="{A2199658-E72A-4294-AFD3-6892981EEB12}" srcOrd="10" destOrd="0" presId="urn:microsoft.com/office/officeart/2005/8/layout/chevron1"/>
    <dgm:cxn modelId="{BD64617C-DA73-4107-AA32-1AF84E52CDDD}" type="presParOf" srcId="{2069E263-CA68-447A-859F-7068DC9AF2B6}" destId="{9B5C0F41-E4E2-4A3A-AA73-E3E4EB6ACD5E}" srcOrd="11" destOrd="0" presId="urn:microsoft.com/office/officeart/2005/8/layout/chevron1"/>
    <dgm:cxn modelId="{09500E20-AA83-46F0-95A3-0C04B4147B11}" type="presParOf" srcId="{2069E263-CA68-447A-859F-7068DC9AF2B6}" destId="{F9C55CAF-C1A3-4EFD-AD93-3CBF7E30E2FA}" srcOrd="12" destOrd="0" presId="urn:microsoft.com/office/officeart/2005/8/layout/chevron1"/>
    <dgm:cxn modelId="{0E67150A-63A5-4CE2-9722-64E1996DD8AA}" type="presParOf" srcId="{2069E263-CA68-447A-859F-7068DC9AF2B6}" destId="{DDB26EDE-11AF-40B7-9C16-348181381393}" srcOrd="13" destOrd="0" presId="urn:microsoft.com/office/officeart/2005/8/layout/chevron1"/>
    <dgm:cxn modelId="{07F9BC56-7FBB-4B1B-8212-B95A5E5D105C}" type="presParOf" srcId="{2069E263-CA68-447A-859F-7068DC9AF2B6}" destId="{8CED6B9D-804A-4009-A04D-D699125D11F0}" srcOrd="14" destOrd="0" presId="urn:microsoft.com/office/officeart/2005/8/layout/chevron1"/>
    <dgm:cxn modelId="{E53E4330-E03C-4918-A065-4B83EA7785C0}" type="presParOf" srcId="{2069E263-CA68-447A-859F-7068DC9AF2B6}" destId="{C3D8151F-F75F-49EC-B6A3-4B15A8912918}" srcOrd="15" destOrd="0" presId="urn:microsoft.com/office/officeart/2005/8/layout/chevron1"/>
    <dgm:cxn modelId="{6A328F77-0849-4E8F-8344-A6179B2BBD17}" type="presParOf" srcId="{2069E263-CA68-447A-859F-7068DC9AF2B6}" destId="{0A5AB2D9-0A33-47A4-83C2-3990E2018CD9}" srcOrd="16" destOrd="0" presId="urn:microsoft.com/office/officeart/2005/8/layout/chevron1"/>
    <dgm:cxn modelId="{B765AE7B-75C7-4342-9EDA-2420F71C2C86}" type="presParOf" srcId="{2069E263-CA68-447A-859F-7068DC9AF2B6}" destId="{5FE5E96A-0031-41D2-A1BE-2634D143793A}" srcOrd="17" destOrd="0" presId="urn:microsoft.com/office/officeart/2005/8/layout/chevron1"/>
    <dgm:cxn modelId="{285C1AFB-9665-4CAD-B646-BF3499784730}"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solidFill>
          <a:schemeClr val="accent1"/>
        </a:soli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F647B10F-EAE0-4F41-8E04-352654413B5C}">
      <dgm:prSet/>
      <dgm:spPr>
        <a:solidFill>
          <a:schemeClr val="accent1"/>
        </a:solidFill>
      </dgm:spPr>
      <dgm:t>
        <a:bodyPr/>
        <a:lstStyle/>
        <a:p>
          <a:r>
            <a:rPr lang="it-IT" dirty="0">
              <a:solidFill>
                <a:schemeClr val="bg1"/>
              </a:solidFill>
            </a:rPr>
            <a:t>Smart Road</a:t>
          </a:r>
        </a:p>
      </dgm:t>
    </dgm:pt>
    <dgm:pt modelId="{B824E2BF-99FF-4441-998F-2F60EDE478D5}" type="parTrans" cxnId="{574E61D1-E1F5-4BDC-8306-6A20315F04DE}">
      <dgm:prSet/>
      <dgm:spPr/>
      <dgm:t>
        <a:bodyPr/>
        <a:lstStyle/>
        <a:p>
          <a:endParaRPr lang="it-IT"/>
        </a:p>
      </dgm:t>
    </dgm:pt>
    <dgm:pt modelId="{D3471309-8ADE-4768-921E-7AFA41A86BFC}" type="sibTrans" cxnId="{574E61D1-E1F5-4BDC-8306-6A20315F04DE}">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B014A20F-F8D4-4634-B213-8EDE25927C16}" type="pres">
      <dgm:prSet presAssocID="{DFCF748E-4FA2-4C04-B1DF-85DA1021BE5D}" presName="composite" presStyleCnt="0"/>
      <dgm:spPr/>
    </dgm:pt>
    <dgm:pt modelId="{2763F6D0-FDDE-4CA1-AD92-DB96E5135F54}" type="pres">
      <dgm:prSet presAssocID="{DFCF748E-4FA2-4C04-B1DF-85DA1021BE5D}" presName="parTx" presStyleLbl="node1" presStyleIdx="0" presStyleCnt="10">
        <dgm:presLayoutVars>
          <dgm:chMax val="0"/>
          <dgm:chPref val="0"/>
          <dgm:bulletEnabled val="1"/>
        </dgm:presLayoutVars>
      </dgm:prSet>
      <dgm:spPr/>
    </dgm:pt>
    <dgm:pt modelId="{1FDBE215-54FC-4E50-AA35-0F93F2176D94}" type="pres">
      <dgm:prSet presAssocID="{DFCF748E-4FA2-4C04-B1DF-85DA1021BE5D}" presName="desTx" presStyleLbl="revTx" presStyleIdx="0" presStyleCnt="1">
        <dgm:presLayoutVars>
          <dgm:bulletEnabled val="1"/>
        </dgm:presLayoutVars>
      </dgm:prSet>
      <dgm:spPr/>
    </dgm:pt>
    <dgm:pt modelId="{8E5DAA18-950D-4280-899B-AF93A748A40D}" type="pres">
      <dgm:prSet presAssocID="{A0ED7260-8442-4FBF-80B4-500E49A4F3AF}" presName="space" presStyleCnt="0"/>
      <dgm:spPr/>
    </dgm:pt>
    <dgm:pt modelId="{E1BB1CF0-7FBC-4798-9323-73C4F7CC9C62}" type="pres">
      <dgm:prSet presAssocID="{B754C885-66E5-4615-BD33-B6EE917A035D}" presName="composite" presStyleCnt="0"/>
      <dgm:spPr/>
    </dgm:pt>
    <dgm:pt modelId="{77AB0C57-3732-4A7F-98BE-DE317F185E6C}" type="pres">
      <dgm:prSet presAssocID="{B754C885-66E5-4615-BD33-B6EE917A035D}" presName="parTx" presStyleLbl="node1" presStyleIdx="1" presStyleCnt="10">
        <dgm:presLayoutVars>
          <dgm:chMax val="0"/>
          <dgm:chPref val="0"/>
          <dgm:bulletEnabled val="1"/>
        </dgm:presLayoutVars>
      </dgm:prSet>
      <dgm:spPr/>
    </dgm:pt>
    <dgm:pt modelId="{D404F352-4669-4921-A885-9A65333A8849}" type="pres">
      <dgm:prSet presAssocID="{B754C885-66E5-4615-BD33-B6EE917A035D}" presName="desTx" presStyleLbl="revTx" presStyleIdx="0" presStyleCnt="1">
        <dgm:presLayoutVars>
          <dgm:bulletEnabled val="1"/>
        </dgm:presLayoutVars>
      </dgm:prSet>
      <dgm:spPr/>
    </dgm:pt>
    <dgm:pt modelId="{652222DD-6B83-4984-A2CB-AFC49EBF1201}" type="pres">
      <dgm:prSet presAssocID="{79AAED35-18A8-4347-A2B8-6AAE8B34BA56}" presName="space" presStyleCnt="0"/>
      <dgm:spPr/>
    </dgm:pt>
    <dgm:pt modelId="{7BBACE36-6E6A-4583-BE8A-FF4AFBA2DED4}" type="pres">
      <dgm:prSet presAssocID="{72FFD339-6A5F-4ED7-B529-6155AF8C35BB}" presName="composite" presStyleCnt="0"/>
      <dgm:spPr/>
    </dgm:pt>
    <dgm:pt modelId="{4AD6D448-4CC0-4315-A093-B9CE4EFAE2AC}" type="pres">
      <dgm:prSet presAssocID="{72FFD339-6A5F-4ED7-B529-6155AF8C35BB}" presName="parTx" presStyleLbl="node1" presStyleIdx="2" presStyleCnt="10">
        <dgm:presLayoutVars>
          <dgm:chMax val="0"/>
          <dgm:chPref val="0"/>
          <dgm:bulletEnabled val="1"/>
        </dgm:presLayoutVars>
      </dgm:prSet>
      <dgm:spPr/>
    </dgm:pt>
    <dgm:pt modelId="{DDA49AB9-8E30-494C-B7AD-5D837E47ED84}" type="pres">
      <dgm:prSet presAssocID="{72FFD339-6A5F-4ED7-B529-6155AF8C35BB}" presName="desTx" presStyleLbl="revTx" presStyleIdx="0" presStyleCnt="1">
        <dgm:presLayoutVars>
          <dgm:bulletEnabled val="1"/>
        </dgm:presLayoutVars>
      </dgm:prSet>
      <dgm:spPr/>
    </dgm:pt>
    <dgm:pt modelId="{40B2A213-F41D-4FF4-B7EE-EE2725EE45E1}" type="pres">
      <dgm:prSet presAssocID="{A3B7292F-5113-4C29-982F-BC1D14C7BE90}" presName="space" presStyleCnt="0"/>
      <dgm:spPr/>
    </dgm:pt>
    <dgm:pt modelId="{767FFDEC-573C-4880-9092-95E7AA1D2603}" type="pres">
      <dgm:prSet presAssocID="{9225496C-39D8-4F53-8BB5-1B069B40EB3E}" presName="composite" presStyleCnt="0"/>
      <dgm:spPr/>
    </dgm:pt>
    <dgm:pt modelId="{E74D7A4A-73C2-43FA-824A-4BA72478203F}" type="pres">
      <dgm:prSet presAssocID="{9225496C-39D8-4F53-8BB5-1B069B40EB3E}" presName="parTx" presStyleLbl="node1" presStyleIdx="3" presStyleCnt="10">
        <dgm:presLayoutVars>
          <dgm:chMax val="0"/>
          <dgm:chPref val="0"/>
          <dgm:bulletEnabled val="1"/>
        </dgm:presLayoutVars>
      </dgm:prSet>
      <dgm:spPr/>
    </dgm:pt>
    <dgm:pt modelId="{2AFD2A7A-21F5-4D0F-A3B7-E9DED32F3331}" type="pres">
      <dgm:prSet presAssocID="{9225496C-39D8-4F53-8BB5-1B069B40EB3E}" presName="desTx" presStyleLbl="revTx" presStyleIdx="0" presStyleCnt="1">
        <dgm:presLayoutVars>
          <dgm:bulletEnabled val="1"/>
        </dgm:presLayoutVars>
      </dgm:prSet>
      <dgm:spPr/>
    </dgm:pt>
    <dgm:pt modelId="{05F7048B-DABE-4B40-95CF-B6AD27ED9BD5}" type="pres">
      <dgm:prSet presAssocID="{1E3F53DD-2537-4C67-AA71-87081D444A81}" presName="space" presStyleCnt="0"/>
      <dgm:spPr/>
    </dgm:pt>
    <dgm:pt modelId="{A867F334-218F-4CA0-819D-4BE79732357D}" type="pres">
      <dgm:prSet presAssocID="{2F442204-E894-4EB6-A3FA-953074E6D5F9}" presName="composite" presStyleCnt="0"/>
      <dgm:spPr/>
    </dgm:pt>
    <dgm:pt modelId="{D2550DFF-8A71-41FD-B335-739C8BA82D9F}" type="pres">
      <dgm:prSet presAssocID="{2F442204-E894-4EB6-A3FA-953074E6D5F9}" presName="parTx" presStyleLbl="node1" presStyleIdx="4" presStyleCnt="10">
        <dgm:presLayoutVars>
          <dgm:chMax val="0"/>
          <dgm:chPref val="0"/>
          <dgm:bulletEnabled val="1"/>
        </dgm:presLayoutVars>
      </dgm:prSet>
      <dgm:spPr/>
    </dgm:pt>
    <dgm:pt modelId="{7498A5A7-3469-400E-AB63-840F9E8B383B}" type="pres">
      <dgm:prSet presAssocID="{2F442204-E894-4EB6-A3FA-953074E6D5F9}" presName="desTx" presStyleLbl="revTx" presStyleIdx="0" presStyleCnt="1">
        <dgm:presLayoutVars>
          <dgm:bulletEnabled val="1"/>
        </dgm:presLayoutVars>
      </dgm:prSet>
      <dgm:spPr/>
    </dgm:pt>
    <dgm:pt modelId="{4B783D2D-1CBB-4BA2-941C-EC9FD8E64166}" type="pres">
      <dgm:prSet presAssocID="{07F51AA8-9070-4A56-AF24-8977CF9B6A80}" presName="space" presStyleCnt="0"/>
      <dgm:spPr/>
    </dgm:pt>
    <dgm:pt modelId="{07D27D39-8600-4A66-8934-38664E9F18BF}" type="pres">
      <dgm:prSet presAssocID="{7A5D9CDD-E10F-422D-808B-815C691EF2E8}" presName="composite" presStyleCnt="0"/>
      <dgm:spPr/>
    </dgm:pt>
    <dgm:pt modelId="{7F8529BC-E330-492E-A9A4-85A5B4EDF65B}" type="pres">
      <dgm:prSet presAssocID="{7A5D9CDD-E10F-422D-808B-815C691EF2E8}" presName="parTx" presStyleLbl="node1" presStyleIdx="5" presStyleCnt="10">
        <dgm:presLayoutVars>
          <dgm:chMax val="0"/>
          <dgm:chPref val="0"/>
          <dgm:bulletEnabled val="1"/>
        </dgm:presLayoutVars>
      </dgm:prSet>
      <dgm:spPr/>
    </dgm:pt>
    <dgm:pt modelId="{1D996D85-F9E6-4F82-81F0-5809082FF65D}" type="pres">
      <dgm:prSet presAssocID="{7A5D9CDD-E10F-422D-808B-815C691EF2E8}" presName="desTx" presStyleLbl="revTx" presStyleIdx="0" presStyleCnt="1">
        <dgm:presLayoutVars>
          <dgm:bulletEnabled val="1"/>
        </dgm:presLayoutVars>
      </dgm:prSet>
      <dgm:spPr/>
    </dgm:pt>
    <dgm:pt modelId="{F9339488-9E92-46F4-B541-43B0EE2ABE1A}" type="pres">
      <dgm:prSet presAssocID="{63A1392B-D9B4-4604-ACED-CDD4B7E19D6E}" presName="space" presStyleCnt="0"/>
      <dgm:spPr/>
    </dgm:pt>
    <dgm:pt modelId="{086175FF-30EF-43CB-A158-0E4CCE90FC73}" type="pres">
      <dgm:prSet presAssocID="{56EC974B-4690-4A6A-B143-36A5A9DDDB75}" presName="composite" presStyleCnt="0"/>
      <dgm:spPr/>
    </dgm:pt>
    <dgm:pt modelId="{64BB5E67-0670-4BB3-8535-51113E73DCA3}" type="pres">
      <dgm:prSet presAssocID="{56EC974B-4690-4A6A-B143-36A5A9DDDB75}" presName="parTx" presStyleLbl="node1" presStyleIdx="6" presStyleCnt="10">
        <dgm:presLayoutVars>
          <dgm:chMax val="0"/>
          <dgm:chPref val="0"/>
          <dgm:bulletEnabled val="1"/>
        </dgm:presLayoutVars>
      </dgm:prSet>
      <dgm:spPr/>
    </dgm:pt>
    <dgm:pt modelId="{BA82DF2C-A7E0-42BA-8E91-AB7F26E053FE}" type="pres">
      <dgm:prSet presAssocID="{56EC974B-4690-4A6A-B143-36A5A9DDDB75}" presName="desTx" presStyleLbl="revTx" presStyleIdx="0" presStyleCnt="1">
        <dgm:presLayoutVars>
          <dgm:bulletEnabled val="1"/>
        </dgm:presLayoutVars>
      </dgm:prSet>
      <dgm:spPr/>
    </dgm:pt>
    <dgm:pt modelId="{BA5EA91F-7651-4F0D-A330-7F9521A45049}" type="pres">
      <dgm:prSet presAssocID="{57612FAC-3D38-4A5A-9D54-8452999285F4}" presName="space" presStyleCnt="0"/>
      <dgm:spPr/>
    </dgm:pt>
    <dgm:pt modelId="{12E9865F-12F3-4E92-B40B-EB71524012BC}" type="pres">
      <dgm:prSet presAssocID="{A07A8528-D240-4AAE-BA81-005F6AD457F1}" presName="composite" presStyleCnt="0"/>
      <dgm:spPr/>
    </dgm:pt>
    <dgm:pt modelId="{15CC3617-00D3-4DE6-9B7C-73B0D91CB6A9}" type="pres">
      <dgm:prSet presAssocID="{A07A8528-D240-4AAE-BA81-005F6AD457F1}" presName="parTx" presStyleLbl="node1" presStyleIdx="7" presStyleCnt="10">
        <dgm:presLayoutVars>
          <dgm:chMax val="0"/>
          <dgm:chPref val="0"/>
          <dgm:bulletEnabled val="1"/>
        </dgm:presLayoutVars>
      </dgm:prSet>
      <dgm:spPr/>
    </dgm:pt>
    <dgm:pt modelId="{DB7EB305-1E7A-4C51-97E3-B90DE4D0F534}" type="pres">
      <dgm:prSet presAssocID="{A07A8528-D240-4AAE-BA81-005F6AD457F1}" presName="desTx" presStyleLbl="revTx" presStyleIdx="0" presStyleCnt="1">
        <dgm:presLayoutVars>
          <dgm:bulletEnabled val="1"/>
        </dgm:presLayoutVars>
      </dgm:prSet>
      <dgm:spPr/>
    </dgm:pt>
    <dgm:pt modelId="{81EC4F6B-0A53-43F1-9D3E-DCFE84CFCE49}" type="pres">
      <dgm:prSet presAssocID="{7D0C416E-0310-43FE-A0D6-735CD62199B6}" presName="space" presStyleCnt="0"/>
      <dgm:spPr/>
    </dgm:pt>
    <dgm:pt modelId="{4B595BE9-8766-4C7C-880A-A80BAAF849CD}" type="pres">
      <dgm:prSet presAssocID="{5805825E-3BC3-4961-910E-96065463977D}" presName="composite" presStyleCnt="0"/>
      <dgm:spPr/>
    </dgm:pt>
    <dgm:pt modelId="{E42F589E-6631-42F1-A434-EB9BFC00C129}" type="pres">
      <dgm:prSet presAssocID="{5805825E-3BC3-4961-910E-96065463977D}" presName="parTx" presStyleLbl="node1" presStyleIdx="8" presStyleCnt="10">
        <dgm:presLayoutVars>
          <dgm:chMax val="0"/>
          <dgm:chPref val="0"/>
          <dgm:bulletEnabled val="1"/>
        </dgm:presLayoutVars>
      </dgm:prSet>
      <dgm:spPr/>
    </dgm:pt>
    <dgm:pt modelId="{F883C1BF-A3FE-43BF-9D52-4F40F37DDEA1}" type="pres">
      <dgm:prSet presAssocID="{5805825E-3BC3-4961-910E-96065463977D}" presName="desTx" presStyleLbl="revTx" presStyleIdx="0" presStyleCnt="1">
        <dgm:presLayoutVars>
          <dgm:bulletEnabled val="1"/>
        </dgm:presLayoutVars>
      </dgm:prSet>
      <dgm:spPr/>
    </dgm:pt>
    <dgm:pt modelId="{E8FDC4BD-268C-444C-8D06-0E125426BE2F}" type="pres">
      <dgm:prSet presAssocID="{B58F1702-0059-4F53-9A60-77242457BBFA}" presName="space" presStyleCnt="0"/>
      <dgm:spPr/>
    </dgm:pt>
    <dgm:pt modelId="{0DB85FE3-A0B9-41A1-AEA3-36E4E63078A6}" type="pres">
      <dgm:prSet presAssocID="{2D51EAF0-C497-40E9-996D-2D0BC40F318C}" presName="composite" presStyleCnt="0"/>
      <dgm:spPr/>
    </dgm:pt>
    <dgm:pt modelId="{3724937C-EC74-4482-9E71-5AB7879CEACB}" type="pres">
      <dgm:prSet presAssocID="{2D51EAF0-C497-40E9-996D-2D0BC40F318C}" presName="parTx" presStyleLbl="node1" presStyleIdx="9" presStyleCnt="10">
        <dgm:presLayoutVars>
          <dgm:chMax val="0"/>
          <dgm:chPref val="0"/>
          <dgm:bulletEnabled val="1"/>
        </dgm:presLayoutVars>
      </dgm:prSet>
      <dgm:spPr/>
    </dgm:pt>
    <dgm:pt modelId="{CE1BF28D-E2B5-4EDC-B5BC-BF96DFAEA255}" type="pres">
      <dgm:prSet presAssocID="{2D51EAF0-C497-40E9-996D-2D0BC40F318C}" presName="desTx" presStyleLbl="revTx" presStyleIdx="0" presStyleCnt="1">
        <dgm:presLayoutVars>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7BC9B318-E7A6-41F3-853C-1D1DFB2050EF}" srcId="{C782CD9B-2B4B-48D2-BF13-2B0D6056B78A}" destId="{2D51EAF0-C497-40E9-996D-2D0BC40F318C}" srcOrd="9" destOrd="0" parTransId="{43C509B8-DD3A-429A-ADC4-232D55259B3D}" sibTransId="{66A12237-9546-42D0-81C0-2C324670B743}"/>
    <dgm:cxn modelId="{40A1802A-D3D2-4003-B012-D3A0F1736DB8}" type="presOf" srcId="{9225496C-39D8-4F53-8BB5-1B069B40EB3E}" destId="{E74D7A4A-73C2-43FA-824A-4BA72478203F}"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E4C38663-AFAA-4DE7-B5A6-DF369C96D883}" type="presOf" srcId="{DFCF748E-4FA2-4C04-B1DF-85DA1021BE5D}" destId="{2763F6D0-FDDE-4CA1-AD92-DB96E5135F54}" srcOrd="0" destOrd="0" presId="urn:microsoft.com/office/officeart/2005/8/layout/chevron1"/>
    <dgm:cxn modelId="{6FD2AE64-BDEB-482D-ACF3-1D5403180A1E}" srcId="{C782CD9B-2B4B-48D2-BF13-2B0D6056B78A}" destId="{2F442204-E894-4EB6-A3FA-953074E6D5F9}" srcOrd="4" destOrd="0" parTransId="{9E6A019B-6886-407A-A3BB-1A2A8D416818}" sibTransId="{07F51AA8-9070-4A56-AF24-8977CF9B6A80}"/>
    <dgm:cxn modelId="{B80E5968-5CB5-46DE-BD0E-AA8919B396CD}" type="presOf" srcId="{C782CD9B-2B4B-48D2-BF13-2B0D6056B78A}" destId="{2069E263-CA68-447A-859F-7068DC9AF2B6}" srcOrd="0" destOrd="0" presId="urn:microsoft.com/office/officeart/2005/8/layout/chevron1"/>
    <dgm:cxn modelId="{E5A2EC49-037A-432F-B2F0-324B2273F4B8}" type="presOf" srcId="{2D51EAF0-C497-40E9-996D-2D0BC40F318C}" destId="{3724937C-EC74-4482-9E71-5AB7879CEACB}" srcOrd="0" destOrd="0" presId="urn:microsoft.com/office/officeart/2005/8/layout/chevron1"/>
    <dgm:cxn modelId="{23C5354C-AC75-4937-8D96-13A95D00FF54}" type="presOf" srcId="{5805825E-3BC3-4961-910E-96065463977D}" destId="{E42F589E-6631-42F1-A434-EB9BFC00C129}" srcOrd="0" destOrd="0" presId="urn:microsoft.com/office/officeart/2005/8/layout/chevron1"/>
    <dgm:cxn modelId="{AAB6AF6E-A180-422B-93B0-33E510E09C63}" type="presOf" srcId="{72FFD339-6A5F-4ED7-B529-6155AF8C35BB}" destId="{4AD6D448-4CC0-4315-A093-B9CE4EFAE2AC}" srcOrd="0" destOrd="0" presId="urn:microsoft.com/office/officeart/2005/8/layout/chevron1"/>
    <dgm:cxn modelId="{0D2A506F-EB46-49FC-890D-662DD8D20044}" type="presOf" srcId="{B754C885-66E5-4615-BD33-B6EE917A035D}" destId="{77AB0C57-3732-4A7F-98BE-DE317F185E6C}" srcOrd="0" destOrd="0" presId="urn:microsoft.com/office/officeart/2005/8/layout/chevron1"/>
    <dgm:cxn modelId="{A9AB2876-619A-479E-B812-58772A74C7C3}" type="presOf" srcId="{2F442204-E894-4EB6-A3FA-953074E6D5F9}" destId="{D2550DFF-8A71-41FD-B335-739C8BA82D9F}"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885C4D95-E2B2-4F05-B66C-3DC8B4846EA9}" type="presOf" srcId="{F647B10F-EAE0-4F41-8E04-352654413B5C}" destId="{F883C1BF-A3FE-43BF-9D52-4F40F37DDEA1}"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FE5FBCA8-5D6F-44E5-8DFA-D24300AECCE8}" srcId="{C782CD9B-2B4B-48D2-BF13-2B0D6056B78A}" destId="{56EC974B-4690-4A6A-B143-36A5A9DDDB75}" srcOrd="6" destOrd="0" parTransId="{F24B2512-EFC3-4494-92F8-F4C2A580DD56}" sibTransId="{57612FAC-3D38-4A5A-9D54-8452999285F4}"/>
    <dgm:cxn modelId="{079761C9-B9CC-4C47-93CE-8CBC69A9B405}" type="presOf" srcId="{7A5D9CDD-E10F-422D-808B-815C691EF2E8}" destId="{7F8529BC-E330-492E-A9A4-85A5B4EDF65B}" srcOrd="0" destOrd="0" presId="urn:microsoft.com/office/officeart/2005/8/layout/chevron1"/>
    <dgm:cxn modelId="{D6D976CB-A3CD-42D8-984A-D32D2E067361}" type="presOf" srcId="{A07A8528-D240-4AAE-BA81-005F6AD457F1}" destId="{15CC3617-00D3-4DE6-9B7C-73B0D91CB6A9}" srcOrd="0" destOrd="0" presId="urn:microsoft.com/office/officeart/2005/8/layout/chevron1"/>
    <dgm:cxn modelId="{574E61D1-E1F5-4BDC-8306-6A20315F04DE}" srcId="{5805825E-3BC3-4961-910E-96065463977D}" destId="{F647B10F-EAE0-4F41-8E04-352654413B5C}" srcOrd="0" destOrd="0" parTransId="{B824E2BF-99FF-4441-998F-2F60EDE478D5}" sibTransId="{D3471309-8ADE-4768-921E-7AFA41A86BFC}"/>
    <dgm:cxn modelId="{D6C89AE1-00A8-492D-888B-1E3DDC006D86}" srcId="{C782CD9B-2B4B-48D2-BF13-2B0D6056B78A}" destId="{5805825E-3BC3-4961-910E-96065463977D}" srcOrd="8" destOrd="0" parTransId="{263FA899-3C2D-4809-A47A-DB65911293C7}" sibTransId="{B58F1702-0059-4F53-9A60-77242457BBFA}"/>
    <dgm:cxn modelId="{4AEE35F2-BB2C-49D8-BDA8-3A2D942081E0}" type="presOf" srcId="{56EC974B-4690-4A6A-B143-36A5A9DDDB75}" destId="{64BB5E67-0670-4BB3-8535-51113E73DCA3}" srcOrd="0" destOrd="0" presId="urn:microsoft.com/office/officeart/2005/8/layout/chevron1"/>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773E9FC2-9FA1-4E70-9276-E62EEDF2FDD3}" type="presParOf" srcId="{2069E263-CA68-447A-859F-7068DC9AF2B6}" destId="{B014A20F-F8D4-4634-B213-8EDE25927C16}" srcOrd="0" destOrd="0" presId="urn:microsoft.com/office/officeart/2005/8/layout/chevron1"/>
    <dgm:cxn modelId="{3A367007-098E-4FA5-B78F-DA8CA1C2B557}" type="presParOf" srcId="{B014A20F-F8D4-4634-B213-8EDE25927C16}" destId="{2763F6D0-FDDE-4CA1-AD92-DB96E5135F54}" srcOrd="0" destOrd="0" presId="urn:microsoft.com/office/officeart/2005/8/layout/chevron1"/>
    <dgm:cxn modelId="{BC3460FA-F16F-4016-B018-4155A705F36A}" type="presParOf" srcId="{B014A20F-F8D4-4634-B213-8EDE25927C16}" destId="{1FDBE215-54FC-4E50-AA35-0F93F2176D94}" srcOrd="1" destOrd="0" presId="urn:microsoft.com/office/officeart/2005/8/layout/chevron1"/>
    <dgm:cxn modelId="{56FB45A9-FE61-4C9D-90A8-207A99D40E03}" type="presParOf" srcId="{2069E263-CA68-447A-859F-7068DC9AF2B6}" destId="{8E5DAA18-950D-4280-899B-AF93A748A40D}" srcOrd="1" destOrd="0" presId="urn:microsoft.com/office/officeart/2005/8/layout/chevron1"/>
    <dgm:cxn modelId="{83A0B446-B6AD-4B28-9B09-9FC09E87FA23}" type="presParOf" srcId="{2069E263-CA68-447A-859F-7068DC9AF2B6}" destId="{E1BB1CF0-7FBC-4798-9323-73C4F7CC9C62}" srcOrd="2" destOrd="0" presId="urn:microsoft.com/office/officeart/2005/8/layout/chevron1"/>
    <dgm:cxn modelId="{33FE35B7-277D-4DFD-AB51-527AEDB4DCDC}" type="presParOf" srcId="{E1BB1CF0-7FBC-4798-9323-73C4F7CC9C62}" destId="{77AB0C57-3732-4A7F-98BE-DE317F185E6C}" srcOrd="0" destOrd="0" presId="urn:microsoft.com/office/officeart/2005/8/layout/chevron1"/>
    <dgm:cxn modelId="{1F3A1B27-FFD5-42BA-BD63-7A6E29FF440E}" type="presParOf" srcId="{E1BB1CF0-7FBC-4798-9323-73C4F7CC9C62}" destId="{D404F352-4669-4921-A885-9A65333A8849}" srcOrd="1" destOrd="0" presId="urn:microsoft.com/office/officeart/2005/8/layout/chevron1"/>
    <dgm:cxn modelId="{FC7101BD-C30F-49C2-8955-624DD51B10E0}" type="presParOf" srcId="{2069E263-CA68-447A-859F-7068DC9AF2B6}" destId="{652222DD-6B83-4984-A2CB-AFC49EBF1201}" srcOrd="3" destOrd="0" presId="urn:microsoft.com/office/officeart/2005/8/layout/chevron1"/>
    <dgm:cxn modelId="{9BC40F2F-BF85-4D00-89C7-81F0F99B1C16}" type="presParOf" srcId="{2069E263-CA68-447A-859F-7068DC9AF2B6}" destId="{7BBACE36-6E6A-4583-BE8A-FF4AFBA2DED4}" srcOrd="4" destOrd="0" presId="urn:microsoft.com/office/officeart/2005/8/layout/chevron1"/>
    <dgm:cxn modelId="{1596392F-BA8F-4AC0-8394-085CC4E50811}" type="presParOf" srcId="{7BBACE36-6E6A-4583-BE8A-FF4AFBA2DED4}" destId="{4AD6D448-4CC0-4315-A093-B9CE4EFAE2AC}" srcOrd="0" destOrd="0" presId="urn:microsoft.com/office/officeart/2005/8/layout/chevron1"/>
    <dgm:cxn modelId="{917EAAA2-FA11-4CE7-808C-A2232A825FF4}" type="presParOf" srcId="{7BBACE36-6E6A-4583-BE8A-FF4AFBA2DED4}" destId="{DDA49AB9-8E30-494C-B7AD-5D837E47ED84}" srcOrd="1" destOrd="0" presId="urn:microsoft.com/office/officeart/2005/8/layout/chevron1"/>
    <dgm:cxn modelId="{1EB567D5-41C0-4666-8F14-D41E818DADAB}" type="presParOf" srcId="{2069E263-CA68-447A-859F-7068DC9AF2B6}" destId="{40B2A213-F41D-4FF4-B7EE-EE2725EE45E1}" srcOrd="5" destOrd="0" presId="urn:microsoft.com/office/officeart/2005/8/layout/chevron1"/>
    <dgm:cxn modelId="{D47941D8-36BB-4F40-95C2-FFB5ED722F22}" type="presParOf" srcId="{2069E263-CA68-447A-859F-7068DC9AF2B6}" destId="{767FFDEC-573C-4880-9092-95E7AA1D2603}" srcOrd="6" destOrd="0" presId="urn:microsoft.com/office/officeart/2005/8/layout/chevron1"/>
    <dgm:cxn modelId="{098877A0-9795-4ADD-9C09-F565F21E33A5}" type="presParOf" srcId="{767FFDEC-573C-4880-9092-95E7AA1D2603}" destId="{E74D7A4A-73C2-43FA-824A-4BA72478203F}" srcOrd="0" destOrd="0" presId="urn:microsoft.com/office/officeart/2005/8/layout/chevron1"/>
    <dgm:cxn modelId="{8F486DA6-F0E9-455B-8C57-27BB3DC11B41}" type="presParOf" srcId="{767FFDEC-573C-4880-9092-95E7AA1D2603}" destId="{2AFD2A7A-21F5-4D0F-A3B7-E9DED32F3331}" srcOrd="1" destOrd="0" presId="urn:microsoft.com/office/officeart/2005/8/layout/chevron1"/>
    <dgm:cxn modelId="{9DC01D73-8D4F-46D6-B15E-9F22FAF632C4}" type="presParOf" srcId="{2069E263-CA68-447A-859F-7068DC9AF2B6}" destId="{05F7048B-DABE-4B40-95CF-B6AD27ED9BD5}" srcOrd="7" destOrd="0" presId="urn:microsoft.com/office/officeart/2005/8/layout/chevron1"/>
    <dgm:cxn modelId="{6E9A625C-B0B9-4F31-A15D-1A1BB551C970}" type="presParOf" srcId="{2069E263-CA68-447A-859F-7068DC9AF2B6}" destId="{A867F334-218F-4CA0-819D-4BE79732357D}" srcOrd="8" destOrd="0" presId="urn:microsoft.com/office/officeart/2005/8/layout/chevron1"/>
    <dgm:cxn modelId="{7FD40444-9B82-44EC-81AB-EA12660B1705}" type="presParOf" srcId="{A867F334-218F-4CA0-819D-4BE79732357D}" destId="{D2550DFF-8A71-41FD-B335-739C8BA82D9F}" srcOrd="0" destOrd="0" presId="urn:microsoft.com/office/officeart/2005/8/layout/chevron1"/>
    <dgm:cxn modelId="{4A021F68-B1DB-4388-8C1B-A0F57A49EA88}" type="presParOf" srcId="{A867F334-218F-4CA0-819D-4BE79732357D}" destId="{7498A5A7-3469-400E-AB63-840F9E8B383B}" srcOrd="1" destOrd="0" presId="urn:microsoft.com/office/officeart/2005/8/layout/chevron1"/>
    <dgm:cxn modelId="{152EAB62-22B3-4647-8B79-A8C9F725D265}" type="presParOf" srcId="{2069E263-CA68-447A-859F-7068DC9AF2B6}" destId="{4B783D2D-1CBB-4BA2-941C-EC9FD8E64166}" srcOrd="9" destOrd="0" presId="urn:microsoft.com/office/officeart/2005/8/layout/chevron1"/>
    <dgm:cxn modelId="{6FEF514F-C710-4474-BF6B-E15D234DC363}" type="presParOf" srcId="{2069E263-CA68-447A-859F-7068DC9AF2B6}" destId="{07D27D39-8600-4A66-8934-38664E9F18BF}" srcOrd="10" destOrd="0" presId="urn:microsoft.com/office/officeart/2005/8/layout/chevron1"/>
    <dgm:cxn modelId="{DCB76735-3C50-4597-B2B3-CD4DA46D975F}" type="presParOf" srcId="{07D27D39-8600-4A66-8934-38664E9F18BF}" destId="{7F8529BC-E330-492E-A9A4-85A5B4EDF65B}" srcOrd="0" destOrd="0" presId="urn:microsoft.com/office/officeart/2005/8/layout/chevron1"/>
    <dgm:cxn modelId="{EB4E82E8-EE0E-4917-A68C-5D8BD7258C64}" type="presParOf" srcId="{07D27D39-8600-4A66-8934-38664E9F18BF}" destId="{1D996D85-F9E6-4F82-81F0-5809082FF65D}" srcOrd="1" destOrd="0" presId="urn:microsoft.com/office/officeart/2005/8/layout/chevron1"/>
    <dgm:cxn modelId="{64D97D3F-62C3-416C-B330-72593CAC79CA}" type="presParOf" srcId="{2069E263-CA68-447A-859F-7068DC9AF2B6}" destId="{F9339488-9E92-46F4-B541-43B0EE2ABE1A}" srcOrd="11" destOrd="0" presId="urn:microsoft.com/office/officeart/2005/8/layout/chevron1"/>
    <dgm:cxn modelId="{C250C4C9-D910-4FC4-AB01-F3CBBE6E474C}" type="presParOf" srcId="{2069E263-CA68-447A-859F-7068DC9AF2B6}" destId="{086175FF-30EF-43CB-A158-0E4CCE90FC73}" srcOrd="12" destOrd="0" presId="urn:microsoft.com/office/officeart/2005/8/layout/chevron1"/>
    <dgm:cxn modelId="{4F4832F5-5E76-42DF-B3C4-659076AF028B}" type="presParOf" srcId="{086175FF-30EF-43CB-A158-0E4CCE90FC73}" destId="{64BB5E67-0670-4BB3-8535-51113E73DCA3}" srcOrd="0" destOrd="0" presId="urn:microsoft.com/office/officeart/2005/8/layout/chevron1"/>
    <dgm:cxn modelId="{29B55338-A415-41E0-B503-351C3CD7F41F}" type="presParOf" srcId="{086175FF-30EF-43CB-A158-0E4CCE90FC73}" destId="{BA82DF2C-A7E0-42BA-8E91-AB7F26E053FE}" srcOrd="1" destOrd="0" presId="urn:microsoft.com/office/officeart/2005/8/layout/chevron1"/>
    <dgm:cxn modelId="{2256ECC2-FD93-4F6A-9FCB-11ADB92E64A0}" type="presParOf" srcId="{2069E263-CA68-447A-859F-7068DC9AF2B6}" destId="{BA5EA91F-7651-4F0D-A330-7F9521A45049}" srcOrd="13" destOrd="0" presId="urn:microsoft.com/office/officeart/2005/8/layout/chevron1"/>
    <dgm:cxn modelId="{A21139C1-C07A-4F94-B2CD-AFCC6C1182B8}" type="presParOf" srcId="{2069E263-CA68-447A-859F-7068DC9AF2B6}" destId="{12E9865F-12F3-4E92-B40B-EB71524012BC}" srcOrd="14" destOrd="0" presId="urn:microsoft.com/office/officeart/2005/8/layout/chevron1"/>
    <dgm:cxn modelId="{96415AC1-4DE7-4928-95EF-04AE24CE1F25}" type="presParOf" srcId="{12E9865F-12F3-4E92-B40B-EB71524012BC}" destId="{15CC3617-00D3-4DE6-9B7C-73B0D91CB6A9}" srcOrd="0" destOrd="0" presId="urn:microsoft.com/office/officeart/2005/8/layout/chevron1"/>
    <dgm:cxn modelId="{79DEF5DA-8443-4902-AA27-53BA538527CB}" type="presParOf" srcId="{12E9865F-12F3-4E92-B40B-EB71524012BC}" destId="{DB7EB305-1E7A-4C51-97E3-B90DE4D0F534}" srcOrd="1" destOrd="0" presId="urn:microsoft.com/office/officeart/2005/8/layout/chevron1"/>
    <dgm:cxn modelId="{00670441-A064-4AED-B2F2-A46A79A94283}" type="presParOf" srcId="{2069E263-CA68-447A-859F-7068DC9AF2B6}" destId="{81EC4F6B-0A53-43F1-9D3E-DCFE84CFCE49}" srcOrd="15" destOrd="0" presId="urn:microsoft.com/office/officeart/2005/8/layout/chevron1"/>
    <dgm:cxn modelId="{0D055967-11B0-4FBF-AC2B-039C0EA2470C}" type="presParOf" srcId="{2069E263-CA68-447A-859F-7068DC9AF2B6}" destId="{4B595BE9-8766-4C7C-880A-A80BAAF849CD}" srcOrd="16" destOrd="0" presId="urn:microsoft.com/office/officeart/2005/8/layout/chevron1"/>
    <dgm:cxn modelId="{8F041AA4-E5BE-49D4-9158-9287B2896445}" type="presParOf" srcId="{4B595BE9-8766-4C7C-880A-A80BAAF849CD}" destId="{E42F589E-6631-42F1-A434-EB9BFC00C129}" srcOrd="0" destOrd="0" presId="urn:microsoft.com/office/officeart/2005/8/layout/chevron1"/>
    <dgm:cxn modelId="{B5C5040B-9091-4AAE-8F61-230616649D81}" type="presParOf" srcId="{4B595BE9-8766-4C7C-880A-A80BAAF849CD}" destId="{F883C1BF-A3FE-43BF-9D52-4F40F37DDEA1}" srcOrd="1" destOrd="0" presId="urn:microsoft.com/office/officeart/2005/8/layout/chevron1"/>
    <dgm:cxn modelId="{24E876B4-4EF7-4CCC-AAF1-F2591BB82C24}" type="presParOf" srcId="{2069E263-CA68-447A-859F-7068DC9AF2B6}" destId="{E8FDC4BD-268C-444C-8D06-0E125426BE2F}" srcOrd="17" destOrd="0" presId="urn:microsoft.com/office/officeart/2005/8/layout/chevron1"/>
    <dgm:cxn modelId="{05231652-5866-4FD7-9F01-7668BE3C4E10}" type="presParOf" srcId="{2069E263-CA68-447A-859F-7068DC9AF2B6}" destId="{0DB85FE3-A0B9-41A1-AEA3-36E4E63078A6}" srcOrd="18" destOrd="0" presId="urn:microsoft.com/office/officeart/2005/8/layout/chevron1"/>
    <dgm:cxn modelId="{526240BF-2CC3-462A-BCCA-46653BD3F17C}" type="presParOf" srcId="{0DB85FE3-A0B9-41A1-AEA3-36E4E63078A6}" destId="{3724937C-EC74-4482-9E71-5AB7879CEACB}" srcOrd="0" destOrd="0" presId="urn:microsoft.com/office/officeart/2005/8/layout/chevron1"/>
    <dgm:cxn modelId="{52ECC926-EEBE-4DC0-B77B-FA59077FB3A2}" type="presParOf" srcId="{0DB85FE3-A0B9-41A1-AEA3-36E4E63078A6}" destId="{CE1BF28D-E2B5-4EDC-B5BC-BF96DFAEA255}" srcOrd="1"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solidFill>
          <a:schemeClr val="accent1"/>
        </a:soli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F647B10F-EAE0-4F41-8E04-352654413B5C}">
      <dgm:prSet/>
      <dgm:spPr>
        <a:solidFill>
          <a:schemeClr val="accent1"/>
        </a:solidFill>
      </dgm:spPr>
      <dgm:t>
        <a:bodyPr/>
        <a:lstStyle/>
        <a:p>
          <a:r>
            <a:rPr lang="it-IT" dirty="0">
              <a:solidFill>
                <a:schemeClr val="bg1"/>
              </a:solidFill>
            </a:rPr>
            <a:t>Smart Road</a:t>
          </a:r>
        </a:p>
      </dgm:t>
    </dgm:pt>
    <dgm:pt modelId="{B824E2BF-99FF-4441-998F-2F60EDE478D5}" type="parTrans" cxnId="{574E61D1-E1F5-4BDC-8306-6A20315F04DE}">
      <dgm:prSet/>
      <dgm:spPr/>
      <dgm:t>
        <a:bodyPr/>
        <a:lstStyle/>
        <a:p>
          <a:endParaRPr lang="it-IT"/>
        </a:p>
      </dgm:t>
    </dgm:pt>
    <dgm:pt modelId="{D3471309-8ADE-4768-921E-7AFA41A86BFC}" type="sibTrans" cxnId="{574E61D1-E1F5-4BDC-8306-6A20315F04DE}">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B014A20F-F8D4-4634-B213-8EDE25927C16}" type="pres">
      <dgm:prSet presAssocID="{DFCF748E-4FA2-4C04-B1DF-85DA1021BE5D}" presName="composite" presStyleCnt="0"/>
      <dgm:spPr/>
    </dgm:pt>
    <dgm:pt modelId="{2763F6D0-FDDE-4CA1-AD92-DB96E5135F54}" type="pres">
      <dgm:prSet presAssocID="{DFCF748E-4FA2-4C04-B1DF-85DA1021BE5D}" presName="parTx" presStyleLbl="node1" presStyleIdx="0" presStyleCnt="10">
        <dgm:presLayoutVars>
          <dgm:chMax val="0"/>
          <dgm:chPref val="0"/>
          <dgm:bulletEnabled val="1"/>
        </dgm:presLayoutVars>
      </dgm:prSet>
      <dgm:spPr/>
    </dgm:pt>
    <dgm:pt modelId="{1FDBE215-54FC-4E50-AA35-0F93F2176D94}" type="pres">
      <dgm:prSet presAssocID="{DFCF748E-4FA2-4C04-B1DF-85DA1021BE5D}" presName="desTx" presStyleLbl="revTx" presStyleIdx="0" presStyleCnt="1">
        <dgm:presLayoutVars>
          <dgm:bulletEnabled val="1"/>
        </dgm:presLayoutVars>
      </dgm:prSet>
      <dgm:spPr/>
    </dgm:pt>
    <dgm:pt modelId="{8E5DAA18-950D-4280-899B-AF93A748A40D}" type="pres">
      <dgm:prSet presAssocID="{A0ED7260-8442-4FBF-80B4-500E49A4F3AF}" presName="space" presStyleCnt="0"/>
      <dgm:spPr/>
    </dgm:pt>
    <dgm:pt modelId="{E1BB1CF0-7FBC-4798-9323-73C4F7CC9C62}" type="pres">
      <dgm:prSet presAssocID="{B754C885-66E5-4615-BD33-B6EE917A035D}" presName="composite" presStyleCnt="0"/>
      <dgm:spPr/>
    </dgm:pt>
    <dgm:pt modelId="{77AB0C57-3732-4A7F-98BE-DE317F185E6C}" type="pres">
      <dgm:prSet presAssocID="{B754C885-66E5-4615-BD33-B6EE917A035D}" presName="parTx" presStyleLbl="node1" presStyleIdx="1" presStyleCnt="10">
        <dgm:presLayoutVars>
          <dgm:chMax val="0"/>
          <dgm:chPref val="0"/>
          <dgm:bulletEnabled val="1"/>
        </dgm:presLayoutVars>
      </dgm:prSet>
      <dgm:spPr/>
    </dgm:pt>
    <dgm:pt modelId="{D404F352-4669-4921-A885-9A65333A8849}" type="pres">
      <dgm:prSet presAssocID="{B754C885-66E5-4615-BD33-B6EE917A035D}" presName="desTx" presStyleLbl="revTx" presStyleIdx="0" presStyleCnt="1">
        <dgm:presLayoutVars>
          <dgm:bulletEnabled val="1"/>
        </dgm:presLayoutVars>
      </dgm:prSet>
      <dgm:spPr/>
    </dgm:pt>
    <dgm:pt modelId="{652222DD-6B83-4984-A2CB-AFC49EBF1201}" type="pres">
      <dgm:prSet presAssocID="{79AAED35-18A8-4347-A2B8-6AAE8B34BA56}" presName="space" presStyleCnt="0"/>
      <dgm:spPr/>
    </dgm:pt>
    <dgm:pt modelId="{7BBACE36-6E6A-4583-BE8A-FF4AFBA2DED4}" type="pres">
      <dgm:prSet presAssocID="{72FFD339-6A5F-4ED7-B529-6155AF8C35BB}" presName="composite" presStyleCnt="0"/>
      <dgm:spPr/>
    </dgm:pt>
    <dgm:pt modelId="{4AD6D448-4CC0-4315-A093-B9CE4EFAE2AC}" type="pres">
      <dgm:prSet presAssocID="{72FFD339-6A5F-4ED7-B529-6155AF8C35BB}" presName="parTx" presStyleLbl="node1" presStyleIdx="2" presStyleCnt="10">
        <dgm:presLayoutVars>
          <dgm:chMax val="0"/>
          <dgm:chPref val="0"/>
          <dgm:bulletEnabled val="1"/>
        </dgm:presLayoutVars>
      </dgm:prSet>
      <dgm:spPr/>
    </dgm:pt>
    <dgm:pt modelId="{DDA49AB9-8E30-494C-B7AD-5D837E47ED84}" type="pres">
      <dgm:prSet presAssocID="{72FFD339-6A5F-4ED7-B529-6155AF8C35BB}" presName="desTx" presStyleLbl="revTx" presStyleIdx="0" presStyleCnt="1">
        <dgm:presLayoutVars>
          <dgm:bulletEnabled val="1"/>
        </dgm:presLayoutVars>
      </dgm:prSet>
      <dgm:spPr/>
    </dgm:pt>
    <dgm:pt modelId="{40B2A213-F41D-4FF4-B7EE-EE2725EE45E1}" type="pres">
      <dgm:prSet presAssocID="{A3B7292F-5113-4C29-982F-BC1D14C7BE90}" presName="space" presStyleCnt="0"/>
      <dgm:spPr/>
    </dgm:pt>
    <dgm:pt modelId="{767FFDEC-573C-4880-9092-95E7AA1D2603}" type="pres">
      <dgm:prSet presAssocID="{9225496C-39D8-4F53-8BB5-1B069B40EB3E}" presName="composite" presStyleCnt="0"/>
      <dgm:spPr/>
    </dgm:pt>
    <dgm:pt modelId="{E74D7A4A-73C2-43FA-824A-4BA72478203F}" type="pres">
      <dgm:prSet presAssocID="{9225496C-39D8-4F53-8BB5-1B069B40EB3E}" presName="parTx" presStyleLbl="node1" presStyleIdx="3" presStyleCnt="10">
        <dgm:presLayoutVars>
          <dgm:chMax val="0"/>
          <dgm:chPref val="0"/>
          <dgm:bulletEnabled val="1"/>
        </dgm:presLayoutVars>
      </dgm:prSet>
      <dgm:spPr/>
    </dgm:pt>
    <dgm:pt modelId="{2AFD2A7A-21F5-4D0F-A3B7-E9DED32F3331}" type="pres">
      <dgm:prSet presAssocID="{9225496C-39D8-4F53-8BB5-1B069B40EB3E}" presName="desTx" presStyleLbl="revTx" presStyleIdx="0" presStyleCnt="1">
        <dgm:presLayoutVars>
          <dgm:bulletEnabled val="1"/>
        </dgm:presLayoutVars>
      </dgm:prSet>
      <dgm:spPr/>
    </dgm:pt>
    <dgm:pt modelId="{05F7048B-DABE-4B40-95CF-B6AD27ED9BD5}" type="pres">
      <dgm:prSet presAssocID="{1E3F53DD-2537-4C67-AA71-87081D444A81}" presName="space" presStyleCnt="0"/>
      <dgm:spPr/>
    </dgm:pt>
    <dgm:pt modelId="{A867F334-218F-4CA0-819D-4BE79732357D}" type="pres">
      <dgm:prSet presAssocID="{2F442204-E894-4EB6-A3FA-953074E6D5F9}" presName="composite" presStyleCnt="0"/>
      <dgm:spPr/>
    </dgm:pt>
    <dgm:pt modelId="{D2550DFF-8A71-41FD-B335-739C8BA82D9F}" type="pres">
      <dgm:prSet presAssocID="{2F442204-E894-4EB6-A3FA-953074E6D5F9}" presName="parTx" presStyleLbl="node1" presStyleIdx="4" presStyleCnt="10">
        <dgm:presLayoutVars>
          <dgm:chMax val="0"/>
          <dgm:chPref val="0"/>
          <dgm:bulletEnabled val="1"/>
        </dgm:presLayoutVars>
      </dgm:prSet>
      <dgm:spPr/>
    </dgm:pt>
    <dgm:pt modelId="{7498A5A7-3469-400E-AB63-840F9E8B383B}" type="pres">
      <dgm:prSet presAssocID="{2F442204-E894-4EB6-A3FA-953074E6D5F9}" presName="desTx" presStyleLbl="revTx" presStyleIdx="0" presStyleCnt="1">
        <dgm:presLayoutVars>
          <dgm:bulletEnabled val="1"/>
        </dgm:presLayoutVars>
      </dgm:prSet>
      <dgm:spPr/>
    </dgm:pt>
    <dgm:pt modelId="{4B783D2D-1CBB-4BA2-941C-EC9FD8E64166}" type="pres">
      <dgm:prSet presAssocID="{07F51AA8-9070-4A56-AF24-8977CF9B6A80}" presName="space" presStyleCnt="0"/>
      <dgm:spPr/>
    </dgm:pt>
    <dgm:pt modelId="{07D27D39-8600-4A66-8934-38664E9F18BF}" type="pres">
      <dgm:prSet presAssocID="{7A5D9CDD-E10F-422D-808B-815C691EF2E8}" presName="composite" presStyleCnt="0"/>
      <dgm:spPr/>
    </dgm:pt>
    <dgm:pt modelId="{7F8529BC-E330-492E-A9A4-85A5B4EDF65B}" type="pres">
      <dgm:prSet presAssocID="{7A5D9CDD-E10F-422D-808B-815C691EF2E8}" presName="parTx" presStyleLbl="node1" presStyleIdx="5" presStyleCnt="10">
        <dgm:presLayoutVars>
          <dgm:chMax val="0"/>
          <dgm:chPref val="0"/>
          <dgm:bulletEnabled val="1"/>
        </dgm:presLayoutVars>
      </dgm:prSet>
      <dgm:spPr/>
    </dgm:pt>
    <dgm:pt modelId="{1D996D85-F9E6-4F82-81F0-5809082FF65D}" type="pres">
      <dgm:prSet presAssocID="{7A5D9CDD-E10F-422D-808B-815C691EF2E8}" presName="desTx" presStyleLbl="revTx" presStyleIdx="0" presStyleCnt="1">
        <dgm:presLayoutVars>
          <dgm:bulletEnabled val="1"/>
        </dgm:presLayoutVars>
      </dgm:prSet>
      <dgm:spPr/>
    </dgm:pt>
    <dgm:pt modelId="{F9339488-9E92-46F4-B541-43B0EE2ABE1A}" type="pres">
      <dgm:prSet presAssocID="{63A1392B-D9B4-4604-ACED-CDD4B7E19D6E}" presName="space" presStyleCnt="0"/>
      <dgm:spPr/>
    </dgm:pt>
    <dgm:pt modelId="{086175FF-30EF-43CB-A158-0E4CCE90FC73}" type="pres">
      <dgm:prSet presAssocID="{56EC974B-4690-4A6A-B143-36A5A9DDDB75}" presName="composite" presStyleCnt="0"/>
      <dgm:spPr/>
    </dgm:pt>
    <dgm:pt modelId="{64BB5E67-0670-4BB3-8535-51113E73DCA3}" type="pres">
      <dgm:prSet presAssocID="{56EC974B-4690-4A6A-B143-36A5A9DDDB75}" presName="parTx" presStyleLbl="node1" presStyleIdx="6" presStyleCnt="10">
        <dgm:presLayoutVars>
          <dgm:chMax val="0"/>
          <dgm:chPref val="0"/>
          <dgm:bulletEnabled val="1"/>
        </dgm:presLayoutVars>
      </dgm:prSet>
      <dgm:spPr/>
    </dgm:pt>
    <dgm:pt modelId="{BA82DF2C-A7E0-42BA-8E91-AB7F26E053FE}" type="pres">
      <dgm:prSet presAssocID="{56EC974B-4690-4A6A-B143-36A5A9DDDB75}" presName="desTx" presStyleLbl="revTx" presStyleIdx="0" presStyleCnt="1">
        <dgm:presLayoutVars>
          <dgm:bulletEnabled val="1"/>
        </dgm:presLayoutVars>
      </dgm:prSet>
      <dgm:spPr/>
    </dgm:pt>
    <dgm:pt modelId="{BA5EA91F-7651-4F0D-A330-7F9521A45049}" type="pres">
      <dgm:prSet presAssocID="{57612FAC-3D38-4A5A-9D54-8452999285F4}" presName="space" presStyleCnt="0"/>
      <dgm:spPr/>
    </dgm:pt>
    <dgm:pt modelId="{12E9865F-12F3-4E92-B40B-EB71524012BC}" type="pres">
      <dgm:prSet presAssocID="{A07A8528-D240-4AAE-BA81-005F6AD457F1}" presName="composite" presStyleCnt="0"/>
      <dgm:spPr/>
    </dgm:pt>
    <dgm:pt modelId="{15CC3617-00D3-4DE6-9B7C-73B0D91CB6A9}" type="pres">
      <dgm:prSet presAssocID="{A07A8528-D240-4AAE-BA81-005F6AD457F1}" presName="parTx" presStyleLbl="node1" presStyleIdx="7" presStyleCnt="10">
        <dgm:presLayoutVars>
          <dgm:chMax val="0"/>
          <dgm:chPref val="0"/>
          <dgm:bulletEnabled val="1"/>
        </dgm:presLayoutVars>
      </dgm:prSet>
      <dgm:spPr/>
    </dgm:pt>
    <dgm:pt modelId="{DB7EB305-1E7A-4C51-97E3-B90DE4D0F534}" type="pres">
      <dgm:prSet presAssocID="{A07A8528-D240-4AAE-BA81-005F6AD457F1}" presName="desTx" presStyleLbl="revTx" presStyleIdx="0" presStyleCnt="1">
        <dgm:presLayoutVars>
          <dgm:bulletEnabled val="1"/>
        </dgm:presLayoutVars>
      </dgm:prSet>
      <dgm:spPr/>
    </dgm:pt>
    <dgm:pt modelId="{81EC4F6B-0A53-43F1-9D3E-DCFE84CFCE49}" type="pres">
      <dgm:prSet presAssocID="{7D0C416E-0310-43FE-A0D6-735CD62199B6}" presName="space" presStyleCnt="0"/>
      <dgm:spPr/>
    </dgm:pt>
    <dgm:pt modelId="{4B595BE9-8766-4C7C-880A-A80BAAF849CD}" type="pres">
      <dgm:prSet presAssocID="{5805825E-3BC3-4961-910E-96065463977D}" presName="composite" presStyleCnt="0"/>
      <dgm:spPr/>
    </dgm:pt>
    <dgm:pt modelId="{E42F589E-6631-42F1-A434-EB9BFC00C129}" type="pres">
      <dgm:prSet presAssocID="{5805825E-3BC3-4961-910E-96065463977D}" presName="parTx" presStyleLbl="node1" presStyleIdx="8" presStyleCnt="10">
        <dgm:presLayoutVars>
          <dgm:chMax val="0"/>
          <dgm:chPref val="0"/>
          <dgm:bulletEnabled val="1"/>
        </dgm:presLayoutVars>
      </dgm:prSet>
      <dgm:spPr/>
    </dgm:pt>
    <dgm:pt modelId="{F883C1BF-A3FE-43BF-9D52-4F40F37DDEA1}" type="pres">
      <dgm:prSet presAssocID="{5805825E-3BC3-4961-910E-96065463977D}" presName="desTx" presStyleLbl="revTx" presStyleIdx="0" presStyleCnt="1">
        <dgm:presLayoutVars>
          <dgm:bulletEnabled val="1"/>
        </dgm:presLayoutVars>
      </dgm:prSet>
      <dgm:spPr/>
    </dgm:pt>
    <dgm:pt modelId="{E8FDC4BD-268C-444C-8D06-0E125426BE2F}" type="pres">
      <dgm:prSet presAssocID="{B58F1702-0059-4F53-9A60-77242457BBFA}" presName="space" presStyleCnt="0"/>
      <dgm:spPr/>
    </dgm:pt>
    <dgm:pt modelId="{0DB85FE3-A0B9-41A1-AEA3-36E4E63078A6}" type="pres">
      <dgm:prSet presAssocID="{2D51EAF0-C497-40E9-996D-2D0BC40F318C}" presName="composite" presStyleCnt="0"/>
      <dgm:spPr/>
    </dgm:pt>
    <dgm:pt modelId="{3724937C-EC74-4482-9E71-5AB7879CEACB}" type="pres">
      <dgm:prSet presAssocID="{2D51EAF0-C497-40E9-996D-2D0BC40F318C}" presName="parTx" presStyleLbl="node1" presStyleIdx="9" presStyleCnt="10">
        <dgm:presLayoutVars>
          <dgm:chMax val="0"/>
          <dgm:chPref val="0"/>
          <dgm:bulletEnabled val="1"/>
        </dgm:presLayoutVars>
      </dgm:prSet>
      <dgm:spPr/>
    </dgm:pt>
    <dgm:pt modelId="{CE1BF28D-E2B5-4EDC-B5BC-BF96DFAEA255}" type="pres">
      <dgm:prSet presAssocID="{2D51EAF0-C497-40E9-996D-2D0BC40F318C}" presName="desTx" presStyleLbl="revTx" presStyleIdx="0" presStyleCnt="1">
        <dgm:presLayoutVars>
          <dgm:bulletEnabled val="1"/>
        </dgm:presLayoutVars>
      </dgm:prSet>
      <dgm:spPr/>
    </dgm:pt>
  </dgm:ptLst>
  <dgm:cxnLst>
    <dgm:cxn modelId="{31AAEA02-4970-4AF9-8548-E7563D970EEA}" type="presOf" srcId="{A07A8528-D240-4AAE-BA81-005F6AD457F1}" destId="{15CC3617-00D3-4DE6-9B7C-73B0D91CB6A9}" srcOrd="0" destOrd="0" presId="urn:microsoft.com/office/officeart/2005/8/layout/chevron1"/>
    <dgm:cxn modelId="{F8EA3703-CEE5-4162-AB46-CFFF8AC28B48}" srcId="{C782CD9B-2B4B-48D2-BF13-2B0D6056B78A}" destId="{B754C885-66E5-4615-BD33-B6EE917A035D}" srcOrd="1" destOrd="0" parTransId="{65812F9F-DD0E-4752-BF8B-D07282594751}" sibTransId="{79AAED35-18A8-4347-A2B8-6AAE8B34BA56}"/>
    <dgm:cxn modelId="{7BC9B318-E7A6-41F3-853C-1D1DFB2050EF}" srcId="{C782CD9B-2B4B-48D2-BF13-2B0D6056B78A}" destId="{2D51EAF0-C497-40E9-996D-2D0BC40F318C}" srcOrd="9" destOrd="0" parTransId="{43C509B8-DD3A-429A-ADC4-232D55259B3D}" sibTransId="{66A12237-9546-42D0-81C0-2C324670B743}"/>
    <dgm:cxn modelId="{A4DE7D33-42F4-4341-BAC8-5491F2694E39}" type="presOf" srcId="{72FFD339-6A5F-4ED7-B529-6155AF8C35BB}" destId="{4AD6D448-4CC0-4315-A093-B9CE4EFAE2AC}" srcOrd="0" destOrd="0" presId="urn:microsoft.com/office/officeart/2005/8/layout/chevron1"/>
    <dgm:cxn modelId="{8270F83D-E90F-4D11-B667-1BC846A3C55A}" type="presOf" srcId="{9225496C-39D8-4F53-8BB5-1B069B40EB3E}" destId="{E74D7A4A-73C2-43FA-824A-4BA72478203F}"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6FD2AE64-BDEB-482D-ACF3-1D5403180A1E}" srcId="{C782CD9B-2B4B-48D2-BF13-2B0D6056B78A}" destId="{2F442204-E894-4EB6-A3FA-953074E6D5F9}" srcOrd="4" destOrd="0" parTransId="{9E6A019B-6886-407A-A3BB-1A2A8D416818}" sibTransId="{07F51AA8-9070-4A56-AF24-8977CF9B6A80}"/>
    <dgm:cxn modelId="{5591A478-DA48-4A25-BABB-FA9F0042AF6C}" type="presOf" srcId="{DFCF748E-4FA2-4C04-B1DF-85DA1021BE5D}" destId="{2763F6D0-FDDE-4CA1-AD92-DB96E5135F54}"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FA616D83-C629-4977-85A4-0D9BBE3B59D7}" type="presOf" srcId="{7A5D9CDD-E10F-422D-808B-815C691EF2E8}" destId="{7F8529BC-E330-492E-A9A4-85A5B4EDF65B}" srcOrd="0" destOrd="0" presId="urn:microsoft.com/office/officeart/2005/8/layout/chevron1"/>
    <dgm:cxn modelId="{BC81308C-74CF-4478-B53B-225C41B30E97}" type="presOf" srcId="{2F442204-E894-4EB6-A3FA-953074E6D5F9}" destId="{D2550DFF-8A71-41FD-B335-739C8BA82D9F}" srcOrd="0" destOrd="0" presId="urn:microsoft.com/office/officeart/2005/8/layout/chevron1"/>
    <dgm:cxn modelId="{519D529A-09F1-4AA3-B75D-12910F4A0F08}" type="presOf" srcId="{C782CD9B-2B4B-48D2-BF13-2B0D6056B78A}" destId="{2069E263-CA68-447A-859F-7068DC9AF2B6}"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B4EDFE9F-08DF-4958-B50C-792E1B69BC3A}" type="presOf" srcId="{F647B10F-EAE0-4F41-8E04-352654413B5C}" destId="{F883C1BF-A3FE-43BF-9D52-4F40F37DDEA1}" srcOrd="0" destOrd="0" presId="urn:microsoft.com/office/officeart/2005/8/layout/chevron1"/>
    <dgm:cxn modelId="{FE5FBCA8-5D6F-44E5-8DFA-D24300AECCE8}" srcId="{C782CD9B-2B4B-48D2-BF13-2B0D6056B78A}" destId="{56EC974B-4690-4A6A-B143-36A5A9DDDB75}" srcOrd="6" destOrd="0" parTransId="{F24B2512-EFC3-4494-92F8-F4C2A580DD56}" sibTransId="{57612FAC-3D38-4A5A-9D54-8452999285F4}"/>
    <dgm:cxn modelId="{F4522EB7-A7A4-4A2B-A591-D5D438C6E57D}" type="presOf" srcId="{2D51EAF0-C497-40E9-996D-2D0BC40F318C}" destId="{3724937C-EC74-4482-9E71-5AB7879CEACB}" srcOrd="0" destOrd="0" presId="urn:microsoft.com/office/officeart/2005/8/layout/chevron1"/>
    <dgm:cxn modelId="{DD0BDFBB-4F5A-4D25-8BEC-86885BA953B4}" type="presOf" srcId="{B754C885-66E5-4615-BD33-B6EE917A035D}" destId="{77AB0C57-3732-4A7F-98BE-DE317F185E6C}" srcOrd="0" destOrd="0" presId="urn:microsoft.com/office/officeart/2005/8/layout/chevron1"/>
    <dgm:cxn modelId="{B8861FCD-52FC-4ADB-902E-0F08A544A746}" type="presOf" srcId="{5805825E-3BC3-4961-910E-96065463977D}" destId="{E42F589E-6631-42F1-A434-EB9BFC00C129}" srcOrd="0" destOrd="0" presId="urn:microsoft.com/office/officeart/2005/8/layout/chevron1"/>
    <dgm:cxn modelId="{574E61D1-E1F5-4BDC-8306-6A20315F04DE}" srcId="{5805825E-3BC3-4961-910E-96065463977D}" destId="{F647B10F-EAE0-4F41-8E04-352654413B5C}" srcOrd="0" destOrd="0" parTransId="{B824E2BF-99FF-4441-998F-2F60EDE478D5}" sibTransId="{D3471309-8ADE-4768-921E-7AFA41A86BFC}"/>
    <dgm:cxn modelId="{27F9BDE0-0D2E-4597-8B99-015D69B35748}" type="presOf" srcId="{56EC974B-4690-4A6A-B143-36A5A9DDDB75}" destId="{64BB5E67-0670-4BB3-8535-51113E73DCA3}"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67E637F0-70B0-4D98-84E5-5D10F618436C}" type="presParOf" srcId="{2069E263-CA68-447A-859F-7068DC9AF2B6}" destId="{B014A20F-F8D4-4634-B213-8EDE25927C16}" srcOrd="0" destOrd="0" presId="urn:microsoft.com/office/officeart/2005/8/layout/chevron1"/>
    <dgm:cxn modelId="{0569E306-F788-4EC4-864B-8B2FE7442644}" type="presParOf" srcId="{B014A20F-F8D4-4634-B213-8EDE25927C16}" destId="{2763F6D0-FDDE-4CA1-AD92-DB96E5135F54}" srcOrd="0" destOrd="0" presId="urn:microsoft.com/office/officeart/2005/8/layout/chevron1"/>
    <dgm:cxn modelId="{1029F166-38C4-4B5B-92C9-6BF629D4E33C}" type="presParOf" srcId="{B014A20F-F8D4-4634-B213-8EDE25927C16}" destId="{1FDBE215-54FC-4E50-AA35-0F93F2176D94}" srcOrd="1" destOrd="0" presId="urn:microsoft.com/office/officeart/2005/8/layout/chevron1"/>
    <dgm:cxn modelId="{E7366889-CD56-41BF-858A-F5AF0BA61AB7}" type="presParOf" srcId="{2069E263-CA68-447A-859F-7068DC9AF2B6}" destId="{8E5DAA18-950D-4280-899B-AF93A748A40D}" srcOrd="1" destOrd="0" presId="urn:microsoft.com/office/officeart/2005/8/layout/chevron1"/>
    <dgm:cxn modelId="{4C9012D3-27F2-40BB-BA6F-0DEAF8AD49E8}" type="presParOf" srcId="{2069E263-CA68-447A-859F-7068DC9AF2B6}" destId="{E1BB1CF0-7FBC-4798-9323-73C4F7CC9C62}" srcOrd="2" destOrd="0" presId="urn:microsoft.com/office/officeart/2005/8/layout/chevron1"/>
    <dgm:cxn modelId="{2C61C96F-07E9-4D58-AEC4-4625B435413E}" type="presParOf" srcId="{E1BB1CF0-7FBC-4798-9323-73C4F7CC9C62}" destId="{77AB0C57-3732-4A7F-98BE-DE317F185E6C}" srcOrd="0" destOrd="0" presId="urn:microsoft.com/office/officeart/2005/8/layout/chevron1"/>
    <dgm:cxn modelId="{7C48EB1E-E69B-4EE8-8380-194FFEBE3625}" type="presParOf" srcId="{E1BB1CF0-7FBC-4798-9323-73C4F7CC9C62}" destId="{D404F352-4669-4921-A885-9A65333A8849}" srcOrd="1" destOrd="0" presId="urn:microsoft.com/office/officeart/2005/8/layout/chevron1"/>
    <dgm:cxn modelId="{C89F9FE4-5759-4470-A850-ED3E4345EFA9}" type="presParOf" srcId="{2069E263-CA68-447A-859F-7068DC9AF2B6}" destId="{652222DD-6B83-4984-A2CB-AFC49EBF1201}" srcOrd="3" destOrd="0" presId="urn:microsoft.com/office/officeart/2005/8/layout/chevron1"/>
    <dgm:cxn modelId="{0CC3F24E-AD79-486A-9EF1-12F60135E290}" type="presParOf" srcId="{2069E263-CA68-447A-859F-7068DC9AF2B6}" destId="{7BBACE36-6E6A-4583-BE8A-FF4AFBA2DED4}" srcOrd="4" destOrd="0" presId="urn:microsoft.com/office/officeart/2005/8/layout/chevron1"/>
    <dgm:cxn modelId="{9F05CA37-CDEC-4CAB-873D-4404F7DF57B5}" type="presParOf" srcId="{7BBACE36-6E6A-4583-BE8A-FF4AFBA2DED4}" destId="{4AD6D448-4CC0-4315-A093-B9CE4EFAE2AC}" srcOrd="0" destOrd="0" presId="urn:microsoft.com/office/officeart/2005/8/layout/chevron1"/>
    <dgm:cxn modelId="{5B276EFA-6A52-40F4-A394-FE264C8BDD71}" type="presParOf" srcId="{7BBACE36-6E6A-4583-BE8A-FF4AFBA2DED4}" destId="{DDA49AB9-8E30-494C-B7AD-5D837E47ED84}" srcOrd="1" destOrd="0" presId="urn:microsoft.com/office/officeart/2005/8/layout/chevron1"/>
    <dgm:cxn modelId="{6833BCB0-AFB8-439D-9AA8-965597AC9505}" type="presParOf" srcId="{2069E263-CA68-447A-859F-7068DC9AF2B6}" destId="{40B2A213-F41D-4FF4-B7EE-EE2725EE45E1}" srcOrd="5" destOrd="0" presId="urn:microsoft.com/office/officeart/2005/8/layout/chevron1"/>
    <dgm:cxn modelId="{15852454-061C-435C-A51C-B22D196D7DD2}" type="presParOf" srcId="{2069E263-CA68-447A-859F-7068DC9AF2B6}" destId="{767FFDEC-573C-4880-9092-95E7AA1D2603}" srcOrd="6" destOrd="0" presId="urn:microsoft.com/office/officeart/2005/8/layout/chevron1"/>
    <dgm:cxn modelId="{2BE36455-76AB-4837-B084-7CBCEABD5B52}" type="presParOf" srcId="{767FFDEC-573C-4880-9092-95E7AA1D2603}" destId="{E74D7A4A-73C2-43FA-824A-4BA72478203F}" srcOrd="0" destOrd="0" presId="urn:microsoft.com/office/officeart/2005/8/layout/chevron1"/>
    <dgm:cxn modelId="{FC9D2089-053F-4D8D-A776-63D09BD84804}" type="presParOf" srcId="{767FFDEC-573C-4880-9092-95E7AA1D2603}" destId="{2AFD2A7A-21F5-4D0F-A3B7-E9DED32F3331}" srcOrd="1" destOrd="0" presId="urn:microsoft.com/office/officeart/2005/8/layout/chevron1"/>
    <dgm:cxn modelId="{85204D3D-6532-464F-8B84-F6A5219060E6}" type="presParOf" srcId="{2069E263-CA68-447A-859F-7068DC9AF2B6}" destId="{05F7048B-DABE-4B40-95CF-B6AD27ED9BD5}" srcOrd="7" destOrd="0" presId="urn:microsoft.com/office/officeart/2005/8/layout/chevron1"/>
    <dgm:cxn modelId="{E47779B0-F8BC-4A9C-A321-CE7D7C2B5792}" type="presParOf" srcId="{2069E263-CA68-447A-859F-7068DC9AF2B6}" destId="{A867F334-218F-4CA0-819D-4BE79732357D}" srcOrd="8" destOrd="0" presId="urn:microsoft.com/office/officeart/2005/8/layout/chevron1"/>
    <dgm:cxn modelId="{56467B4C-60C6-405C-A62A-F639A552A45A}" type="presParOf" srcId="{A867F334-218F-4CA0-819D-4BE79732357D}" destId="{D2550DFF-8A71-41FD-B335-739C8BA82D9F}" srcOrd="0" destOrd="0" presId="urn:microsoft.com/office/officeart/2005/8/layout/chevron1"/>
    <dgm:cxn modelId="{EC68C99A-C86F-4045-ABD6-471E1EFE18FA}" type="presParOf" srcId="{A867F334-218F-4CA0-819D-4BE79732357D}" destId="{7498A5A7-3469-400E-AB63-840F9E8B383B}" srcOrd="1" destOrd="0" presId="urn:microsoft.com/office/officeart/2005/8/layout/chevron1"/>
    <dgm:cxn modelId="{D5F4F801-349D-4818-AE7B-570DB325B351}" type="presParOf" srcId="{2069E263-CA68-447A-859F-7068DC9AF2B6}" destId="{4B783D2D-1CBB-4BA2-941C-EC9FD8E64166}" srcOrd="9" destOrd="0" presId="urn:microsoft.com/office/officeart/2005/8/layout/chevron1"/>
    <dgm:cxn modelId="{12F65A83-B6F6-4418-84AD-A9DC43BD5EE8}" type="presParOf" srcId="{2069E263-CA68-447A-859F-7068DC9AF2B6}" destId="{07D27D39-8600-4A66-8934-38664E9F18BF}" srcOrd="10" destOrd="0" presId="urn:microsoft.com/office/officeart/2005/8/layout/chevron1"/>
    <dgm:cxn modelId="{1501D783-3721-4A4D-AD71-27DF93445DD4}" type="presParOf" srcId="{07D27D39-8600-4A66-8934-38664E9F18BF}" destId="{7F8529BC-E330-492E-A9A4-85A5B4EDF65B}" srcOrd="0" destOrd="0" presId="urn:microsoft.com/office/officeart/2005/8/layout/chevron1"/>
    <dgm:cxn modelId="{5798F313-C3B1-448E-87AE-EE26269B8CB9}" type="presParOf" srcId="{07D27D39-8600-4A66-8934-38664E9F18BF}" destId="{1D996D85-F9E6-4F82-81F0-5809082FF65D}" srcOrd="1" destOrd="0" presId="urn:microsoft.com/office/officeart/2005/8/layout/chevron1"/>
    <dgm:cxn modelId="{2C1FFE8D-2DB8-4674-9501-84A20EAF3F44}" type="presParOf" srcId="{2069E263-CA68-447A-859F-7068DC9AF2B6}" destId="{F9339488-9E92-46F4-B541-43B0EE2ABE1A}" srcOrd="11" destOrd="0" presId="urn:microsoft.com/office/officeart/2005/8/layout/chevron1"/>
    <dgm:cxn modelId="{6B054384-6712-46AF-898D-E94D92C26792}" type="presParOf" srcId="{2069E263-CA68-447A-859F-7068DC9AF2B6}" destId="{086175FF-30EF-43CB-A158-0E4CCE90FC73}" srcOrd="12" destOrd="0" presId="urn:microsoft.com/office/officeart/2005/8/layout/chevron1"/>
    <dgm:cxn modelId="{D3147C2C-BCA8-49E5-AEA3-B5C52DFBF0B9}" type="presParOf" srcId="{086175FF-30EF-43CB-A158-0E4CCE90FC73}" destId="{64BB5E67-0670-4BB3-8535-51113E73DCA3}" srcOrd="0" destOrd="0" presId="urn:microsoft.com/office/officeart/2005/8/layout/chevron1"/>
    <dgm:cxn modelId="{780775EC-9B90-48AA-A454-E19F575ED505}" type="presParOf" srcId="{086175FF-30EF-43CB-A158-0E4CCE90FC73}" destId="{BA82DF2C-A7E0-42BA-8E91-AB7F26E053FE}" srcOrd="1" destOrd="0" presId="urn:microsoft.com/office/officeart/2005/8/layout/chevron1"/>
    <dgm:cxn modelId="{E04467F2-52C2-4946-B4FB-8398CD4C3A8E}" type="presParOf" srcId="{2069E263-CA68-447A-859F-7068DC9AF2B6}" destId="{BA5EA91F-7651-4F0D-A330-7F9521A45049}" srcOrd="13" destOrd="0" presId="urn:microsoft.com/office/officeart/2005/8/layout/chevron1"/>
    <dgm:cxn modelId="{88CA9195-B407-427A-BCD9-804EA64A8D32}" type="presParOf" srcId="{2069E263-CA68-447A-859F-7068DC9AF2B6}" destId="{12E9865F-12F3-4E92-B40B-EB71524012BC}" srcOrd="14" destOrd="0" presId="urn:microsoft.com/office/officeart/2005/8/layout/chevron1"/>
    <dgm:cxn modelId="{0E172915-A896-47BD-8F91-E1A5B239A585}" type="presParOf" srcId="{12E9865F-12F3-4E92-B40B-EB71524012BC}" destId="{15CC3617-00D3-4DE6-9B7C-73B0D91CB6A9}" srcOrd="0" destOrd="0" presId="urn:microsoft.com/office/officeart/2005/8/layout/chevron1"/>
    <dgm:cxn modelId="{29DA5443-2AE1-4D6D-BB10-F959D91BD9D6}" type="presParOf" srcId="{12E9865F-12F3-4E92-B40B-EB71524012BC}" destId="{DB7EB305-1E7A-4C51-97E3-B90DE4D0F534}" srcOrd="1" destOrd="0" presId="urn:microsoft.com/office/officeart/2005/8/layout/chevron1"/>
    <dgm:cxn modelId="{4D348155-4891-45FC-BCFC-AA71FA981889}" type="presParOf" srcId="{2069E263-CA68-447A-859F-7068DC9AF2B6}" destId="{81EC4F6B-0A53-43F1-9D3E-DCFE84CFCE49}" srcOrd="15" destOrd="0" presId="urn:microsoft.com/office/officeart/2005/8/layout/chevron1"/>
    <dgm:cxn modelId="{C61EE19F-59A7-4E94-85A6-88B169370956}" type="presParOf" srcId="{2069E263-CA68-447A-859F-7068DC9AF2B6}" destId="{4B595BE9-8766-4C7C-880A-A80BAAF849CD}" srcOrd="16" destOrd="0" presId="urn:microsoft.com/office/officeart/2005/8/layout/chevron1"/>
    <dgm:cxn modelId="{CF686ED0-7D02-4ACB-880F-4D5CA6CCA629}" type="presParOf" srcId="{4B595BE9-8766-4C7C-880A-A80BAAF849CD}" destId="{E42F589E-6631-42F1-A434-EB9BFC00C129}" srcOrd="0" destOrd="0" presId="urn:microsoft.com/office/officeart/2005/8/layout/chevron1"/>
    <dgm:cxn modelId="{CB7886CC-8C53-4172-AEAF-1A7517952B22}" type="presParOf" srcId="{4B595BE9-8766-4C7C-880A-A80BAAF849CD}" destId="{F883C1BF-A3FE-43BF-9D52-4F40F37DDEA1}" srcOrd="1" destOrd="0" presId="urn:microsoft.com/office/officeart/2005/8/layout/chevron1"/>
    <dgm:cxn modelId="{F4678EF5-F069-4515-9882-5276114543E7}" type="presParOf" srcId="{2069E263-CA68-447A-859F-7068DC9AF2B6}" destId="{E8FDC4BD-268C-444C-8D06-0E125426BE2F}" srcOrd="17" destOrd="0" presId="urn:microsoft.com/office/officeart/2005/8/layout/chevron1"/>
    <dgm:cxn modelId="{1CA2873F-56D5-4DDE-BAEA-A11D437D2C5E}" type="presParOf" srcId="{2069E263-CA68-447A-859F-7068DC9AF2B6}" destId="{0DB85FE3-A0B9-41A1-AEA3-36E4E63078A6}" srcOrd="18" destOrd="0" presId="urn:microsoft.com/office/officeart/2005/8/layout/chevron1"/>
    <dgm:cxn modelId="{FEA1837B-5593-471A-BDB8-9527D292D4F1}" type="presParOf" srcId="{0DB85FE3-A0B9-41A1-AEA3-36E4E63078A6}" destId="{3724937C-EC74-4482-9E71-5AB7879CEACB}" srcOrd="0" destOrd="0" presId="urn:microsoft.com/office/officeart/2005/8/layout/chevron1"/>
    <dgm:cxn modelId="{E44F9530-C124-4305-A6B9-4D5A6B2D4EC5}" type="presParOf" srcId="{0DB85FE3-A0B9-41A1-AEA3-36E4E63078A6}" destId="{CE1BF28D-E2B5-4EDC-B5BC-BF96DFAEA255}" srcOrd="1"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solidFill>
          <a:schemeClr val="accent1"/>
        </a:soli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7BC9B318-E7A6-41F3-853C-1D1DFB2050EF}" srcId="{C782CD9B-2B4B-48D2-BF13-2B0D6056B78A}" destId="{2D51EAF0-C497-40E9-996D-2D0BC40F318C}" srcOrd="9" destOrd="0" parTransId="{43C509B8-DD3A-429A-ADC4-232D55259B3D}" sibTransId="{66A12237-9546-42D0-81C0-2C324670B743}"/>
    <dgm:cxn modelId="{347F6F35-9B73-4343-98DA-AC2B18E5F5F3}" type="presOf" srcId="{7A5D9CDD-E10F-422D-808B-815C691EF2E8}" destId="{A2199658-E72A-4294-AFD3-6892981EEB12}" srcOrd="0" destOrd="0" presId="urn:microsoft.com/office/officeart/2005/8/layout/chevron1"/>
    <dgm:cxn modelId="{0D18AB5B-273D-4D53-B3E4-7367C02A2FFF}" type="presOf" srcId="{A07A8528-D240-4AAE-BA81-005F6AD457F1}" destId="{8CED6B9D-804A-4009-A04D-D699125D11F0}"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821DC65D-2285-4E61-AAC8-2C4C6D3C959D}" type="presOf" srcId="{B754C885-66E5-4615-BD33-B6EE917A035D}" destId="{6C62160D-9EC9-4B84-8EFD-9C3E10FC055A}" srcOrd="0" destOrd="0" presId="urn:microsoft.com/office/officeart/2005/8/layout/chevron1"/>
    <dgm:cxn modelId="{6FD2AE64-BDEB-482D-ACF3-1D5403180A1E}" srcId="{C782CD9B-2B4B-48D2-BF13-2B0D6056B78A}" destId="{2F442204-E894-4EB6-A3FA-953074E6D5F9}" srcOrd="4" destOrd="0" parTransId="{9E6A019B-6886-407A-A3BB-1A2A8D416818}" sibTransId="{07F51AA8-9070-4A56-AF24-8977CF9B6A80}"/>
    <dgm:cxn modelId="{86F51B69-57FE-463B-92B0-AF9102583869}" type="presOf" srcId="{DFCF748E-4FA2-4C04-B1DF-85DA1021BE5D}" destId="{F7031506-3856-48AD-BFC1-89D9660F7FF7}" srcOrd="0" destOrd="0" presId="urn:microsoft.com/office/officeart/2005/8/layout/chevron1"/>
    <dgm:cxn modelId="{4C055975-C40A-429C-A1B6-397768A3B4AC}" type="presOf" srcId="{2D51EAF0-C497-40E9-996D-2D0BC40F318C}" destId="{F2510710-7BA2-44B7-8AA7-1347717B483B}" srcOrd="0" destOrd="0" presId="urn:microsoft.com/office/officeart/2005/8/layout/chevron1"/>
    <dgm:cxn modelId="{AA0DD976-B038-4306-89A4-119D70DE2378}" type="presOf" srcId="{56EC974B-4690-4A6A-B143-36A5A9DDDB75}" destId="{F9C55CAF-C1A3-4EFD-AD93-3CBF7E30E2FA}"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A4643782-09F1-4CD4-AECB-465D5AA756DB}" type="presOf" srcId="{5805825E-3BC3-4961-910E-96065463977D}" destId="{0A5AB2D9-0A33-47A4-83C2-3990E2018CD9}" srcOrd="0" destOrd="0" presId="urn:microsoft.com/office/officeart/2005/8/layout/chevron1"/>
    <dgm:cxn modelId="{82063A92-0D0B-4004-874F-8781D47A17EE}" type="presOf" srcId="{72FFD339-6A5F-4ED7-B529-6155AF8C35BB}" destId="{636F50A3-8EFE-4C08-B6BE-284B03274F0B}"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FE5FBCA8-5D6F-44E5-8DFA-D24300AECCE8}" srcId="{C782CD9B-2B4B-48D2-BF13-2B0D6056B78A}" destId="{56EC974B-4690-4A6A-B143-36A5A9DDDB75}" srcOrd="6" destOrd="0" parTransId="{F24B2512-EFC3-4494-92F8-F4C2A580DD56}" sibTransId="{57612FAC-3D38-4A5A-9D54-8452999285F4}"/>
    <dgm:cxn modelId="{F61CB2CB-8070-49CB-A7EB-AEBA3F9F82FC}" type="presOf" srcId="{2F442204-E894-4EB6-A3FA-953074E6D5F9}" destId="{A29D7AF6-34C9-459D-B160-0F8E7686BA2B}" srcOrd="0" destOrd="0" presId="urn:microsoft.com/office/officeart/2005/8/layout/chevron1"/>
    <dgm:cxn modelId="{D31771D5-E1E8-4485-9C21-912CD296F528}" type="presOf" srcId="{9225496C-39D8-4F53-8BB5-1B069B40EB3E}" destId="{6BB9B9CD-B911-4E33-8045-BE6A8D7C5B89}"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1BFFEBEF-0514-4266-8971-A397E4ACE9BE}" type="presOf" srcId="{C782CD9B-2B4B-48D2-BF13-2B0D6056B78A}" destId="{2069E263-CA68-447A-859F-7068DC9AF2B6}" srcOrd="0" destOrd="0" presId="urn:microsoft.com/office/officeart/2005/8/layout/chevron1"/>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0DBE53EF-AD97-447A-A309-58E5ECC89F83}" type="presParOf" srcId="{2069E263-CA68-447A-859F-7068DC9AF2B6}" destId="{F7031506-3856-48AD-BFC1-89D9660F7FF7}" srcOrd="0" destOrd="0" presId="urn:microsoft.com/office/officeart/2005/8/layout/chevron1"/>
    <dgm:cxn modelId="{005C92D3-C32F-448C-A36C-8A704F3EA741}" type="presParOf" srcId="{2069E263-CA68-447A-859F-7068DC9AF2B6}" destId="{420EBE6C-A91F-49B7-AF4C-29A127D6266A}" srcOrd="1" destOrd="0" presId="urn:microsoft.com/office/officeart/2005/8/layout/chevron1"/>
    <dgm:cxn modelId="{4A12A865-32F5-4927-8924-97CF2BD40BB6}" type="presParOf" srcId="{2069E263-CA68-447A-859F-7068DC9AF2B6}" destId="{6C62160D-9EC9-4B84-8EFD-9C3E10FC055A}" srcOrd="2" destOrd="0" presId="urn:microsoft.com/office/officeart/2005/8/layout/chevron1"/>
    <dgm:cxn modelId="{06DA4CCB-9238-41D6-9ADA-C7659DE790B5}" type="presParOf" srcId="{2069E263-CA68-447A-859F-7068DC9AF2B6}" destId="{6415A264-B3C7-41A6-9BA0-D0AD6AE1DACB}" srcOrd="3" destOrd="0" presId="urn:microsoft.com/office/officeart/2005/8/layout/chevron1"/>
    <dgm:cxn modelId="{7C9B6284-ABC0-4465-A189-216172B633FA}" type="presParOf" srcId="{2069E263-CA68-447A-859F-7068DC9AF2B6}" destId="{636F50A3-8EFE-4C08-B6BE-284B03274F0B}" srcOrd="4" destOrd="0" presId="urn:microsoft.com/office/officeart/2005/8/layout/chevron1"/>
    <dgm:cxn modelId="{083BD3F4-23CD-4A5D-9D9E-D42F4AEB1E07}" type="presParOf" srcId="{2069E263-CA68-447A-859F-7068DC9AF2B6}" destId="{B0C5D3FB-8180-4CC6-9F14-5042E96FD8E3}" srcOrd="5" destOrd="0" presId="urn:microsoft.com/office/officeart/2005/8/layout/chevron1"/>
    <dgm:cxn modelId="{F54BB134-248F-4DF9-BC7F-52E9E99D88C8}" type="presParOf" srcId="{2069E263-CA68-447A-859F-7068DC9AF2B6}" destId="{6BB9B9CD-B911-4E33-8045-BE6A8D7C5B89}" srcOrd="6" destOrd="0" presId="urn:microsoft.com/office/officeart/2005/8/layout/chevron1"/>
    <dgm:cxn modelId="{55ACB649-0602-45F5-ACD1-3F4CD2E83F43}" type="presParOf" srcId="{2069E263-CA68-447A-859F-7068DC9AF2B6}" destId="{60B2C4AD-8A0D-4CB2-93A9-16C6C0E4BD5B}" srcOrd="7" destOrd="0" presId="urn:microsoft.com/office/officeart/2005/8/layout/chevron1"/>
    <dgm:cxn modelId="{9CD35F18-052E-4931-B048-7E9E37D3A8B6}" type="presParOf" srcId="{2069E263-CA68-447A-859F-7068DC9AF2B6}" destId="{A29D7AF6-34C9-459D-B160-0F8E7686BA2B}" srcOrd="8" destOrd="0" presId="urn:microsoft.com/office/officeart/2005/8/layout/chevron1"/>
    <dgm:cxn modelId="{9630C7A8-7082-48B5-B578-F23ECC748DE2}" type="presParOf" srcId="{2069E263-CA68-447A-859F-7068DC9AF2B6}" destId="{7004503D-9639-442B-9C04-FB1247092C40}" srcOrd="9" destOrd="0" presId="urn:microsoft.com/office/officeart/2005/8/layout/chevron1"/>
    <dgm:cxn modelId="{BA41912F-C6DC-4533-A9F2-E14D0E9F271C}" type="presParOf" srcId="{2069E263-CA68-447A-859F-7068DC9AF2B6}" destId="{A2199658-E72A-4294-AFD3-6892981EEB12}" srcOrd="10" destOrd="0" presId="urn:microsoft.com/office/officeart/2005/8/layout/chevron1"/>
    <dgm:cxn modelId="{D228ACBE-203C-474D-B711-844C0C6270B1}" type="presParOf" srcId="{2069E263-CA68-447A-859F-7068DC9AF2B6}" destId="{9B5C0F41-E4E2-4A3A-AA73-E3E4EB6ACD5E}" srcOrd="11" destOrd="0" presId="urn:microsoft.com/office/officeart/2005/8/layout/chevron1"/>
    <dgm:cxn modelId="{7D23D0A6-2633-4BE4-A2DF-7A855843DE09}" type="presParOf" srcId="{2069E263-CA68-447A-859F-7068DC9AF2B6}" destId="{F9C55CAF-C1A3-4EFD-AD93-3CBF7E30E2FA}" srcOrd="12" destOrd="0" presId="urn:microsoft.com/office/officeart/2005/8/layout/chevron1"/>
    <dgm:cxn modelId="{6135B307-E22A-45CB-A477-449603073917}" type="presParOf" srcId="{2069E263-CA68-447A-859F-7068DC9AF2B6}" destId="{DDB26EDE-11AF-40B7-9C16-348181381393}" srcOrd="13" destOrd="0" presId="urn:microsoft.com/office/officeart/2005/8/layout/chevron1"/>
    <dgm:cxn modelId="{9E40AB59-43C6-4C14-A971-5210E75731D7}" type="presParOf" srcId="{2069E263-CA68-447A-859F-7068DC9AF2B6}" destId="{8CED6B9D-804A-4009-A04D-D699125D11F0}" srcOrd="14" destOrd="0" presId="urn:microsoft.com/office/officeart/2005/8/layout/chevron1"/>
    <dgm:cxn modelId="{570579C5-E4BE-4C80-AC1D-F605940400D6}" type="presParOf" srcId="{2069E263-CA68-447A-859F-7068DC9AF2B6}" destId="{C3D8151F-F75F-49EC-B6A3-4B15A8912918}" srcOrd="15" destOrd="0" presId="urn:microsoft.com/office/officeart/2005/8/layout/chevron1"/>
    <dgm:cxn modelId="{675E4C3A-F6CC-4A66-BF5C-39A3116B979F}" type="presParOf" srcId="{2069E263-CA68-447A-859F-7068DC9AF2B6}" destId="{0A5AB2D9-0A33-47A4-83C2-3990E2018CD9}" srcOrd="16" destOrd="0" presId="urn:microsoft.com/office/officeart/2005/8/layout/chevron1"/>
    <dgm:cxn modelId="{A6597DE7-8C22-4515-9259-4C625228A22D}" type="presParOf" srcId="{2069E263-CA68-447A-859F-7068DC9AF2B6}" destId="{5FE5E96A-0031-41D2-A1BE-2634D143793A}" srcOrd="17" destOrd="0" presId="urn:microsoft.com/office/officeart/2005/8/layout/chevron1"/>
    <dgm:cxn modelId="{0A73382A-1270-44B1-9D8B-70511C280EA9}"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solidFill>
          <a:schemeClr val="accent1"/>
        </a:soli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F647B10F-EAE0-4F41-8E04-352654413B5C}">
      <dgm:prSet/>
      <dgm:spPr>
        <a:solidFill>
          <a:schemeClr val="accent1"/>
        </a:solidFill>
      </dgm:spPr>
      <dgm:t>
        <a:bodyPr/>
        <a:lstStyle/>
        <a:p>
          <a:r>
            <a:rPr lang="it-IT" dirty="0">
              <a:solidFill>
                <a:schemeClr val="bg1"/>
              </a:solidFill>
            </a:rPr>
            <a:t>Smart Road</a:t>
          </a:r>
        </a:p>
      </dgm:t>
    </dgm:pt>
    <dgm:pt modelId="{B824E2BF-99FF-4441-998F-2F60EDE478D5}" type="parTrans" cxnId="{574E61D1-E1F5-4BDC-8306-6A20315F04DE}">
      <dgm:prSet/>
      <dgm:spPr/>
      <dgm:t>
        <a:bodyPr/>
        <a:lstStyle/>
        <a:p>
          <a:endParaRPr lang="it-IT"/>
        </a:p>
      </dgm:t>
    </dgm:pt>
    <dgm:pt modelId="{D3471309-8ADE-4768-921E-7AFA41A86BFC}" type="sibTrans" cxnId="{574E61D1-E1F5-4BDC-8306-6A20315F04DE}">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B014A20F-F8D4-4634-B213-8EDE25927C16}" type="pres">
      <dgm:prSet presAssocID="{DFCF748E-4FA2-4C04-B1DF-85DA1021BE5D}" presName="composite" presStyleCnt="0"/>
      <dgm:spPr/>
    </dgm:pt>
    <dgm:pt modelId="{2763F6D0-FDDE-4CA1-AD92-DB96E5135F54}" type="pres">
      <dgm:prSet presAssocID="{DFCF748E-4FA2-4C04-B1DF-85DA1021BE5D}" presName="parTx" presStyleLbl="node1" presStyleIdx="0" presStyleCnt="10">
        <dgm:presLayoutVars>
          <dgm:chMax val="0"/>
          <dgm:chPref val="0"/>
          <dgm:bulletEnabled val="1"/>
        </dgm:presLayoutVars>
      </dgm:prSet>
      <dgm:spPr/>
    </dgm:pt>
    <dgm:pt modelId="{1FDBE215-54FC-4E50-AA35-0F93F2176D94}" type="pres">
      <dgm:prSet presAssocID="{DFCF748E-4FA2-4C04-B1DF-85DA1021BE5D}" presName="desTx" presStyleLbl="revTx" presStyleIdx="0" presStyleCnt="1">
        <dgm:presLayoutVars>
          <dgm:bulletEnabled val="1"/>
        </dgm:presLayoutVars>
      </dgm:prSet>
      <dgm:spPr/>
    </dgm:pt>
    <dgm:pt modelId="{8E5DAA18-950D-4280-899B-AF93A748A40D}" type="pres">
      <dgm:prSet presAssocID="{A0ED7260-8442-4FBF-80B4-500E49A4F3AF}" presName="space" presStyleCnt="0"/>
      <dgm:spPr/>
    </dgm:pt>
    <dgm:pt modelId="{E1BB1CF0-7FBC-4798-9323-73C4F7CC9C62}" type="pres">
      <dgm:prSet presAssocID="{B754C885-66E5-4615-BD33-B6EE917A035D}" presName="composite" presStyleCnt="0"/>
      <dgm:spPr/>
    </dgm:pt>
    <dgm:pt modelId="{77AB0C57-3732-4A7F-98BE-DE317F185E6C}" type="pres">
      <dgm:prSet presAssocID="{B754C885-66E5-4615-BD33-B6EE917A035D}" presName="parTx" presStyleLbl="node1" presStyleIdx="1" presStyleCnt="10">
        <dgm:presLayoutVars>
          <dgm:chMax val="0"/>
          <dgm:chPref val="0"/>
          <dgm:bulletEnabled val="1"/>
        </dgm:presLayoutVars>
      </dgm:prSet>
      <dgm:spPr/>
    </dgm:pt>
    <dgm:pt modelId="{D404F352-4669-4921-A885-9A65333A8849}" type="pres">
      <dgm:prSet presAssocID="{B754C885-66E5-4615-BD33-B6EE917A035D}" presName="desTx" presStyleLbl="revTx" presStyleIdx="0" presStyleCnt="1">
        <dgm:presLayoutVars>
          <dgm:bulletEnabled val="1"/>
        </dgm:presLayoutVars>
      </dgm:prSet>
      <dgm:spPr/>
    </dgm:pt>
    <dgm:pt modelId="{652222DD-6B83-4984-A2CB-AFC49EBF1201}" type="pres">
      <dgm:prSet presAssocID="{79AAED35-18A8-4347-A2B8-6AAE8B34BA56}" presName="space" presStyleCnt="0"/>
      <dgm:spPr/>
    </dgm:pt>
    <dgm:pt modelId="{7BBACE36-6E6A-4583-BE8A-FF4AFBA2DED4}" type="pres">
      <dgm:prSet presAssocID="{72FFD339-6A5F-4ED7-B529-6155AF8C35BB}" presName="composite" presStyleCnt="0"/>
      <dgm:spPr/>
    </dgm:pt>
    <dgm:pt modelId="{4AD6D448-4CC0-4315-A093-B9CE4EFAE2AC}" type="pres">
      <dgm:prSet presAssocID="{72FFD339-6A5F-4ED7-B529-6155AF8C35BB}" presName="parTx" presStyleLbl="node1" presStyleIdx="2" presStyleCnt="10">
        <dgm:presLayoutVars>
          <dgm:chMax val="0"/>
          <dgm:chPref val="0"/>
          <dgm:bulletEnabled val="1"/>
        </dgm:presLayoutVars>
      </dgm:prSet>
      <dgm:spPr/>
    </dgm:pt>
    <dgm:pt modelId="{DDA49AB9-8E30-494C-B7AD-5D837E47ED84}" type="pres">
      <dgm:prSet presAssocID="{72FFD339-6A5F-4ED7-B529-6155AF8C35BB}" presName="desTx" presStyleLbl="revTx" presStyleIdx="0" presStyleCnt="1">
        <dgm:presLayoutVars>
          <dgm:bulletEnabled val="1"/>
        </dgm:presLayoutVars>
      </dgm:prSet>
      <dgm:spPr/>
    </dgm:pt>
    <dgm:pt modelId="{40B2A213-F41D-4FF4-B7EE-EE2725EE45E1}" type="pres">
      <dgm:prSet presAssocID="{A3B7292F-5113-4C29-982F-BC1D14C7BE90}" presName="space" presStyleCnt="0"/>
      <dgm:spPr/>
    </dgm:pt>
    <dgm:pt modelId="{767FFDEC-573C-4880-9092-95E7AA1D2603}" type="pres">
      <dgm:prSet presAssocID="{9225496C-39D8-4F53-8BB5-1B069B40EB3E}" presName="composite" presStyleCnt="0"/>
      <dgm:spPr/>
    </dgm:pt>
    <dgm:pt modelId="{E74D7A4A-73C2-43FA-824A-4BA72478203F}" type="pres">
      <dgm:prSet presAssocID="{9225496C-39D8-4F53-8BB5-1B069B40EB3E}" presName="parTx" presStyleLbl="node1" presStyleIdx="3" presStyleCnt="10">
        <dgm:presLayoutVars>
          <dgm:chMax val="0"/>
          <dgm:chPref val="0"/>
          <dgm:bulletEnabled val="1"/>
        </dgm:presLayoutVars>
      </dgm:prSet>
      <dgm:spPr/>
    </dgm:pt>
    <dgm:pt modelId="{2AFD2A7A-21F5-4D0F-A3B7-E9DED32F3331}" type="pres">
      <dgm:prSet presAssocID="{9225496C-39D8-4F53-8BB5-1B069B40EB3E}" presName="desTx" presStyleLbl="revTx" presStyleIdx="0" presStyleCnt="1">
        <dgm:presLayoutVars>
          <dgm:bulletEnabled val="1"/>
        </dgm:presLayoutVars>
      </dgm:prSet>
      <dgm:spPr/>
    </dgm:pt>
    <dgm:pt modelId="{05F7048B-DABE-4B40-95CF-B6AD27ED9BD5}" type="pres">
      <dgm:prSet presAssocID="{1E3F53DD-2537-4C67-AA71-87081D444A81}" presName="space" presStyleCnt="0"/>
      <dgm:spPr/>
    </dgm:pt>
    <dgm:pt modelId="{A867F334-218F-4CA0-819D-4BE79732357D}" type="pres">
      <dgm:prSet presAssocID="{2F442204-E894-4EB6-A3FA-953074E6D5F9}" presName="composite" presStyleCnt="0"/>
      <dgm:spPr/>
    </dgm:pt>
    <dgm:pt modelId="{D2550DFF-8A71-41FD-B335-739C8BA82D9F}" type="pres">
      <dgm:prSet presAssocID="{2F442204-E894-4EB6-A3FA-953074E6D5F9}" presName="parTx" presStyleLbl="node1" presStyleIdx="4" presStyleCnt="10">
        <dgm:presLayoutVars>
          <dgm:chMax val="0"/>
          <dgm:chPref val="0"/>
          <dgm:bulletEnabled val="1"/>
        </dgm:presLayoutVars>
      </dgm:prSet>
      <dgm:spPr/>
    </dgm:pt>
    <dgm:pt modelId="{7498A5A7-3469-400E-AB63-840F9E8B383B}" type="pres">
      <dgm:prSet presAssocID="{2F442204-E894-4EB6-A3FA-953074E6D5F9}" presName="desTx" presStyleLbl="revTx" presStyleIdx="0" presStyleCnt="1">
        <dgm:presLayoutVars>
          <dgm:bulletEnabled val="1"/>
        </dgm:presLayoutVars>
      </dgm:prSet>
      <dgm:spPr/>
    </dgm:pt>
    <dgm:pt modelId="{4B783D2D-1CBB-4BA2-941C-EC9FD8E64166}" type="pres">
      <dgm:prSet presAssocID="{07F51AA8-9070-4A56-AF24-8977CF9B6A80}" presName="space" presStyleCnt="0"/>
      <dgm:spPr/>
    </dgm:pt>
    <dgm:pt modelId="{07D27D39-8600-4A66-8934-38664E9F18BF}" type="pres">
      <dgm:prSet presAssocID="{7A5D9CDD-E10F-422D-808B-815C691EF2E8}" presName="composite" presStyleCnt="0"/>
      <dgm:spPr/>
    </dgm:pt>
    <dgm:pt modelId="{7F8529BC-E330-492E-A9A4-85A5B4EDF65B}" type="pres">
      <dgm:prSet presAssocID="{7A5D9CDD-E10F-422D-808B-815C691EF2E8}" presName="parTx" presStyleLbl="node1" presStyleIdx="5" presStyleCnt="10">
        <dgm:presLayoutVars>
          <dgm:chMax val="0"/>
          <dgm:chPref val="0"/>
          <dgm:bulletEnabled val="1"/>
        </dgm:presLayoutVars>
      </dgm:prSet>
      <dgm:spPr/>
    </dgm:pt>
    <dgm:pt modelId="{1D996D85-F9E6-4F82-81F0-5809082FF65D}" type="pres">
      <dgm:prSet presAssocID="{7A5D9CDD-E10F-422D-808B-815C691EF2E8}" presName="desTx" presStyleLbl="revTx" presStyleIdx="0" presStyleCnt="1">
        <dgm:presLayoutVars>
          <dgm:bulletEnabled val="1"/>
        </dgm:presLayoutVars>
      </dgm:prSet>
      <dgm:spPr/>
    </dgm:pt>
    <dgm:pt modelId="{F9339488-9E92-46F4-B541-43B0EE2ABE1A}" type="pres">
      <dgm:prSet presAssocID="{63A1392B-D9B4-4604-ACED-CDD4B7E19D6E}" presName="space" presStyleCnt="0"/>
      <dgm:spPr/>
    </dgm:pt>
    <dgm:pt modelId="{086175FF-30EF-43CB-A158-0E4CCE90FC73}" type="pres">
      <dgm:prSet presAssocID="{56EC974B-4690-4A6A-B143-36A5A9DDDB75}" presName="composite" presStyleCnt="0"/>
      <dgm:spPr/>
    </dgm:pt>
    <dgm:pt modelId="{64BB5E67-0670-4BB3-8535-51113E73DCA3}" type="pres">
      <dgm:prSet presAssocID="{56EC974B-4690-4A6A-B143-36A5A9DDDB75}" presName="parTx" presStyleLbl="node1" presStyleIdx="6" presStyleCnt="10">
        <dgm:presLayoutVars>
          <dgm:chMax val="0"/>
          <dgm:chPref val="0"/>
          <dgm:bulletEnabled val="1"/>
        </dgm:presLayoutVars>
      </dgm:prSet>
      <dgm:spPr/>
    </dgm:pt>
    <dgm:pt modelId="{BA82DF2C-A7E0-42BA-8E91-AB7F26E053FE}" type="pres">
      <dgm:prSet presAssocID="{56EC974B-4690-4A6A-B143-36A5A9DDDB75}" presName="desTx" presStyleLbl="revTx" presStyleIdx="0" presStyleCnt="1">
        <dgm:presLayoutVars>
          <dgm:bulletEnabled val="1"/>
        </dgm:presLayoutVars>
      </dgm:prSet>
      <dgm:spPr/>
    </dgm:pt>
    <dgm:pt modelId="{BA5EA91F-7651-4F0D-A330-7F9521A45049}" type="pres">
      <dgm:prSet presAssocID="{57612FAC-3D38-4A5A-9D54-8452999285F4}" presName="space" presStyleCnt="0"/>
      <dgm:spPr/>
    </dgm:pt>
    <dgm:pt modelId="{12E9865F-12F3-4E92-B40B-EB71524012BC}" type="pres">
      <dgm:prSet presAssocID="{A07A8528-D240-4AAE-BA81-005F6AD457F1}" presName="composite" presStyleCnt="0"/>
      <dgm:spPr/>
    </dgm:pt>
    <dgm:pt modelId="{15CC3617-00D3-4DE6-9B7C-73B0D91CB6A9}" type="pres">
      <dgm:prSet presAssocID="{A07A8528-D240-4AAE-BA81-005F6AD457F1}" presName="parTx" presStyleLbl="node1" presStyleIdx="7" presStyleCnt="10">
        <dgm:presLayoutVars>
          <dgm:chMax val="0"/>
          <dgm:chPref val="0"/>
          <dgm:bulletEnabled val="1"/>
        </dgm:presLayoutVars>
      </dgm:prSet>
      <dgm:spPr/>
    </dgm:pt>
    <dgm:pt modelId="{DB7EB305-1E7A-4C51-97E3-B90DE4D0F534}" type="pres">
      <dgm:prSet presAssocID="{A07A8528-D240-4AAE-BA81-005F6AD457F1}" presName="desTx" presStyleLbl="revTx" presStyleIdx="0" presStyleCnt="1">
        <dgm:presLayoutVars>
          <dgm:bulletEnabled val="1"/>
        </dgm:presLayoutVars>
      </dgm:prSet>
      <dgm:spPr/>
    </dgm:pt>
    <dgm:pt modelId="{81EC4F6B-0A53-43F1-9D3E-DCFE84CFCE49}" type="pres">
      <dgm:prSet presAssocID="{7D0C416E-0310-43FE-A0D6-735CD62199B6}" presName="space" presStyleCnt="0"/>
      <dgm:spPr/>
    </dgm:pt>
    <dgm:pt modelId="{4B595BE9-8766-4C7C-880A-A80BAAF849CD}" type="pres">
      <dgm:prSet presAssocID="{5805825E-3BC3-4961-910E-96065463977D}" presName="composite" presStyleCnt="0"/>
      <dgm:spPr/>
    </dgm:pt>
    <dgm:pt modelId="{E42F589E-6631-42F1-A434-EB9BFC00C129}" type="pres">
      <dgm:prSet presAssocID="{5805825E-3BC3-4961-910E-96065463977D}" presName="parTx" presStyleLbl="node1" presStyleIdx="8" presStyleCnt="10">
        <dgm:presLayoutVars>
          <dgm:chMax val="0"/>
          <dgm:chPref val="0"/>
          <dgm:bulletEnabled val="1"/>
        </dgm:presLayoutVars>
      </dgm:prSet>
      <dgm:spPr/>
    </dgm:pt>
    <dgm:pt modelId="{F883C1BF-A3FE-43BF-9D52-4F40F37DDEA1}" type="pres">
      <dgm:prSet presAssocID="{5805825E-3BC3-4961-910E-96065463977D}" presName="desTx" presStyleLbl="revTx" presStyleIdx="0" presStyleCnt="1">
        <dgm:presLayoutVars>
          <dgm:bulletEnabled val="1"/>
        </dgm:presLayoutVars>
      </dgm:prSet>
      <dgm:spPr/>
    </dgm:pt>
    <dgm:pt modelId="{E8FDC4BD-268C-444C-8D06-0E125426BE2F}" type="pres">
      <dgm:prSet presAssocID="{B58F1702-0059-4F53-9A60-77242457BBFA}" presName="space" presStyleCnt="0"/>
      <dgm:spPr/>
    </dgm:pt>
    <dgm:pt modelId="{0DB85FE3-A0B9-41A1-AEA3-36E4E63078A6}" type="pres">
      <dgm:prSet presAssocID="{2D51EAF0-C497-40E9-996D-2D0BC40F318C}" presName="composite" presStyleCnt="0"/>
      <dgm:spPr/>
    </dgm:pt>
    <dgm:pt modelId="{3724937C-EC74-4482-9E71-5AB7879CEACB}" type="pres">
      <dgm:prSet presAssocID="{2D51EAF0-C497-40E9-996D-2D0BC40F318C}" presName="parTx" presStyleLbl="node1" presStyleIdx="9" presStyleCnt="10">
        <dgm:presLayoutVars>
          <dgm:chMax val="0"/>
          <dgm:chPref val="0"/>
          <dgm:bulletEnabled val="1"/>
        </dgm:presLayoutVars>
      </dgm:prSet>
      <dgm:spPr/>
    </dgm:pt>
    <dgm:pt modelId="{CE1BF28D-E2B5-4EDC-B5BC-BF96DFAEA255}" type="pres">
      <dgm:prSet presAssocID="{2D51EAF0-C497-40E9-996D-2D0BC40F318C}" presName="desTx" presStyleLbl="revTx" presStyleIdx="0" presStyleCnt="1">
        <dgm:presLayoutVars>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361B550C-F0B7-41BF-98B3-673EB9A3C500}" type="presOf" srcId="{9225496C-39D8-4F53-8BB5-1B069B40EB3E}" destId="{E74D7A4A-73C2-43FA-824A-4BA72478203F}" srcOrd="0" destOrd="0" presId="urn:microsoft.com/office/officeart/2005/8/layout/chevron1"/>
    <dgm:cxn modelId="{7BC9B318-E7A6-41F3-853C-1D1DFB2050EF}" srcId="{C782CD9B-2B4B-48D2-BF13-2B0D6056B78A}" destId="{2D51EAF0-C497-40E9-996D-2D0BC40F318C}" srcOrd="9" destOrd="0" parTransId="{43C509B8-DD3A-429A-ADC4-232D55259B3D}" sibTransId="{66A12237-9546-42D0-81C0-2C324670B743}"/>
    <dgm:cxn modelId="{7C362B1B-35EE-49BD-BC2E-203C6B87B6C3}" type="presOf" srcId="{DFCF748E-4FA2-4C04-B1DF-85DA1021BE5D}" destId="{2763F6D0-FDDE-4CA1-AD92-DB96E5135F54}" srcOrd="0" destOrd="0" presId="urn:microsoft.com/office/officeart/2005/8/layout/chevron1"/>
    <dgm:cxn modelId="{4C2CBB24-77CF-4AA8-99D6-6EABE5BAFA02}" type="presOf" srcId="{F647B10F-EAE0-4F41-8E04-352654413B5C}" destId="{F883C1BF-A3FE-43BF-9D52-4F40F37DDEA1}"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6FD2AE64-BDEB-482D-ACF3-1D5403180A1E}" srcId="{C782CD9B-2B4B-48D2-BF13-2B0D6056B78A}" destId="{2F442204-E894-4EB6-A3FA-953074E6D5F9}" srcOrd="4" destOrd="0" parTransId="{9E6A019B-6886-407A-A3BB-1A2A8D416818}" sibTransId="{07F51AA8-9070-4A56-AF24-8977CF9B6A80}"/>
    <dgm:cxn modelId="{3CE99149-7FA1-4B48-96E1-743274E3CAED}" type="presOf" srcId="{7A5D9CDD-E10F-422D-808B-815C691EF2E8}" destId="{7F8529BC-E330-492E-A9A4-85A5B4EDF65B}" srcOrd="0" destOrd="0" presId="urn:microsoft.com/office/officeart/2005/8/layout/chevron1"/>
    <dgm:cxn modelId="{5298B54A-F5E5-4081-9003-35905E00BEFA}" type="presOf" srcId="{C782CD9B-2B4B-48D2-BF13-2B0D6056B78A}" destId="{2069E263-CA68-447A-859F-7068DC9AF2B6}" srcOrd="0" destOrd="0" presId="urn:microsoft.com/office/officeart/2005/8/layout/chevron1"/>
    <dgm:cxn modelId="{A3CD3B51-B05F-48D3-A512-DF3355C4F204}" type="presOf" srcId="{2F442204-E894-4EB6-A3FA-953074E6D5F9}" destId="{D2550DFF-8A71-41FD-B335-739C8BA82D9F}" srcOrd="0" destOrd="0" presId="urn:microsoft.com/office/officeart/2005/8/layout/chevron1"/>
    <dgm:cxn modelId="{AAC1DC58-0C9E-4A74-9DEE-B0B377A3017D}" type="presOf" srcId="{2D51EAF0-C497-40E9-996D-2D0BC40F318C}" destId="{3724937C-EC74-4482-9E71-5AB7879CEACB}"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5C7E169D-E481-4764-9EC1-514748F53698}" type="presOf" srcId="{56EC974B-4690-4A6A-B143-36A5A9DDDB75}" destId="{64BB5E67-0670-4BB3-8535-51113E73DCA3}"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FE5FBCA8-5D6F-44E5-8DFA-D24300AECCE8}" srcId="{C782CD9B-2B4B-48D2-BF13-2B0D6056B78A}" destId="{56EC974B-4690-4A6A-B143-36A5A9DDDB75}" srcOrd="6" destOrd="0" parTransId="{F24B2512-EFC3-4494-92F8-F4C2A580DD56}" sibTransId="{57612FAC-3D38-4A5A-9D54-8452999285F4}"/>
    <dgm:cxn modelId="{6D1EAFC9-BD8D-4D92-B817-D46938CE8C9C}" type="presOf" srcId="{5805825E-3BC3-4961-910E-96065463977D}" destId="{E42F589E-6631-42F1-A434-EB9BFC00C129}" srcOrd="0" destOrd="0" presId="urn:microsoft.com/office/officeart/2005/8/layout/chevron1"/>
    <dgm:cxn modelId="{0FF119CD-5E02-4AB6-9F30-07D7CB015DA2}" type="presOf" srcId="{72FFD339-6A5F-4ED7-B529-6155AF8C35BB}" destId="{4AD6D448-4CC0-4315-A093-B9CE4EFAE2AC}" srcOrd="0" destOrd="0" presId="urn:microsoft.com/office/officeart/2005/8/layout/chevron1"/>
    <dgm:cxn modelId="{574E61D1-E1F5-4BDC-8306-6A20315F04DE}" srcId="{5805825E-3BC3-4961-910E-96065463977D}" destId="{F647B10F-EAE0-4F41-8E04-352654413B5C}" srcOrd="0" destOrd="0" parTransId="{B824E2BF-99FF-4441-998F-2F60EDE478D5}" sibTransId="{D3471309-8ADE-4768-921E-7AFA41A86BFC}"/>
    <dgm:cxn modelId="{0D34DDE0-62A1-44E3-9937-024374362613}" type="presOf" srcId="{A07A8528-D240-4AAE-BA81-005F6AD457F1}" destId="{15CC3617-00D3-4DE6-9B7C-73B0D91CB6A9}"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8E85DEEB-CB53-475A-8513-3628754C0210}" type="presOf" srcId="{B754C885-66E5-4615-BD33-B6EE917A035D}" destId="{77AB0C57-3732-4A7F-98BE-DE317F185E6C}" srcOrd="0" destOrd="0" presId="urn:microsoft.com/office/officeart/2005/8/layout/chevron1"/>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536F5475-6579-4AB1-812E-95C093857400}" type="presParOf" srcId="{2069E263-CA68-447A-859F-7068DC9AF2B6}" destId="{B014A20F-F8D4-4634-B213-8EDE25927C16}" srcOrd="0" destOrd="0" presId="urn:microsoft.com/office/officeart/2005/8/layout/chevron1"/>
    <dgm:cxn modelId="{42E1F648-7AC1-431A-8862-B74EFB9FE160}" type="presParOf" srcId="{B014A20F-F8D4-4634-B213-8EDE25927C16}" destId="{2763F6D0-FDDE-4CA1-AD92-DB96E5135F54}" srcOrd="0" destOrd="0" presId="urn:microsoft.com/office/officeart/2005/8/layout/chevron1"/>
    <dgm:cxn modelId="{61021A54-D94C-4A1B-8214-BB0A23BC01D2}" type="presParOf" srcId="{B014A20F-F8D4-4634-B213-8EDE25927C16}" destId="{1FDBE215-54FC-4E50-AA35-0F93F2176D94}" srcOrd="1" destOrd="0" presId="urn:microsoft.com/office/officeart/2005/8/layout/chevron1"/>
    <dgm:cxn modelId="{98EC0A28-9E6C-4528-A0AD-0514E03DAB91}" type="presParOf" srcId="{2069E263-CA68-447A-859F-7068DC9AF2B6}" destId="{8E5DAA18-950D-4280-899B-AF93A748A40D}" srcOrd="1" destOrd="0" presId="urn:microsoft.com/office/officeart/2005/8/layout/chevron1"/>
    <dgm:cxn modelId="{B0426EB2-4542-4ED7-A2A3-13CCB5A3A0D6}" type="presParOf" srcId="{2069E263-CA68-447A-859F-7068DC9AF2B6}" destId="{E1BB1CF0-7FBC-4798-9323-73C4F7CC9C62}" srcOrd="2" destOrd="0" presId="urn:microsoft.com/office/officeart/2005/8/layout/chevron1"/>
    <dgm:cxn modelId="{E427F980-89CA-4632-8822-EBEE0704158A}" type="presParOf" srcId="{E1BB1CF0-7FBC-4798-9323-73C4F7CC9C62}" destId="{77AB0C57-3732-4A7F-98BE-DE317F185E6C}" srcOrd="0" destOrd="0" presId="urn:microsoft.com/office/officeart/2005/8/layout/chevron1"/>
    <dgm:cxn modelId="{81767C75-7CEE-4933-87A2-5C6A735C5DD2}" type="presParOf" srcId="{E1BB1CF0-7FBC-4798-9323-73C4F7CC9C62}" destId="{D404F352-4669-4921-A885-9A65333A8849}" srcOrd="1" destOrd="0" presId="urn:microsoft.com/office/officeart/2005/8/layout/chevron1"/>
    <dgm:cxn modelId="{7A8AC6BF-A294-4F52-BB1B-7F22B13AEF53}" type="presParOf" srcId="{2069E263-CA68-447A-859F-7068DC9AF2B6}" destId="{652222DD-6B83-4984-A2CB-AFC49EBF1201}" srcOrd="3" destOrd="0" presId="urn:microsoft.com/office/officeart/2005/8/layout/chevron1"/>
    <dgm:cxn modelId="{679C75BD-E8CF-471E-8A25-C87E062052A8}" type="presParOf" srcId="{2069E263-CA68-447A-859F-7068DC9AF2B6}" destId="{7BBACE36-6E6A-4583-BE8A-FF4AFBA2DED4}" srcOrd="4" destOrd="0" presId="urn:microsoft.com/office/officeart/2005/8/layout/chevron1"/>
    <dgm:cxn modelId="{8CB31127-EA9F-4596-BC1E-41017B58EA3F}" type="presParOf" srcId="{7BBACE36-6E6A-4583-BE8A-FF4AFBA2DED4}" destId="{4AD6D448-4CC0-4315-A093-B9CE4EFAE2AC}" srcOrd="0" destOrd="0" presId="urn:microsoft.com/office/officeart/2005/8/layout/chevron1"/>
    <dgm:cxn modelId="{D0E167C4-DDB3-47BE-B408-272A820B8131}" type="presParOf" srcId="{7BBACE36-6E6A-4583-BE8A-FF4AFBA2DED4}" destId="{DDA49AB9-8E30-494C-B7AD-5D837E47ED84}" srcOrd="1" destOrd="0" presId="urn:microsoft.com/office/officeart/2005/8/layout/chevron1"/>
    <dgm:cxn modelId="{9E410A9D-0DEA-4FB5-AB0F-1F4ECCBEA6C9}" type="presParOf" srcId="{2069E263-CA68-447A-859F-7068DC9AF2B6}" destId="{40B2A213-F41D-4FF4-B7EE-EE2725EE45E1}" srcOrd="5" destOrd="0" presId="urn:microsoft.com/office/officeart/2005/8/layout/chevron1"/>
    <dgm:cxn modelId="{42666BDE-0FC0-4151-A4F8-2083806A1CB4}" type="presParOf" srcId="{2069E263-CA68-447A-859F-7068DC9AF2B6}" destId="{767FFDEC-573C-4880-9092-95E7AA1D2603}" srcOrd="6" destOrd="0" presId="urn:microsoft.com/office/officeart/2005/8/layout/chevron1"/>
    <dgm:cxn modelId="{F7966FA6-540B-4B50-A98B-C71301DC51C1}" type="presParOf" srcId="{767FFDEC-573C-4880-9092-95E7AA1D2603}" destId="{E74D7A4A-73C2-43FA-824A-4BA72478203F}" srcOrd="0" destOrd="0" presId="urn:microsoft.com/office/officeart/2005/8/layout/chevron1"/>
    <dgm:cxn modelId="{4CB1C8E4-ACEE-4DFC-A7AE-68F15D5E7900}" type="presParOf" srcId="{767FFDEC-573C-4880-9092-95E7AA1D2603}" destId="{2AFD2A7A-21F5-4D0F-A3B7-E9DED32F3331}" srcOrd="1" destOrd="0" presId="urn:microsoft.com/office/officeart/2005/8/layout/chevron1"/>
    <dgm:cxn modelId="{789C3B04-3462-40FA-BCF7-BD5A8038D6CE}" type="presParOf" srcId="{2069E263-CA68-447A-859F-7068DC9AF2B6}" destId="{05F7048B-DABE-4B40-95CF-B6AD27ED9BD5}" srcOrd="7" destOrd="0" presId="urn:microsoft.com/office/officeart/2005/8/layout/chevron1"/>
    <dgm:cxn modelId="{FD56E3E1-2AE9-4B27-905D-1CE2C6DCBBA8}" type="presParOf" srcId="{2069E263-CA68-447A-859F-7068DC9AF2B6}" destId="{A867F334-218F-4CA0-819D-4BE79732357D}" srcOrd="8" destOrd="0" presId="urn:microsoft.com/office/officeart/2005/8/layout/chevron1"/>
    <dgm:cxn modelId="{7C829597-31D2-4D42-BBD0-D27BA619EEBB}" type="presParOf" srcId="{A867F334-218F-4CA0-819D-4BE79732357D}" destId="{D2550DFF-8A71-41FD-B335-739C8BA82D9F}" srcOrd="0" destOrd="0" presId="urn:microsoft.com/office/officeart/2005/8/layout/chevron1"/>
    <dgm:cxn modelId="{995B3532-4ED4-40C1-BAB7-972F93C173A8}" type="presParOf" srcId="{A867F334-218F-4CA0-819D-4BE79732357D}" destId="{7498A5A7-3469-400E-AB63-840F9E8B383B}" srcOrd="1" destOrd="0" presId="urn:microsoft.com/office/officeart/2005/8/layout/chevron1"/>
    <dgm:cxn modelId="{AFB8642F-5630-415B-86A7-3E152D081709}" type="presParOf" srcId="{2069E263-CA68-447A-859F-7068DC9AF2B6}" destId="{4B783D2D-1CBB-4BA2-941C-EC9FD8E64166}" srcOrd="9" destOrd="0" presId="urn:microsoft.com/office/officeart/2005/8/layout/chevron1"/>
    <dgm:cxn modelId="{27C8C3CA-D7C4-4729-BD33-C6E78914ED22}" type="presParOf" srcId="{2069E263-CA68-447A-859F-7068DC9AF2B6}" destId="{07D27D39-8600-4A66-8934-38664E9F18BF}" srcOrd="10" destOrd="0" presId="urn:microsoft.com/office/officeart/2005/8/layout/chevron1"/>
    <dgm:cxn modelId="{B898AFF1-01F7-49DE-A0AF-7C5998F10AAB}" type="presParOf" srcId="{07D27D39-8600-4A66-8934-38664E9F18BF}" destId="{7F8529BC-E330-492E-A9A4-85A5B4EDF65B}" srcOrd="0" destOrd="0" presId="urn:microsoft.com/office/officeart/2005/8/layout/chevron1"/>
    <dgm:cxn modelId="{A027CEE3-9241-4D82-93EA-3FF38C312EDD}" type="presParOf" srcId="{07D27D39-8600-4A66-8934-38664E9F18BF}" destId="{1D996D85-F9E6-4F82-81F0-5809082FF65D}" srcOrd="1" destOrd="0" presId="urn:microsoft.com/office/officeart/2005/8/layout/chevron1"/>
    <dgm:cxn modelId="{3444CC5C-D6F7-44B1-9E61-29A30149067F}" type="presParOf" srcId="{2069E263-CA68-447A-859F-7068DC9AF2B6}" destId="{F9339488-9E92-46F4-B541-43B0EE2ABE1A}" srcOrd="11" destOrd="0" presId="urn:microsoft.com/office/officeart/2005/8/layout/chevron1"/>
    <dgm:cxn modelId="{374C9770-6985-4589-8C05-E814D38716DD}" type="presParOf" srcId="{2069E263-CA68-447A-859F-7068DC9AF2B6}" destId="{086175FF-30EF-43CB-A158-0E4CCE90FC73}" srcOrd="12" destOrd="0" presId="urn:microsoft.com/office/officeart/2005/8/layout/chevron1"/>
    <dgm:cxn modelId="{D84CE0ED-A532-4E2A-B702-BCC4FC8B67ED}" type="presParOf" srcId="{086175FF-30EF-43CB-A158-0E4CCE90FC73}" destId="{64BB5E67-0670-4BB3-8535-51113E73DCA3}" srcOrd="0" destOrd="0" presId="urn:microsoft.com/office/officeart/2005/8/layout/chevron1"/>
    <dgm:cxn modelId="{D77BAF04-128F-49A4-A61C-48DD710071F1}" type="presParOf" srcId="{086175FF-30EF-43CB-A158-0E4CCE90FC73}" destId="{BA82DF2C-A7E0-42BA-8E91-AB7F26E053FE}" srcOrd="1" destOrd="0" presId="urn:microsoft.com/office/officeart/2005/8/layout/chevron1"/>
    <dgm:cxn modelId="{8490DD62-90D9-4B02-98D4-EF8C38614B76}" type="presParOf" srcId="{2069E263-CA68-447A-859F-7068DC9AF2B6}" destId="{BA5EA91F-7651-4F0D-A330-7F9521A45049}" srcOrd="13" destOrd="0" presId="urn:microsoft.com/office/officeart/2005/8/layout/chevron1"/>
    <dgm:cxn modelId="{693E0F04-4922-4E00-880B-48143623DE7C}" type="presParOf" srcId="{2069E263-CA68-447A-859F-7068DC9AF2B6}" destId="{12E9865F-12F3-4E92-B40B-EB71524012BC}" srcOrd="14" destOrd="0" presId="urn:microsoft.com/office/officeart/2005/8/layout/chevron1"/>
    <dgm:cxn modelId="{7C539D86-EE03-4B55-8534-89E29478D87D}" type="presParOf" srcId="{12E9865F-12F3-4E92-B40B-EB71524012BC}" destId="{15CC3617-00D3-4DE6-9B7C-73B0D91CB6A9}" srcOrd="0" destOrd="0" presId="urn:microsoft.com/office/officeart/2005/8/layout/chevron1"/>
    <dgm:cxn modelId="{FCA663F1-15DC-47C4-92DB-395F0A6FF6E8}" type="presParOf" srcId="{12E9865F-12F3-4E92-B40B-EB71524012BC}" destId="{DB7EB305-1E7A-4C51-97E3-B90DE4D0F534}" srcOrd="1" destOrd="0" presId="urn:microsoft.com/office/officeart/2005/8/layout/chevron1"/>
    <dgm:cxn modelId="{A6ECA829-E47D-40B9-BEAF-10B5C4E5C08C}" type="presParOf" srcId="{2069E263-CA68-447A-859F-7068DC9AF2B6}" destId="{81EC4F6B-0A53-43F1-9D3E-DCFE84CFCE49}" srcOrd="15" destOrd="0" presId="urn:microsoft.com/office/officeart/2005/8/layout/chevron1"/>
    <dgm:cxn modelId="{CBA525A4-B556-4D5B-AF0B-DDC4AF9767F6}" type="presParOf" srcId="{2069E263-CA68-447A-859F-7068DC9AF2B6}" destId="{4B595BE9-8766-4C7C-880A-A80BAAF849CD}" srcOrd="16" destOrd="0" presId="urn:microsoft.com/office/officeart/2005/8/layout/chevron1"/>
    <dgm:cxn modelId="{418E80F5-C138-4C04-830C-83688FD1ABB7}" type="presParOf" srcId="{4B595BE9-8766-4C7C-880A-A80BAAF849CD}" destId="{E42F589E-6631-42F1-A434-EB9BFC00C129}" srcOrd="0" destOrd="0" presId="urn:microsoft.com/office/officeart/2005/8/layout/chevron1"/>
    <dgm:cxn modelId="{D636767D-94A3-4CA1-AA50-E25C0EC1D5AF}" type="presParOf" srcId="{4B595BE9-8766-4C7C-880A-A80BAAF849CD}" destId="{F883C1BF-A3FE-43BF-9D52-4F40F37DDEA1}" srcOrd="1" destOrd="0" presId="urn:microsoft.com/office/officeart/2005/8/layout/chevron1"/>
    <dgm:cxn modelId="{9E47DFAE-A8B2-462A-9760-1D365AC081CC}" type="presParOf" srcId="{2069E263-CA68-447A-859F-7068DC9AF2B6}" destId="{E8FDC4BD-268C-444C-8D06-0E125426BE2F}" srcOrd="17" destOrd="0" presId="urn:microsoft.com/office/officeart/2005/8/layout/chevron1"/>
    <dgm:cxn modelId="{7F4E66CF-5CF4-4C6A-A536-3C1005889ADF}" type="presParOf" srcId="{2069E263-CA68-447A-859F-7068DC9AF2B6}" destId="{0DB85FE3-A0B9-41A1-AEA3-36E4E63078A6}" srcOrd="18" destOrd="0" presId="urn:microsoft.com/office/officeart/2005/8/layout/chevron1"/>
    <dgm:cxn modelId="{28613D05-524B-4D1E-9E17-E0187DA19F73}" type="presParOf" srcId="{0DB85FE3-A0B9-41A1-AEA3-36E4E63078A6}" destId="{3724937C-EC74-4482-9E71-5AB7879CEACB}" srcOrd="0" destOrd="0" presId="urn:microsoft.com/office/officeart/2005/8/layout/chevron1"/>
    <dgm:cxn modelId="{9AD2E44C-DF50-4BF0-97C3-2A81C28F8935}" type="presParOf" srcId="{0DB85FE3-A0B9-41A1-AEA3-36E4E63078A6}" destId="{CE1BF28D-E2B5-4EDC-B5BC-BF96DFAEA255}" srcOrd="1" destOrd="0" presId="urn:microsoft.com/office/officeart/2005/8/layout/chevron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solidFill>
          <a:schemeClr val="accent1"/>
        </a:soli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F647B10F-EAE0-4F41-8E04-352654413B5C}">
      <dgm:prSet/>
      <dgm:spPr>
        <a:solidFill>
          <a:schemeClr val="accent1"/>
        </a:solidFill>
      </dgm:spPr>
      <dgm:t>
        <a:bodyPr/>
        <a:lstStyle/>
        <a:p>
          <a:r>
            <a:rPr lang="it-IT" dirty="0">
              <a:solidFill>
                <a:schemeClr val="bg1"/>
              </a:solidFill>
            </a:rPr>
            <a:t>Smart Road</a:t>
          </a:r>
        </a:p>
      </dgm:t>
    </dgm:pt>
    <dgm:pt modelId="{B824E2BF-99FF-4441-998F-2F60EDE478D5}" type="parTrans" cxnId="{574E61D1-E1F5-4BDC-8306-6A20315F04DE}">
      <dgm:prSet/>
      <dgm:spPr/>
      <dgm:t>
        <a:bodyPr/>
        <a:lstStyle/>
        <a:p>
          <a:endParaRPr lang="it-IT"/>
        </a:p>
      </dgm:t>
    </dgm:pt>
    <dgm:pt modelId="{D3471309-8ADE-4768-921E-7AFA41A86BFC}" type="sibTrans" cxnId="{574E61D1-E1F5-4BDC-8306-6A20315F04DE}">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B014A20F-F8D4-4634-B213-8EDE25927C16}" type="pres">
      <dgm:prSet presAssocID="{DFCF748E-4FA2-4C04-B1DF-85DA1021BE5D}" presName="composite" presStyleCnt="0"/>
      <dgm:spPr/>
    </dgm:pt>
    <dgm:pt modelId="{2763F6D0-FDDE-4CA1-AD92-DB96E5135F54}" type="pres">
      <dgm:prSet presAssocID="{DFCF748E-4FA2-4C04-B1DF-85DA1021BE5D}" presName="parTx" presStyleLbl="node1" presStyleIdx="0" presStyleCnt="10">
        <dgm:presLayoutVars>
          <dgm:chMax val="0"/>
          <dgm:chPref val="0"/>
          <dgm:bulletEnabled val="1"/>
        </dgm:presLayoutVars>
      </dgm:prSet>
      <dgm:spPr/>
    </dgm:pt>
    <dgm:pt modelId="{1FDBE215-54FC-4E50-AA35-0F93F2176D94}" type="pres">
      <dgm:prSet presAssocID="{DFCF748E-4FA2-4C04-B1DF-85DA1021BE5D}" presName="desTx" presStyleLbl="revTx" presStyleIdx="0" presStyleCnt="1">
        <dgm:presLayoutVars>
          <dgm:bulletEnabled val="1"/>
        </dgm:presLayoutVars>
      </dgm:prSet>
      <dgm:spPr/>
    </dgm:pt>
    <dgm:pt modelId="{8E5DAA18-950D-4280-899B-AF93A748A40D}" type="pres">
      <dgm:prSet presAssocID="{A0ED7260-8442-4FBF-80B4-500E49A4F3AF}" presName="space" presStyleCnt="0"/>
      <dgm:spPr/>
    </dgm:pt>
    <dgm:pt modelId="{E1BB1CF0-7FBC-4798-9323-73C4F7CC9C62}" type="pres">
      <dgm:prSet presAssocID="{B754C885-66E5-4615-BD33-B6EE917A035D}" presName="composite" presStyleCnt="0"/>
      <dgm:spPr/>
    </dgm:pt>
    <dgm:pt modelId="{77AB0C57-3732-4A7F-98BE-DE317F185E6C}" type="pres">
      <dgm:prSet presAssocID="{B754C885-66E5-4615-BD33-B6EE917A035D}" presName="parTx" presStyleLbl="node1" presStyleIdx="1" presStyleCnt="10">
        <dgm:presLayoutVars>
          <dgm:chMax val="0"/>
          <dgm:chPref val="0"/>
          <dgm:bulletEnabled val="1"/>
        </dgm:presLayoutVars>
      </dgm:prSet>
      <dgm:spPr/>
    </dgm:pt>
    <dgm:pt modelId="{D404F352-4669-4921-A885-9A65333A8849}" type="pres">
      <dgm:prSet presAssocID="{B754C885-66E5-4615-BD33-B6EE917A035D}" presName="desTx" presStyleLbl="revTx" presStyleIdx="0" presStyleCnt="1">
        <dgm:presLayoutVars>
          <dgm:bulletEnabled val="1"/>
        </dgm:presLayoutVars>
      </dgm:prSet>
      <dgm:spPr/>
    </dgm:pt>
    <dgm:pt modelId="{652222DD-6B83-4984-A2CB-AFC49EBF1201}" type="pres">
      <dgm:prSet presAssocID="{79AAED35-18A8-4347-A2B8-6AAE8B34BA56}" presName="space" presStyleCnt="0"/>
      <dgm:spPr/>
    </dgm:pt>
    <dgm:pt modelId="{7BBACE36-6E6A-4583-BE8A-FF4AFBA2DED4}" type="pres">
      <dgm:prSet presAssocID="{72FFD339-6A5F-4ED7-B529-6155AF8C35BB}" presName="composite" presStyleCnt="0"/>
      <dgm:spPr/>
    </dgm:pt>
    <dgm:pt modelId="{4AD6D448-4CC0-4315-A093-B9CE4EFAE2AC}" type="pres">
      <dgm:prSet presAssocID="{72FFD339-6A5F-4ED7-B529-6155AF8C35BB}" presName="parTx" presStyleLbl="node1" presStyleIdx="2" presStyleCnt="10">
        <dgm:presLayoutVars>
          <dgm:chMax val="0"/>
          <dgm:chPref val="0"/>
          <dgm:bulletEnabled val="1"/>
        </dgm:presLayoutVars>
      </dgm:prSet>
      <dgm:spPr/>
    </dgm:pt>
    <dgm:pt modelId="{DDA49AB9-8E30-494C-B7AD-5D837E47ED84}" type="pres">
      <dgm:prSet presAssocID="{72FFD339-6A5F-4ED7-B529-6155AF8C35BB}" presName="desTx" presStyleLbl="revTx" presStyleIdx="0" presStyleCnt="1">
        <dgm:presLayoutVars>
          <dgm:bulletEnabled val="1"/>
        </dgm:presLayoutVars>
      </dgm:prSet>
      <dgm:spPr/>
    </dgm:pt>
    <dgm:pt modelId="{40B2A213-F41D-4FF4-B7EE-EE2725EE45E1}" type="pres">
      <dgm:prSet presAssocID="{A3B7292F-5113-4C29-982F-BC1D14C7BE90}" presName="space" presStyleCnt="0"/>
      <dgm:spPr/>
    </dgm:pt>
    <dgm:pt modelId="{767FFDEC-573C-4880-9092-95E7AA1D2603}" type="pres">
      <dgm:prSet presAssocID="{9225496C-39D8-4F53-8BB5-1B069B40EB3E}" presName="composite" presStyleCnt="0"/>
      <dgm:spPr/>
    </dgm:pt>
    <dgm:pt modelId="{E74D7A4A-73C2-43FA-824A-4BA72478203F}" type="pres">
      <dgm:prSet presAssocID="{9225496C-39D8-4F53-8BB5-1B069B40EB3E}" presName="parTx" presStyleLbl="node1" presStyleIdx="3" presStyleCnt="10">
        <dgm:presLayoutVars>
          <dgm:chMax val="0"/>
          <dgm:chPref val="0"/>
          <dgm:bulletEnabled val="1"/>
        </dgm:presLayoutVars>
      </dgm:prSet>
      <dgm:spPr/>
    </dgm:pt>
    <dgm:pt modelId="{2AFD2A7A-21F5-4D0F-A3B7-E9DED32F3331}" type="pres">
      <dgm:prSet presAssocID="{9225496C-39D8-4F53-8BB5-1B069B40EB3E}" presName="desTx" presStyleLbl="revTx" presStyleIdx="0" presStyleCnt="1">
        <dgm:presLayoutVars>
          <dgm:bulletEnabled val="1"/>
        </dgm:presLayoutVars>
      </dgm:prSet>
      <dgm:spPr/>
    </dgm:pt>
    <dgm:pt modelId="{05F7048B-DABE-4B40-95CF-B6AD27ED9BD5}" type="pres">
      <dgm:prSet presAssocID="{1E3F53DD-2537-4C67-AA71-87081D444A81}" presName="space" presStyleCnt="0"/>
      <dgm:spPr/>
    </dgm:pt>
    <dgm:pt modelId="{A867F334-218F-4CA0-819D-4BE79732357D}" type="pres">
      <dgm:prSet presAssocID="{2F442204-E894-4EB6-A3FA-953074E6D5F9}" presName="composite" presStyleCnt="0"/>
      <dgm:spPr/>
    </dgm:pt>
    <dgm:pt modelId="{D2550DFF-8A71-41FD-B335-739C8BA82D9F}" type="pres">
      <dgm:prSet presAssocID="{2F442204-E894-4EB6-A3FA-953074E6D5F9}" presName="parTx" presStyleLbl="node1" presStyleIdx="4" presStyleCnt="10">
        <dgm:presLayoutVars>
          <dgm:chMax val="0"/>
          <dgm:chPref val="0"/>
          <dgm:bulletEnabled val="1"/>
        </dgm:presLayoutVars>
      </dgm:prSet>
      <dgm:spPr/>
    </dgm:pt>
    <dgm:pt modelId="{7498A5A7-3469-400E-AB63-840F9E8B383B}" type="pres">
      <dgm:prSet presAssocID="{2F442204-E894-4EB6-A3FA-953074E6D5F9}" presName="desTx" presStyleLbl="revTx" presStyleIdx="0" presStyleCnt="1">
        <dgm:presLayoutVars>
          <dgm:bulletEnabled val="1"/>
        </dgm:presLayoutVars>
      </dgm:prSet>
      <dgm:spPr/>
    </dgm:pt>
    <dgm:pt modelId="{4B783D2D-1CBB-4BA2-941C-EC9FD8E64166}" type="pres">
      <dgm:prSet presAssocID="{07F51AA8-9070-4A56-AF24-8977CF9B6A80}" presName="space" presStyleCnt="0"/>
      <dgm:spPr/>
    </dgm:pt>
    <dgm:pt modelId="{07D27D39-8600-4A66-8934-38664E9F18BF}" type="pres">
      <dgm:prSet presAssocID="{7A5D9CDD-E10F-422D-808B-815C691EF2E8}" presName="composite" presStyleCnt="0"/>
      <dgm:spPr/>
    </dgm:pt>
    <dgm:pt modelId="{7F8529BC-E330-492E-A9A4-85A5B4EDF65B}" type="pres">
      <dgm:prSet presAssocID="{7A5D9CDD-E10F-422D-808B-815C691EF2E8}" presName="parTx" presStyleLbl="node1" presStyleIdx="5" presStyleCnt="10">
        <dgm:presLayoutVars>
          <dgm:chMax val="0"/>
          <dgm:chPref val="0"/>
          <dgm:bulletEnabled val="1"/>
        </dgm:presLayoutVars>
      </dgm:prSet>
      <dgm:spPr/>
    </dgm:pt>
    <dgm:pt modelId="{1D996D85-F9E6-4F82-81F0-5809082FF65D}" type="pres">
      <dgm:prSet presAssocID="{7A5D9CDD-E10F-422D-808B-815C691EF2E8}" presName="desTx" presStyleLbl="revTx" presStyleIdx="0" presStyleCnt="1">
        <dgm:presLayoutVars>
          <dgm:bulletEnabled val="1"/>
        </dgm:presLayoutVars>
      </dgm:prSet>
      <dgm:spPr/>
    </dgm:pt>
    <dgm:pt modelId="{F9339488-9E92-46F4-B541-43B0EE2ABE1A}" type="pres">
      <dgm:prSet presAssocID="{63A1392B-D9B4-4604-ACED-CDD4B7E19D6E}" presName="space" presStyleCnt="0"/>
      <dgm:spPr/>
    </dgm:pt>
    <dgm:pt modelId="{086175FF-30EF-43CB-A158-0E4CCE90FC73}" type="pres">
      <dgm:prSet presAssocID="{56EC974B-4690-4A6A-B143-36A5A9DDDB75}" presName="composite" presStyleCnt="0"/>
      <dgm:spPr/>
    </dgm:pt>
    <dgm:pt modelId="{64BB5E67-0670-4BB3-8535-51113E73DCA3}" type="pres">
      <dgm:prSet presAssocID="{56EC974B-4690-4A6A-B143-36A5A9DDDB75}" presName="parTx" presStyleLbl="node1" presStyleIdx="6" presStyleCnt="10">
        <dgm:presLayoutVars>
          <dgm:chMax val="0"/>
          <dgm:chPref val="0"/>
          <dgm:bulletEnabled val="1"/>
        </dgm:presLayoutVars>
      </dgm:prSet>
      <dgm:spPr/>
    </dgm:pt>
    <dgm:pt modelId="{BA82DF2C-A7E0-42BA-8E91-AB7F26E053FE}" type="pres">
      <dgm:prSet presAssocID="{56EC974B-4690-4A6A-B143-36A5A9DDDB75}" presName="desTx" presStyleLbl="revTx" presStyleIdx="0" presStyleCnt="1">
        <dgm:presLayoutVars>
          <dgm:bulletEnabled val="1"/>
        </dgm:presLayoutVars>
      </dgm:prSet>
      <dgm:spPr/>
    </dgm:pt>
    <dgm:pt modelId="{BA5EA91F-7651-4F0D-A330-7F9521A45049}" type="pres">
      <dgm:prSet presAssocID="{57612FAC-3D38-4A5A-9D54-8452999285F4}" presName="space" presStyleCnt="0"/>
      <dgm:spPr/>
    </dgm:pt>
    <dgm:pt modelId="{12E9865F-12F3-4E92-B40B-EB71524012BC}" type="pres">
      <dgm:prSet presAssocID="{A07A8528-D240-4AAE-BA81-005F6AD457F1}" presName="composite" presStyleCnt="0"/>
      <dgm:spPr/>
    </dgm:pt>
    <dgm:pt modelId="{15CC3617-00D3-4DE6-9B7C-73B0D91CB6A9}" type="pres">
      <dgm:prSet presAssocID="{A07A8528-D240-4AAE-BA81-005F6AD457F1}" presName="parTx" presStyleLbl="node1" presStyleIdx="7" presStyleCnt="10">
        <dgm:presLayoutVars>
          <dgm:chMax val="0"/>
          <dgm:chPref val="0"/>
          <dgm:bulletEnabled val="1"/>
        </dgm:presLayoutVars>
      </dgm:prSet>
      <dgm:spPr/>
    </dgm:pt>
    <dgm:pt modelId="{DB7EB305-1E7A-4C51-97E3-B90DE4D0F534}" type="pres">
      <dgm:prSet presAssocID="{A07A8528-D240-4AAE-BA81-005F6AD457F1}" presName="desTx" presStyleLbl="revTx" presStyleIdx="0" presStyleCnt="1">
        <dgm:presLayoutVars>
          <dgm:bulletEnabled val="1"/>
        </dgm:presLayoutVars>
      </dgm:prSet>
      <dgm:spPr/>
    </dgm:pt>
    <dgm:pt modelId="{81EC4F6B-0A53-43F1-9D3E-DCFE84CFCE49}" type="pres">
      <dgm:prSet presAssocID="{7D0C416E-0310-43FE-A0D6-735CD62199B6}" presName="space" presStyleCnt="0"/>
      <dgm:spPr/>
    </dgm:pt>
    <dgm:pt modelId="{4B595BE9-8766-4C7C-880A-A80BAAF849CD}" type="pres">
      <dgm:prSet presAssocID="{5805825E-3BC3-4961-910E-96065463977D}" presName="composite" presStyleCnt="0"/>
      <dgm:spPr/>
    </dgm:pt>
    <dgm:pt modelId="{E42F589E-6631-42F1-A434-EB9BFC00C129}" type="pres">
      <dgm:prSet presAssocID="{5805825E-3BC3-4961-910E-96065463977D}" presName="parTx" presStyleLbl="node1" presStyleIdx="8" presStyleCnt="10">
        <dgm:presLayoutVars>
          <dgm:chMax val="0"/>
          <dgm:chPref val="0"/>
          <dgm:bulletEnabled val="1"/>
        </dgm:presLayoutVars>
      </dgm:prSet>
      <dgm:spPr/>
    </dgm:pt>
    <dgm:pt modelId="{F883C1BF-A3FE-43BF-9D52-4F40F37DDEA1}" type="pres">
      <dgm:prSet presAssocID="{5805825E-3BC3-4961-910E-96065463977D}" presName="desTx" presStyleLbl="revTx" presStyleIdx="0" presStyleCnt="1">
        <dgm:presLayoutVars>
          <dgm:bulletEnabled val="1"/>
        </dgm:presLayoutVars>
      </dgm:prSet>
      <dgm:spPr/>
    </dgm:pt>
    <dgm:pt modelId="{E8FDC4BD-268C-444C-8D06-0E125426BE2F}" type="pres">
      <dgm:prSet presAssocID="{B58F1702-0059-4F53-9A60-77242457BBFA}" presName="space" presStyleCnt="0"/>
      <dgm:spPr/>
    </dgm:pt>
    <dgm:pt modelId="{0DB85FE3-A0B9-41A1-AEA3-36E4E63078A6}" type="pres">
      <dgm:prSet presAssocID="{2D51EAF0-C497-40E9-996D-2D0BC40F318C}" presName="composite" presStyleCnt="0"/>
      <dgm:spPr/>
    </dgm:pt>
    <dgm:pt modelId="{3724937C-EC74-4482-9E71-5AB7879CEACB}" type="pres">
      <dgm:prSet presAssocID="{2D51EAF0-C497-40E9-996D-2D0BC40F318C}" presName="parTx" presStyleLbl="node1" presStyleIdx="9" presStyleCnt="10">
        <dgm:presLayoutVars>
          <dgm:chMax val="0"/>
          <dgm:chPref val="0"/>
          <dgm:bulletEnabled val="1"/>
        </dgm:presLayoutVars>
      </dgm:prSet>
      <dgm:spPr/>
    </dgm:pt>
    <dgm:pt modelId="{CE1BF28D-E2B5-4EDC-B5BC-BF96DFAEA255}" type="pres">
      <dgm:prSet presAssocID="{2D51EAF0-C497-40E9-996D-2D0BC40F318C}" presName="desTx" presStyleLbl="revTx" presStyleIdx="0" presStyleCnt="1">
        <dgm:presLayoutVars>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82A2D90C-6F35-4959-8FDC-FB6B3DE8E88F}" type="presOf" srcId="{9225496C-39D8-4F53-8BB5-1B069B40EB3E}" destId="{E74D7A4A-73C2-43FA-824A-4BA72478203F}" srcOrd="0" destOrd="0" presId="urn:microsoft.com/office/officeart/2005/8/layout/chevron1"/>
    <dgm:cxn modelId="{7BC9B318-E7A6-41F3-853C-1D1DFB2050EF}" srcId="{C782CD9B-2B4B-48D2-BF13-2B0D6056B78A}" destId="{2D51EAF0-C497-40E9-996D-2D0BC40F318C}" srcOrd="9" destOrd="0" parTransId="{43C509B8-DD3A-429A-ADC4-232D55259B3D}" sibTransId="{66A12237-9546-42D0-81C0-2C324670B743}"/>
    <dgm:cxn modelId="{2513472A-3008-4A48-8E5C-7B10320ECA67}" type="presOf" srcId="{2D51EAF0-C497-40E9-996D-2D0BC40F318C}" destId="{3724937C-EC74-4482-9E71-5AB7879CEACB}" srcOrd="0" destOrd="0" presId="urn:microsoft.com/office/officeart/2005/8/layout/chevron1"/>
    <dgm:cxn modelId="{10AEC839-32A3-4AA4-B4D9-32F8FE4DE38A}" type="presOf" srcId="{C782CD9B-2B4B-48D2-BF13-2B0D6056B78A}" destId="{2069E263-CA68-447A-859F-7068DC9AF2B6}"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A47C6662-0C93-475D-BA4D-9387E5491E8A}" type="presOf" srcId="{DFCF748E-4FA2-4C04-B1DF-85DA1021BE5D}" destId="{2763F6D0-FDDE-4CA1-AD92-DB96E5135F54}" srcOrd="0" destOrd="0" presId="urn:microsoft.com/office/officeart/2005/8/layout/chevron1"/>
    <dgm:cxn modelId="{6FD2AE64-BDEB-482D-ACF3-1D5403180A1E}" srcId="{C782CD9B-2B4B-48D2-BF13-2B0D6056B78A}" destId="{2F442204-E894-4EB6-A3FA-953074E6D5F9}" srcOrd="4" destOrd="0" parTransId="{9E6A019B-6886-407A-A3BB-1A2A8D416818}" sibTransId="{07F51AA8-9070-4A56-AF24-8977CF9B6A80}"/>
    <dgm:cxn modelId="{07621546-DB27-4D4D-9E7B-F3730DD10600}" type="presOf" srcId="{7A5D9CDD-E10F-422D-808B-815C691EF2E8}" destId="{7F8529BC-E330-492E-A9A4-85A5B4EDF65B}" srcOrd="0" destOrd="0" presId="urn:microsoft.com/office/officeart/2005/8/layout/chevron1"/>
    <dgm:cxn modelId="{72BFE369-1107-4A20-86CD-1FA8CFA3DC44}" type="presOf" srcId="{2F442204-E894-4EB6-A3FA-953074E6D5F9}" destId="{D2550DFF-8A71-41FD-B335-739C8BA82D9F}"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CAE6967F-8862-4B31-A5D8-2124C3526812}" type="presOf" srcId="{56EC974B-4690-4A6A-B143-36A5A9DDDB75}" destId="{64BB5E67-0670-4BB3-8535-51113E73DCA3}" srcOrd="0" destOrd="0" presId="urn:microsoft.com/office/officeart/2005/8/layout/chevron1"/>
    <dgm:cxn modelId="{F35DFD81-57C2-4B4E-AD5F-C0F4EB49AA96}" type="presOf" srcId="{F647B10F-EAE0-4F41-8E04-352654413B5C}" destId="{F883C1BF-A3FE-43BF-9D52-4F40F37DDEA1}" srcOrd="0" destOrd="0" presId="urn:microsoft.com/office/officeart/2005/8/layout/chevron1"/>
    <dgm:cxn modelId="{3F836D84-5671-4EAB-A7A4-8D2F8C7DD7B3}" type="presOf" srcId="{A07A8528-D240-4AAE-BA81-005F6AD457F1}" destId="{15CC3617-00D3-4DE6-9B7C-73B0D91CB6A9}" srcOrd="0" destOrd="0" presId="urn:microsoft.com/office/officeart/2005/8/layout/chevron1"/>
    <dgm:cxn modelId="{1070108C-9B1C-45B7-8C8D-E8F6CACA7C0E}" type="presOf" srcId="{B754C885-66E5-4615-BD33-B6EE917A035D}" destId="{77AB0C57-3732-4A7F-98BE-DE317F185E6C}" srcOrd="0" destOrd="0" presId="urn:microsoft.com/office/officeart/2005/8/layout/chevron1"/>
    <dgm:cxn modelId="{61FE979B-4D90-4472-9E6B-56FB181E84F1}" type="presOf" srcId="{72FFD339-6A5F-4ED7-B529-6155AF8C35BB}" destId="{4AD6D448-4CC0-4315-A093-B9CE4EFAE2AC}"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FE5FBCA8-5D6F-44E5-8DFA-D24300AECCE8}" srcId="{C782CD9B-2B4B-48D2-BF13-2B0D6056B78A}" destId="{56EC974B-4690-4A6A-B143-36A5A9DDDB75}" srcOrd="6" destOrd="0" parTransId="{F24B2512-EFC3-4494-92F8-F4C2A580DD56}" sibTransId="{57612FAC-3D38-4A5A-9D54-8452999285F4}"/>
    <dgm:cxn modelId="{574E61D1-E1F5-4BDC-8306-6A20315F04DE}" srcId="{5805825E-3BC3-4961-910E-96065463977D}" destId="{F647B10F-EAE0-4F41-8E04-352654413B5C}" srcOrd="0" destOrd="0" parTransId="{B824E2BF-99FF-4441-998F-2F60EDE478D5}" sibTransId="{D3471309-8ADE-4768-921E-7AFA41A86BFC}"/>
    <dgm:cxn modelId="{35DBDFDA-A3C6-4EBC-9D4D-1363C804F70E}" type="presOf" srcId="{5805825E-3BC3-4961-910E-96065463977D}" destId="{E42F589E-6631-42F1-A434-EB9BFC00C129}"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8A8855B5-A7C2-44F9-986F-7A7BB0477234}" type="presParOf" srcId="{2069E263-CA68-447A-859F-7068DC9AF2B6}" destId="{B014A20F-F8D4-4634-B213-8EDE25927C16}" srcOrd="0" destOrd="0" presId="urn:microsoft.com/office/officeart/2005/8/layout/chevron1"/>
    <dgm:cxn modelId="{553BEC81-999D-425A-9FF7-74F50365085C}" type="presParOf" srcId="{B014A20F-F8D4-4634-B213-8EDE25927C16}" destId="{2763F6D0-FDDE-4CA1-AD92-DB96E5135F54}" srcOrd="0" destOrd="0" presId="urn:microsoft.com/office/officeart/2005/8/layout/chevron1"/>
    <dgm:cxn modelId="{65D11C3A-03DE-4A05-93F9-327F02E78D4C}" type="presParOf" srcId="{B014A20F-F8D4-4634-B213-8EDE25927C16}" destId="{1FDBE215-54FC-4E50-AA35-0F93F2176D94}" srcOrd="1" destOrd="0" presId="urn:microsoft.com/office/officeart/2005/8/layout/chevron1"/>
    <dgm:cxn modelId="{5E855057-C9EA-45F1-AC84-583D4B7D0A82}" type="presParOf" srcId="{2069E263-CA68-447A-859F-7068DC9AF2B6}" destId="{8E5DAA18-950D-4280-899B-AF93A748A40D}" srcOrd="1" destOrd="0" presId="urn:microsoft.com/office/officeart/2005/8/layout/chevron1"/>
    <dgm:cxn modelId="{3572611A-CF44-4AC3-92F8-9F08DAA0E4C9}" type="presParOf" srcId="{2069E263-CA68-447A-859F-7068DC9AF2B6}" destId="{E1BB1CF0-7FBC-4798-9323-73C4F7CC9C62}" srcOrd="2" destOrd="0" presId="urn:microsoft.com/office/officeart/2005/8/layout/chevron1"/>
    <dgm:cxn modelId="{D7436EF9-B2DF-409C-BE98-B09036204ADE}" type="presParOf" srcId="{E1BB1CF0-7FBC-4798-9323-73C4F7CC9C62}" destId="{77AB0C57-3732-4A7F-98BE-DE317F185E6C}" srcOrd="0" destOrd="0" presId="urn:microsoft.com/office/officeart/2005/8/layout/chevron1"/>
    <dgm:cxn modelId="{1F11E7FF-7410-4981-BBF6-D1A33E56882A}" type="presParOf" srcId="{E1BB1CF0-7FBC-4798-9323-73C4F7CC9C62}" destId="{D404F352-4669-4921-A885-9A65333A8849}" srcOrd="1" destOrd="0" presId="urn:microsoft.com/office/officeart/2005/8/layout/chevron1"/>
    <dgm:cxn modelId="{94D3DDE6-6074-4053-96E6-E1168845509E}" type="presParOf" srcId="{2069E263-CA68-447A-859F-7068DC9AF2B6}" destId="{652222DD-6B83-4984-A2CB-AFC49EBF1201}" srcOrd="3" destOrd="0" presId="urn:microsoft.com/office/officeart/2005/8/layout/chevron1"/>
    <dgm:cxn modelId="{3BC44998-84C9-43BC-BDDF-FC5ED8DB4A1A}" type="presParOf" srcId="{2069E263-CA68-447A-859F-7068DC9AF2B6}" destId="{7BBACE36-6E6A-4583-BE8A-FF4AFBA2DED4}" srcOrd="4" destOrd="0" presId="urn:microsoft.com/office/officeart/2005/8/layout/chevron1"/>
    <dgm:cxn modelId="{F2ED08F6-E093-41C5-940A-C479444B6985}" type="presParOf" srcId="{7BBACE36-6E6A-4583-BE8A-FF4AFBA2DED4}" destId="{4AD6D448-4CC0-4315-A093-B9CE4EFAE2AC}" srcOrd="0" destOrd="0" presId="urn:microsoft.com/office/officeart/2005/8/layout/chevron1"/>
    <dgm:cxn modelId="{18A78588-C403-4009-8B1B-AE8A892EC680}" type="presParOf" srcId="{7BBACE36-6E6A-4583-BE8A-FF4AFBA2DED4}" destId="{DDA49AB9-8E30-494C-B7AD-5D837E47ED84}" srcOrd="1" destOrd="0" presId="urn:microsoft.com/office/officeart/2005/8/layout/chevron1"/>
    <dgm:cxn modelId="{705CB82B-F54B-42D2-896F-F705649E3226}" type="presParOf" srcId="{2069E263-CA68-447A-859F-7068DC9AF2B6}" destId="{40B2A213-F41D-4FF4-B7EE-EE2725EE45E1}" srcOrd="5" destOrd="0" presId="urn:microsoft.com/office/officeart/2005/8/layout/chevron1"/>
    <dgm:cxn modelId="{9D48D408-247A-4C6E-95EC-F75E6EAA03E5}" type="presParOf" srcId="{2069E263-CA68-447A-859F-7068DC9AF2B6}" destId="{767FFDEC-573C-4880-9092-95E7AA1D2603}" srcOrd="6" destOrd="0" presId="urn:microsoft.com/office/officeart/2005/8/layout/chevron1"/>
    <dgm:cxn modelId="{1380C60B-304E-4F58-AD8B-637A60FACE8B}" type="presParOf" srcId="{767FFDEC-573C-4880-9092-95E7AA1D2603}" destId="{E74D7A4A-73C2-43FA-824A-4BA72478203F}" srcOrd="0" destOrd="0" presId="urn:microsoft.com/office/officeart/2005/8/layout/chevron1"/>
    <dgm:cxn modelId="{7D0BF1EF-EECC-48AD-ABDF-10467737E5B8}" type="presParOf" srcId="{767FFDEC-573C-4880-9092-95E7AA1D2603}" destId="{2AFD2A7A-21F5-4D0F-A3B7-E9DED32F3331}" srcOrd="1" destOrd="0" presId="urn:microsoft.com/office/officeart/2005/8/layout/chevron1"/>
    <dgm:cxn modelId="{6E34525D-4766-4D80-B371-F603524A04A0}" type="presParOf" srcId="{2069E263-CA68-447A-859F-7068DC9AF2B6}" destId="{05F7048B-DABE-4B40-95CF-B6AD27ED9BD5}" srcOrd="7" destOrd="0" presId="urn:microsoft.com/office/officeart/2005/8/layout/chevron1"/>
    <dgm:cxn modelId="{C88A8B6D-C1C9-47AF-8A24-9B7D8B7433E4}" type="presParOf" srcId="{2069E263-CA68-447A-859F-7068DC9AF2B6}" destId="{A867F334-218F-4CA0-819D-4BE79732357D}" srcOrd="8" destOrd="0" presId="urn:microsoft.com/office/officeart/2005/8/layout/chevron1"/>
    <dgm:cxn modelId="{29329E66-562C-488B-9366-4C102D18CCD7}" type="presParOf" srcId="{A867F334-218F-4CA0-819D-4BE79732357D}" destId="{D2550DFF-8A71-41FD-B335-739C8BA82D9F}" srcOrd="0" destOrd="0" presId="urn:microsoft.com/office/officeart/2005/8/layout/chevron1"/>
    <dgm:cxn modelId="{39C15280-7EF0-40BF-9478-A5803A8DCCD3}" type="presParOf" srcId="{A867F334-218F-4CA0-819D-4BE79732357D}" destId="{7498A5A7-3469-400E-AB63-840F9E8B383B}" srcOrd="1" destOrd="0" presId="urn:microsoft.com/office/officeart/2005/8/layout/chevron1"/>
    <dgm:cxn modelId="{EA9641FF-201D-4D16-B8B5-DCD24588346E}" type="presParOf" srcId="{2069E263-CA68-447A-859F-7068DC9AF2B6}" destId="{4B783D2D-1CBB-4BA2-941C-EC9FD8E64166}" srcOrd="9" destOrd="0" presId="urn:microsoft.com/office/officeart/2005/8/layout/chevron1"/>
    <dgm:cxn modelId="{73E9F3DF-9C98-4D66-9ECA-B9656DF1C975}" type="presParOf" srcId="{2069E263-CA68-447A-859F-7068DC9AF2B6}" destId="{07D27D39-8600-4A66-8934-38664E9F18BF}" srcOrd="10" destOrd="0" presId="urn:microsoft.com/office/officeart/2005/8/layout/chevron1"/>
    <dgm:cxn modelId="{8D35A8C5-C881-40B6-8530-5B5ED67810FE}" type="presParOf" srcId="{07D27D39-8600-4A66-8934-38664E9F18BF}" destId="{7F8529BC-E330-492E-A9A4-85A5B4EDF65B}" srcOrd="0" destOrd="0" presId="urn:microsoft.com/office/officeart/2005/8/layout/chevron1"/>
    <dgm:cxn modelId="{C7C4A236-B3BC-4D65-99C1-76FE93AFF830}" type="presParOf" srcId="{07D27D39-8600-4A66-8934-38664E9F18BF}" destId="{1D996D85-F9E6-4F82-81F0-5809082FF65D}" srcOrd="1" destOrd="0" presId="urn:microsoft.com/office/officeart/2005/8/layout/chevron1"/>
    <dgm:cxn modelId="{2C67F19D-7AEC-400C-94C1-2259C392FA2D}" type="presParOf" srcId="{2069E263-CA68-447A-859F-7068DC9AF2B6}" destId="{F9339488-9E92-46F4-B541-43B0EE2ABE1A}" srcOrd="11" destOrd="0" presId="urn:microsoft.com/office/officeart/2005/8/layout/chevron1"/>
    <dgm:cxn modelId="{CB5ADAE2-4002-4A70-89F7-9F6943C491E5}" type="presParOf" srcId="{2069E263-CA68-447A-859F-7068DC9AF2B6}" destId="{086175FF-30EF-43CB-A158-0E4CCE90FC73}" srcOrd="12" destOrd="0" presId="urn:microsoft.com/office/officeart/2005/8/layout/chevron1"/>
    <dgm:cxn modelId="{E83A1F84-F11C-4DB9-967C-A44E2B8C1FE4}" type="presParOf" srcId="{086175FF-30EF-43CB-A158-0E4CCE90FC73}" destId="{64BB5E67-0670-4BB3-8535-51113E73DCA3}" srcOrd="0" destOrd="0" presId="urn:microsoft.com/office/officeart/2005/8/layout/chevron1"/>
    <dgm:cxn modelId="{EA5D9468-4DB9-4DCC-9689-888076457493}" type="presParOf" srcId="{086175FF-30EF-43CB-A158-0E4CCE90FC73}" destId="{BA82DF2C-A7E0-42BA-8E91-AB7F26E053FE}" srcOrd="1" destOrd="0" presId="urn:microsoft.com/office/officeart/2005/8/layout/chevron1"/>
    <dgm:cxn modelId="{160B19CC-5C64-4684-9201-63584808ED9D}" type="presParOf" srcId="{2069E263-CA68-447A-859F-7068DC9AF2B6}" destId="{BA5EA91F-7651-4F0D-A330-7F9521A45049}" srcOrd="13" destOrd="0" presId="urn:microsoft.com/office/officeart/2005/8/layout/chevron1"/>
    <dgm:cxn modelId="{84EC94FD-5871-4E9B-9D78-636EDF089642}" type="presParOf" srcId="{2069E263-CA68-447A-859F-7068DC9AF2B6}" destId="{12E9865F-12F3-4E92-B40B-EB71524012BC}" srcOrd="14" destOrd="0" presId="urn:microsoft.com/office/officeart/2005/8/layout/chevron1"/>
    <dgm:cxn modelId="{E5ED739E-08EC-4B19-A4F1-7FC85BA1D01C}" type="presParOf" srcId="{12E9865F-12F3-4E92-B40B-EB71524012BC}" destId="{15CC3617-00D3-4DE6-9B7C-73B0D91CB6A9}" srcOrd="0" destOrd="0" presId="urn:microsoft.com/office/officeart/2005/8/layout/chevron1"/>
    <dgm:cxn modelId="{49476331-50E5-4BE8-8525-3FC482105B5E}" type="presParOf" srcId="{12E9865F-12F3-4E92-B40B-EB71524012BC}" destId="{DB7EB305-1E7A-4C51-97E3-B90DE4D0F534}" srcOrd="1" destOrd="0" presId="urn:microsoft.com/office/officeart/2005/8/layout/chevron1"/>
    <dgm:cxn modelId="{81580EC2-D3C2-4CAE-8ABB-FA79C8C130E8}" type="presParOf" srcId="{2069E263-CA68-447A-859F-7068DC9AF2B6}" destId="{81EC4F6B-0A53-43F1-9D3E-DCFE84CFCE49}" srcOrd="15" destOrd="0" presId="urn:microsoft.com/office/officeart/2005/8/layout/chevron1"/>
    <dgm:cxn modelId="{AA9037FB-6571-40D2-8CDB-4A2BCF79B596}" type="presParOf" srcId="{2069E263-CA68-447A-859F-7068DC9AF2B6}" destId="{4B595BE9-8766-4C7C-880A-A80BAAF849CD}" srcOrd="16" destOrd="0" presId="urn:microsoft.com/office/officeart/2005/8/layout/chevron1"/>
    <dgm:cxn modelId="{208B0E7C-8B11-4E58-B383-12799CF58F9C}" type="presParOf" srcId="{4B595BE9-8766-4C7C-880A-A80BAAF849CD}" destId="{E42F589E-6631-42F1-A434-EB9BFC00C129}" srcOrd="0" destOrd="0" presId="urn:microsoft.com/office/officeart/2005/8/layout/chevron1"/>
    <dgm:cxn modelId="{45FE45C2-DE25-4059-9EF0-F6E75D5E1180}" type="presParOf" srcId="{4B595BE9-8766-4C7C-880A-A80BAAF849CD}" destId="{F883C1BF-A3FE-43BF-9D52-4F40F37DDEA1}" srcOrd="1" destOrd="0" presId="urn:microsoft.com/office/officeart/2005/8/layout/chevron1"/>
    <dgm:cxn modelId="{2C2FCE26-8385-4C6C-9182-CCBC0F9DF405}" type="presParOf" srcId="{2069E263-CA68-447A-859F-7068DC9AF2B6}" destId="{E8FDC4BD-268C-444C-8D06-0E125426BE2F}" srcOrd="17" destOrd="0" presId="urn:microsoft.com/office/officeart/2005/8/layout/chevron1"/>
    <dgm:cxn modelId="{16828A13-4E09-4A47-8950-DA372E20FD59}" type="presParOf" srcId="{2069E263-CA68-447A-859F-7068DC9AF2B6}" destId="{0DB85FE3-A0B9-41A1-AEA3-36E4E63078A6}" srcOrd="18" destOrd="0" presId="urn:microsoft.com/office/officeart/2005/8/layout/chevron1"/>
    <dgm:cxn modelId="{47A4502E-57D1-4E79-BBBA-98DB2C79740E}" type="presParOf" srcId="{0DB85FE3-A0B9-41A1-AEA3-36E4E63078A6}" destId="{3724937C-EC74-4482-9E71-5AB7879CEACB}" srcOrd="0" destOrd="0" presId="urn:microsoft.com/office/officeart/2005/8/layout/chevron1"/>
    <dgm:cxn modelId="{501644BD-D5EC-413D-BE7B-5ECE162B6E4D}" type="presParOf" srcId="{0DB85FE3-A0B9-41A1-AEA3-36E4E63078A6}" destId="{CE1BF28D-E2B5-4EDC-B5BC-BF96DFAEA255}" srcOrd="1" destOrd="0" presId="urn:microsoft.com/office/officeart/2005/8/layout/chevron1"/>
  </dgm:cxnLst>
  <dgm:bg/>
  <dgm:whole/>
  <dgm:extLst>
    <a:ext uri="http://schemas.microsoft.com/office/drawing/2008/diagram">
      <dsp:dataModelExt xmlns:dsp="http://schemas.microsoft.com/office/drawing/2008/diagram" relId="rId28"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solidFill>
          <a:schemeClr val="accent1"/>
        </a:soli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7BC9B318-E7A6-41F3-853C-1D1DFB2050EF}" srcId="{C782CD9B-2B4B-48D2-BF13-2B0D6056B78A}" destId="{2D51EAF0-C497-40E9-996D-2D0BC40F318C}" srcOrd="9" destOrd="0" parTransId="{43C509B8-DD3A-429A-ADC4-232D55259B3D}" sibTransId="{66A12237-9546-42D0-81C0-2C324670B743}"/>
    <dgm:cxn modelId="{9EEC0D20-81E4-40EE-9317-7F46003D28DA}" type="presOf" srcId="{2F442204-E894-4EB6-A3FA-953074E6D5F9}" destId="{A29D7AF6-34C9-459D-B160-0F8E7686BA2B}" srcOrd="0" destOrd="0" presId="urn:microsoft.com/office/officeart/2005/8/layout/chevron1"/>
    <dgm:cxn modelId="{B26CD327-672E-452A-B43B-FB51EA49F0BE}" type="presOf" srcId="{C782CD9B-2B4B-48D2-BF13-2B0D6056B78A}" destId="{2069E263-CA68-447A-859F-7068DC9AF2B6}" srcOrd="0" destOrd="0" presId="urn:microsoft.com/office/officeart/2005/8/layout/chevron1"/>
    <dgm:cxn modelId="{7E4E693B-96C1-418A-9C88-8BD5B1C5C7AF}" type="presOf" srcId="{72FFD339-6A5F-4ED7-B529-6155AF8C35BB}" destId="{636F50A3-8EFE-4C08-B6BE-284B03274F0B}"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4848B75E-8DEE-4549-B1C9-8605933EA1BA}" type="presOf" srcId="{9225496C-39D8-4F53-8BB5-1B069B40EB3E}" destId="{6BB9B9CD-B911-4E33-8045-BE6A8D7C5B89}" srcOrd="0" destOrd="0" presId="urn:microsoft.com/office/officeart/2005/8/layout/chevron1"/>
    <dgm:cxn modelId="{6FD2AE64-BDEB-482D-ACF3-1D5403180A1E}" srcId="{C782CD9B-2B4B-48D2-BF13-2B0D6056B78A}" destId="{2F442204-E894-4EB6-A3FA-953074E6D5F9}" srcOrd="4" destOrd="0" parTransId="{9E6A019B-6886-407A-A3BB-1A2A8D416818}" sibTransId="{07F51AA8-9070-4A56-AF24-8977CF9B6A80}"/>
    <dgm:cxn modelId="{33C1804C-FFA2-4E7C-88C8-9E7847E49795}" type="presOf" srcId="{2D51EAF0-C497-40E9-996D-2D0BC40F318C}" destId="{F2510710-7BA2-44B7-8AA7-1347717B483B}"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6330C07E-742C-4A96-B74E-E7469DA1A24A}" type="presOf" srcId="{7A5D9CDD-E10F-422D-808B-815C691EF2E8}" destId="{A2199658-E72A-4294-AFD3-6892981EEB12}" srcOrd="0" destOrd="0" presId="urn:microsoft.com/office/officeart/2005/8/layout/chevron1"/>
    <dgm:cxn modelId="{27321C92-3D75-49F6-BD88-55224176FF9F}" type="presOf" srcId="{5805825E-3BC3-4961-910E-96065463977D}" destId="{0A5AB2D9-0A33-47A4-83C2-3990E2018CD9}" srcOrd="0" destOrd="0" presId="urn:microsoft.com/office/officeart/2005/8/layout/chevron1"/>
    <dgm:cxn modelId="{87053992-1316-4C75-BAD9-A7483602F88E}" type="presOf" srcId="{A07A8528-D240-4AAE-BA81-005F6AD457F1}" destId="{8CED6B9D-804A-4009-A04D-D699125D11F0}" srcOrd="0" destOrd="0" presId="urn:microsoft.com/office/officeart/2005/8/layout/chevron1"/>
    <dgm:cxn modelId="{E31AF39A-8379-4E6C-A609-86E70E364BFC}" type="presOf" srcId="{B754C885-66E5-4615-BD33-B6EE917A035D}" destId="{6C62160D-9EC9-4B84-8EFD-9C3E10FC055A}"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FE5FBCA8-5D6F-44E5-8DFA-D24300AECCE8}" srcId="{C782CD9B-2B4B-48D2-BF13-2B0D6056B78A}" destId="{56EC974B-4690-4A6A-B143-36A5A9DDDB75}" srcOrd="6" destOrd="0" parTransId="{F24B2512-EFC3-4494-92F8-F4C2A580DD56}" sibTransId="{57612FAC-3D38-4A5A-9D54-8452999285F4}"/>
    <dgm:cxn modelId="{A30FA2CD-3007-4ECB-9076-D5BF50C30E0F}" type="presOf" srcId="{56EC974B-4690-4A6A-B143-36A5A9DDDB75}" destId="{F9C55CAF-C1A3-4EFD-AD93-3CBF7E30E2FA}" srcOrd="0" destOrd="0" presId="urn:microsoft.com/office/officeart/2005/8/layout/chevron1"/>
    <dgm:cxn modelId="{DCB200D8-D4C5-4E7D-8C26-80742683B4A0}" type="presOf" srcId="{DFCF748E-4FA2-4C04-B1DF-85DA1021BE5D}" destId="{F7031506-3856-48AD-BFC1-89D9660F7FF7}"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272BF650-873F-4568-9DE0-BF4007FDD6AB}" type="presParOf" srcId="{2069E263-CA68-447A-859F-7068DC9AF2B6}" destId="{F7031506-3856-48AD-BFC1-89D9660F7FF7}" srcOrd="0" destOrd="0" presId="urn:microsoft.com/office/officeart/2005/8/layout/chevron1"/>
    <dgm:cxn modelId="{0C75F765-D25C-491A-88B6-BA680CCCBB57}" type="presParOf" srcId="{2069E263-CA68-447A-859F-7068DC9AF2B6}" destId="{420EBE6C-A91F-49B7-AF4C-29A127D6266A}" srcOrd="1" destOrd="0" presId="urn:microsoft.com/office/officeart/2005/8/layout/chevron1"/>
    <dgm:cxn modelId="{A90DCC12-0439-4DCD-A1B1-0968AA329E98}" type="presParOf" srcId="{2069E263-CA68-447A-859F-7068DC9AF2B6}" destId="{6C62160D-9EC9-4B84-8EFD-9C3E10FC055A}" srcOrd="2" destOrd="0" presId="urn:microsoft.com/office/officeart/2005/8/layout/chevron1"/>
    <dgm:cxn modelId="{E4DE32B3-3B00-4BDC-AADF-5994AA0A9D3F}" type="presParOf" srcId="{2069E263-CA68-447A-859F-7068DC9AF2B6}" destId="{6415A264-B3C7-41A6-9BA0-D0AD6AE1DACB}" srcOrd="3" destOrd="0" presId="urn:microsoft.com/office/officeart/2005/8/layout/chevron1"/>
    <dgm:cxn modelId="{DB580572-8B20-4F2C-9AF4-5EFC8148315D}" type="presParOf" srcId="{2069E263-CA68-447A-859F-7068DC9AF2B6}" destId="{636F50A3-8EFE-4C08-B6BE-284B03274F0B}" srcOrd="4" destOrd="0" presId="urn:microsoft.com/office/officeart/2005/8/layout/chevron1"/>
    <dgm:cxn modelId="{3BDC69CA-B1A5-4E38-9E4A-A1CA1F5DFEB6}" type="presParOf" srcId="{2069E263-CA68-447A-859F-7068DC9AF2B6}" destId="{B0C5D3FB-8180-4CC6-9F14-5042E96FD8E3}" srcOrd="5" destOrd="0" presId="urn:microsoft.com/office/officeart/2005/8/layout/chevron1"/>
    <dgm:cxn modelId="{5E772A08-D293-4092-B3CF-29892747ACA7}" type="presParOf" srcId="{2069E263-CA68-447A-859F-7068DC9AF2B6}" destId="{6BB9B9CD-B911-4E33-8045-BE6A8D7C5B89}" srcOrd="6" destOrd="0" presId="urn:microsoft.com/office/officeart/2005/8/layout/chevron1"/>
    <dgm:cxn modelId="{7A208876-14C9-4D46-BA28-5F4158207866}" type="presParOf" srcId="{2069E263-CA68-447A-859F-7068DC9AF2B6}" destId="{60B2C4AD-8A0D-4CB2-93A9-16C6C0E4BD5B}" srcOrd="7" destOrd="0" presId="urn:microsoft.com/office/officeart/2005/8/layout/chevron1"/>
    <dgm:cxn modelId="{733649E3-328A-408D-B59A-C99093CEC395}" type="presParOf" srcId="{2069E263-CA68-447A-859F-7068DC9AF2B6}" destId="{A29D7AF6-34C9-459D-B160-0F8E7686BA2B}" srcOrd="8" destOrd="0" presId="urn:microsoft.com/office/officeart/2005/8/layout/chevron1"/>
    <dgm:cxn modelId="{509AB683-F053-4053-AADC-8D7AE6F4BE52}" type="presParOf" srcId="{2069E263-CA68-447A-859F-7068DC9AF2B6}" destId="{7004503D-9639-442B-9C04-FB1247092C40}" srcOrd="9" destOrd="0" presId="urn:microsoft.com/office/officeart/2005/8/layout/chevron1"/>
    <dgm:cxn modelId="{DBFF3BED-FAEE-4E47-BA27-E2D228687A25}" type="presParOf" srcId="{2069E263-CA68-447A-859F-7068DC9AF2B6}" destId="{A2199658-E72A-4294-AFD3-6892981EEB12}" srcOrd="10" destOrd="0" presId="urn:microsoft.com/office/officeart/2005/8/layout/chevron1"/>
    <dgm:cxn modelId="{63CC4CA0-421C-4719-ACA9-481903C4B48E}" type="presParOf" srcId="{2069E263-CA68-447A-859F-7068DC9AF2B6}" destId="{9B5C0F41-E4E2-4A3A-AA73-E3E4EB6ACD5E}" srcOrd="11" destOrd="0" presId="urn:microsoft.com/office/officeart/2005/8/layout/chevron1"/>
    <dgm:cxn modelId="{564CD40E-8A73-4A67-BC12-EA40373913B8}" type="presParOf" srcId="{2069E263-CA68-447A-859F-7068DC9AF2B6}" destId="{F9C55CAF-C1A3-4EFD-AD93-3CBF7E30E2FA}" srcOrd="12" destOrd="0" presId="urn:microsoft.com/office/officeart/2005/8/layout/chevron1"/>
    <dgm:cxn modelId="{43AF6E3E-7EB2-4F63-A1CF-AFDA1BB40007}" type="presParOf" srcId="{2069E263-CA68-447A-859F-7068DC9AF2B6}" destId="{DDB26EDE-11AF-40B7-9C16-348181381393}" srcOrd="13" destOrd="0" presId="urn:microsoft.com/office/officeart/2005/8/layout/chevron1"/>
    <dgm:cxn modelId="{43CB4B33-A6BE-4284-B5E0-E2F4F660CD09}" type="presParOf" srcId="{2069E263-CA68-447A-859F-7068DC9AF2B6}" destId="{8CED6B9D-804A-4009-A04D-D699125D11F0}" srcOrd="14" destOrd="0" presId="urn:microsoft.com/office/officeart/2005/8/layout/chevron1"/>
    <dgm:cxn modelId="{DC0A2465-9641-428C-80AE-71C9B6444796}" type="presParOf" srcId="{2069E263-CA68-447A-859F-7068DC9AF2B6}" destId="{C3D8151F-F75F-49EC-B6A3-4B15A8912918}" srcOrd="15" destOrd="0" presId="urn:microsoft.com/office/officeart/2005/8/layout/chevron1"/>
    <dgm:cxn modelId="{7451698B-CE92-4113-B9F9-11F5C8D16C25}" type="presParOf" srcId="{2069E263-CA68-447A-859F-7068DC9AF2B6}" destId="{0A5AB2D9-0A33-47A4-83C2-3990E2018CD9}" srcOrd="16" destOrd="0" presId="urn:microsoft.com/office/officeart/2005/8/layout/chevron1"/>
    <dgm:cxn modelId="{A512ED86-3300-40E5-B7FF-EB095413C48A}" type="presParOf" srcId="{2069E263-CA68-447A-859F-7068DC9AF2B6}" destId="{5FE5E96A-0031-41D2-A1BE-2634D143793A}" srcOrd="17" destOrd="0" presId="urn:microsoft.com/office/officeart/2005/8/layout/chevron1"/>
    <dgm:cxn modelId="{AAB67515-404E-4AA5-88FF-BC2DCDC7941B}"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solidFill>
          <a:schemeClr val="accent1"/>
        </a:soli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C1627B12-8F68-4C3B-A9E9-3D031C2DA9D8}" type="presOf" srcId="{2F442204-E894-4EB6-A3FA-953074E6D5F9}" destId="{A29D7AF6-34C9-459D-B160-0F8E7686BA2B}" srcOrd="0" destOrd="0" presId="urn:microsoft.com/office/officeart/2005/8/layout/chevron1"/>
    <dgm:cxn modelId="{FDD52116-6006-4641-A0F8-F6E3A4D731C6}" type="presOf" srcId="{C782CD9B-2B4B-48D2-BF13-2B0D6056B78A}" destId="{2069E263-CA68-447A-859F-7068DC9AF2B6}" srcOrd="0" destOrd="0" presId="urn:microsoft.com/office/officeart/2005/8/layout/chevron1"/>
    <dgm:cxn modelId="{7BC9B318-E7A6-41F3-853C-1D1DFB2050EF}" srcId="{C782CD9B-2B4B-48D2-BF13-2B0D6056B78A}" destId="{2D51EAF0-C497-40E9-996D-2D0BC40F318C}" srcOrd="9" destOrd="0" parTransId="{43C509B8-DD3A-429A-ADC4-232D55259B3D}" sibTransId="{66A12237-9546-42D0-81C0-2C324670B743}"/>
    <dgm:cxn modelId="{6A02F021-6BF4-41C4-97EA-833030C1DFF4}" type="presOf" srcId="{DFCF748E-4FA2-4C04-B1DF-85DA1021BE5D}" destId="{F7031506-3856-48AD-BFC1-89D9660F7FF7}" srcOrd="0" destOrd="0" presId="urn:microsoft.com/office/officeart/2005/8/layout/chevron1"/>
    <dgm:cxn modelId="{75282F29-9513-4AFD-8C26-E60F03A17035}" type="presOf" srcId="{56EC974B-4690-4A6A-B143-36A5A9DDDB75}" destId="{F9C55CAF-C1A3-4EFD-AD93-3CBF7E30E2FA}" srcOrd="0" destOrd="0" presId="urn:microsoft.com/office/officeart/2005/8/layout/chevron1"/>
    <dgm:cxn modelId="{7708F129-F9D0-4320-8480-41F35F326741}" type="presOf" srcId="{2D51EAF0-C497-40E9-996D-2D0BC40F318C}" destId="{F2510710-7BA2-44B7-8AA7-1347717B483B}" srcOrd="0" destOrd="0" presId="urn:microsoft.com/office/officeart/2005/8/layout/chevron1"/>
    <dgm:cxn modelId="{22F2D12E-8EEE-481A-812D-E71C30696F73}" type="presOf" srcId="{9225496C-39D8-4F53-8BB5-1B069B40EB3E}" destId="{6BB9B9CD-B911-4E33-8045-BE6A8D7C5B89}" srcOrd="0" destOrd="0" presId="urn:microsoft.com/office/officeart/2005/8/layout/chevron1"/>
    <dgm:cxn modelId="{2A2F1C36-7B85-4719-BE86-420FDDA3968D}" type="presOf" srcId="{7A5D9CDD-E10F-422D-808B-815C691EF2E8}" destId="{A2199658-E72A-4294-AFD3-6892981EEB12}"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6FD2AE64-BDEB-482D-ACF3-1D5403180A1E}" srcId="{C782CD9B-2B4B-48D2-BF13-2B0D6056B78A}" destId="{2F442204-E894-4EB6-A3FA-953074E6D5F9}" srcOrd="4" destOrd="0" parTransId="{9E6A019B-6886-407A-A3BB-1A2A8D416818}" sibTransId="{07F51AA8-9070-4A56-AF24-8977CF9B6A80}"/>
    <dgm:cxn modelId="{7B6C4C73-A3D5-4EF0-9990-FB436435A923}" type="presOf" srcId="{A07A8528-D240-4AAE-BA81-005F6AD457F1}" destId="{8CED6B9D-804A-4009-A04D-D699125D11F0}" srcOrd="0" destOrd="0" presId="urn:microsoft.com/office/officeart/2005/8/layout/chevron1"/>
    <dgm:cxn modelId="{1F0FBA55-60F4-4E4C-B8C6-5A8EFF5A81FE}" type="presOf" srcId="{5805825E-3BC3-4961-910E-96065463977D}" destId="{0A5AB2D9-0A33-47A4-83C2-3990E2018CD9}"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92751D9D-02E3-45C2-978C-737085227C42}" srcId="{C782CD9B-2B4B-48D2-BF13-2B0D6056B78A}" destId="{DFCF748E-4FA2-4C04-B1DF-85DA1021BE5D}" srcOrd="0" destOrd="0" parTransId="{7DAF1956-B700-4203-9672-92E4451DCC31}" sibTransId="{A0ED7260-8442-4FBF-80B4-500E49A4F3AF}"/>
    <dgm:cxn modelId="{FE5FBCA8-5D6F-44E5-8DFA-D24300AECCE8}" srcId="{C782CD9B-2B4B-48D2-BF13-2B0D6056B78A}" destId="{56EC974B-4690-4A6A-B143-36A5A9DDDB75}" srcOrd="6" destOrd="0" parTransId="{F24B2512-EFC3-4494-92F8-F4C2A580DD56}" sibTransId="{57612FAC-3D38-4A5A-9D54-8452999285F4}"/>
    <dgm:cxn modelId="{0C1A1EBF-CB07-41CA-A54F-7A8B81ABC9F8}" type="presOf" srcId="{72FFD339-6A5F-4ED7-B529-6155AF8C35BB}" destId="{636F50A3-8EFE-4C08-B6BE-284B03274F0B}" srcOrd="0" destOrd="0" presId="urn:microsoft.com/office/officeart/2005/8/layout/chevron1"/>
    <dgm:cxn modelId="{75F3ACD0-B531-4CFF-A27C-278496EE0634}" type="presOf" srcId="{B754C885-66E5-4615-BD33-B6EE917A035D}" destId="{6C62160D-9EC9-4B84-8EFD-9C3E10FC055A}"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C83A2936-23FC-46EB-B030-5C10324A19B4}" type="presParOf" srcId="{2069E263-CA68-447A-859F-7068DC9AF2B6}" destId="{F7031506-3856-48AD-BFC1-89D9660F7FF7}" srcOrd="0" destOrd="0" presId="urn:microsoft.com/office/officeart/2005/8/layout/chevron1"/>
    <dgm:cxn modelId="{DDBFE607-8640-4F85-8194-9146F7ECFD55}" type="presParOf" srcId="{2069E263-CA68-447A-859F-7068DC9AF2B6}" destId="{420EBE6C-A91F-49B7-AF4C-29A127D6266A}" srcOrd="1" destOrd="0" presId="urn:microsoft.com/office/officeart/2005/8/layout/chevron1"/>
    <dgm:cxn modelId="{F04DB5AE-BFD8-4C58-A634-83CCF90312E2}" type="presParOf" srcId="{2069E263-CA68-447A-859F-7068DC9AF2B6}" destId="{6C62160D-9EC9-4B84-8EFD-9C3E10FC055A}" srcOrd="2" destOrd="0" presId="urn:microsoft.com/office/officeart/2005/8/layout/chevron1"/>
    <dgm:cxn modelId="{9D0D1560-2BA4-4FF8-9956-350FA6E45554}" type="presParOf" srcId="{2069E263-CA68-447A-859F-7068DC9AF2B6}" destId="{6415A264-B3C7-41A6-9BA0-D0AD6AE1DACB}" srcOrd="3" destOrd="0" presId="urn:microsoft.com/office/officeart/2005/8/layout/chevron1"/>
    <dgm:cxn modelId="{DDA56896-01E9-46FD-81CA-8B78EFFB6AA1}" type="presParOf" srcId="{2069E263-CA68-447A-859F-7068DC9AF2B6}" destId="{636F50A3-8EFE-4C08-B6BE-284B03274F0B}" srcOrd="4" destOrd="0" presId="urn:microsoft.com/office/officeart/2005/8/layout/chevron1"/>
    <dgm:cxn modelId="{4A681DFA-6FA4-4E62-BFE3-8B2E70015BB8}" type="presParOf" srcId="{2069E263-CA68-447A-859F-7068DC9AF2B6}" destId="{B0C5D3FB-8180-4CC6-9F14-5042E96FD8E3}" srcOrd="5" destOrd="0" presId="urn:microsoft.com/office/officeart/2005/8/layout/chevron1"/>
    <dgm:cxn modelId="{F890D337-04B4-446F-86DD-93271A72051B}" type="presParOf" srcId="{2069E263-CA68-447A-859F-7068DC9AF2B6}" destId="{6BB9B9CD-B911-4E33-8045-BE6A8D7C5B89}" srcOrd="6" destOrd="0" presId="urn:microsoft.com/office/officeart/2005/8/layout/chevron1"/>
    <dgm:cxn modelId="{6E826656-B1B7-42D5-8A3F-17E01B67D606}" type="presParOf" srcId="{2069E263-CA68-447A-859F-7068DC9AF2B6}" destId="{60B2C4AD-8A0D-4CB2-93A9-16C6C0E4BD5B}" srcOrd="7" destOrd="0" presId="urn:microsoft.com/office/officeart/2005/8/layout/chevron1"/>
    <dgm:cxn modelId="{E9B47B38-324F-418B-86DD-F17C17F9928A}" type="presParOf" srcId="{2069E263-CA68-447A-859F-7068DC9AF2B6}" destId="{A29D7AF6-34C9-459D-B160-0F8E7686BA2B}" srcOrd="8" destOrd="0" presId="urn:microsoft.com/office/officeart/2005/8/layout/chevron1"/>
    <dgm:cxn modelId="{3737D2C4-DCC1-473D-A717-69CE7D581243}" type="presParOf" srcId="{2069E263-CA68-447A-859F-7068DC9AF2B6}" destId="{7004503D-9639-442B-9C04-FB1247092C40}" srcOrd="9" destOrd="0" presId="urn:microsoft.com/office/officeart/2005/8/layout/chevron1"/>
    <dgm:cxn modelId="{E50102A1-3C52-4891-A331-1C25F23564DE}" type="presParOf" srcId="{2069E263-CA68-447A-859F-7068DC9AF2B6}" destId="{A2199658-E72A-4294-AFD3-6892981EEB12}" srcOrd="10" destOrd="0" presId="urn:microsoft.com/office/officeart/2005/8/layout/chevron1"/>
    <dgm:cxn modelId="{45EF32A5-FB7B-4ADC-BFFC-40B0FEDEBFF0}" type="presParOf" srcId="{2069E263-CA68-447A-859F-7068DC9AF2B6}" destId="{9B5C0F41-E4E2-4A3A-AA73-E3E4EB6ACD5E}" srcOrd="11" destOrd="0" presId="urn:microsoft.com/office/officeart/2005/8/layout/chevron1"/>
    <dgm:cxn modelId="{F9F9DCFB-8BF5-427D-ACEE-F3D1F8396027}" type="presParOf" srcId="{2069E263-CA68-447A-859F-7068DC9AF2B6}" destId="{F9C55CAF-C1A3-4EFD-AD93-3CBF7E30E2FA}" srcOrd="12" destOrd="0" presId="urn:microsoft.com/office/officeart/2005/8/layout/chevron1"/>
    <dgm:cxn modelId="{DAB99FFA-18A9-48F7-9EA7-ADCADD44F1FE}" type="presParOf" srcId="{2069E263-CA68-447A-859F-7068DC9AF2B6}" destId="{DDB26EDE-11AF-40B7-9C16-348181381393}" srcOrd="13" destOrd="0" presId="urn:microsoft.com/office/officeart/2005/8/layout/chevron1"/>
    <dgm:cxn modelId="{5435593C-E418-4F3A-9CD9-337D95FDBBD3}" type="presParOf" srcId="{2069E263-CA68-447A-859F-7068DC9AF2B6}" destId="{8CED6B9D-804A-4009-A04D-D699125D11F0}" srcOrd="14" destOrd="0" presId="urn:microsoft.com/office/officeart/2005/8/layout/chevron1"/>
    <dgm:cxn modelId="{5463AB71-D5C3-4B4A-AB4C-32022D9E916D}" type="presParOf" srcId="{2069E263-CA68-447A-859F-7068DC9AF2B6}" destId="{C3D8151F-F75F-49EC-B6A3-4B15A8912918}" srcOrd="15" destOrd="0" presId="urn:microsoft.com/office/officeart/2005/8/layout/chevron1"/>
    <dgm:cxn modelId="{148B65AA-7AE5-445D-A4E0-CFFF8E2E3A52}" type="presParOf" srcId="{2069E263-CA68-447A-859F-7068DC9AF2B6}" destId="{0A5AB2D9-0A33-47A4-83C2-3990E2018CD9}" srcOrd="16" destOrd="0" presId="urn:microsoft.com/office/officeart/2005/8/layout/chevron1"/>
    <dgm:cxn modelId="{468541C6-D4DD-46F8-8DD9-256C0129FC26}" type="presParOf" srcId="{2069E263-CA68-447A-859F-7068DC9AF2B6}" destId="{5FE5E96A-0031-41D2-A1BE-2634D143793A}" srcOrd="17" destOrd="0" presId="urn:microsoft.com/office/officeart/2005/8/layout/chevron1"/>
    <dgm:cxn modelId="{12847766-0181-44BB-BC54-56BD6A1A4162}"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solidFill>
          <a:schemeClr val="accent1"/>
        </a:soli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7BC9B318-E7A6-41F3-853C-1D1DFB2050EF}" srcId="{C782CD9B-2B4B-48D2-BF13-2B0D6056B78A}" destId="{2D51EAF0-C497-40E9-996D-2D0BC40F318C}" srcOrd="9" destOrd="0" parTransId="{43C509B8-DD3A-429A-ADC4-232D55259B3D}" sibTransId="{66A12237-9546-42D0-81C0-2C324670B743}"/>
    <dgm:cxn modelId="{7A18CB1C-AB4E-4AEE-86A3-F46F9F3304E3}" type="presOf" srcId="{2F442204-E894-4EB6-A3FA-953074E6D5F9}" destId="{A29D7AF6-34C9-459D-B160-0F8E7686BA2B}" srcOrd="0" destOrd="0" presId="urn:microsoft.com/office/officeart/2005/8/layout/chevron1"/>
    <dgm:cxn modelId="{0CE4E91D-623D-4222-9CA8-298ACA8CD7FD}" type="presOf" srcId="{56EC974B-4690-4A6A-B143-36A5A9DDDB75}" destId="{F9C55CAF-C1A3-4EFD-AD93-3CBF7E30E2FA}" srcOrd="0" destOrd="0" presId="urn:microsoft.com/office/officeart/2005/8/layout/chevron1"/>
    <dgm:cxn modelId="{45737321-FD66-4A31-B32A-5A8647AC7F76}" type="presOf" srcId="{7A5D9CDD-E10F-422D-808B-815C691EF2E8}" destId="{A2199658-E72A-4294-AFD3-6892981EEB12}" srcOrd="0" destOrd="0" presId="urn:microsoft.com/office/officeart/2005/8/layout/chevron1"/>
    <dgm:cxn modelId="{66C1F329-CC48-477F-9684-E7D732E96A4E}" type="presOf" srcId="{DFCF748E-4FA2-4C04-B1DF-85DA1021BE5D}" destId="{F7031506-3856-48AD-BFC1-89D9660F7FF7}" srcOrd="0" destOrd="0" presId="urn:microsoft.com/office/officeart/2005/8/layout/chevron1"/>
    <dgm:cxn modelId="{38B9D83D-DF5F-4C20-9A4A-F7AAF96D2147}" type="presOf" srcId="{A07A8528-D240-4AAE-BA81-005F6AD457F1}" destId="{8CED6B9D-804A-4009-A04D-D699125D11F0}"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6FD2AE64-BDEB-482D-ACF3-1D5403180A1E}" srcId="{C782CD9B-2B4B-48D2-BF13-2B0D6056B78A}" destId="{2F442204-E894-4EB6-A3FA-953074E6D5F9}" srcOrd="4" destOrd="0" parTransId="{9E6A019B-6886-407A-A3BB-1A2A8D416818}" sibTransId="{07F51AA8-9070-4A56-AF24-8977CF9B6A80}"/>
    <dgm:cxn modelId="{58646669-5DD5-48E8-80AA-803F0A94833B}" type="presOf" srcId="{9225496C-39D8-4F53-8BB5-1B069B40EB3E}" destId="{6BB9B9CD-B911-4E33-8045-BE6A8D7C5B89}"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92751D9D-02E3-45C2-978C-737085227C42}" srcId="{C782CD9B-2B4B-48D2-BF13-2B0D6056B78A}" destId="{DFCF748E-4FA2-4C04-B1DF-85DA1021BE5D}" srcOrd="0" destOrd="0" parTransId="{7DAF1956-B700-4203-9672-92E4451DCC31}" sibTransId="{A0ED7260-8442-4FBF-80B4-500E49A4F3AF}"/>
    <dgm:cxn modelId="{CDABC5A0-6422-4970-813E-E67E0238A816}" type="presOf" srcId="{72FFD339-6A5F-4ED7-B529-6155AF8C35BB}" destId="{636F50A3-8EFE-4C08-B6BE-284B03274F0B}" srcOrd="0" destOrd="0" presId="urn:microsoft.com/office/officeart/2005/8/layout/chevron1"/>
    <dgm:cxn modelId="{2DC57AA6-126F-47A2-8887-E35E3FB60278}" type="presOf" srcId="{B754C885-66E5-4615-BD33-B6EE917A035D}" destId="{6C62160D-9EC9-4B84-8EFD-9C3E10FC055A}" srcOrd="0" destOrd="0" presId="urn:microsoft.com/office/officeart/2005/8/layout/chevron1"/>
    <dgm:cxn modelId="{FE5FBCA8-5D6F-44E5-8DFA-D24300AECCE8}" srcId="{C782CD9B-2B4B-48D2-BF13-2B0D6056B78A}" destId="{56EC974B-4690-4A6A-B143-36A5A9DDDB75}" srcOrd="6" destOrd="0" parTransId="{F24B2512-EFC3-4494-92F8-F4C2A580DD56}" sibTransId="{57612FAC-3D38-4A5A-9D54-8452999285F4}"/>
    <dgm:cxn modelId="{55D88FBB-90FE-4F16-8E92-368B52149A3C}" type="presOf" srcId="{C782CD9B-2B4B-48D2-BF13-2B0D6056B78A}" destId="{2069E263-CA68-447A-859F-7068DC9AF2B6}"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A947E4F1-E8D1-4233-B3A9-03C09B844936}" type="presOf" srcId="{5805825E-3BC3-4961-910E-96065463977D}" destId="{0A5AB2D9-0A33-47A4-83C2-3990E2018CD9}" srcOrd="0" destOrd="0" presId="urn:microsoft.com/office/officeart/2005/8/layout/chevron1"/>
    <dgm:cxn modelId="{C381E8F4-D0AE-4AD0-B8F1-4BDFF55901DE}" srcId="{C782CD9B-2B4B-48D2-BF13-2B0D6056B78A}" destId="{72FFD339-6A5F-4ED7-B529-6155AF8C35BB}" srcOrd="2" destOrd="0" parTransId="{ECFEA23F-DCCD-42C6-8706-10917CE3C2B0}" sibTransId="{A3B7292F-5113-4C29-982F-BC1D14C7BE90}"/>
    <dgm:cxn modelId="{0D99EBF9-8D03-417E-94EF-69787C1BBB7E}" type="presOf" srcId="{2D51EAF0-C497-40E9-996D-2D0BC40F318C}" destId="{F2510710-7BA2-44B7-8AA7-1347717B483B}" srcOrd="0" destOrd="0" presId="urn:microsoft.com/office/officeart/2005/8/layout/chevron1"/>
    <dgm:cxn modelId="{C9F268FB-CB20-4E78-9CDC-F035D61B7E09}" srcId="{C782CD9B-2B4B-48D2-BF13-2B0D6056B78A}" destId="{A07A8528-D240-4AAE-BA81-005F6AD457F1}" srcOrd="7" destOrd="0" parTransId="{3C15A388-1B3D-47E8-B2CB-E67F7E1AFFF1}" sibTransId="{7D0C416E-0310-43FE-A0D6-735CD62199B6}"/>
    <dgm:cxn modelId="{AC9AD49A-BFA0-40CE-AF93-2C4BBC279CD6}" type="presParOf" srcId="{2069E263-CA68-447A-859F-7068DC9AF2B6}" destId="{F7031506-3856-48AD-BFC1-89D9660F7FF7}" srcOrd="0" destOrd="0" presId="urn:microsoft.com/office/officeart/2005/8/layout/chevron1"/>
    <dgm:cxn modelId="{3FFC2769-657D-4782-973C-B5C0D121EC9F}" type="presParOf" srcId="{2069E263-CA68-447A-859F-7068DC9AF2B6}" destId="{420EBE6C-A91F-49B7-AF4C-29A127D6266A}" srcOrd="1" destOrd="0" presId="urn:microsoft.com/office/officeart/2005/8/layout/chevron1"/>
    <dgm:cxn modelId="{565A604E-7C37-4468-93DB-FE4F69773489}" type="presParOf" srcId="{2069E263-CA68-447A-859F-7068DC9AF2B6}" destId="{6C62160D-9EC9-4B84-8EFD-9C3E10FC055A}" srcOrd="2" destOrd="0" presId="urn:microsoft.com/office/officeart/2005/8/layout/chevron1"/>
    <dgm:cxn modelId="{BEFE7281-46F8-4465-B128-5F801F17FD4B}" type="presParOf" srcId="{2069E263-CA68-447A-859F-7068DC9AF2B6}" destId="{6415A264-B3C7-41A6-9BA0-D0AD6AE1DACB}" srcOrd="3" destOrd="0" presId="urn:microsoft.com/office/officeart/2005/8/layout/chevron1"/>
    <dgm:cxn modelId="{CCD418FE-40E3-4240-BC8F-A1855D14F0F5}" type="presParOf" srcId="{2069E263-CA68-447A-859F-7068DC9AF2B6}" destId="{636F50A3-8EFE-4C08-B6BE-284B03274F0B}" srcOrd="4" destOrd="0" presId="urn:microsoft.com/office/officeart/2005/8/layout/chevron1"/>
    <dgm:cxn modelId="{D16A317A-EF0B-4D09-AB78-1D0F2049FE7E}" type="presParOf" srcId="{2069E263-CA68-447A-859F-7068DC9AF2B6}" destId="{B0C5D3FB-8180-4CC6-9F14-5042E96FD8E3}" srcOrd="5" destOrd="0" presId="urn:microsoft.com/office/officeart/2005/8/layout/chevron1"/>
    <dgm:cxn modelId="{16C5D977-204E-43D3-BCC8-EDFC22882F69}" type="presParOf" srcId="{2069E263-CA68-447A-859F-7068DC9AF2B6}" destId="{6BB9B9CD-B911-4E33-8045-BE6A8D7C5B89}" srcOrd="6" destOrd="0" presId="urn:microsoft.com/office/officeart/2005/8/layout/chevron1"/>
    <dgm:cxn modelId="{33D58DC9-D2FD-4433-AB12-DEA9467ED398}" type="presParOf" srcId="{2069E263-CA68-447A-859F-7068DC9AF2B6}" destId="{60B2C4AD-8A0D-4CB2-93A9-16C6C0E4BD5B}" srcOrd="7" destOrd="0" presId="urn:microsoft.com/office/officeart/2005/8/layout/chevron1"/>
    <dgm:cxn modelId="{802EE759-364C-424D-BD32-9877321ECDDA}" type="presParOf" srcId="{2069E263-CA68-447A-859F-7068DC9AF2B6}" destId="{A29D7AF6-34C9-459D-B160-0F8E7686BA2B}" srcOrd="8" destOrd="0" presId="urn:microsoft.com/office/officeart/2005/8/layout/chevron1"/>
    <dgm:cxn modelId="{9FB1270F-39BA-4A1B-A6E5-A972BC5335DB}" type="presParOf" srcId="{2069E263-CA68-447A-859F-7068DC9AF2B6}" destId="{7004503D-9639-442B-9C04-FB1247092C40}" srcOrd="9" destOrd="0" presId="urn:microsoft.com/office/officeart/2005/8/layout/chevron1"/>
    <dgm:cxn modelId="{501D40DB-A66A-4380-9502-2C1431AE792A}" type="presParOf" srcId="{2069E263-CA68-447A-859F-7068DC9AF2B6}" destId="{A2199658-E72A-4294-AFD3-6892981EEB12}" srcOrd="10" destOrd="0" presId="urn:microsoft.com/office/officeart/2005/8/layout/chevron1"/>
    <dgm:cxn modelId="{62C2CFE4-0CF8-4734-B574-487DA600A1B8}" type="presParOf" srcId="{2069E263-CA68-447A-859F-7068DC9AF2B6}" destId="{9B5C0F41-E4E2-4A3A-AA73-E3E4EB6ACD5E}" srcOrd="11" destOrd="0" presId="urn:microsoft.com/office/officeart/2005/8/layout/chevron1"/>
    <dgm:cxn modelId="{0BBE2E4A-7A2C-4257-817A-9E6643F58475}" type="presParOf" srcId="{2069E263-CA68-447A-859F-7068DC9AF2B6}" destId="{F9C55CAF-C1A3-4EFD-AD93-3CBF7E30E2FA}" srcOrd="12" destOrd="0" presId="urn:microsoft.com/office/officeart/2005/8/layout/chevron1"/>
    <dgm:cxn modelId="{B2BC6CC0-7E33-4CFD-8E32-8322EE490710}" type="presParOf" srcId="{2069E263-CA68-447A-859F-7068DC9AF2B6}" destId="{DDB26EDE-11AF-40B7-9C16-348181381393}" srcOrd="13" destOrd="0" presId="urn:microsoft.com/office/officeart/2005/8/layout/chevron1"/>
    <dgm:cxn modelId="{7DCD446E-7A1E-4FA9-A98A-369A2126D9C5}" type="presParOf" srcId="{2069E263-CA68-447A-859F-7068DC9AF2B6}" destId="{8CED6B9D-804A-4009-A04D-D699125D11F0}" srcOrd="14" destOrd="0" presId="urn:microsoft.com/office/officeart/2005/8/layout/chevron1"/>
    <dgm:cxn modelId="{DEA67694-B8DE-4B6E-AC10-22734D8531DE}" type="presParOf" srcId="{2069E263-CA68-447A-859F-7068DC9AF2B6}" destId="{C3D8151F-F75F-49EC-B6A3-4B15A8912918}" srcOrd="15" destOrd="0" presId="urn:microsoft.com/office/officeart/2005/8/layout/chevron1"/>
    <dgm:cxn modelId="{0735BA4D-8EAC-4D8C-B9DC-785CE6576EB6}" type="presParOf" srcId="{2069E263-CA68-447A-859F-7068DC9AF2B6}" destId="{0A5AB2D9-0A33-47A4-83C2-3990E2018CD9}" srcOrd="16" destOrd="0" presId="urn:microsoft.com/office/officeart/2005/8/layout/chevron1"/>
    <dgm:cxn modelId="{EEE74430-A4F4-455D-91A2-E858951A27CF}" type="presParOf" srcId="{2069E263-CA68-447A-859F-7068DC9AF2B6}" destId="{5FE5E96A-0031-41D2-A1BE-2634D143793A}" srcOrd="17" destOrd="0" presId="urn:microsoft.com/office/officeart/2005/8/layout/chevron1"/>
    <dgm:cxn modelId="{B0905552-3A24-482A-8796-162AD61BB3CB}"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solidFill>
          <a:schemeClr val="tx2"/>
        </a:soli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DE7B6300-990D-491E-8AE7-BA337A0C4DBD}" type="presOf" srcId="{56EC974B-4690-4A6A-B143-36A5A9DDDB75}" destId="{F9C55CAF-C1A3-4EFD-AD93-3CBF7E30E2FA}" srcOrd="0" destOrd="0" presId="urn:microsoft.com/office/officeart/2005/8/layout/chevron1"/>
    <dgm:cxn modelId="{F8EA3703-CEE5-4162-AB46-CFFF8AC28B48}" srcId="{C782CD9B-2B4B-48D2-BF13-2B0D6056B78A}" destId="{B754C885-66E5-4615-BD33-B6EE917A035D}" srcOrd="1" destOrd="0" parTransId="{65812F9F-DD0E-4752-BF8B-D07282594751}" sibTransId="{79AAED35-18A8-4347-A2B8-6AAE8B34BA56}"/>
    <dgm:cxn modelId="{7BC9B318-E7A6-41F3-853C-1D1DFB2050EF}" srcId="{C782CD9B-2B4B-48D2-BF13-2B0D6056B78A}" destId="{2D51EAF0-C497-40E9-996D-2D0BC40F318C}" srcOrd="9" destOrd="0" parTransId="{43C509B8-DD3A-429A-ADC4-232D55259B3D}" sibTransId="{66A12237-9546-42D0-81C0-2C324670B743}"/>
    <dgm:cxn modelId="{0C3A0A28-63E2-4BD9-A9FF-8CD06AD42489}" type="presOf" srcId="{2D51EAF0-C497-40E9-996D-2D0BC40F318C}" destId="{F2510710-7BA2-44B7-8AA7-1347717B483B}"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6FD2AE64-BDEB-482D-ACF3-1D5403180A1E}" srcId="{C782CD9B-2B4B-48D2-BF13-2B0D6056B78A}" destId="{2F442204-E894-4EB6-A3FA-953074E6D5F9}" srcOrd="4" destOrd="0" parTransId="{9E6A019B-6886-407A-A3BB-1A2A8D416818}" sibTransId="{07F51AA8-9070-4A56-AF24-8977CF9B6A80}"/>
    <dgm:cxn modelId="{44310A67-3FA3-4DF2-AC0C-5D78EB2B7F8C}" type="presOf" srcId="{DFCF748E-4FA2-4C04-B1DF-85DA1021BE5D}" destId="{F7031506-3856-48AD-BFC1-89D9660F7FF7}" srcOrd="0" destOrd="0" presId="urn:microsoft.com/office/officeart/2005/8/layout/chevron1"/>
    <dgm:cxn modelId="{81ADDC6C-777D-44E4-9206-452904BCBEA2}" type="presOf" srcId="{2F442204-E894-4EB6-A3FA-953074E6D5F9}" destId="{A29D7AF6-34C9-459D-B160-0F8E7686BA2B}" srcOrd="0" destOrd="0" presId="urn:microsoft.com/office/officeart/2005/8/layout/chevron1"/>
    <dgm:cxn modelId="{FCC69E6D-418C-4C11-9A40-3882AB4F150A}" type="presOf" srcId="{A07A8528-D240-4AAE-BA81-005F6AD457F1}" destId="{8CED6B9D-804A-4009-A04D-D699125D11F0}" srcOrd="0" destOrd="0" presId="urn:microsoft.com/office/officeart/2005/8/layout/chevron1"/>
    <dgm:cxn modelId="{26956654-ABC8-494C-958F-B556FF737B3A}" type="presOf" srcId="{9225496C-39D8-4F53-8BB5-1B069B40EB3E}" destId="{6BB9B9CD-B911-4E33-8045-BE6A8D7C5B89}"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92751D9D-02E3-45C2-978C-737085227C42}" srcId="{C782CD9B-2B4B-48D2-BF13-2B0D6056B78A}" destId="{DFCF748E-4FA2-4C04-B1DF-85DA1021BE5D}" srcOrd="0" destOrd="0" parTransId="{7DAF1956-B700-4203-9672-92E4451DCC31}" sibTransId="{A0ED7260-8442-4FBF-80B4-500E49A4F3AF}"/>
    <dgm:cxn modelId="{369FF8A0-D208-4661-856D-97C9DCBA186E}" type="presOf" srcId="{7A5D9CDD-E10F-422D-808B-815C691EF2E8}" destId="{A2199658-E72A-4294-AFD3-6892981EEB12}" srcOrd="0" destOrd="0" presId="urn:microsoft.com/office/officeart/2005/8/layout/chevron1"/>
    <dgm:cxn modelId="{6CF95DA4-2613-481C-BAA3-954E0C20D138}" type="presOf" srcId="{C782CD9B-2B4B-48D2-BF13-2B0D6056B78A}" destId="{2069E263-CA68-447A-859F-7068DC9AF2B6}" srcOrd="0" destOrd="0" presId="urn:microsoft.com/office/officeart/2005/8/layout/chevron1"/>
    <dgm:cxn modelId="{FE5FBCA8-5D6F-44E5-8DFA-D24300AECCE8}" srcId="{C782CD9B-2B4B-48D2-BF13-2B0D6056B78A}" destId="{56EC974B-4690-4A6A-B143-36A5A9DDDB75}" srcOrd="6" destOrd="0" parTransId="{F24B2512-EFC3-4494-92F8-F4C2A580DD56}" sibTransId="{57612FAC-3D38-4A5A-9D54-8452999285F4}"/>
    <dgm:cxn modelId="{540C9FBE-E502-4DEA-A44A-75F91CEC07E9}" type="presOf" srcId="{B754C885-66E5-4615-BD33-B6EE917A035D}" destId="{6C62160D-9EC9-4B84-8EFD-9C3E10FC055A}" srcOrd="0" destOrd="0" presId="urn:microsoft.com/office/officeart/2005/8/layout/chevron1"/>
    <dgm:cxn modelId="{7D1325D4-B714-4C73-8429-4B3DEC071782}" type="presOf" srcId="{5805825E-3BC3-4961-910E-96065463977D}" destId="{0A5AB2D9-0A33-47A4-83C2-3990E2018CD9}"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3A1818EF-1EA4-4A6D-8B4F-D70731EA601C}" type="presOf" srcId="{72FFD339-6A5F-4ED7-B529-6155AF8C35BB}" destId="{636F50A3-8EFE-4C08-B6BE-284B03274F0B}" srcOrd="0" destOrd="0" presId="urn:microsoft.com/office/officeart/2005/8/layout/chevron1"/>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FA0BDCB6-DA4D-4C0D-A9AB-3A32EB6D8224}" type="presParOf" srcId="{2069E263-CA68-447A-859F-7068DC9AF2B6}" destId="{F7031506-3856-48AD-BFC1-89D9660F7FF7}" srcOrd="0" destOrd="0" presId="urn:microsoft.com/office/officeart/2005/8/layout/chevron1"/>
    <dgm:cxn modelId="{3C88ABDC-BB6F-4062-814A-4FF79FD55B6B}" type="presParOf" srcId="{2069E263-CA68-447A-859F-7068DC9AF2B6}" destId="{420EBE6C-A91F-49B7-AF4C-29A127D6266A}" srcOrd="1" destOrd="0" presId="urn:microsoft.com/office/officeart/2005/8/layout/chevron1"/>
    <dgm:cxn modelId="{6994B2C2-69C2-48CD-AC7B-2844BEE22D10}" type="presParOf" srcId="{2069E263-CA68-447A-859F-7068DC9AF2B6}" destId="{6C62160D-9EC9-4B84-8EFD-9C3E10FC055A}" srcOrd="2" destOrd="0" presId="urn:microsoft.com/office/officeart/2005/8/layout/chevron1"/>
    <dgm:cxn modelId="{9275EFAA-1231-4B66-BA81-0FD647924410}" type="presParOf" srcId="{2069E263-CA68-447A-859F-7068DC9AF2B6}" destId="{6415A264-B3C7-41A6-9BA0-D0AD6AE1DACB}" srcOrd="3" destOrd="0" presId="urn:microsoft.com/office/officeart/2005/8/layout/chevron1"/>
    <dgm:cxn modelId="{4182748B-374B-479E-A33B-866A1EB1CE83}" type="presParOf" srcId="{2069E263-CA68-447A-859F-7068DC9AF2B6}" destId="{636F50A3-8EFE-4C08-B6BE-284B03274F0B}" srcOrd="4" destOrd="0" presId="urn:microsoft.com/office/officeart/2005/8/layout/chevron1"/>
    <dgm:cxn modelId="{C58944AA-1C25-457E-BDE2-0A8D910C4337}" type="presParOf" srcId="{2069E263-CA68-447A-859F-7068DC9AF2B6}" destId="{B0C5D3FB-8180-4CC6-9F14-5042E96FD8E3}" srcOrd="5" destOrd="0" presId="urn:microsoft.com/office/officeart/2005/8/layout/chevron1"/>
    <dgm:cxn modelId="{C1B7FD5F-6964-4965-ABB8-11E06BB37009}" type="presParOf" srcId="{2069E263-CA68-447A-859F-7068DC9AF2B6}" destId="{6BB9B9CD-B911-4E33-8045-BE6A8D7C5B89}" srcOrd="6" destOrd="0" presId="urn:microsoft.com/office/officeart/2005/8/layout/chevron1"/>
    <dgm:cxn modelId="{3F982982-2FA6-42F4-ABC5-3447533EFA3F}" type="presParOf" srcId="{2069E263-CA68-447A-859F-7068DC9AF2B6}" destId="{60B2C4AD-8A0D-4CB2-93A9-16C6C0E4BD5B}" srcOrd="7" destOrd="0" presId="urn:microsoft.com/office/officeart/2005/8/layout/chevron1"/>
    <dgm:cxn modelId="{DBEF3433-EEE9-4F6E-B9A9-960D6388F001}" type="presParOf" srcId="{2069E263-CA68-447A-859F-7068DC9AF2B6}" destId="{A29D7AF6-34C9-459D-B160-0F8E7686BA2B}" srcOrd="8" destOrd="0" presId="urn:microsoft.com/office/officeart/2005/8/layout/chevron1"/>
    <dgm:cxn modelId="{6C6D0BAE-B5F2-4420-81AC-6183C8025C6B}" type="presParOf" srcId="{2069E263-CA68-447A-859F-7068DC9AF2B6}" destId="{7004503D-9639-442B-9C04-FB1247092C40}" srcOrd="9" destOrd="0" presId="urn:microsoft.com/office/officeart/2005/8/layout/chevron1"/>
    <dgm:cxn modelId="{CC9FA072-4A68-484C-A508-CC8DE0C03DA8}" type="presParOf" srcId="{2069E263-CA68-447A-859F-7068DC9AF2B6}" destId="{A2199658-E72A-4294-AFD3-6892981EEB12}" srcOrd="10" destOrd="0" presId="urn:microsoft.com/office/officeart/2005/8/layout/chevron1"/>
    <dgm:cxn modelId="{1465DD93-2AC0-4F94-B63D-62FF91284D96}" type="presParOf" srcId="{2069E263-CA68-447A-859F-7068DC9AF2B6}" destId="{9B5C0F41-E4E2-4A3A-AA73-E3E4EB6ACD5E}" srcOrd="11" destOrd="0" presId="urn:microsoft.com/office/officeart/2005/8/layout/chevron1"/>
    <dgm:cxn modelId="{2CBE4058-7E25-455D-B61D-320CB1893046}" type="presParOf" srcId="{2069E263-CA68-447A-859F-7068DC9AF2B6}" destId="{F9C55CAF-C1A3-4EFD-AD93-3CBF7E30E2FA}" srcOrd="12" destOrd="0" presId="urn:microsoft.com/office/officeart/2005/8/layout/chevron1"/>
    <dgm:cxn modelId="{A130863F-08B0-4DB5-AA0B-074602720409}" type="presParOf" srcId="{2069E263-CA68-447A-859F-7068DC9AF2B6}" destId="{DDB26EDE-11AF-40B7-9C16-348181381393}" srcOrd="13" destOrd="0" presId="urn:microsoft.com/office/officeart/2005/8/layout/chevron1"/>
    <dgm:cxn modelId="{4AB53D36-0283-48A9-BEEA-977A57E07092}" type="presParOf" srcId="{2069E263-CA68-447A-859F-7068DC9AF2B6}" destId="{8CED6B9D-804A-4009-A04D-D699125D11F0}" srcOrd="14" destOrd="0" presId="urn:microsoft.com/office/officeart/2005/8/layout/chevron1"/>
    <dgm:cxn modelId="{632E39D5-CBE4-4E7C-B95E-4BF3527267FF}" type="presParOf" srcId="{2069E263-CA68-447A-859F-7068DC9AF2B6}" destId="{C3D8151F-F75F-49EC-B6A3-4B15A8912918}" srcOrd="15" destOrd="0" presId="urn:microsoft.com/office/officeart/2005/8/layout/chevron1"/>
    <dgm:cxn modelId="{423760AD-29F7-443D-B4A1-43A5209CBDB7}" type="presParOf" srcId="{2069E263-CA68-447A-859F-7068DC9AF2B6}" destId="{0A5AB2D9-0A33-47A4-83C2-3990E2018CD9}" srcOrd="16" destOrd="0" presId="urn:microsoft.com/office/officeart/2005/8/layout/chevron1"/>
    <dgm:cxn modelId="{5BFE2D22-79D2-4B1F-BC6C-10FE590E341F}" type="presParOf" srcId="{2069E263-CA68-447A-859F-7068DC9AF2B6}" destId="{5FE5E96A-0031-41D2-A1BE-2634D143793A}" srcOrd="17" destOrd="0" presId="urn:microsoft.com/office/officeart/2005/8/layout/chevron1"/>
    <dgm:cxn modelId="{E7C2BE00-6F86-4FCD-AFB7-EEBBF9621DF8}"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solidFill>
          <a:schemeClr val="tx2"/>
        </a:soli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185D4602-73F7-4657-8696-227907D94F70}" type="presOf" srcId="{DFCF748E-4FA2-4C04-B1DF-85DA1021BE5D}" destId="{F7031506-3856-48AD-BFC1-89D9660F7FF7}" srcOrd="0" destOrd="0" presId="urn:microsoft.com/office/officeart/2005/8/layout/chevron1"/>
    <dgm:cxn modelId="{F8EA3703-CEE5-4162-AB46-CFFF8AC28B48}" srcId="{C782CD9B-2B4B-48D2-BF13-2B0D6056B78A}" destId="{B754C885-66E5-4615-BD33-B6EE917A035D}" srcOrd="1" destOrd="0" parTransId="{65812F9F-DD0E-4752-BF8B-D07282594751}" sibTransId="{79AAED35-18A8-4347-A2B8-6AAE8B34BA56}"/>
    <dgm:cxn modelId="{A1D72704-7588-4356-B21C-E6A07B978016}" type="presOf" srcId="{C782CD9B-2B4B-48D2-BF13-2B0D6056B78A}" destId="{2069E263-CA68-447A-859F-7068DC9AF2B6}" srcOrd="0" destOrd="0" presId="urn:microsoft.com/office/officeart/2005/8/layout/chevron1"/>
    <dgm:cxn modelId="{F22FF804-CF51-48CD-BE78-8C34DABFED51}" type="presOf" srcId="{7A5D9CDD-E10F-422D-808B-815C691EF2E8}" destId="{A2199658-E72A-4294-AFD3-6892981EEB12}" srcOrd="0" destOrd="0" presId="urn:microsoft.com/office/officeart/2005/8/layout/chevron1"/>
    <dgm:cxn modelId="{7BC9B318-E7A6-41F3-853C-1D1DFB2050EF}" srcId="{C782CD9B-2B4B-48D2-BF13-2B0D6056B78A}" destId="{2D51EAF0-C497-40E9-996D-2D0BC40F318C}" srcOrd="9" destOrd="0" parTransId="{43C509B8-DD3A-429A-ADC4-232D55259B3D}" sibTransId="{66A12237-9546-42D0-81C0-2C324670B743}"/>
    <dgm:cxn modelId="{A3DDD439-A502-4FF1-A9B0-5B1092399073}" type="presOf" srcId="{2D51EAF0-C497-40E9-996D-2D0BC40F318C}" destId="{F2510710-7BA2-44B7-8AA7-1347717B483B}"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6FD2AE64-BDEB-482D-ACF3-1D5403180A1E}" srcId="{C782CD9B-2B4B-48D2-BF13-2B0D6056B78A}" destId="{2F442204-E894-4EB6-A3FA-953074E6D5F9}" srcOrd="4" destOrd="0" parTransId="{9E6A019B-6886-407A-A3BB-1A2A8D416818}" sibTransId="{07F51AA8-9070-4A56-AF24-8977CF9B6A80}"/>
    <dgm:cxn modelId="{2D769374-5BBB-4B81-AE3C-EE418577D4E4}" type="presOf" srcId="{A07A8528-D240-4AAE-BA81-005F6AD457F1}" destId="{8CED6B9D-804A-4009-A04D-D699125D11F0}"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4F60BF93-B661-4232-AA64-03D04C376B48}" type="presOf" srcId="{56EC974B-4690-4A6A-B143-36A5A9DDDB75}" destId="{F9C55CAF-C1A3-4EFD-AD93-3CBF7E30E2FA}"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FE5FBCA8-5D6F-44E5-8DFA-D24300AECCE8}" srcId="{C782CD9B-2B4B-48D2-BF13-2B0D6056B78A}" destId="{56EC974B-4690-4A6A-B143-36A5A9DDDB75}" srcOrd="6" destOrd="0" parTransId="{F24B2512-EFC3-4494-92F8-F4C2A580DD56}" sibTransId="{57612FAC-3D38-4A5A-9D54-8452999285F4}"/>
    <dgm:cxn modelId="{B0E827CC-A3F4-494D-B8C8-F94C0743D2D2}" type="presOf" srcId="{5805825E-3BC3-4961-910E-96065463977D}" destId="{0A5AB2D9-0A33-47A4-83C2-3990E2018CD9}" srcOrd="0" destOrd="0" presId="urn:microsoft.com/office/officeart/2005/8/layout/chevron1"/>
    <dgm:cxn modelId="{2327B8CD-B43D-435A-BC4A-3192AD59CD96}" type="presOf" srcId="{2F442204-E894-4EB6-A3FA-953074E6D5F9}" destId="{A29D7AF6-34C9-459D-B160-0F8E7686BA2B}" srcOrd="0" destOrd="0" presId="urn:microsoft.com/office/officeart/2005/8/layout/chevron1"/>
    <dgm:cxn modelId="{C8DA85D3-521B-4782-8334-9DFCDC94D59B}" type="presOf" srcId="{B754C885-66E5-4615-BD33-B6EE917A035D}" destId="{6C62160D-9EC9-4B84-8EFD-9C3E10FC055A}"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2FA464E2-4385-4460-82FF-FD75508234DD}" type="presOf" srcId="{72FFD339-6A5F-4ED7-B529-6155AF8C35BB}" destId="{636F50A3-8EFE-4C08-B6BE-284B03274F0B}" srcOrd="0" destOrd="0" presId="urn:microsoft.com/office/officeart/2005/8/layout/chevron1"/>
    <dgm:cxn modelId="{2A2172E5-2AA0-44D1-86D5-FDEB4B23AC14}" type="presOf" srcId="{9225496C-39D8-4F53-8BB5-1B069B40EB3E}" destId="{6BB9B9CD-B911-4E33-8045-BE6A8D7C5B89}" srcOrd="0" destOrd="0" presId="urn:microsoft.com/office/officeart/2005/8/layout/chevron1"/>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7A32E11F-8840-47E4-A3B8-3A3FD1E1C02C}" type="presParOf" srcId="{2069E263-CA68-447A-859F-7068DC9AF2B6}" destId="{F7031506-3856-48AD-BFC1-89D9660F7FF7}" srcOrd="0" destOrd="0" presId="urn:microsoft.com/office/officeart/2005/8/layout/chevron1"/>
    <dgm:cxn modelId="{CD6AB88E-FB8D-46DE-B186-FEEEA9149C09}" type="presParOf" srcId="{2069E263-CA68-447A-859F-7068DC9AF2B6}" destId="{420EBE6C-A91F-49B7-AF4C-29A127D6266A}" srcOrd="1" destOrd="0" presId="urn:microsoft.com/office/officeart/2005/8/layout/chevron1"/>
    <dgm:cxn modelId="{E9B5E13A-734C-422B-92D9-0915B61D85AD}" type="presParOf" srcId="{2069E263-CA68-447A-859F-7068DC9AF2B6}" destId="{6C62160D-9EC9-4B84-8EFD-9C3E10FC055A}" srcOrd="2" destOrd="0" presId="urn:microsoft.com/office/officeart/2005/8/layout/chevron1"/>
    <dgm:cxn modelId="{4B0981D9-B618-4C81-BC9C-778CD1A13E59}" type="presParOf" srcId="{2069E263-CA68-447A-859F-7068DC9AF2B6}" destId="{6415A264-B3C7-41A6-9BA0-D0AD6AE1DACB}" srcOrd="3" destOrd="0" presId="urn:microsoft.com/office/officeart/2005/8/layout/chevron1"/>
    <dgm:cxn modelId="{9C46E730-009B-44A3-8D87-7CEBE62271B2}" type="presParOf" srcId="{2069E263-CA68-447A-859F-7068DC9AF2B6}" destId="{636F50A3-8EFE-4C08-B6BE-284B03274F0B}" srcOrd="4" destOrd="0" presId="urn:microsoft.com/office/officeart/2005/8/layout/chevron1"/>
    <dgm:cxn modelId="{AE6FD293-6DD7-4573-8A9F-4FC375657A15}" type="presParOf" srcId="{2069E263-CA68-447A-859F-7068DC9AF2B6}" destId="{B0C5D3FB-8180-4CC6-9F14-5042E96FD8E3}" srcOrd="5" destOrd="0" presId="urn:microsoft.com/office/officeart/2005/8/layout/chevron1"/>
    <dgm:cxn modelId="{EFDFA466-6DA7-4E82-BE2A-67B1BB11AAA0}" type="presParOf" srcId="{2069E263-CA68-447A-859F-7068DC9AF2B6}" destId="{6BB9B9CD-B911-4E33-8045-BE6A8D7C5B89}" srcOrd="6" destOrd="0" presId="urn:microsoft.com/office/officeart/2005/8/layout/chevron1"/>
    <dgm:cxn modelId="{4E4712B4-EA5A-4315-B4DD-C52BD3DBFC35}" type="presParOf" srcId="{2069E263-CA68-447A-859F-7068DC9AF2B6}" destId="{60B2C4AD-8A0D-4CB2-93A9-16C6C0E4BD5B}" srcOrd="7" destOrd="0" presId="urn:microsoft.com/office/officeart/2005/8/layout/chevron1"/>
    <dgm:cxn modelId="{1732559E-2DB4-4306-A290-C26747B6D765}" type="presParOf" srcId="{2069E263-CA68-447A-859F-7068DC9AF2B6}" destId="{A29D7AF6-34C9-459D-B160-0F8E7686BA2B}" srcOrd="8" destOrd="0" presId="urn:microsoft.com/office/officeart/2005/8/layout/chevron1"/>
    <dgm:cxn modelId="{4EEA7B81-A922-4416-B63A-FBD167C15818}" type="presParOf" srcId="{2069E263-CA68-447A-859F-7068DC9AF2B6}" destId="{7004503D-9639-442B-9C04-FB1247092C40}" srcOrd="9" destOrd="0" presId="urn:microsoft.com/office/officeart/2005/8/layout/chevron1"/>
    <dgm:cxn modelId="{B6FC7C53-90FC-43C7-8A25-4ED36D54F9A7}" type="presParOf" srcId="{2069E263-CA68-447A-859F-7068DC9AF2B6}" destId="{A2199658-E72A-4294-AFD3-6892981EEB12}" srcOrd="10" destOrd="0" presId="urn:microsoft.com/office/officeart/2005/8/layout/chevron1"/>
    <dgm:cxn modelId="{3711575E-A4FB-4C83-81D4-6986F38D05CC}" type="presParOf" srcId="{2069E263-CA68-447A-859F-7068DC9AF2B6}" destId="{9B5C0F41-E4E2-4A3A-AA73-E3E4EB6ACD5E}" srcOrd="11" destOrd="0" presId="urn:microsoft.com/office/officeart/2005/8/layout/chevron1"/>
    <dgm:cxn modelId="{CCC73177-5581-4AAB-BE1B-6DC689178598}" type="presParOf" srcId="{2069E263-CA68-447A-859F-7068DC9AF2B6}" destId="{F9C55CAF-C1A3-4EFD-AD93-3CBF7E30E2FA}" srcOrd="12" destOrd="0" presId="urn:microsoft.com/office/officeart/2005/8/layout/chevron1"/>
    <dgm:cxn modelId="{06C8B30C-6D5A-40B0-A2AF-A2450ABAD89B}" type="presParOf" srcId="{2069E263-CA68-447A-859F-7068DC9AF2B6}" destId="{DDB26EDE-11AF-40B7-9C16-348181381393}" srcOrd="13" destOrd="0" presId="urn:microsoft.com/office/officeart/2005/8/layout/chevron1"/>
    <dgm:cxn modelId="{9192D2C7-F398-4282-A4FE-86A369A4B2FE}" type="presParOf" srcId="{2069E263-CA68-447A-859F-7068DC9AF2B6}" destId="{8CED6B9D-804A-4009-A04D-D699125D11F0}" srcOrd="14" destOrd="0" presId="urn:microsoft.com/office/officeart/2005/8/layout/chevron1"/>
    <dgm:cxn modelId="{8ED8B140-6BD0-42CB-BB14-B93AD9EA0455}" type="presParOf" srcId="{2069E263-CA68-447A-859F-7068DC9AF2B6}" destId="{C3D8151F-F75F-49EC-B6A3-4B15A8912918}" srcOrd="15" destOrd="0" presId="urn:microsoft.com/office/officeart/2005/8/layout/chevron1"/>
    <dgm:cxn modelId="{FD206206-B997-4E30-BCAA-CC2905B4C0B7}" type="presParOf" srcId="{2069E263-CA68-447A-859F-7068DC9AF2B6}" destId="{0A5AB2D9-0A33-47A4-83C2-3990E2018CD9}" srcOrd="16" destOrd="0" presId="urn:microsoft.com/office/officeart/2005/8/layout/chevron1"/>
    <dgm:cxn modelId="{E58085B2-5B7A-419A-A2D2-A27CA4DFE542}" type="presParOf" srcId="{2069E263-CA68-447A-859F-7068DC9AF2B6}" destId="{5FE5E96A-0031-41D2-A1BE-2634D143793A}" srcOrd="17" destOrd="0" presId="urn:microsoft.com/office/officeart/2005/8/layout/chevron1"/>
    <dgm:cxn modelId="{DFF1F6CF-2BB1-493E-ADAF-D263D6024E49}"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solidFill>
          <a:schemeClr val="tx2"/>
        </a:soli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FE33B404-CCF3-47AC-9824-B7F5B3476E8F}" type="presOf" srcId="{2F442204-E894-4EB6-A3FA-953074E6D5F9}" destId="{A29D7AF6-34C9-459D-B160-0F8E7686BA2B}" srcOrd="0" destOrd="0" presId="urn:microsoft.com/office/officeart/2005/8/layout/chevron1"/>
    <dgm:cxn modelId="{C5D16C05-7FD8-44E7-BD55-EDB0A136DEF1}" type="presOf" srcId="{56EC974B-4690-4A6A-B143-36A5A9DDDB75}" destId="{F9C55CAF-C1A3-4EFD-AD93-3CBF7E30E2FA}" srcOrd="0" destOrd="0" presId="urn:microsoft.com/office/officeart/2005/8/layout/chevron1"/>
    <dgm:cxn modelId="{4628500C-15FD-4F52-B7F1-CBC2C8947673}" type="presOf" srcId="{2D51EAF0-C497-40E9-996D-2D0BC40F318C}" destId="{F2510710-7BA2-44B7-8AA7-1347717B483B}" srcOrd="0" destOrd="0" presId="urn:microsoft.com/office/officeart/2005/8/layout/chevron1"/>
    <dgm:cxn modelId="{2331270E-DF9E-4AE9-8DA7-6D6325260B63}" type="presOf" srcId="{72FFD339-6A5F-4ED7-B529-6155AF8C35BB}" destId="{636F50A3-8EFE-4C08-B6BE-284B03274F0B}" srcOrd="0" destOrd="0" presId="urn:microsoft.com/office/officeart/2005/8/layout/chevron1"/>
    <dgm:cxn modelId="{7BC9B318-E7A6-41F3-853C-1D1DFB2050EF}" srcId="{C782CD9B-2B4B-48D2-BF13-2B0D6056B78A}" destId="{2D51EAF0-C497-40E9-996D-2D0BC40F318C}" srcOrd="9" destOrd="0" parTransId="{43C509B8-DD3A-429A-ADC4-232D55259B3D}" sibTransId="{66A12237-9546-42D0-81C0-2C324670B743}"/>
    <dgm:cxn modelId="{F3C27C1D-D141-4AED-A566-F5991FC6DEDA}" type="presOf" srcId="{7A5D9CDD-E10F-422D-808B-815C691EF2E8}" destId="{A2199658-E72A-4294-AFD3-6892981EEB12}" srcOrd="0" destOrd="0" presId="urn:microsoft.com/office/officeart/2005/8/layout/chevron1"/>
    <dgm:cxn modelId="{01FDC83A-D77D-41A0-9ED1-32ECE8361EB4}" type="presOf" srcId="{5805825E-3BC3-4961-910E-96065463977D}" destId="{0A5AB2D9-0A33-47A4-83C2-3990E2018CD9}" srcOrd="0" destOrd="0" presId="urn:microsoft.com/office/officeart/2005/8/layout/chevron1"/>
    <dgm:cxn modelId="{94A2B45D-2D69-4650-AFC3-C5574217F910}" srcId="{C782CD9B-2B4B-48D2-BF13-2B0D6056B78A}" destId="{9225496C-39D8-4F53-8BB5-1B069B40EB3E}" srcOrd="3" destOrd="0" parTransId="{D3A21DFB-000A-4FCE-9E9D-8516EBA4DD45}" sibTransId="{1E3F53DD-2537-4C67-AA71-87081D444A81}"/>
    <dgm:cxn modelId="{68871F64-BD8C-4A79-887D-25EA2B6E69B8}" type="presOf" srcId="{A07A8528-D240-4AAE-BA81-005F6AD457F1}" destId="{8CED6B9D-804A-4009-A04D-D699125D11F0}" srcOrd="0" destOrd="0" presId="urn:microsoft.com/office/officeart/2005/8/layout/chevron1"/>
    <dgm:cxn modelId="{6FD2AE64-BDEB-482D-ACF3-1D5403180A1E}" srcId="{C782CD9B-2B4B-48D2-BF13-2B0D6056B78A}" destId="{2F442204-E894-4EB6-A3FA-953074E6D5F9}" srcOrd="4" destOrd="0" parTransId="{9E6A019B-6886-407A-A3BB-1A2A8D416818}" sibTransId="{07F51AA8-9070-4A56-AF24-8977CF9B6A80}"/>
    <dgm:cxn modelId="{3E5E4976-0306-4313-89A0-D9EFBE2491E5}" type="presOf" srcId="{DFCF748E-4FA2-4C04-B1DF-85DA1021BE5D}" destId="{F7031506-3856-48AD-BFC1-89D9660F7FF7}"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766D5998-653C-408C-9E44-7F5B5E0E7D7A}" type="presOf" srcId="{B754C885-66E5-4615-BD33-B6EE917A035D}" destId="{6C62160D-9EC9-4B84-8EFD-9C3E10FC055A}"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FE5FBCA8-5D6F-44E5-8DFA-D24300AECCE8}" srcId="{C782CD9B-2B4B-48D2-BF13-2B0D6056B78A}" destId="{56EC974B-4690-4A6A-B143-36A5A9DDDB75}" srcOrd="6" destOrd="0" parTransId="{F24B2512-EFC3-4494-92F8-F4C2A580DD56}" sibTransId="{57612FAC-3D38-4A5A-9D54-8452999285F4}"/>
    <dgm:cxn modelId="{5FC294AD-327D-4C9D-8FD9-F31CBC83490E}" type="presOf" srcId="{9225496C-39D8-4F53-8BB5-1B069B40EB3E}" destId="{6BB9B9CD-B911-4E33-8045-BE6A8D7C5B89}"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3616F0F3-33F3-4EC2-B94E-723102059064}" type="presOf" srcId="{C782CD9B-2B4B-48D2-BF13-2B0D6056B78A}" destId="{2069E263-CA68-447A-859F-7068DC9AF2B6}" srcOrd="0" destOrd="0" presId="urn:microsoft.com/office/officeart/2005/8/layout/chevron1"/>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F46D397A-380D-4870-9FCF-C6AA6571B0CB}" type="presParOf" srcId="{2069E263-CA68-447A-859F-7068DC9AF2B6}" destId="{F7031506-3856-48AD-BFC1-89D9660F7FF7}" srcOrd="0" destOrd="0" presId="urn:microsoft.com/office/officeart/2005/8/layout/chevron1"/>
    <dgm:cxn modelId="{7FEB6015-439F-40C5-A9B5-04324BEE5201}" type="presParOf" srcId="{2069E263-CA68-447A-859F-7068DC9AF2B6}" destId="{420EBE6C-A91F-49B7-AF4C-29A127D6266A}" srcOrd="1" destOrd="0" presId="urn:microsoft.com/office/officeart/2005/8/layout/chevron1"/>
    <dgm:cxn modelId="{9EA065D1-D9AE-416A-B165-5E62346F4725}" type="presParOf" srcId="{2069E263-CA68-447A-859F-7068DC9AF2B6}" destId="{6C62160D-9EC9-4B84-8EFD-9C3E10FC055A}" srcOrd="2" destOrd="0" presId="urn:microsoft.com/office/officeart/2005/8/layout/chevron1"/>
    <dgm:cxn modelId="{51CBC1DE-6CC0-481F-A1C2-BBA23D565FF0}" type="presParOf" srcId="{2069E263-CA68-447A-859F-7068DC9AF2B6}" destId="{6415A264-B3C7-41A6-9BA0-D0AD6AE1DACB}" srcOrd="3" destOrd="0" presId="urn:microsoft.com/office/officeart/2005/8/layout/chevron1"/>
    <dgm:cxn modelId="{F28D8D29-E1ED-4820-A20E-55A4B82BA9EF}" type="presParOf" srcId="{2069E263-CA68-447A-859F-7068DC9AF2B6}" destId="{636F50A3-8EFE-4C08-B6BE-284B03274F0B}" srcOrd="4" destOrd="0" presId="urn:microsoft.com/office/officeart/2005/8/layout/chevron1"/>
    <dgm:cxn modelId="{E13220A6-2030-420E-A307-0CBC857A2250}" type="presParOf" srcId="{2069E263-CA68-447A-859F-7068DC9AF2B6}" destId="{B0C5D3FB-8180-4CC6-9F14-5042E96FD8E3}" srcOrd="5" destOrd="0" presId="urn:microsoft.com/office/officeart/2005/8/layout/chevron1"/>
    <dgm:cxn modelId="{144659C8-E41F-4E03-BC2A-77D6B28B5D08}" type="presParOf" srcId="{2069E263-CA68-447A-859F-7068DC9AF2B6}" destId="{6BB9B9CD-B911-4E33-8045-BE6A8D7C5B89}" srcOrd="6" destOrd="0" presId="urn:microsoft.com/office/officeart/2005/8/layout/chevron1"/>
    <dgm:cxn modelId="{989B87CF-D24F-4691-A6B1-821A38C4AE7A}" type="presParOf" srcId="{2069E263-CA68-447A-859F-7068DC9AF2B6}" destId="{60B2C4AD-8A0D-4CB2-93A9-16C6C0E4BD5B}" srcOrd="7" destOrd="0" presId="urn:microsoft.com/office/officeart/2005/8/layout/chevron1"/>
    <dgm:cxn modelId="{B0394098-4CEB-4066-8D04-924B664073E8}" type="presParOf" srcId="{2069E263-CA68-447A-859F-7068DC9AF2B6}" destId="{A29D7AF6-34C9-459D-B160-0F8E7686BA2B}" srcOrd="8" destOrd="0" presId="urn:microsoft.com/office/officeart/2005/8/layout/chevron1"/>
    <dgm:cxn modelId="{00B59F93-56AF-447A-88F1-053BCE5D3B98}" type="presParOf" srcId="{2069E263-CA68-447A-859F-7068DC9AF2B6}" destId="{7004503D-9639-442B-9C04-FB1247092C40}" srcOrd="9" destOrd="0" presId="urn:microsoft.com/office/officeart/2005/8/layout/chevron1"/>
    <dgm:cxn modelId="{B5781CC6-CFB1-4D5B-908B-E6D9E4DA65DF}" type="presParOf" srcId="{2069E263-CA68-447A-859F-7068DC9AF2B6}" destId="{A2199658-E72A-4294-AFD3-6892981EEB12}" srcOrd="10" destOrd="0" presId="urn:microsoft.com/office/officeart/2005/8/layout/chevron1"/>
    <dgm:cxn modelId="{1E03C673-642C-4384-B631-CC3F83E3FE8D}" type="presParOf" srcId="{2069E263-CA68-447A-859F-7068DC9AF2B6}" destId="{9B5C0F41-E4E2-4A3A-AA73-E3E4EB6ACD5E}" srcOrd="11" destOrd="0" presId="urn:microsoft.com/office/officeart/2005/8/layout/chevron1"/>
    <dgm:cxn modelId="{F01542A3-18FD-4141-AFA6-CC910AF7F0B6}" type="presParOf" srcId="{2069E263-CA68-447A-859F-7068DC9AF2B6}" destId="{F9C55CAF-C1A3-4EFD-AD93-3CBF7E30E2FA}" srcOrd="12" destOrd="0" presId="urn:microsoft.com/office/officeart/2005/8/layout/chevron1"/>
    <dgm:cxn modelId="{397381C5-099C-4777-B5CE-D13BDE310602}" type="presParOf" srcId="{2069E263-CA68-447A-859F-7068DC9AF2B6}" destId="{DDB26EDE-11AF-40B7-9C16-348181381393}" srcOrd="13" destOrd="0" presId="urn:microsoft.com/office/officeart/2005/8/layout/chevron1"/>
    <dgm:cxn modelId="{1420ABF4-6F16-443C-AA89-160B680E3322}" type="presParOf" srcId="{2069E263-CA68-447A-859F-7068DC9AF2B6}" destId="{8CED6B9D-804A-4009-A04D-D699125D11F0}" srcOrd="14" destOrd="0" presId="urn:microsoft.com/office/officeart/2005/8/layout/chevron1"/>
    <dgm:cxn modelId="{9E209498-140E-4357-A724-855A7ED38ED1}" type="presParOf" srcId="{2069E263-CA68-447A-859F-7068DC9AF2B6}" destId="{C3D8151F-F75F-49EC-B6A3-4B15A8912918}" srcOrd="15" destOrd="0" presId="urn:microsoft.com/office/officeart/2005/8/layout/chevron1"/>
    <dgm:cxn modelId="{0E3463F5-0205-425A-A318-9B9CF4CB9D4F}" type="presParOf" srcId="{2069E263-CA68-447A-859F-7068DC9AF2B6}" destId="{0A5AB2D9-0A33-47A4-83C2-3990E2018CD9}" srcOrd="16" destOrd="0" presId="urn:microsoft.com/office/officeart/2005/8/layout/chevron1"/>
    <dgm:cxn modelId="{4C09F66C-D1E2-4FFB-8728-BF1B30D47298}" type="presParOf" srcId="{2069E263-CA68-447A-859F-7068DC9AF2B6}" destId="{5FE5E96A-0031-41D2-A1BE-2634D143793A}" srcOrd="17" destOrd="0" presId="urn:microsoft.com/office/officeart/2005/8/layout/chevron1"/>
    <dgm:cxn modelId="{D33B4C45-E537-4954-81DF-6ACD42EA47FF}"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782CD9B-2B4B-48D2-BF13-2B0D6056B78A}"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it-IT"/>
        </a:p>
      </dgm:t>
    </dgm:pt>
    <dgm:pt modelId="{DFCF748E-4FA2-4C04-B1DF-85DA1021BE5D}">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Rete viaria complessiva</a:t>
          </a:r>
        </a:p>
      </dgm:t>
    </dgm:pt>
    <dgm:pt modelId="{7DAF1956-B700-4203-9672-92E4451DCC31}" type="parTrans" cxnId="{92751D9D-02E3-45C2-978C-737085227C42}">
      <dgm:prSet/>
      <dgm:spPr/>
      <dgm:t>
        <a:bodyPr/>
        <a:lstStyle/>
        <a:p>
          <a:endParaRPr lang="it-IT"/>
        </a:p>
      </dgm:t>
    </dgm:pt>
    <dgm:pt modelId="{A0ED7260-8442-4FBF-80B4-500E49A4F3AF}" type="sibTrans" cxnId="{92751D9D-02E3-45C2-978C-737085227C42}">
      <dgm:prSet/>
      <dgm:spPr/>
      <dgm:t>
        <a:bodyPr/>
        <a:lstStyle/>
        <a:p>
          <a:endParaRPr lang="it-IT"/>
        </a:p>
      </dgm:t>
    </dgm:pt>
    <dgm:pt modelId="{B754C885-66E5-4615-BD33-B6EE917A035D}">
      <dgm:prSet phldrT="[Testo]"/>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a:t>Risorse</a:t>
          </a:r>
        </a:p>
      </dgm:t>
    </dgm:pt>
    <dgm:pt modelId="{65812F9F-DD0E-4752-BF8B-D07282594751}" type="parTrans" cxnId="{F8EA3703-CEE5-4162-AB46-CFFF8AC28B48}">
      <dgm:prSet/>
      <dgm:spPr/>
      <dgm:t>
        <a:bodyPr/>
        <a:lstStyle/>
        <a:p>
          <a:endParaRPr lang="it-IT"/>
        </a:p>
      </dgm:t>
    </dgm:pt>
    <dgm:pt modelId="{79AAED35-18A8-4347-A2B8-6AAE8B34BA56}" type="sibTrans" cxnId="{F8EA3703-CEE5-4162-AB46-CFFF8AC28B48}">
      <dgm:prSet/>
      <dgm:spPr/>
      <dgm:t>
        <a:bodyPr/>
        <a:lstStyle/>
        <a:p>
          <a:endParaRPr lang="it-IT"/>
        </a:p>
      </dgm:t>
    </dgm:pt>
    <dgm:pt modelId="{9225496C-39D8-4F53-8BB5-1B069B40EB3E}">
      <dgm:prSet phldrT="[Testo]"/>
      <dgm:spPr>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dgm:spPr>
      <dgm:t>
        <a:bodyPr/>
        <a:lstStyle/>
        <a:p>
          <a:r>
            <a:rPr lang="it-IT" dirty="0"/>
            <a:t>Affidamenti</a:t>
          </a:r>
        </a:p>
      </dgm:t>
    </dgm:pt>
    <dgm:pt modelId="{D3A21DFB-000A-4FCE-9E9D-8516EBA4DD45}" type="parTrans" cxnId="{94A2B45D-2D69-4650-AFC3-C5574217F910}">
      <dgm:prSet/>
      <dgm:spPr/>
      <dgm:t>
        <a:bodyPr/>
        <a:lstStyle/>
        <a:p>
          <a:endParaRPr lang="it-IT"/>
        </a:p>
      </dgm:t>
    </dgm:pt>
    <dgm:pt modelId="{1E3F53DD-2537-4C67-AA71-87081D444A81}" type="sibTrans" cxnId="{94A2B45D-2D69-4650-AFC3-C5574217F910}">
      <dgm:prSet/>
      <dgm:spPr/>
      <dgm:t>
        <a:bodyPr/>
        <a:lstStyle/>
        <a:p>
          <a:endParaRPr lang="it-IT"/>
        </a:p>
      </dgm:t>
    </dgm:pt>
    <dgm:pt modelId="{2F442204-E894-4EB6-A3FA-953074E6D5F9}">
      <dgm:prSet phldrT="[Testo]" custT="1"/>
      <dgm:spPr>
        <a:solidFill>
          <a:schemeClr val="tx2"/>
        </a:solidFill>
      </dgm:spPr>
      <dgm:t>
        <a:bodyPr/>
        <a:lstStyle/>
        <a:p>
          <a:r>
            <a:rPr lang="it-IT" sz="700" dirty="0"/>
            <a:t>Investimenti e Produzione</a:t>
          </a:r>
        </a:p>
        <a:p>
          <a:r>
            <a:rPr lang="it-IT" sz="700" dirty="0"/>
            <a:t>MP</a:t>
          </a:r>
        </a:p>
      </dgm:t>
    </dgm:pt>
    <dgm:pt modelId="{9E6A019B-6886-407A-A3BB-1A2A8D416818}" type="parTrans" cxnId="{6FD2AE64-BDEB-482D-ACF3-1D5403180A1E}">
      <dgm:prSet/>
      <dgm:spPr/>
      <dgm:t>
        <a:bodyPr/>
        <a:lstStyle/>
        <a:p>
          <a:endParaRPr lang="it-IT"/>
        </a:p>
      </dgm:t>
    </dgm:pt>
    <dgm:pt modelId="{07F51AA8-9070-4A56-AF24-8977CF9B6A80}" type="sibTrans" cxnId="{6FD2AE64-BDEB-482D-ACF3-1D5403180A1E}">
      <dgm:prSet/>
      <dgm:spPr/>
      <dgm:t>
        <a:bodyPr/>
        <a:lstStyle/>
        <a:p>
          <a:endParaRPr lang="it-IT"/>
        </a:p>
      </dgm:t>
    </dgm:pt>
    <dgm:pt modelId="{2D51EAF0-C497-40E9-996D-2D0BC40F318C}">
      <dgm:prSet phldrT="[Testo]"/>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Pagamenti</a:t>
          </a:r>
        </a:p>
      </dgm:t>
    </dgm:pt>
    <dgm:pt modelId="{43C509B8-DD3A-429A-ADC4-232D55259B3D}" type="parTrans" cxnId="{7BC9B318-E7A6-41F3-853C-1D1DFB2050EF}">
      <dgm:prSet/>
      <dgm:spPr/>
      <dgm:t>
        <a:bodyPr/>
        <a:lstStyle/>
        <a:p>
          <a:endParaRPr lang="it-IT"/>
        </a:p>
      </dgm:t>
    </dgm:pt>
    <dgm:pt modelId="{66A12237-9546-42D0-81C0-2C324670B743}" type="sibTrans" cxnId="{7BC9B318-E7A6-41F3-853C-1D1DFB2050EF}">
      <dgm:prSet/>
      <dgm:spPr/>
      <dgm:t>
        <a:bodyPr/>
        <a:lstStyle/>
        <a:p>
          <a:endParaRPr lang="it-IT"/>
        </a:p>
      </dgm:t>
    </dgm:pt>
    <dgm:pt modelId="{72FFD339-6A5F-4ED7-B529-6155AF8C35BB}">
      <dgm:prSet/>
      <dgm:spPr>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dgm:spPr>
      <dgm:t>
        <a:bodyPr/>
        <a:lstStyle/>
        <a:p>
          <a:r>
            <a:rPr lang="it-IT" dirty="0" err="1"/>
            <a:t>soc</a:t>
          </a:r>
          <a:endParaRPr lang="it-IT" dirty="0"/>
        </a:p>
      </dgm:t>
    </dgm:pt>
    <dgm:pt modelId="{ECFEA23F-DCCD-42C6-8706-10917CE3C2B0}" type="parTrans" cxnId="{C381E8F4-D0AE-4AD0-B8F1-4BDFF55901DE}">
      <dgm:prSet/>
      <dgm:spPr/>
      <dgm:t>
        <a:bodyPr/>
        <a:lstStyle/>
        <a:p>
          <a:endParaRPr lang="it-IT"/>
        </a:p>
      </dgm:t>
    </dgm:pt>
    <dgm:pt modelId="{A3B7292F-5113-4C29-982F-BC1D14C7BE90}" type="sibTrans" cxnId="{C381E8F4-D0AE-4AD0-B8F1-4BDFF55901DE}">
      <dgm:prSet/>
      <dgm:spPr/>
      <dgm:t>
        <a:bodyPr/>
        <a:lstStyle/>
        <a:p>
          <a:endParaRPr lang="it-IT"/>
        </a:p>
      </dgm:t>
    </dgm:pt>
    <dgm:pt modelId="{A07A8528-D240-4AAE-BA81-005F6AD457F1}">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Ispezione Opere D’arte</a:t>
          </a:r>
        </a:p>
      </dgm:t>
    </dgm:pt>
    <dgm:pt modelId="{3C15A388-1B3D-47E8-B2CB-E67F7E1AFFF1}" type="parTrans" cxnId="{C9F268FB-CB20-4E78-9CDC-F035D61B7E09}">
      <dgm:prSet/>
      <dgm:spPr/>
      <dgm:t>
        <a:bodyPr/>
        <a:lstStyle/>
        <a:p>
          <a:endParaRPr lang="it-IT"/>
        </a:p>
      </dgm:t>
    </dgm:pt>
    <dgm:pt modelId="{7D0C416E-0310-43FE-A0D6-735CD62199B6}" type="sibTrans" cxnId="{C9F268FB-CB20-4E78-9CDC-F035D61B7E09}">
      <dgm:prSet/>
      <dgm:spPr/>
      <dgm:t>
        <a:bodyPr/>
        <a:lstStyle/>
        <a:p>
          <a:endParaRPr lang="it-IT"/>
        </a:p>
      </dgm:t>
    </dgm:pt>
    <dgm:pt modelId="{56EC974B-4690-4A6A-B143-36A5A9DDDB75}">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Supporto Tecnico</a:t>
          </a:r>
        </a:p>
      </dgm:t>
    </dgm:pt>
    <dgm:pt modelId="{F24B2512-EFC3-4494-92F8-F4C2A580DD56}" type="parTrans" cxnId="{FE5FBCA8-5D6F-44E5-8DFA-D24300AECCE8}">
      <dgm:prSet/>
      <dgm:spPr/>
      <dgm:t>
        <a:bodyPr/>
        <a:lstStyle/>
        <a:p>
          <a:endParaRPr lang="it-IT"/>
        </a:p>
      </dgm:t>
    </dgm:pt>
    <dgm:pt modelId="{57612FAC-3D38-4A5A-9D54-8452999285F4}" type="sibTrans" cxnId="{FE5FBCA8-5D6F-44E5-8DFA-D24300AECCE8}">
      <dgm:prSet/>
      <dgm:spPr/>
      <dgm:t>
        <a:bodyPr/>
        <a:lstStyle/>
        <a:p>
          <a:endParaRPr lang="it-IT"/>
        </a:p>
      </dgm:t>
    </dgm:pt>
    <dgm:pt modelId="{5805825E-3BC3-4961-910E-96065463977D}">
      <dgm:prSet/>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dirty="0"/>
            <a:t>Interventi Rilevanti</a:t>
          </a:r>
        </a:p>
      </dgm:t>
    </dgm:pt>
    <dgm:pt modelId="{263FA899-3C2D-4809-A47A-DB65911293C7}" type="parTrans" cxnId="{D6C89AE1-00A8-492D-888B-1E3DDC006D86}">
      <dgm:prSet/>
      <dgm:spPr/>
      <dgm:t>
        <a:bodyPr/>
        <a:lstStyle/>
        <a:p>
          <a:endParaRPr lang="it-IT"/>
        </a:p>
      </dgm:t>
    </dgm:pt>
    <dgm:pt modelId="{B58F1702-0059-4F53-9A60-77242457BBFA}" type="sibTrans" cxnId="{D6C89AE1-00A8-492D-888B-1E3DDC006D86}">
      <dgm:prSet/>
      <dgm:spPr/>
      <dgm:t>
        <a:bodyPr/>
        <a:lstStyle/>
        <a:p>
          <a:endParaRPr lang="it-IT"/>
        </a:p>
      </dgm:t>
    </dgm:pt>
    <dgm:pt modelId="{7A5D9CDD-E10F-422D-808B-815C691EF2E8}">
      <dgm:prSet phldrT="[Testo]" custT="1"/>
      <dgm:spPr>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dgm:spPr>
      <dgm:t>
        <a:bodyPr/>
        <a:lstStyle/>
        <a:p>
          <a:r>
            <a:rPr lang="it-IT" sz="700" dirty="0"/>
            <a:t>Investimenti e Produzione</a:t>
          </a:r>
        </a:p>
        <a:p>
          <a:r>
            <a:rPr lang="it-IT" sz="700" dirty="0"/>
            <a:t>NO</a:t>
          </a:r>
        </a:p>
      </dgm:t>
    </dgm:pt>
    <dgm:pt modelId="{089AE963-8402-4F38-908B-1CA814F78766}" type="parTrans" cxnId="{BEDD267B-EA80-4783-A782-86B96AAC5B03}">
      <dgm:prSet/>
      <dgm:spPr/>
      <dgm:t>
        <a:bodyPr/>
        <a:lstStyle/>
        <a:p>
          <a:endParaRPr lang="it-IT"/>
        </a:p>
      </dgm:t>
    </dgm:pt>
    <dgm:pt modelId="{63A1392B-D9B4-4604-ACED-CDD4B7E19D6E}" type="sibTrans" cxnId="{BEDD267B-EA80-4783-A782-86B96AAC5B03}">
      <dgm:prSet/>
      <dgm:spPr/>
      <dgm:t>
        <a:bodyPr/>
        <a:lstStyle/>
        <a:p>
          <a:endParaRPr lang="it-IT"/>
        </a:p>
      </dgm:t>
    </dgm:pt>
    <dgm:pt modelId="{2069E263-CA68-447A-859F-7068DC9AF2B6}" type="pres">
      <dgm:prSet presAssocID="{C782CD9B-2B4B-48D2-BF13-2B0D6056B78A}" presName="Name0" presStyleCnt="0">
        <dgm:presLayoutVars>
          <dgm:dir/>
          <dgm:animLvl val="lvl"/>
          <dgm:resizeHandles val="exact"/>
        </dgm:presLayoutVars>
      </dgm:prSet>
      <dgm:spPr/>
    </dgm:pt>
    <dgm:pt modelId="{F7031506-3856-48AD-BFC1-89D9660F7FF7}" type="pres">
      <dgm:prSet presAssocID="{DFCF748E-4FA2-4C04-B1DF-85DA1021BE5D}" presName="parTxOnly" presStyleLbl="node1" presStyleIdx="0" presStyleCnt="10">
        <dgm:presLayoutVars>
          <dgm:chMax val="0"/>
          <dgm:chPref val="0"/>
          <dgm:bulletEnabled val="1"/>
        </dgm:presLayoutVars>
      </dgm:prSet>
      <dgm:spPr/>
    </dgm:pt>
    <dgm:pt modelId="{420EBE6C-A91F-49B7-AF4C-29A127D6266A}" type="pres">
      <dgm:prSet presAssocID="{A0ED7260-8442-4FBF-80B4-500E49A4F3AF}" presName="parTxOnlySpace" presStyleCnt="0"/>
      <dgm:spPr/>
    </dgm:pt>
    <dgm:pt modelId="{6C62160D-9EC9-4B84-8EFD-9C3E10FC055A}" type="pres">
      <dgm:prSet presAssocID="{B754C885-66E5-4615-BD33-B6EE917A035D}" presName="parTxOnly" presStyleLbl="node1" presStyleIdx="1" presStyleCnt="10">
        <dgm:presLayoutVars>
          <dgm:chMax val="0"/>
          <dgm:chPref val="0"/>
          <dgm:bulletEnabled val="1"/>
        </dgm:presLayoutVars>
      </dgm:prSet>
      <dgm:spPr/>
    </dgm:pt>
    <dgm:pt modelId="{6415A264-B3C7-41A6-9BA0-D0AD6AE1DACB}" type="pres">
      <dgm:prSet presAssocID="{79AAED35-18A8-4347-A2B8-6AAE8B34BA56}" presName="parTxOnlySpace" presStyleCnt="0"/>
      <dgm:spPr/>
    </dgm:pt>
    <dgm:pt modelId="{636F50A3-8EFE-4C08-B6BE-284B03274F0B}" type="pres">
      <dgm:prSet presAssocID="{72FFD339-6A5F-4ED7-B529-6155AF8C35BB}" presName="parTxOnly" presStyleLbl="node1" presStyleIdx="2" presStyleCnt="10">
        <dgm:presLayoutVars>
          <dgm:chMax val="0"/>
          <dgm:chPref val="0"/>
          <dgm:bulletEnabled val="1"/>
        </dgm:presLayoutVars>
      </dgm:prSet>
      <dgm:spPr/>
    </dgm:pt>
    <dgm:pt modelId="{B0C5D3FB-8180-4CC6-9F14-5042E96FD8E3}" type="pres">
      <dgm:prSet presAssocID="{A3B7292F-5113-4C29-982F-BC1D14C7BE90}" presName="parTxOnlySpace" presStyleCnt="0"/>
      <dgm:spPr/>
    </dgm:pt>
    <dgm:pt modelId="{6BB9B9CD-B911-4E33-8045-BE6A8D7C5B89}" type="pres">
      <dgm:prSet presAssocID="{9225496C-39D8-4F53-8BB5-1B069B40EB3E}" presName="parTxOnly" presStyleLbl="node1" presStyleIdx="3" presStyleCnt="10">
        <dgm:presLayoutVars>
          <dgm:chMax val="0"/>
          <dgm:chPref val="0"/>
          <dgm:bulletEnabled val="1"/>
        </dgm:presLayoutVars>
      </dgm:prSet>
      <dgm:spPr/>
    </dgm:pt>
    <dgm:pt modelId="{60B2C4AD-8A0D-4CB2-93A9-16C6C0E4BD5B}" type="pres">
      <dgm:prSet presAssocID="{1E3F53DD-2537-4C67-AA71-87081D444A81}" presName="parTxOnlySpace" presStyleCnt="0"/>
      <dgm:spPr/>
    </dgm:pt>
    <dgm:pt modelId="{A29D7AF6-34C9-459D-B160-0F8E7686BA2B}" type="pres">
      <dgm:prSet presAssocID="{2F442204-E894-4EB6-A3FA-953074E6D5F9}" presName="parTxOnly" presStyleLbl="node1" presStyleIdx="4" presStyleCnt="10">
        <dgm:presLayoutVars>
          <dgm:chMax val="0"/>
          <dgm:chPref val="0"/>
          <dgm:bulletEnabled val="1"/>
        </dgm:presLayoutVars>
      </dgm:prSet>
      <dgm:spPr/>
    </dgm:pt>
    <dgm:pt modelId="{7004503D-9639-442B-9C04-FB1247092C40}" type="pres">
      <dgm:prSet presAssocID="{07F51AA8-9070-4A56-AF24-8977CF9B6A80}" presName="parTxOnlySpace" presStyleCnt="0"/>
      <dgm:spPr/>
    </dgm:pt>
    <dgm:pt modelId="{A2199658-E72A-4294-AFD3-6892981EEB12}" type="pres">
      <dgm:prSet presAssocID="{7A5D9CDD-E10F-422D-808B-815C691EF2E8}" presName="parTxOnly" presStyleLbl="node1" presStyleIdx="5" presStyleCnt="10">
        <dgm:presLayoutVars>
          <dgm:chMax val="0"/>
          <dgm:chPref val="0"/>
          <dgm:bulletEnabled val="1"/>
        </dgm:presLayoutVars>
      </dgm:prSet>
      <dgm:spPr/>
    </dgm:pt>
    <dgm:pt modelId="{9B5C0F41-E4E2-4A3A-AA73-E3E4EB6ACD5E}" type="pres">
      <dgm:prSet presAssocID="{63A1392B-D9B4-4604-ACED-CDD4B7E19D6E}" presName="parTxOnlySpace" presStyleCnt="0"/>
      <dgm:spPr/>
    </dgm:pt>
    <dgm:pt modelId="{F9C55CAF-C1A3-4EFD-AD93-3CBF7E30E2FA}" type="pres">
      <dgm:prSet presAssocID="{56EC974B-4690-4A6A-B143-36A5A9DDDB75}" presName="parTxOnly" presStyleLbl="node1" presStyleIdx="6" presStyleCnt="10">
        <dgm:presLayoutVars>
          <dgm:chMax val="0"/>
          <dgm:chPref val="0"/>
          <dgm:bulletEnabled val="1"/>
        </dgm:presLayoutVars>
      </dgm:prSet>
      <dgm:spPr/>
    </dgm:pt>
    <dgm:pt modelId="{DDB26EDE-11AF-40B7-9C16-348181381393}" type="pres">
      <dgm:prSet presAssocID="{57612FAC-3D38-4A5A-9D54-8452999285F4}" presName="parTxOnlySpace" presStyleCnt="0"/>
      <dgm:spPr/>
    </dgm:pt>
    <dgm:pt modelId="{8CED6B9D-804A-4009-A04D-D699125D11F0}" type="pres">
      <dgm:prSet presAssocID="{A07A8528-D240-4AAE-BA81-005F6AD457F1}" presName="parTxOnly" presStyleLbl="node1" presStyleIdx="7" presStyleCnt="10">
        <dgm:presLayoutVars>
          <dgm:chMax val="0"/>
          <dgm:chPref val="0"/>
          <dgm:bulletEnabled val="1"/>
        </dgm:presLayoutVars>
      </dgm:prSet>
      <dgm:spPr/>
    </dgm:pt>
    <dgm:pt modelId="{C3D8151F-F75F-49EC-B6A3-4B15A8912918}" type="pres">
      <dgm:prSet presAssocID="{7D0C416E-0310-43FE-A0D6-735CD62199B6}" presName="parTxOnlySpace" presStyleCnt="0"/>
      <dgm:spPr/>
    </dgm:pt>
    <dgm:pt modelId="{0A5AB2D9-0A33-47A4-83C2-3990E2018CD9}" type="pres">
      <dgm:prSet presAssocID="{5805825E-3BC3-4961-910E-96065463977D}" presName="parTxOnly" presStyleLbl="node1" presStyleIdx="8" presStyleCnt="10">
        <dgm:presLayoutVars>
          <dgm:chMax val="0"/>
          <dgm:chPref val="0"/>
          <dgm:bulletEnabled val="1"/>
        </dgm:presLayoutVars>
      </dgm:prSet>
      <dgm:spPr/>
    </dgm:pt>
    <dgm:pt modelId="{5FE5E96A-0031-41D2-A1BE-2634D143793A}" type="pres">
      <dgm:prSet presAssocID="{B58F1702-0059-4F53-9A60-77242457BBFA}" presName="parTxOnlySpace" presStyleCnt="0"/>
      <dgm:spPr/>
    </dgm:pt>
    <dgm:pt modelId="{F2510710-7BA2-44B7-8AA7-1347717B483B}" type="pres">
      <dgm:prSet presAssocID="{2D51EAF0-C497-40E9-996D-2D0BC40F318C}" presName="parTxOnly" presStyleLbl="node1" presStyleIdx="9" presStyleCnt="10">
        <dgm:presLayoutVars>
          <dgm:chMax val="0"/>
          <dgm:chPref val="0"/>
          <dgm:bulletEnabled val="1"/>
        </dgm:presLayoutVars>
      </dgm:prSet>
      <dgm:spPr/>
    </dgm:pt>
  </dgm:ptLst>
  <dgm:cxnLst>
    <dgm:cxn modelId="{F8EA3703-CEE5-4162-AB46-CFFF8AC28B48}" srcId="{C782CD9B-2B4B-48D2-BF13-2B0D6056B78A}" destId="{B754C885-66E5-4615-BD33-B6EE917A035D}" srcOrd="1" destOrd="0" parTransId="{65812F9F-DD0E-4752-BF8B-D07282594751}" sibTransId="{79AAED35-18A8-4347-A2B8-6AAE8B34BA56}"/>
    <dgm:cxn modelId="{B999C907-1A6E-4C10-9727-6FCEFBE3616F}" type="presOf" srcId="{2D51EAF0-C497-40E9-996D-2D0BC40F318C}" destId="{F2510710-7BA2-44B7-8AA7-1347717B483B}" srcOrd="0" destOrd="0" presId="urn:microsoft.com/office/officeart/2005/8/layout/chevron1"/>
    <dgm:cxn modelId="{54FAE407-EF68-4DB8-9A77-42AB6712E577}" type="presOf" srcId="{2F442204-E894-4EB6-A3FA-953074E6D5F9}" destId="{A29D7AF6-34C9-459D-B160-0F8E7686BA2B}" srcOrd="0" destOrd="0" presId="urn:microsoft.com/office/officeart/2005/8/layout/chevron1"/>
    <dgm:cxn modelId="{7BC9B318-E7A6-41F3-853C-1D1DFB2050EF}" srcId="{C782CD9B-2B4B-48D2-BF13-2B0D6056B78A}" destId="{2D51EAF0-C497-40E9-996D-2D0BC40F318C}" srcOrd="9" destOrd="0" parTransId="{43C509B8-DD3A-429A-ADC4-232D55259B3D}" sibTransId="{66A12237-9546-42D0-81C0-2C324670B743}"/>
    <dgm:cxn modelId="{94A2B45D-2D69-4650-AFC3-C5574217F910}" srcId="{C782CD9B-2B4B-48D2-BF13-2B0D6056B78A}" destId="{9225496C-39D8-4F53-8BB5-1B069B40EB3E}" srcOrd="3" destOrd="0" parTransId="{D3A21DFB-000A-4FCE-9E9D-8516EBA4DD45}" sibTransId="{1E3F53DD-2537-4C67-AA71-87081D444A81}"/>
    <dgm:cxn modelId="{6FD2AE64-BDEB-482D-ACF3-1D5403180A1E}" srcId="{C782CD9B-2B4B-48D2-BF13-2B0D6056B78A}" destId="{2F442204-E894-4EB6-A3FA-953074E6D5F9}" srcOrd="4" destOrd="0" parTransId="{9E6A019B-6886-407A-A3BB-1A2A8D416818}" sibTransId="{07F51AA8-9070-4A56-AF24-8977CF9B6A80}"/>
    <dgm:cxn modelId="{00360669-475F-4192-82B8-17F19F4A3283}" type="presOf" srcId="{7A5D9CDD-E10F-422D-808B-815C691EF2E8}" destId="{A2199658-E72A-4294-AFD3-6892981EEB12}" srcOrd="0" destOrd="0" presId="urn:microsoft.com/office/officeart/2005/8/layout/chevron1"/>
    <dgm:cxn modelId="{B99A8B6C-E869-44C8-9D3A-6CC4AF958F59}" type="presOf" srcId="{9225496C-39D8-4F53-8BB5-1B069B40EB3E}" destId="{6BB9B9CD-B911-4E33-8045-BE6A8D7C5B89}" srcOrd="0" destOrd="0" presId="urn:microsoft.com/office/officeart/2005/8/layout/chevron1"/>
    <dgm:cxn modelId="{7425FA6D-EB4E-44E1-B2C8-86C024DD4F60}" type="presOf" srcId="{A07A8528-D240-4AAE-BA81-005F6AD457F1}" destId="{8CED6B9D-804A-4009-A04D-D699125D11F0}" srcOrd="0" destOrd="0" presId="urn:microsoft.com/office/officeart/2005/8/layout/chevron1"/>
    <dgm:cxn modelId="{9F7FF75A-EE1E-4BAC-85B2-D9758B2E33B0}" type="presOf" srcId="{72FFD339-6A5F-4ED7-B529-6155AF8C35BB}" destId="{636F50A3-8EFE-4C08-B6BE-284B03274F0B}" srcOrd="0" destOrd="0" presId="urn:microsoft.com/office/officeart/2005/8/layout/chevron1"/>
    <dgm:cxn modelId="{BEDD267B-EA80-4783-A782-86B96AAC5B03}" srcId="{C782CD9B-2B4B-48D2-BF13-2B0D6056B78A}" destId="{7A5D9CDD-E10F-422D-808B-815C691EF2E8}" srcOrd="5" destOrd="0" parTransId="{089AE963-8402-4F38-908B-1CA814F78766}" sibTransId="{63A1392B-D9B4-4604-ACED-CDD4B7E19D6E}"/>
    <dgm:cxn modelId="{2E8DDE89-DE8B-463B-93EA-83740E8D5502}" type="presOf" srcId="{5805825E-3BC3-4961-910E-96065463977D}" destId="{0A5AB2D9-0A33-47A4-83C2-3990E2018CD9}" srcOrd="0" destOrd="0" presId="urn:microsoft.com/office/officeart/2005/8/layout/chevron1"/>
    <dgm:cxn modelId="{2C54308E-525F-4C27-A56D-77FDF989D5ED}" type="presOf" srcId="{DFCF748E-4FA2-4C04-B1DF-85DA1021BE5D}" destId="{F7031506-3856-48AD-BFC1-89D9660F7FF7}" srcOrd="0" destOrd="0" presId="urn:microsoft.com/office/officeart/2005/8/layout/chevron1"/>
    <dgm:cxn modelId="{92751D9D-02E3-45C2-978C-737085227C42}" srcId="{C782CD9B-2B4B-48D2-BF13-2B0D6056B78A}" destId="{DFCF748E-4FA2-4C04-B1DF-85DA1021BE5D}" srcOrd="0" destOrd="0" parTransId="{7DAF1956-B700-4203-9672-92E4451DCC31}" sibTransId="{A0ED7260-8442-4FBF-80B4-500E49A4F3AF}"/>
    <dgm:cxn modelId="{FE5FBCA8-5D6F-44E5-8DFA-D24300AECCE8}" srcId="{C782CD9B-2B4B-48D2-BF13-2B0D6056B78A}" destId="{56EC974B-4690-4A6A-B143-36A5A9DDDB75}" srcOrd="6" destOrd="0" parTransId="{F24B2512-EFC3-4494-92F8-F4C2A580DD56}" sibTransId="{57612FAC-3D38-4A5A-9D54-8452999285F4}"/>
    <dgm:cxn modelId="{6B72F1B8-EEB8-46A2-A7CB-044E76102011}" type="presOf" srcId="{C782CD9B-2B4B-48D2-BF13-2B0D6056B78A}" destId="{2069E263-CA68-447A-859F-7068DC9AF2B6}" srcOrd="0" destOrd="0" presId="urn:microsoft.com/office/officeart/2005/8/layout/chevron1"/>
    <dgm:cxn modelId="{FCF434DF-5292-4F48-833C-B85FB8AC3DE1}" type="presOf" srcId="{56EC974B-4690-4A6A-B143-36A5A9DDDB75}" destId="{F9C55CAF-C1A3-4EFD-AD93-3CBF7E30E2FA}" srcOrd="0" destOrd="0" presId="urn:microsoft.com/office/officeart/2005/8/layout/chevron1"/>
    <dgm:cxn modelId="{D6C89AE1-00A8-492D-888B-1E3DDC006D86}" srcId="{C782CD9B-2B4B-48D2-BF13-2B0D6056B78A}" destId="{5805825E-3BC3-4961-910E-96065463977D}" srcOrd="8" destOrd="0" parTransId="{263FA899-3C2D-4809-A47A-DB65911293C7}" sibTransId="{B58F1702-0059-4F53-9A60-77242457BBFA}"/>
    <dgm:cxn modelId="{8E1E8AE3-32D2-45AA-A6E5-563F841673F3}" type="presOf" srcId="{B754C885-66E5-4615-BD33-B6EE917A035D}" destId="{6C62160D-9EC9-4B84-8EFD-9C3E10FC055A}" srcOrd="0" destOrd="0" presId="urn:microsoft.com/office/officeart/2005/8/layout/chevron1"/>
    <dgm:cxn modelId="{C381E8F4-D0AE-4AD0-B8F1-4BDFF55901DE}" srcId="{C782CD9B-2B4B-48D2-BF13-2B0D6056B78A}" destId="{72FFD339-6A5F-4ED7-B529-6155AF8C35BB}" srcOrd="2" destOrd="0" parTransId="{ECFEA23F-DCCD-42C6-8706-10917CE3C2B0}" sibTransId="{A3B7292F-5113-4C29-982F-BC1D14C7BE90}"/>
    <dgm:cxn modelId="{C9F268FB-CB20-4E78-9CDC-F035D61B7E09}" srcId="{C782CD9B-2B4B-48D2-BF13-2B0D6056B78A}" destId="{A07A8528-D240-4AAE-BA81-005F6AD457F1}" srcOrd="7" destOrd="0" parTransId="{3C15A388-1B3D-47E8-B2CB-E67F7E1AFFF1}" sibTransId="{7D0C416E-0310-43FE-A0D6-735CD62199B6}"/>
    <dgm:cxn modelId="{EFA47E6C-8882-403B-9413-1C25E111BC2B}" type="presParOf" srcId="{2069E263-CA68-447A-859F-7068DC9AF2B6}" destId="{F7031506-3856-48AD-BFC1-89D9660F7FF7}" srcOrd="0" destOrd="0" presId="urn:microsoft.com/office/officeart/2005/8/layout/chevron1"/>
    <dgm:cxn modelId="{6D8C452A-D23F-46BC-A087-1C481F5F46A8}" type="presParOf" srcId="{2069E263-CA68-447A-859F-7068DC9AF2B6}" destId="{420EBE6C-A91F-49B7-AF4C-29A127D6266A}" srcOrd="1" destOrd="0" presId="urn:microsoft.com/office/officeart/2005/8/layout/chevron1"/>
    <dgm:cxn modelId="{559EFA84-F288-4D04-98F1-08566467A2D1}" type="presParOf" srcId="{2069E263-CA68-447A-859F-7068DC9AF2B6}" destId="{6C62160D-9EC9-4B84-8EFD-9C3E10FC055A}" srcOrd="2" destOrd="0" presId="urn:microsoft.com/office/officeart/2005/8/layout/chevron1"/>
    <dgm:cxn modelId="{CC831B9F-4DF9-4ADD-9681-2938CDAC728D}" type="presParOf" srcId="{2069E263-CA68-447A-859F-7068DC9AF2B6}" destId="{6415A264-B3C7-41A6-9BA0-D0AD6AE1DACB}" srcOrd="3" destOrd="0" presId="urn:microsoft.com/office/officeart/2005/8/layout/chevron1"/>
    <dgm:cxn modelId="{E7178FBE-28E8-47EF-BC81-D0F2D8EF6A48}" type="presParOf" srcId="{2069E263-CA68-447A-859F-7068DC9AF2B6}" destId="{636F50A3-8EFE-4C08-B6BE-284B03274F0B}" srcOrd="4" destOrd="0" presId="urn:microsoft.com/office/officeart/2005/8/layout/chevron1"/>
    <dgm:cxn modelId="{F4AF2C28-5046-45F9-871C-7FDD0FBC2898}" type="presParOf" srcId="{2069E263-CA68-447A-859F-7068DC9AF2B6}" destId="{B0C5D3FB-8180-4CC6-9F14-5042E96FD8E3}" srcOrd="5" destOrd="0" presId="urn:microsoft.com/office/officeart/2005/8/layout/chevron1"/>
    <dgm:cxn modelId="{012A2A94-729D-4E4A-ABAD-BE863CD5BF23}" type="presParOf" srcId="{2069E263-CA68-447A-859F-7068DC9AF2B6}" destId="{6BB9B9CD-B911-4E33-8045-BE6A8D7C5B89}" srcOrd="6" destOrd="0" presId="urn:microsoft.com/office/officeart/2005/8/layout/chevron1"/>
    <dgm:cxn modelId="{42F9D924-46B6-4DB4-9855-2E3FDABBFB42}" type="presParOf" srcId="{2069E263-CA68-447A-859F-7068DC9AF2B6}" destId="{60B2C4AD-8A0D-4CB2-93A9-16C6C0E4BD5B}" srcOrd="7" destOrd="0" presId="urn:microsoft.com/office/officeart/2005/8/layout/chevron1"/>
    <dgm:cxn modelId="{E77ADA59-5E32-46C0-8F28-FE0DA530B46D}" type="presParOf" srcId="{2069E263-CA68-447A-859F-7068DC9AF2B6}" destId="{A29D7AF6-34C9-459D-B160-0F8E7686BA2B}" srcOrd="8" destOrd="0" presId="urn:microsoft.com/office/officeart/2005/8/layout/chevron1"/>
    <dgm:cxn modelId="{4AB8F542-1822-4AE0-B298-E6B0C6205F00}" type="presParOf" srcId="{2069E263-CA68-447A-859F-7068DC9AF2B6}" destId="{7004503D-9639-442B-9C04-FB1247092C40}" srcOrd="9" destOrd="0" presId="urn:microsoft.com/office/officeart/2005/8/layout/chevron1"/>
    <dgm:cxn modelId="{D0C9A3D8-E4AF-457F-AE9B-C545D1C98CD1}" type="presParOf" srcId="{2069E263-CA68-447A-859F-7068DC9AF2B6}" destId="{A2199658-E72A-4294-AFD3-6892981EEB12}" srcOrd="10" destOrd="0" presId="urn:microsoft.com/office/officeart/2005/8/layout/chevron1"/>
    <dgm:cxn modelId="{1EC272D7-A4B7-410B-87C2-1392158D2154}" type="presParOf" srcId="{2069E263-CA68-447A-859F-7068DC9AF2B6}" destId="{9B5C0F41-E4E2-4A3A-AA73-E3E4EB6ACD5E}" srcOrd="11" destOrd="0" presId="urn:microsoft.com/office/officeart/2005/8/layout/chevron1"/>
    <dgm:cxn modelId="{7D6735A5-080B-4B61-92A8-323E6343E835}" type="presParOf" srcId="{2069E263-CA68-447A-859F-7068DC9AF2B6}" destId="{F9C55CAF-C1A3-4EFD-AD93-3CBF7E30E2FA}" srcOrd="12" destOrd="0" presId="urn:microsoft.com/office/officeart/2005/8/layout/chevron1"/>
    <dgm:cxn modelId="{E5D42D2C-4D4F-43B2-A6A2-9D106F8487F3}" type="presParOf" srcId="{2069E263-CA68-447A-859F-7068DC9AF2B6}" destId="{DDB26EDE-11AF-40B7-9C16-348181381393}" srcOrd="13" destOrd="0" presId="urn:microsoft.com/office/officeart/2005/8/layout/chevron1"/>
    <dgm:cxn modelId="{FC9BDB81-649E-4404-A142-33CAB56D2309}" type="presParOf" srcId="{2069E263-CA68-447A-859F-7068DC9AF2B6}" destId="{8CED6B9D-804A-4009-A04D-D699125D11F0}" srcOrd="14" destOrd="0" presId="urn:microsoft.com/office/officeart/2005/8/layout/chevron1"/>
    <dgm:cxn modelId="{94DD6DE3-DB80-48F1-A17B-97DD1852FC08}" type="presParOf" srcId="{2069E263-CA68-447A-859F-7068DC9AF2B6}" destId="{C3D8151F-F75F-49EC-B6A3-4B15A8912918}" srcOrd="15" destOrd="0" presId="urn:microsoft.com/office/officeart/2005/8/layout/chevron1"/>
    <dgm:cxn modelId="{720D0534-6CF1-4828-A5F8-8BCB05538ACE}" type="presParOf" srcId="{2069E263-CA68-447A-859F-7068DC9AF2B6}" destId="{0A5AB2D9-0A33-47A4-83C2-3990E2018CD9}" srcOrd="16" destOrd="0" presId="urn:microsoft.com/office/officeart/2005/8/layout/chevron1"/>
    <dgm:cxn modelId="{7DB6716E-FD56-407F-A148-510B768A6348}" type="presParOf" srcId="{2069E263-CA68-447A-859F-7068DC9AF2B6}" destId="{5FE5E96A-0031-41D2-A1BE-2634D143793A}" srcOrd="17" destOrd="0" presId="urn:microsoft.com/office/officeart/2005/8/layout/chevron1"/>
    <dgm:cxn modelId="{13D172C8-A547-4DB4-8E0D-74B5326F11B4}" type="presParOf" srcId="{2069E263-CA68-447A-859F-7068DC9AF2B6}" destId="{F2510710-7BA2-44B7-8AA7-1347717B483B}" srcOrd="1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63F6D0-FDDE-4CA1-AD92-DB96E5135F54}">
      <dsp:nvSpPr>
        <dsp:cNvPr id="0" name=""/>
        <dsp:cNvSpPr/>
      </dsp:nvSpPr>
      <dsp:spPr>
        <a:xfrm>
          <a:off x="1967" y="94743"/>
          <a:ext cx="1022631" cy="409052"/>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Rete viaria complessiva</a:t>
          </a:r>
        </a:p>
      </dsp:txBody>
      <dsp:txXfrm>
        <a:off x="206493" y="94743"/>
        <a:ext cx="613579" cy="409052"/>
      </dsp:txXfrm>
    </dsp:sp>
    <dsp:sp modelId="{77AB0C57-3732-4A7F-98BE-DE317F185E6C}">
      <dsp:nvSpPr>
        <dsp:cNvPr id="0" name=""/>
        <dsp:cNvSpPr/>
      </dsp:nvSpPr>
      <dsp:spPr>
        <a:xfrm>
          <a:off x="808598" y="94743"/>
          <a:ext cx="1022631" cy="409052"/>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Risorse</a:t>
          </a:r>
        </a:p>
      </dsp:txBody>
      <dsp:txXfrm>
        <a:off x="1013124" y="94743"/>
        <a:ext cx="613579" cy="409052"/>
      </dsp:txXfrm>
    </dsp:sp>
    <dsp:sp modelId="{4AD6D448-4CC0-4315-A093-B9CE4EFAE2AC}">
      <dsp:nvSpPr>
        <dsp:cNvPr id="0" name=""/>
        <dsp:cNvSpPr/>
      </dsp:nvSpPr>
      <dsp:spPr>
        <a:xfrm>
          <a:off x="1615229" y="94743"/>
          <a:ext cx="1022631" cy="409052"/>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err="1"/>
            <a:t>soc</a:t>
          </a:r>
          <a:endParaRPr lang="it-IT" sz="900" kern="1200" dirty="0"/>
        </a:p>
      </dsp:txBody>
      <dsp:txXfrm>
        <a:off x="1819755" y="94743"/>
        <a:ext cx="613579" cy="409052"/>
      </dsp:txXfrm>
    </dsp:sp>
    <dsp:sp modelId="{E74D7A4A-73C2-43FA-824A-4BA72478203F}">
      <dsp:nvSpPr>
        <dsp:cNvPr id="0" name=""/>
        <dsp:cNvSpPr/>
      </dsp:nvSpPr>
      <dsp:spPr>
        <a:xfrm>
          <a:off x="2421860" y="94743"/>
          <a:ext cx="1022631" cy="409052"/>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Affidamenti</a:t>
          </a:r>
        </a:p>
      </dsp:txBody>
      <dsp:txXfrm>
        <a:off x="2626386" y="94743"/>
        <a:ext cx="613579" cy="409052"/>
      </dsp:txXfrm>
    </dsp:sp>
    <dsp:sp modelId="{D2550DFF-8A71-41FD-B335-739C8BA82D9F}">
      <dsp:nvSpPr>
        <dsp:cNvPr id="0" name=""/>
        <dsp:cNvSpPr/>
      </dsp:nvSpPr>
      <dsp:spPr>
        <a:xfrm>
          <a:off x="3228491" y="94743"/>
          <a:ext cx="1022631" cy="409052"/>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33017" y="94743"/>
        <a:ext cx="613579" cy="409052"/>
      </dsp:txXfrm>
    </dsp:sp>
    <dsp:sp modelId="{7F8529BC-E330-492E-A9A4-85A5B4EDF65B}">
      <dsp:nvSpPr>
        <dsp:cNvPr id="0" name=""/>
        <dsp:cNvSpPr/>
      </dsp:nvSpPr>
      <dsp:spPr>
        <a:xfrm>
          <a:off x="4035123" y="94743"/>
          <a:ext cx="1022631" cy="409052"/>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39649" y="94743"/>
        <a:ext cx="613579" cy="409052"/>
      </dsp:txXfrm>
    </dsp:sp>
    <dsp:sp modelId="{64BB5E67-0670-4BB3-8535-51113E73DCA3}">
      <dsp:nvSpPr>
        <dsp:cNvPr id="0" name=""/>
        <dsp:cNvSpPr/>
      </dsp:nvSpPr>
      <dsp:spPr>
        <a:xfrm>
          <a:off x="4841754" y="94743"/>
          <a:ext cx="1022631" cy="409052"/>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Supporto Tecnico</a:t>
          </a:r>
        </a:p>
      </dsp:txBody>
      <dsp:txXfrm>
        <a:off x="5046280" y="94743"/>
        <a:ext cx="613579" cy="409052"/>
      </dsp:txXfrm>
    </dsp:sp>
    <dsp:sp modelId="{15CC3617-00D3-4DE6-9B7C-73B0D91CB6A9}">
      <dsp:nvSpPr>
        <dsp:cNvPr id="0" name=""/>
        <dsp:cNvSpPr/>
      </dsp:nvSpPr>
      <dsp:spPr>
        <a:xfrm>
          <a:off x="5648385" y="94743"/>
          <a:ext cx="1022631" cy="409052"/>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Ispezione Opere D’arte</a:t>
          </a:r>
        </a:p>
      </dsp:txBody>
      <dsp:txXfrm>
        <a:off x="5852911" y="94743"/>
        <a:ext cx="613579" cy="409052"/>
      </dsp:txXfrm>
    </dsp:sp>
    <dsp:sp modelId="{E42F589E-6631-42F1-A434-EB9BFC00C129}">
      <dsp:nvSpPr>
        <dsp:cNvPr id="0" name=""/>
        <dsp:cNvSpPr/>
      </dsp:nvSpPr>
      <dsp:spPr>
        <a:xfrm>
          <a:off x="6455016" y="94743"/>
          <a:ext cx="1022631" cy="409052"/>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Interventi Rilevanti</a:t>
          </a:r>
        </a:p>
      </dsp:txBody>
      <dsp:txXfrm>
        <a:off x="6659542" y="94743"/>
        <a:ext cx="613579" cy="409052"/>
      </dsp:txXfrm>
    </dsp:sp>
    <dsp:sp modelId="{F883C1BF-A3FE-43BF-9D52-4F40F37DDEA1}">
      <dsp:nvSpPr>
        <dsp:cNvPr id="0" name=""/>
        <dsp:cNvSpPr/>
      </dsp:nvSpPr>
      <dsp:spPr>
        <a:xfrm>
          <a:off x="6455016" y="554928"/>
          <a:ext cx="818104" cy="162000"/>
        </a:xfrm>
        <a:prstGeom prst="rect">
          <a:avLst/>
        </a:prstGeom>
        <a:solidFill>
          <a:schemeClr val="accent1"/>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57150" lvl="1" indent="-57150" algn="l" defTabSz="400050">
            <a:lnSpc>
              <a:spcPct val="90000"/>
            </a:lnSpc>
            <a:spcBef>
              <a:spcPct val="0"/>
            </a:spcBef>
            <a:spcAft>
              <a:spcPct val="15000"/>
            </a:spcAft>
            <a:buChar char="•"/>
          </a:pPr>
          <a:r>
            <a:rPr lang="it-IT" sz="900" kern="1200" dirty="0">
              <a:solidFill>
                <a:schemeClr val="bg1"/>
              </a:solidFill>
            </a:rPr>
            <a:t>Smart Road</a:t>
          </a:r>
        </a:p>
      </dsp:txBody>
      <dsp:txXfrm>
        <a:off x="6455016" y="554928"/>
        <a:ext cx="818104" cy="162000"/>
      </dsp:txXfrm>
    </dsp:sp>
    <dsp:sp modelId="{3724937C-EC74-4482-9E71-5AB7879CEACB}">
      <dsp:nvSpPr>
        <dsp:cNvPr id="0" name=""/>
        <dsp:cNvSpPr/>
      </dsp:nvSpPr>
      <dsp:spPr>
        <a:xfrm>
          <a:off x="7261647" y="94743"/>
          <a:ext cx="1022631" cy="409052"/>
        </a:xfrm>
        <a:prstGeom prst="chevron">
          <a:avLst/>
        </a:prstGeom>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Pagamenti</a:t>
          </a:r>
        </a:p>
      </dsp:txBody>
      <dsp:txXfrm>
        <a:off x="7466173" y="94743"/>
        <a:ext cx="613579" cy="409052"/>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63F6D0-FDDE-4CA1-AD92-DB96E5135F54}">
      <dsp:nvSpPr>
        <dsp:cNvPr id="0" name=""/>
        <dsp:cNvSpPr/>
      </dsp:nvSpPr>
      <dsp:spPr>
        <a:xfrm>
          <a:off x="1967" y="94743"/>
          <a:ext cx="1022631" cy="409052"/>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Rete viaria complessiva</a:t>
          </a:r>
        </a:p>
      </dsp:txBody>
      <dsp:txXfrm>
        <a:off x="206493" y="94743"/>
        <a:ext cx="613579" cy="409052"/>
      </dsp:txXfrm>
    </dsp:sp>
    <dsp:sp modelId="{77AB0C57-3732-4A7F-98BE-DE317F185E6C}">
      <dsp:nvSpPr>
        <dsp:cNvPr id="0" name=""/>
        <dsp:cNvSpPr/>
      </dsp:nvSpPr>
      <dsp:spPr>
        <a:xfrm>
          <a:off x="808598" y="94743"/>
          <a:ext cx="1022631" cy="409052"/>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Risorse</a:t>
          </a:r>
        </a:p>
      </dsp:txBody>
      <dsp:txXfrm>
        <a:off x="1013124" y="94743"/>
        <a:ext cx="613579" cy="409052"/>
      </dsp:txXfrm>
    </dsp:sp>
    <dsp:sp modelId="{4AD6D448-4CC0-4315-A093-B9CE4EFAE2AC}">
      <dsp:nvSpPr>
        <dsp:cNvPr id="0" name=""/>
        <dsp:cNvSpPr/>
      </dsp:nvSpPr>
      <dsp:spPr>
        <a:xfrm>
          <a:off x="1615229" y="94743"/>
          <a:ext cx="1022631" cy="409052"/>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err="1"/>
            <a:t>soc</a:t>
          </a:r>
          <a:endParaRPr lang="it-IT" sz="900" kern="1200" dirty="0"/>
        </a:p>
      </dsp:txBody>
      <dsp:txXfrm>
        <a:off x="1819755" y="94743"/>
        <a:ext cx="613579" cy="409052"/>
      </dsp:txXfrm>
    </dsp:sp>
    <dsp:sp modelId="{E74D7A4A-73C2-43FA-824A-4BA72478203F}">
      <dsp:nvSpPr>
        <dsp:cNvPr id="0" name=""/>
        <dsp:cNvSpPr/>
      </dsp:nvSpPr>
      <dsp:spPr>
        <a:xfrm>
          <a:off x="2421860" y="94743"/>
          <a:ext cx="1022631" cy="409052"/>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Affidamenti</a:t>
          </a:r>
        </a:p>
      </dsp:txBody>
      <dsp:txXfrm>
        <a:off x="2626386" y="94743"/>
        <a:ext cx="613579" cy="409052"/>
      </dsp:txXfrm>
    </dsp:sp>
    <dsp:sp modelId="{D2550DFF-8A71-41FD-B335-739C8BA82D9F}">
      <dsp:nvSpPr>
        <dsp:cNvPr id="0" name=""/>
        <dsp:cNvSpPr/>
      </dsp:nvSpPr>
      <dsp:spPr>
        <a:xfrm>
          <a:off x="3228491" y="94743"/>
          <a:ext cx="1022631" cy="409052"/>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33017" y="94743"/>
        <a:ext cx="613579" cy="409052"/>
      </dsp:txXfrm>
    </dsp:sp>
    <dsp:sp modelId="{7F8529BC-E330-492E-A9A4-85A5B4EDF65B}">
      <dsp:nvSpPr>
        <dsp:cNvPr id="0" name=""/>
        <dsp:cNvSpPr/>
      </dsp:nvSpPr>
      <dsp:spPr>
        <a:xfrm>
          <a:off x="4035123" y="94743"/>
          <a:ext cx="1022631" cy="409052"/>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39649" y="94743"/>
        <a:ext cx="613579" cy="409052"/>
      </dsp:txXfrm>
    </dsp:sp>
    <dsp:sp modelId="{64BB5E67-0670-4BB3-8535-51113E73DCA3}">
      <dsp:nvSpPr>
        <dsp:cNvPr id="0" name=""/>
        <dsp:cNvSpPr/>
      </dsp:nvSpPr>
      <dsp:spPr>
        <a:xfrm>
          <a:off x="4841754" y="94743"/>
          <a:ext cx="1022631" cy="409052"/>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Supporto Tecnico</a:t>
          </a:r>
        </a:p>
      </dsp:txBody>
      <dsp:txXfrm>
        <a:off x="5046280" y="94743"/>
        <a:ext cx="613579" cy="409052"/>
      </dsp:txXfrm>
    </dsp:sp>
    <dsp:sp modelId="{15CC3617-00D3-4DE6-9B7C-73B0D91CB6A9}">
      <dsp:nvSpPr>
        <dsp:cNvPr id="0" name=""/>
        <dsp:cNvSpPr/>
      </dsp:nvSpPr>
      <dsp:spPr>
        <a:xfrm>
          <a:off x="5648385" y="94743"/>
          <a:ext cx="1022631" cy="409052"/>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Ispezione Opere D’arte</a:t>
          </a:r>
        </a:p>
      </dsp:txBody>
      <dsp:txXfrm>
        <a:off x="5852911" y="94743"/>
        <a:ext cx="613579" cy="409052"/>
      </dsp:txXfrm>
    </dsp:sp>
    <dsp:sp modelId="{E42F589E-6631-42F1-A434-EB9BFC00C129}">
      <dsp:nvSpPr>
        <dsp:cNvPr id="0" name=""/>
        <dsp:cNvSpPr/>
      </dsp:nvSpPr>
      <dsp:spPr>
        <a:xfrm>
          <a:off x="6455016" y="94743"/>
          <a:ext cx="1022631" cy="409052"/>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Interventi Rilevanti</a:t>
          </a:r>
        </a:p>
      </dsp:txBody>
      <dsp:txXfrm>
        <a:off x="6659542" y="94743"/>
        <a:ext cx="613579" cy="409052"/>
      </dsp:txXfrm>
    </dsp:sp>
    <dsp:sp modelId="{F883C1BF-A3FE-43BF-9D52-4F40F37DDEA1}">
      <dsp:nvSpPr>
        <dsp:cNvPr id="0" name=""/>
        <dsp:cNvSpPr/>
      </dsp:nvSpPr>
      <dsp:spPr>
        <a:xfrm>
          <a:off x="6455016" y="554928"/>
          <a:ext cx="818104" cy="162000"/>
        </a:xfrm>
        <a:prstGeom prst="rect">
          <a:avLst/>
        </a:prstGeom>
        <a:solidFill>
          <a:schemeClr val="accent1"/>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57150" lvl="1" indent="-57150" algn="l" defTabSz="400050">
            <a:lnSpc>
              <a:spcPct val="90000"/>
            </a:lnSpc>
            <a:spcBef>
              <a:spcPct val="0"/>
            </a:spcBef>
            <a:spcAft>
              <a:spcPct val="15000"/>
            </a:spcAft>
            <a:buChar char="•"/>
          </a:pPr>
          <a:r>
            <a:rPr lang="it-IT" sz="900" kern="1200" dirty="0">
              <a:solidFill>
                <a:schemeClr val="bg1"/>
              </a:solidFill>
            </a:rPr>
            <a:t>Smart Road</a:t>
          </a:r>
        </a:p>
      </dsp:txBody>
      <dsp:txXfrm>
        <a:off x="6455016" y="554928"/>
        <a:ext cx="818104" cy="162000"/>
      </dsp:txXfrm>
    </dsp:sp>
    <dsp:sp modelId="{3724937C-EC74-4482-9E71-5AB7879CEACB}">
      <dsp:nvSpPr>
        <dsp:cNvPr id="0" name=""/>
        <dsp:cNvSpPr/>
      </dsp:nvSpPr>
      <dsp:spPr>
        <a:xfrm>
          <a:off x="7261647" y="94743"/>
          <a:ext cx="1022631" cy="409052"/>
        </a:xfrm>
        <a:prstGeom prst="chevron">
          <a:avLst/>
        </a:prstGeom>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Pagamenti</a:t>
          </a:r>
        </a:p>
      </dsp:txBody>
      <dsp:txXfrm>
        <a:off x="7466173" y="94743"/>
        <a:ext cx="613579" cy="4090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63F6D0-FDDE-4CA1-AD92-DB96E5135F54}">
      <dsp:nvSpPr>
        <dsp:cNvPr id="0" name=""/>
        <dsp:cNvSpPr/>
      </dsp:nvSpPr>
      <dsp:spPr>
        <a:xfrm>
          <a:off x="1967" y="94743"/>
          <a:ext cx="1022631" cy="409052"/>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Rete viaria complessiva</a:t>
          </a:r>
        </a:p>
      </dsp:txBody>
      <dsp:txXfrm>
        <a:off x="206493" y="94743"/>
        <a:ext cx="613579" cy="409052"/>
      </dsp:txXfrm>
    </dsp:sp>
    <dsp:sp modelId="{77AB0C57-3732-4A7F-98BE-DE317F185E6C}">
      <dsp:nvSpPr>
        <dsp:cNvPr id="0" name=""/>
        <dsp:cNvSpPr/>
      </dsp:nvSpPr>
      <dsp:spPr>
        <a:xfrm>
          <a:off x="808598" y="94743"/>
          <a:ext cx="1022631" cy="409052"/>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Risorse</a:t>
          </a:r>
        </a:p>
      </dsp:txBody>
      <dsp:txXfrm>
        <a:off x="1013124" y="94743"/>
        <a:ext cx="613579" cy="409052"/>
      </dsp:txXfrm>
    </dsp:sp>
    <dsp:sp modelId="{4AD6D448-4CC0-4315-A093-B9CE4EFAE2AC}">
      <dsp:nvSpPr>
        <dsp:cNvPr id="0" name=""/>
        <dsp:cNvSpPr/>
      </dsp:nvSpPr>
      <dsp:spPr>
        <a:xfrm>
          <a:off x="1615229" y="94743"/>
          <a:ext cx="1022631" cy="409052"/>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err="1"/>
            <a:t>soc</a:t>
          </a:r>
          <a:endParaRPr lang="it-IT" sz="900" kern="1200" dirty="0"/>
        </a:p>
      </dsp:txBody>
      <dsp:txXfrm>
        <a:off x="1819755" y="94743"/>
        <a:ext cx="613579" cy="409052"/>
      </dsp:txXfrm>
    </dsp:sp>
    <dsp:sp modelId="{E74D7A4A-73C2-43FA-824A-4BA72478203F}">
      <dsp:nvSpPr>
        <dsp:cNvPr id="0" name=""/>
        <dsp:cNvSpPr/>
      </dsp:nvSpPr>
      <dsp:spPr>
        <a:xfrm>
          <a:off x="2421860" y="94743"/>
          <a:ext cx="1022631" cy="409052"/>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Affidamenti</a:t>
          </a:r>
        </a:p>
      </dsp:txBody>
      <dsp:txXfrm>
        <a:off x="2626386" y="94743"/>
        <a:ext cx="613579" cy="409052"/>
      </dsp:txXfrm>
    </dsp:sp>
    <dsp:sp modelId="{D2550DFF-8A71-41FD-B335-739C8BA82D9F}">
      <dsp:nvSpPr>
        <dsp:cNvPr id="0" name=""/>
        <dsp:cNvSpPr/>
      </dsp:nvSpPr>
      <dsp:spPr>
        <a:xfrm>
          <a:off x="3228491" y="94743"/>
          <a:ext cx="1022631" cy="409052"/>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33017" y="94743"/>
        <a:ext cx="613579" cy="409052"/>
      </dsp:txXfrm>
    </dsp:sp>
    <dsp:sp modelId="{7F8529BC-E330-492E-A9A4-85A5B4EDF65B}">
      <dsp:nvSpPr>
        <dsp:cNvPr id="0" name=""/>
        <dsp:cNvSpPr/>
      </dsp:nvSpPr>
      <dsp:spPr>
        <a:xfrm>
          <a:off x="4035123" y="94743"/>
          <a:ext cx="1022631" cy="409052"/>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39649" y="94743"/>
        <a:ext cx="613579" cy="409052"/>
      </dsp:txXfrm>
    </dsp:sp>
    <dsp:sp modelId="{64BB5E67-0670-4BB3-8535-51113E73DCA3}">
      <dsp:nvSpPr>
        <dsp:cNvPr id="0" name=""/>
        <dsp:cNvSpPr/>
      </dsp:nvSpPr>
      <dsp:spPr>
        <a:xfrm>
          <a:off x="4841754" y="94743"/>
          <a:ext cx="1022631" cy="409052"/>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Supporto Tecnico</a:t>
          </a:r>
        </a:p>
      </dsp:txBody>
      <dsp:txXfrm>
        <a:off x="5046280" y="94743"/>
        <a:ext cx="613579" cy="409052"/>
      </dsp:txXfrm>
    </dsp:sp>
    <dsp:sp modelId="{15CC3617-00D3-4DE6-9B7C-73B0D91CB6A9}">
      <dsp:nvSpPr>
        <dsp:cNvPr id="0" name=""/>
        <dsp:cNvSpPr/>
      </dsp:nvSpPr>
      <dsp:spPr>
        <a:xfrm>
          <a:off x="5648385" y="94743"/>
          <a:ext cx="1022631" cy="409052"/>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Ispezione Opere D’arte</a:t>
          </a:r>
        </a:p>
      </dsp:txBody>
      <dsp:txXfrm>
        <a:off x="5852911" y="94743"/>
        <a:ext cx="613579" cy="409052"/>
      </dsp:txXfrm>
    </dsp:sp>
    <dsp:sp modelId="{E42F589E-6631-42F1-A434-EB9BFC00C129}">
      <dsp:nvSpPr>
        <dsp:cNvPr id="0" name=""/>
        <dsp:cNvSpPr/>
      </dsp:nvSpPr>
      <dsp:spPr>
        <a:xfrm>
          <a:off x="6455016" y="94743"/>
          <a:ext cx="1022631" cy="409052"/>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Interventi Rilevanti</a:t>
          </a:r>
        </a:p>
      </dsp:txBody>
      <dsp:txXfrm>
        <a:off x="6659542" y="94743"/>
        <a:ext cx="613579" cy="409052"/>
      </dsp:txXfrm>
    </dsp:sp>
    <dsp:sp modelId="{F883C1BF-A3FE-43BF-9D52-4F40F37DDEA1}">
      <dsp:nvSpPr>
        <dsp:cNvPr id="0" name=""/>
        <dsp:cNvSpPr/>
      </dsp:nvSpPr>
      <dsp:spPr>
        <a:xfrm>
          <a:off x="6455016" y="554928"/>
          <a:ext cx="818104" cy="162000"/>
        </a:xfrm>
        <a:prstGeom prst="rect">
          <a:avLst/>
        </a:prstGeom>
        <a:solidFill>
          <a:schemeClr val="accent1"/>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57150" lvl="1" indent="-57150" algn="l" defTabSz="400050">
            <a:lnSpc>
              <a:spcPct val="90000"/>
            </a:lnSpc>
            <a:spcBef>
              <a:spcPct val="0"/>
            </a:spcBef>
            <a:spcAft>
              <a:spcPct val="15000"/>
            </a:spcAft>
            <a:buChar char="•"/>
          </a:pPr>
          <a:r>
            <a:rPr lang="it-IT" sz="900" kern="1200" dirty="0">
              <a:solidFill>
                <a:schemeClr val="bg1"/>
              </a:solidFill>
            </a:rPr>
            <a:t>Smart Road</a:t>
          </a:r>
        </a:p>
      </dsp:txBody>
      <dsp:txXfrm>
        <a:off x="6455016" y="554928"/>
        <a:ext cx="818104" cy="162000"/>
      </dsp:txXfrm>
    </dsp:sp>
    <dsp:sp modelId="{3724937C-EC74-4482-9E71-5AB7879CEACB}">
      <dsp:nvSpPr>
        <dsp:cNvPr id="0" name=""/>
        <dsp:cNvSpPr/>
      </dsp:nvSpPr>
      <dsp:spPr>
        <a:xfrm>
          <a:off x="7261647" y="94743"/>
          <a:ext cx="1022631" cy="409052"/>
        </a:xfrm>
        <a:prstGeom prst="chevron">
          <a:avLst/>
        </a:prstGeom>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Pagamenti</a:t>
          </a:r>
        </a:p>
      </dsp:txBody>
      <dsp:txXfrm>
        <a:off x="7466173" y="94743"/>
        <a:ext cx="613579" cy="40905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63F6D0-FDDE-4CA1-AD92-DB96E5135F54}">
      <dsp:nvSpPr>
        <dsp:cNvPr id="0" name=""/>
        <dsp:cNvSpPr/>
      </dsp:nvSpPr>
      <dsp:spPr>
        <a:xfrm>
          <a:off x="1967" y="94743"/>
          <a:ext cx="1022631" cy="409052"/>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Rete viaria complessiva</a:t>
          </a:r>
        </a:p>
      </dsp:txBody>
      <dsp:txXfrm>
        <a:off x="206493" y="94743"/>
        <a:ext cx="613579" cy="409052"/>
      </dsp:txXfrm>
    </dsp:sp>
    <dsp:sp modelId="{77AB0C57-3732-4A7F-98BE-DE317F185E6C}">
      <dsp:nvSpPr>
        <dsp:cNvPr id="0" name=""/>
        <dsp:cNvSpPr/>
      </dsp:nvSpPr>
      <dsp:spPr>
        <a:xfrm>
          <a:off x="808598" y="94743"/>
          <a:ext cx="1022631" cy="409052"/>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Risorse</a:t>
          </a:r>
        </a:p>
      </dsp:txBody>
      <dsp:txXfrm>
        <a:off x="1013124" y="94743"/>
        <a:ext cx="613579" cy="409052"/>
      </dsp:txXfrm>
    </dsp:sp>
    <dsp:sp modelId="{4AD6D448-4CC0-4315-A093-B9CE4EFAE2AC}">
      <dsp:nvSpPr>
        <dsp:cNvPr id="0" name=""/>
        <dsp:cNvSpPr/>
      </dsp:nvSpPr>
      <dsp:spPr>
        <a:xfrm>
          <a:off x="1615229" y="94743"/>
          <a:ext cx="1022631" cy="409052"/>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err="1"/>
            <a:t>soc</a:t>
          </a:r>
          <a:endParaRPr lang="it-IT" sz="900" kern="1200" dirty="0"/>
        </a:p>
      </dsp:txBody>
      <dsp:txXfrm>
        <a:off x="1819755" y="94743"/>
        <a:ext cx="613579" cy="409052"/>
      </dsp:txXfrm>
    </dsp:sp>
    <dsp:sp modelId="{E74D7A4A-73C2-43FA-824A-4BA72478203F}">
      <dsp:nvSpPr>
        <dsp:cNvPr id="0" name=""/>
        <dsp:cNvSpPr/>
      </dsp:nvSpPr>
      <dsp:spPr>
        <a:xfrm>
          <a:off x="2421860" y="94743"/>
          <a:ext cx="1022631" cy="409052"/>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Affidamenti</a:t>
          </a:r>
        </a:p>
      </dsp:txBody>
      <dsp:txXfrm>
        <a:off x="2626386" y="94743"/>
        <a:ext cx="613579" cy="409052"/>
      </dsp:txXfrm>
    </dsp:sp>
    <dsp:sp modelId="{D2550DFF-8A71-41FD-B335-739C8BA82D9F}">
      <dsp:nvSpPr>
        <dsp:cNvPr id="0" name=""/>
        <dsp:cNvSpPr/>
      </dsp:nvSpPr>
      <dsp:spPr>
        <a:xfrm>
          <a:off x="3228491" y="94743"/>
          <a:ext cx="1022631" cy="409052"/>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33017" y="94743"/>
        <a:ext cx="613579" cy="409052"/>
      </dsp:txXfrm>
    </dsp:sp>
    <dsp:sp modelId="{7F8529BC-E330-492E-A9A4-85A5B4EDF65B}">
      <dsp:nvSpPr>
        <dsp:cNvPr id="0" name=""/>
        <dsp:cNvSpPr/>
      </dsp:nvSpPr>
      <dsp:spPr>
        <a:xfrm>
          <a:off x="4035123" y="94743"/>
          <a:ext cx="1022631" cy="409052"/>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39649" y="94743"/>
        <a:ext cx="613579" cy="409052"/>
      </dsp:txXfrm>
    </dsp:sp>
    <dsp:sp modelId="{64BB5E67-0670-4BB3-8535-51113E73DCA3}">
      <dsp:nvSpPr>
        <dsp:cNvPr id="0" name=""/>
        <dsp:cNvSpPr/>
      </dsp:nvSpPr>
      <dsp:spPr>
        <a:xfrm>
          <a:off x="4841754" y="94743"/>
          <a:ext cx="1022631" cy="409052"/>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Supporto Tecnico</a:t>
          </a:r>
        </a:p>
      </dsp:txBody>
      <dsp:txXfrm>
        <a:off x="5046280" y="94743"/>
        <a:ext cx="613579" cy="409052"/>
      </dsp:txXfrm>
    </dsp:sp>
    <dsp:sp modelId="{15CC3617-00D3-4DE6-9B7C-73B0D91CB6A9}">
      <dsp:nvSpPr>
        <dsp:cNvPr id="0" name=""/>
        <dsp:cNvSpPr/>
      </dsp:nvSpPr>
      <dsp:spPr>
        <a:xfrm>
          <a:off x="5648385" y="94743"/>
          <a:ext cx="1022631" cy="409052"/>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Ispezione Opere D’arte</a:t>
          </a:r>
        </a:p>
      </dsp:txBody>
      <dsp:txXfrm>
        <a:off x="5852911" y="94743"/>
        <a:ext cx="613579" cy="409052"/>
      </dsp:txXfrm>
    </dsp:sp>
    <dsp:sp modelId="{E42F589E-6631-42F1-A434-EB9BFC00C129}">
      <dsp:nvSpPr>
        <dsp:cNvPr id="0" name=""/>
        <dsp:cNvSpPr/>
      </dsp:nvSpPr>
      <dsp:spPr>
        <a:xfrm>
          <a:off x="6455016" y="94743"/>
          <a:ext cx="1022631" cy="409052"/>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Interventi Rilevanti</a:t>
          </a:r>
        </a:p>
      </dsp:txBody>
      <dsp:txXfrm>
        <a:off x="6659542" y="94743"/>
        <a:ext cx="613579" cy="409052"/>
      </dsp:txXfrm>
    </dsp:sp>
    <dsp:sp modelId="{F883C1BF-A3FE-43BF-9D52-4F40F37DDEA1}">
      <dsp:nvSpPr>
        <dsp:cNvPr id="0" name=""/>
        <dsp:cNvSpPr/>
      </dsp:nvSpPr>
      <dsp:spPr>
        <a:xfrm>
          <a:off x="6455016" y="554928"/>
          <a:ext cx="818104" cy="162000"/>
        </a:xfrm>
        <a:prstGeom prst="rect">
          <a:avLst/>
        </a:prstGeom>
        <a:solidFill>
          <a:schemeClr val="accent1"/>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57150" lvl="1" indent="-57150" algn="l" defTabSz="400050">
            <a:lnSpc>
              <a:spcPct val="90000"/>
            </a:lnSpc>
            <a:spcBef>
              <a:spcPct val="0"/>
            </a:spcBef>
            <a:spcAft>
              <a:spcPct val="15000"/>
            </a:spcAft>
            <a:buChar char="•"/>
          </a:pPr>
          <a:r>
            <a:rPr lang="it-IT" sz="900" kern="1200" dirty="0">
              <a:solidFill>
                <a:schemeClr val="bg1"/>
              </a:solidFill>
            </a:rPr>
            <a:t>Smart Road</a:t>
          </a:r>
        </a:p>
      </dsp:txBody>
      <dsp:txXfrm>
        <a:off x="6455016" y="554928"/>
        <a:ext cx="818104" cy="162000"/>
      </dsp:txXfrm>
    </dsp:sp>
    <dsp:sp modelId="{3724937C-EC74-4482-9E71-5AB7879CEACB}">
      <dsp:nvSpPr>
        <dsp:cNvPr id="0" name=""/>
        <dsp:cNvSpPr/>
      </dsp:nvSpPr>
      <dsp:spPr>
        <a:xfrm>
          <a:off x="7261647" y="94743"/>
          <a:ext cx="1022631" cy="409052"/>
        </a:xfrm>
        <a:prstGeom prst="chevron">
          <a:avLst/>
        </a:prstGeom>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it-IT" sz="900" kern="1200" dirty="0"/>
            <a:t>Pagamenti</a:t>
          </a:r>
        </a:p>
      </dsp:txBody>
      <dsp:txXfrm>
        <a:off x="7466173" y="94743"/>
        <a:ext cx="613579" cy="409052"/>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flip="none"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31506-3856-48AD-BFC1-89D9660F7FF7}">
      <dsp:nvSpPr>
        <dsp:cNvPr id="0" name=""/>
        <dsp:cNvSpPr/>
      </dsp:nvSpPr>
      <dsp:spPr>
        <a:xfrm>
          <a:off x="1011"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Rete viaria complessiva</a:t>
          </a:r>
        </a:p>
      </dsp:txBody>
      <dsp:txXfrm>
        <a:off x="183082" y="223765"/>
        <a:ext cx="546213" cy="364141"/>
      </dsp:txXfrm>
    </dsp:sp>
    <dsp:sp modelId="{6C62160D-9EC9-4B84-8EFD-9C3E10FC055A}">
      <dsp:nvSpPr>
        <dsp:cNvPr id="0" name=""/>
        <dsp:cNvSpPr/>
      </dsp:nvSpPr>
      <dsp:spPr>
        <a:xfrm>
          <a:off x="820330"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Risorse</a:t>
          </a:r>
        </a:p>
      </dsp:txBody>
      <dsp:txXfrm>
        <a:off x="1002401" y="223765"/>
        <a:ext cx="546213" cy="364141"/>
      </dsp:txXfrm>
    </dsp:sp>
    <dsp:sp modelId="{636F50A3-8EFE-4C08-B6BE-284B03274F0B}">
      <dsp:nvSpPr>
        <dsp:cNvPr id="0" name=""/>
        <dsp:cNvSpPr/>
      </dsp:nvSpPr>
      <dsp:spPr>
        <a:xfrm>
          <a:off x="1639649" y="223765"/>
          <a:ext cx="910354" cy="364141"/>
        </a:xfrm>
        <a:prstGeom prst="chevron">
          <a:avLst/>
        </a:prstGeom>
        <a:gradFill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err="1"/>
            <a:t>soc</a:t>
          </a:r>
          <a:endParaRPr lang="it-IT" sz="800" kern="1200" dirty="0"/>
        </a:p>
      </dsp:txBody>
      <dsp:txXfrm>
        <a:off x="1821720" y="223765"/>
        <a:ext cx="546213" cy="364141"/>
      </dsp:txXfrm>
    </dsp:sp>
    <dsp:sp modelId="{6BB9B9CD-B911-4E33-8045-BE6A8D7C5B89}">
      <dsp:nvSpPr>
        <dsp:cNvPr id="0" name=""/>
        <dsp:cNvSpPr/>
      </dsp:nvSpPr>
      <dsp:spPr>
        <a:xfrm>
          <a:off x="2458967" y="223765"/>
          <a:ext cx="910354" cy="364141"/>
        </a:xfrm>
        <a:prstGeom prst="chevron">
          <a:avLst/>
        </a:prstGeom>
        <a:gradFill rotWithShape="0">
          <a:gsLst>
            <a:gs pos="0">
              <a:srgbClr val="DC002E">
                <a:tint val="66000"/>
                <a:satMod val="160000"/>
              </a:srgbClr>
            </a:gs>
            <a:gs pos="50000">
              <a:srgbClr val="DC002E">
                <a:tint val="44500"/>
                <a:satMod val="160000"/>
              </a:srgbClr>
            </a:gs>
            <a:gs pos="100000">
              <a:srgbClr val="DC002E">
                <a:tint val="23500"/>
                <a:satMod val="160000"/>
              </a:srgb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Affidamenti</a:t>
          </a:r>
        </a:p>
      </dsp:txBody>
      <dsp:txXfrm>
        <a:off x="2641038" y="223765"/>
        <a:ext cx="546213" cy="364141"/>
      </dsp:txXfrm>
    </dsp:sp>
    <dsp:sp modelId="{A29D7AF6-34C9-459D-B160-0F8E7686BA2B}">
      <dsp:nvSpPr>
        <dsp:cNvPr id="0" name=""/>
        <dsp:cNvSpPr/>
      </dsp:nvSpPr>
      <dsp:spPr>
        <a:xfrm>
          <a:off x="3278286" y="223765"/>
          <a:ext cx="910354" cy="364141"/>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MP</a:t>
          </a:r>
        </a:p>
      </dsp:txBody>
      <dsp:txXfrm>
        <a:off x="3460357" y="223765"/>
        <a:ext cx="546213" cy="364141"/>
      </dsp:txXfrm>
    </dsp:sp>
    <dsp:sp modelId="{A2199658-E72A-4294-AFD3-6892981EEB12}">
      <dsp:nvSpPr>
        <dsp:cNvPr id="0" name=""/>
        <dsp:cNvSpPr/>
      </dsp:nvSpPr>
      <dsp:spPr>
        <a:xfrm>
          <a:off x="4097605"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it-IT" sz="700" kern="1200" dirty="0"/>
            <a:t>Investimenti e Produzione</a:t>
          </a:r>
        </a:p>
        <a:p>
          <a:pPr marL="0" lvl="0" indent="0" algn="ctr" defTabSz="311150">
            <a:lnSpc>
              <a:spcPct val="90000"/>
            </a:lnSpc>
            <a:spcBef>
              <a:spcPct val="0"/>
            </a:spcBef>
            <a:spcAft>
              <a:spcPct val="35000"/>
            </a:spcAft>
            <a:buNone/>
          </a:pPr>
          <a:r>
            <a:rPr lang="it-IT" sz="700" kern="1200" dirty="0"/>
            <a:t>NO</a:t>
          </a:r>
        </a:p>
      </dsp:txBody>
      <dsp:txXfrm>
        <a:off x="4279676" y="223765"/>
        <a:ext cx="546213" cy="364141"/>
      </dsp:txXfrm>
    </dsp:sp>
    <dsp:sp modelId="{F9C55CAF-C1A3-4EFD-AD93-3CBF7E30E2FA}">
      <dsp:nvSpPr>
        <dsp:cNvPr id="0" name=""/>
        <dsp:cNvSpPr/>
      </dsp:nvSpPr>
      <dsp:spPr>
        <a:xfrm>
          <a:off x="4916924"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Supporto Tecnico</a:t>
          </a:r>
        </a:p>
      </dsp:txBody>
      <dsp:txXfrm>
        <a:off x="5098995" y="223765"/>
        <a:ext cx="546213" cy="364141"/>
      </dsp:txXfrm>
    </dsp:sp>
    <dsp:sp modelId="{8CED6B9D-804A-4009-A04D-D699125D11F0}">
      <dsp:nvSpPr>
        <dsp:cNvPr id="0" name=""/>
        <dsp:cNvSpPr/>
      </dsp:nvSpPr>
      <dsp:spPr>
        <a:xfrm>
          <a:off x="5736242"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Ispezione Opere D’arte</a:t>
          </a:r>
        </a:p>
      </dsp:txBody>
      <dsp:txXfrm>
        <a:off x="5918313" y="223765"/>
        <a:ext cx="546213" cy="364141"/>
      </dsp:txXfrm>
    </dsp:sp>
    <dsp:sp modelId="{0A5AB2D9-0A33-47A4-83C2-3990E2018CD9}">
      <dsp:nvSpPr>
        <dsp:cNvPr id="0" name=""/>
        <dsp:cNvSpPr/>
      </dsp:nvSpPr>
      <dsp:spPr>
        <a:xfrm>
          <a:off x="6555561"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Interventi Rilevanti</a:t>
          </a:r>
        </a:p>
      </dsp:txBody>
      <dsp:txXfrm>
        <a:off x="6737632" y="223765"/>
        <a:ext cx="546213" cy="364141"/>
      </dsp:txXfrm>
    </dsp:sp>
    <dsp:sp modelId="{F2510710-7BA2-44B7-8AA7-1347717B483B}">
      <dsp:nvSpPr>
        <dsp:cNvPr id="0" name=""/>
        <dsp:cNvSpPr/>
      </dsp:nvSpPr>
      <dsp:spPr>
        <a:xfrm>
          <a:off x="7374880" y="223765"/>
          <a:ext cx="910354" cy="364141"/>
        </a:xfrm>
        <a:prstGeom prst="chevron">
          <a:avLst/>
        </a:prstGeom>
        <a:gradFill flip="none" rotWithShape="0">
          <a:gsLst>
            <a:gs pos="0">
              <a:schemeClr val="tx2">
                <a:tint val="66000"/>
                <a:satMod val="160000"/>
              </a:schemeClr>
            </a:gs>
            <a:gs pos="50000">
              <a:schemeClr val="tx2">
                <a:tint val="44500"/>
                <a:satMod val="160000"/>
              </a:schemeClr>
            </a:gs>
            <a:gs pos="100000">
              <a:schemeClr val="tx2">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it-IT" sz="800" kern="1200" dirty="0"/>
            <a:t>Pagamenti</a:t>
          </a:r>
        </a:p>
      </dsp:txBody>
      <dsp:txXfrm>
        <a:off x="7556951" y="223765"/>
        <a:ext cx="546213" cy="36414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0.36641</cdr:x>
      <cdr:y>0.06714</cdr:y>
    </cdr:from>
    <cdr:to>
      <cdr:x>0.40182</cdr:x>
      <cdr:y>0.11764</cdr:y>
    </cdr:to>
    <cdr:cxnSp macro="">
      <cdr:nvCxnSpPr>
        <cdr:cNvPr id="5" name="Connettore 1 4">
          <a:extLst xmlns:a="http://schemas.openxmlformats.org/drawingml/2006/main">
            <a:ext uri="{FF2B5EF4-FFF2-40B4-BE49-F238E27FC236}">
              <a16:creationId xmlns:a16="http://schemas.microsoft.com/office/drawing/2014/main" id="{5A823B1E-C92D-928D-06EB-27BC9C16CA46}"/>
            </a:ext>
          </a:extLst>
        </cdr:cNvPr>
        <cdr:cNvCxnSpPr/>
      </cdr:nvCxnSpPr>
      <cdr:spPr>
        <a:xfrm xmlns:a="http://schemas.openxmlformats.org/drawingml/2006/main" flipV="1">
          <a:off x="2838596" y="172252"/>
          <a:ext cx="274320" cy="12954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0.3133</cdr:x>
      <cdr:y>0.06683</cdr:y>
    </cdr:from>
    <cdr:to>
      <cdr:x>0.35559</cdr:x>
      <cdr:y>0.11436</cdr:y>
    </cdr:to>
    <cdr:cxnSp macro="">
      <cdr:nvCxnSpPr>
        <cdr:cNvPr id="7" name="Connettore 1 6">
          <a:extLst xmlns:a="http://schemas.openxmlformats.org/drawingml/2006/main">
            <a:ext uri="{FF2B5EF4-FFF2-40B4-BE49-F238E27FC236}">
              <a16:creationId xmlns:a16="http://schemas.microsoft.com/office/drawing/2014/main" id="{F51CF45F-86CF-E155-FB6C-AE52C40BD9EA}"/>
            </a:ext>
          </a:extLst>
        </cdr:cNvPr>
        <cdr:cNvCxnSpPr/>
      </cdr:nvCxnSpPr>
      <cdr:spPr>
        <a:xfrm xmlns:a="http://schemas.openxmlformats.org/drawingml/2006/main" flipH="1" flipV="1">
          <a:off x="2427116" y="171450"/>
          <a:ext cx="327660" cy="12192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0.4738</cdr:x>
      <cdr:y>0.75144</cdr:y>
    </cdr:from>
    <cdr:to>
      <cdr:x>0.6117</cdr:x>
      <cdr:y>0.93435</cdr:y>
    </cdr:to>
    <cdr:sp macro="" textlink="">
      <cdr:nvSpPr>
        <cdr:cNvPr id="2" name="Rettangolo 1"/>
        <cdr:cNvSpPr/>
      </cdr:nvSpPr>
      <cdr:spPr>
        <a:xfrm xmlns:a="http://schemas.openxmlformats.org/drawingml/2006/main">
          <a:off x="2005137" y="1643749"/>
          <a:ext cx="583584" cy="400110"/>
        </a:xfrm>
        <a:prstGeom xmlns:a="http://schemas.openxmlformats.org/drawingml/2006/main" prst="rect">
          <a:avLst/>
        </a:prstGeom>
        <a:noFill xmlns:a="http://schemas.openxmlformats.org/drawingml/2006/main"/>
      </cdr:spPr>
      <cdr:txBody>
        <a:bodyPr xmlns:a="http://schemas.openxmlformats.org/drawingml/2006/main" wrap="square" lIns="91440" tIns="45720" rIns="91440" bIns="45720">
          <a:spAutoFit/>
        </a:bodyPr>
        <a:lstStyle xmlns:a="http://schemas.openxmlformats.org/drawingml/2006/main"/>
        <a:p xmlns:a="http://schemas.openxmlformats.org/drawingml/2006/main">
          <a:pPr algn="ctr"/>
          <a:r>
            <a:rPr lang="it-IT" sz="2000" dirty="0">
              <a:ln w="0"/>
              <a:solidFill>
                <a:schemeClr val="bg1"/>
              </a:solidFill>
              <a:effectLst>
                <a:outerShdw blurRad="38100" dist="19050" dir="2700000" algn="tl" rotWithShape="0">
                  <a:schemeClr val="dk1">
                    <a:alpha val="40000"/>
                  </a:schemeClr>
                </a:outerShdw>
              </a:effectLst>
            </a:rPr>
            <a:t>121</a:t>
          </a:r>
          <a:endParaRPr lang="it-IT" sz="2000" b="0" cap="none" spc="0" dirty="0">
            <a:ln w="0"/>
            <a:solidFill>
              <a:schemeClr val="bg1"/>
            </a:solidFill>
            <a:effectLst>
              <a:outerShdw blurRad="38100" dist="19050" dir="2700000" algn="tl" rotWithShape="0">
                <a:schemeClr val="dk1">
                  <a:alpha val="40000"/>
                </a:schemeClr>
              </a:outerShdw>
            </a:effectLst>
          </a:endParaRPr>
        </a:p>
      </cdr:txBody>
    </cdr:sp>
  </cdr:relSizeAnchor>
  <cdr:relSizeAnchor xmlns:cdr="http://schemas.openxmlformats.org/drawingml/2006/chartDrawing">
    <cdr:from>
      <cdr:x>0.54509</cdr:x>
      <cdr:y>0.25905</cdr:y>
    </cdr:from>
    <cdr:to>
      <cdr:x>0.73314</cdr:x>
      <cdr:y>0.44196</cdr:y>
    </cdr:to>
    <cdr:sp macro="" textlink="">
      <cdr:nvSpPr>
        <cdr:cNvPr id="4" name="Rettangolo 3"/>
        <cdr:cNvSpPr/>
      </cdr:nvSpPr>
      <cdr:spPr>
        <a:xfrm xmlns:a="http://schemas.openxmlformats.org/drawingml/2006/main">
          <a:off x="2306838" y="566659"/>
          <a:ext cx="795808" cy="400110"/>
        </a:xfrm>
        <a:prstGeom xmlns:a="http://schemas.openxmlformats.org/drawingml/2006/main" prst="rect">
          <a:avLst/>
        </a:prstGeom>
        <a:noFill xmlns:a="http://schemas.openxmlformats.org/drawingml/2006/main"/>
      </cdr:spPr>
      <cdr:txBody>
        <a:bodyPr xmlns:a="http://schemas.openxmlformats.org/drawingml/2006/main" wrap="square" lIns="91440" tIns="45720" rIns="91440" bIns="4572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it-IT" sz="2000" b="0" cap="none" spc="0" dirty="0">
              <a:ln w="0"/>
              <a:solidFill>
                <a:schemeClr val="bg1"/>
              </a:solidFill>
              <a:effectLst>
                <a:outerShdw blurRad="38100" dist="19050" dir="2700000" algn="tl" rotWithShape="0">
                  <a:schemeClr val="dk1">
                    <a:alpha val="40000"/>
                  </a:schemeClr>
                </a:outerShdw>
              </a:effectLst>
            </a:rPr>
            <a:t>46</a:t>
          </a:r>
        </a:p>
      </cdr:txBody>
    </cdr:sp>
  </cdr:relSizeAnchor>
  <cdr:relSizeAnchor xmlns:cdr="http://schemas.openxmlformats.org/drawingml/2006/chartDrawing">
    <cdr:from>
      <cdr:x>0.41521</cdr:x>
      <cdr:y>0.23433</cdr:y>
    </cdr:from>
    <cdr:to>
      <cdr:x>0.50008</cdr:x>
      <cdr:y>0.36634</cdr:y>
    </cdr:to>
    <cdr:sp macro="" textlink="">
      <cdr:nvSpPr>
        <cdr:cNvPr id="6" name="Rettangolo 5"/>
        <cdr:cNvSpPr/>
      </cdr:nvSpPr>
      <cdr:spPr>
        <a:xfrm xmlns:a="http://schemas.openxmlformats.org/drawingml/2006/main">
          <a:off x="1757161" y="512598"/>
          <a:ext cx="359178" cy="288758"/>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it-IT" sz="1200" dirty="0"/>
            <a:t>26</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2" y="1"/>
            <a:ext cx="4302442" cy="340116"/>
          </a:xfrm>
          <a:prstGeom prst="rect">
            <a:avLst/>
          </a:prstGeom>
        </p:spPr>
        <p:txBody>
          <a:bodyPr vert="horz" lIns="91415" tIns="45707" rIns="91415" bIns="45707" rtlCol="0"/>
          <a:lstStyle>
            <a:lvl1pPr algn="l">
              <a:defRPr sz="1200"/>
            </a:lvl1pPr>
          </a:lstStyle>
          <a:p>
            <a:endParaRPr lang="it-IT"/>
          </a:p>
        </p:txBody>
      </p:sp>
      <p:sp>
        <p:nvSpPr>
          <p:cNvPr id="3" name="Segnaposto data 2"/>
          <p:cNvSpPr>
            <a:spLocks noGrp="1"/>
          </p:cNvSpPr>
          <p:nvPr>
            <p:ph type="dt" sz="quarter" idx="1"/>
          </p:nvPr>
        </p:nvSpPr>
        <p:spPr>
          <a:xfrm>
            <a:off x="5621951" y="1"/>
            <a:ext cx="4302442" cy="340116"/>
          </a:xfrm>
          <a:prstGeom prst="rect">
            <a:avLst/>
          </a:prstGeom>
        </p:spPr>
        <p:txBody>
          <a:bodyPr vert="horz" lIns="91415" tIns="45707" rIns="91415" bIns="45707" rtlCol="0"/>
          <a:lstStyle>
            <a:lvl1pPr algn="r">
              <a:defRPr sz="1200"/>
            </a:lvl1pPr>
          </a:lstStyle>
          <a:p>
            <a:fld id="{5193D946-9152-455C-80F6-5E419C923C8B}" type="datetimeFigureOut">
              <a:rPr lang="it-IT" smtClean="0"/>
              <a:t>03/10/2022</a:t>
            </a:fld>
            <a:endParaRPr lang="it-IT"/>
          </a:p>
        </p:txBody>
      </p:sp>
      <p:sp>
        <p:nvSpPr>
          <p:cNvPr id="4" name="Segnaposto piè di pagina 3"/>
          <p:cNvSpPr>
            <a:spLocks noGrp="1"/>
          </p:cNvSpPr>
          <p:nvPr>
            <p:ph type="ftr" sz="quarter" idx="2"/>
          </p:nvPr>
        </p:nvSpPr>
        <p:spPr>
          <a:xfrm>
            <a:off x="2" y="6456399"/>
            <a:ext cx="4302442" cy="340116"/>
          </a:xfrm>
          <a:prstGeom prst="rect">
            <a:avLst/>
          </a:prstGeom>
        </p:spPr>
        <p:txBody>
          <a:bodyPr vert="horz" lIns="91415" tIns="45707" rIns="91415" bIns="45707" rtlCol="0" anchor="b"/>
          <a:lstStyle>
            <a:lvl1pPr algn="l">
              <a:defRPr sz="1200"/>
            </a:lvl1pPr>
          </a:lstStyle>
          <a:p>
            <a:endParaRPr lang="it-IT"/>
          </a:p>
        </p:txBody>
      </p:sp>
      <p:sp>
        <p:nvSpPr>
          <p:cNvPr id="5" name="Segnaposto numero diapositiva 4"/>
          <p:cNvSpPr>
            <a:spLocks noGrp="1"/>
          </p:cNvSpPr>
          <p:nvPr>
            <p:ph type="sldNum" sz="quarter" idx="3"/>
          </p:nvPr>
        </p:nvSpPr>
        <p:spPr>
          <a:xfrm>
            <a:off x="5621951" y="6456399"/>
            <a:ext cx="4302442" cy="340116"/>
          </a:xfrm>
          <a:prstGeom prst="rect">
            <a:avLst/>
          </a:prstGeom>
        </p:spPr>
        <p:txBody>
          <a:bodyPr vert="horz" lIns="91415" tIns="45707" rIns="91415" bIns="45707" rtlCol="0" anchor="b"/>
          <a:lstStyle>
            <a:lvl1pPr algn="r">
              <a:defRPr sz="1200"/>
            </a:lvl1pPr>
          </a:lstStyle>
          <a:p>
            <a:fld id="{E1AA7A20-E589-449E-89A8-9C728A2297A6}" type="slidenum">
              <a:rPr lang="it-IT" smtClean="0"/>
              <a:t>‹N›</a:t>
            </a:fld>
            <a:endParaRPr lang="it-IT"/>
          </a:p>
        </p:txBody>
      </p:sp>
    </p:spTree>
    <p:extLst>
      <p:ext uri="{BB962C8B-B14F-4D97-AF65-F5344CB8AC3E}">
        <p14:creationId xmlns:p14="http://schemas.microsoft.com/office/powerpoint/2010/main" val="170078092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4" y="0"/>
            <a:ext cx="4301543" cy="339884"/>
          </a:xfrm>
          <a:prstGeom prst="rect">
            <a:avLst/>
          </a:prstGeom>
        </p:spPr>
        <p:txBody>
          <a:bodyPr vert="horz" lIns="93151" tIns="46577" rIns="93151" bIns="46577" rtlCol="0"/>
          <a:lstStyle>
            <a:lvl1pPr algn="l">
              <a:defRPr sz="1200"/>
            </a:lvl1pPr>
          </a:lstStyle>
          <a:p>
            <a:endParaRPr lang="it-IT"/>
          </a:p>
        </p:txBody>
      </p:sp>
      <p:sp>
        <p:nvSpPr>
          <p:cNvPr id="3" name="Segnaposto data 2"/>
          <p:cNvSpPr>
            <a:spLocks noGrp="1"/>
          </p:cNvSpPr>
          <p:nvPr>
            <p:ph type="dt" idx="1"/>
          </p:nvPr>
        </p:nvSpPr>
        <p:spPr>
          <a:xfrm>
            <a:off x="5622803" y="0"/>
            <a:ext cx="4301543" cy="339884"/>
          </a:xfrm>
          <a:prstGeom prst="rect">
            <a:avLst/>
          </a:prstGeom>
        </p:spPr>
        <p:txBody>
          <a:bodyPr vert="horz" lIns="93151" tIns="46577" rIns="93151" bIns="46577" rtlCol="0"/>
          <a:lstStyle>
            <a:lvl1pPr algn="r">
              <a:defRPr sz="1200"/>
            </a:lvl1pPr>
          </a:lstStyle>
          <a:p>
            <a:fld id="{D06FE29C-B701-4B2F-B2BB-09D645112AB8}" type="datetimeFigureOut">
              <a:rPr lang="it-IT" smtClean="0"/>
              <a:t>03/10/2022</a:t>
            </a:fld>
            <a:endParaRPr lang="it-IT"/>
          </a:p>
        </p:txBody>
      </p:sp>
      <p:sp>
        <p:nvSpPr>
          <p:cNvPr id="4" name="Segnaposto immagine diapositiva 3"/>
          <p:cNvSpPr>
            <a:spLocks noGrp="1" noRot="1" noChangeAspect="1"/>
          </p:cNvSpPr>
          <p:nvPr>
            <p:ph type="sldImg" idx="2"/>
          </p:nvPr>
        </p:nvSpPr>
        <p:spPr>
          <a:xfrm>
            <a:off x="2924175" y="509588"/>
            <a:ext cx="4078288" cy="2549525"/>
          </a:xfrm>
          <a:prstGeom prst="rect">
            <a:avLst/>
          </a:prstGeom>
          <a:noFill/>
          <a:ln w="12700">
            <a:solidFill>
              <a:prstClr val="black"/>
            </a:solidFill>
          </a:ln>
        </p:spPr>
        <p:txBody>
          <a:bodyPr vert="horz" lIns="93151" tIns="46577" rIns="93151" bIns="46577" rtlCol="0" anchor="ctr"/>
          <a:lstStyle/>
          <a:p>
            <a:endParaRPr lang="it-IT"/>
          </a:p>
        </p:txBody>
      </p:sp>
      <p:sp>
        <p:nvSpPr>
          <p:cNvPr id="5" name="Segnaposto note 4"/>
          <p:cNvSpPr>
            <a:spLocks noGrp="1"/>
          </p:cNvSpPr>
          <p:nvPr>
            <p:ph type="body" sz="quarter" idx="3"/>
          </p:nvPr>
        </p:nvSpPr>
        <p:spPr>
          <a:xfrm>
            <a:off x="992664" y="3228896"/>
            <a:ext cx="7941310" cy="3058954"/>
          </a:xfrm>
          <a:prstGeom prst="rect">
            <a:avLst/>
          </a:prstGeom>
        </p:spPr>
        <p:txBody>
          <a:bodyPr vert="horz" lIns="93151" tIns="46577" rIns="93151" bIns="46577"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4" y="6456613"/>
            <a:ext cx="4301543" cy="339884"/>
          </a:xfrm>
          <a:prstGeom prst="rect">
            <a:avLst/>
          </a:prstGeom>
        </p:spPr>
        <p:txBody>
          <a:bodyPr vert="horz" lIns="93151" tIns="46577" rIns="93151" bIns="46577" rtlCol="0" anchor="b"/>
          <a:lstStyle>
            <a:lvl1pPr algn="l">
              <a:defRPr sz="1200"/>
            </a:lvl1pPr>
          </a:lstStyle>
          <a:p>
            <a:endParaRPr lang="it-IT"/>
          </a:p>
        </p:txBody>
      </p:sp>
      <p:sp>
        <p:nvSpPr>
          <p:cNvPr id="7" name="Segnaposto numero diapositiva 6"/>
          <p:cNvSpPr>
            <a:spLocks noGrp="1"/>
          </p:cNvSpPr>
          <p:nvPr>
            <p:ph type="sldNum" sz="quarter" idx="5"/>
          </p:nvPr>
        </p:nvSpPr>
        <p:spPr>
          <a:xfrm>
            <a:off x="5622803" y="6456613"/>
            <a:ext cx="4301543" cy="339884"/>
          </a:xfrm>
          <a:prstGeom prst="rect">
            <a:avLst/>
          </a:prstGeom>
        </p:spPr>
        <p:txBody>
          <a:bodyPr vert="horz" lIns="93151" tIns="46577" rIns="93151" bIns="46577" rtlCol="0" anchor="b"/>
          <a:lstStyle>
            <a:lvl1pPr algn="r">
              <a:defRPr sz="1200"/>
            </a:lvl1pPr>
          </a:lstStyle>
          <a:p>
            <a:fld id="{E2631F1F-7D33-4EB9-A4FF-2F0BC1FDDBEA}" type="slidenum">
              <a:rPr lang="it-IT" smtClean="0"/>
              <a:t>‹N›</a:t>
            </a:fld>
            <a:endParaRPr lang="it-IT"/>
          </a:p>
        </p:txBody>
      </p:sp>
    </p:spTree>
    <p:extLst>
      <p:ext uri="{BB962C8B-B14F-4D97-AF65-F5344CB8AC3E}">
        <p14:creationId xmlns:p14="http://schemas.microsoft.com/office/powerpoint/2010/main" val="383244093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719138" y="460375"/>
            <a:ext cx="5359400" cy="3349625"/>
          </a:xfrm>
        </p:spPr>
      </p:sp>
      <p:sp>
        <p:nvSpPr>
          <p:cNvPr id="3" name="Segnaposto note 2"/>
          <p:cNvSpPr>
            <a:spLocks noGrp="1"/>
          </p:cNvSpPr>
          <p:nvPr>
            <p:ph type="body" idx="1"/>
          </p:nvPr>
        </p:nvSpPr>
        <p:spPr>
          <a:xfrm>
            <a:off x="420621" y="4054525"/>
            <a:ext cx="5955349" cy="5546677"/>
          </a:xfrm>
        </p:spPr>
        <p:txBody>
          <a:bodyPr/>
          <a:lstStyle/>
          <a:p>
            <a:pPr>
              <a:lnSpc>
                <a:spcPts val="1900"/>
              </a:lnSpc>
            </a:pPr>
            <a:endParaRPr lang="it-IT" sz="1400" dirty="0"/>
          </a:p>
        </p:txBody>
      </p:sp>
    </p:spTree>
    <p:extLst>
      <p:ext uri="{BB962C8B-B14F-4D97-AF65-F5344CB8AC3E}">
        <p14:creationId xmlns:p14="http://schemas.microsoft.com/office/powerpoint/2010/main" val="2140311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1725781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2631F1F-7D33-4EB9-A4FF-2F0BC1FDDBEA}" type="slidenum">
              <a:rPr lang="it-IT" smtClean="0">
                <a:solidFill>
                  <a:prstClr val="black"/>
                </a:solidFill>
              </a:rPr>
              <a:pPr/>
              <a:t>14</a:t>
            </a:fld>
            <a:endParaRPr lang="it-IT">
              <a:solidFill>
                <a:prstClr val="black"/>
              </a:solidFill>
            </a:endParaRPr>
          </a:p>
        </p:txBody>
      </p:sp>
    </p:spTree>
    <p:extLst>
      <p:ext uri="{BB962C8B-B14F-4D97-AF65-F5344CB8AC3E}">
        <p14:creationId xmlns:p14="http://schemas.microsoft.com/office/powerpoint/2010/main" val="19525392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19.xml"/><Relationship Id="rId5" Type="http://schemas.openxmlformats.org/officeDocument/2006/relationships/image" Target="../media/image9.png"/><Relationship Id="rId4" Type="http://schemas.openxmlformats.org/officeDocument/2006/relationships/image" Target="../media/image8.emf"/></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6.xml"/><Relationship Id="rId1" Type="http://schemas.openxmlformats.org/officeDocument/2006/relationships/tags" Target="../tags/tag20.xml"/><Relationship Id="rId4" Type="http://schemas.openxmlformats.org/officeDocument/2006/relationships/image" Target="../media/image10.emf"/></Relationships>
</file>

<file path=ppt/slideLayouts/_rels/slideLayout5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6.xml"/><Relationship Id="rId1" Type="http://schemas.openxmlformats.org/officeDocument/2006/relationships/tags" Target="../tags/tag21.xml"/><Relationship Id="rId5" Type="http://schemas.openxmlformats.org/officeDocument/2006/relationships/image" Target="../media/image9.png"/><Relationship Id="rId4" Type="http://schemas.openxmlformats.org/officeDocument/2006/relationships/image" Target="../media/image11.emf"/></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emf"/><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e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jp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pertina">
    <p:spTree>
      <p:nvGrpSpPr>
        <p:cNvPr id="1" name=""/>
        <p:cNvGrpSpPr/>
        <p:nvPr/>
      </p:nvGrpSpPr>
      <p:grpSpPr>
        <a:xfrm>
          <a:off x="0" y="0"/>
          <a:ext cx="0" cy="0"/>
          <a:chOff x="0" y="0"/>
          <a:chExt cx="0" cy="0"/>
        </a:xfrm>
      </p:grpSpPr>
      <p:sp>
        <p:nvSpPr>
          <p:cNvPr id="19" name="Rettangolo 18">
            <a:extLst>
              <a:ext uri="{FF2B5EF4-FFF2-40B4-BE49-F238E27FC236}">
                <a16:creationId xmlns:a16="http://schemas.microsoft.com/office/drawing/2014/main" id="{CFDCDC1C-BD6A-492B-B81D-40AAD8317027}"/>
              </a:ext>
            </a:extLst>
          </p:cNvPr>
          <p:cNvSpPr/>
          <p:nvPr userDrawn="1"/>
        </p:nvSpPr>
        <p:spPr>
          <a:xfrm>
            <a:off x="8789334" y="0"/>
            <a:ext cx="354666"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it-IT">
              <a:solidFill>
                <a:srgbClr val="FFFFFF"/>
              </a:solidFill>
            </a:endParaRPr>
          </a:p>
        </p:txBody>
      </p:sp>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2998279" y="900862"/>
            <a:ext cx="5493338" cy="782504"/>
          </a:xfrm>
          <a:prstGeom prst="rect">
            <a:avLst/>
          </a:prstGeom>
          <a:noFill/>
          <a:effectLst/>
        </p:spPr>
        <p:txBody>
          <a:bodyPr vert="horz" wrap="square" lIns="0" tIns="45720" rIns="0" bIns="144000" rtlCol="0" anchor="b">
            <a:spAutoFit/>
          </a:bodyPr>
          <a:lstStyle>
            <a:lvl1pPr algn="r">
              <a:lnSpc>
                <a:spcPct val="80000"/>
              </a:lnSpc>
              <a:defRPr lang="it-IT" sz="4800"/>
            </a:lvl1pPr>
          </a:lstStyle>
          <a:p>
            <a:pPr lvl="0"/>
            <a:r>
              <a:rPr lang="it-IT" dirty="0"/>
              <a:t>COPERTINA </a:t>
            </a:r>
          </a:p>
        </p:txBody>
      </p:sp>
      <p:grpSp>
        <p:nvGrpSpPr>
          <p:cNvPr id="14"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8840262" y="75356"/>
            <a:ext cx="259620" cy="195357"/>
            <a:chOff x="-560" y="-1287"/>
            <a:chExt cx="6379" cy="4320"/>
          </a:xfrm>
        </p:grpSpPr>
        <p:sp>
          <p:nvSpPr>
            <p:cNvPr id="15"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sp>
          <p:nvSpPr>
            <p:cNvPr id="16"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sp>
          <p:nvSpPr>
            <p:cNvPr id="17"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sp>
          <p:nvSpPr>
            <p:cNvPr id="18"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sp>
          <p:nvSpPr>
            <p:cNvPr id="22"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sp>
          <p:nvSpPr>
            <p:cNvPr id="30"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grpSp>
      <p:sp>
        <p:nvSpPr>
          <p:cNvPr id="13" name="Segnaposto testo 3"/>
          <p:cNvSpPr>
            <a:spLocks noGrp="1"/>
          </p:cNvSpPr>
          <p:nvPr>
            <p:ph type="body" sz="quarter" idx="10" hasCustomPrompt="1"/>
          </p:nvPr>
        </p:nvSpPr>
        <p:spPr>
          <a:xfrm>
            <a:off x="4608127" y="1689608"/>
            <a:ext cx="3889117" cy="634771"/>
          </a:xfrm>
          <a:prstGeom prst="rect">
            <a:avLst/>
          </a:prstGeom>
          <a:noFill/>
          <a:effectLst/>
        </p:spPr>
        <p:txBody>
          <a:bodyPr vert="horz" wrap="square" lIns="0" tIns="45720" rIns="0" bIns="144000" rtlCol="0" anchor="t">
            <a:spAutoFit/>
          </a:bodyPr>
          <a:lstStyle>
            <a:lvl1pPr algn="r">
              <a:defRPr lang="it-IT" sz="3200" b="0" dirty="0">
                <a:solidFill>
                  <a:schemeClr val="bg1"/>
                </a:solidFill>
                <a:latin typeface="+mj-lt"/>
                <a:ea typeface="+mj-ea"/>
                <a:cs typeface="+mj-cs"/>
              </a:defRPr>
            </a:lvl1pPr>
          </a:lstStyle>
          <a:p>
            <a:pPr lvl="0" algn="r">
              <a:spcBef>
                <a:spcPct val="0"/>
              </a:spcBef>
            </a:pPr>
            <a:r>
              <a:rPr lang="it-IT" dirty="0"/>
              <a:t>Sottotitolo </a:t>
            </a:r>
          </a:p>
        </p:txBody>
      </p:sp>
      <p:sp>
        <p:nvSpPr>
          <p:cNvPr id="4" name="Segnaposto testo 3"/>
          <p:cNvSpPr>
            <a:spLocks noGrp="1"/>
          </p:cNvSpPr>
          <p:nvPr>
            <p:ph type="body" sz="quarter" idx="11" hasCustomPrompt="1"/>
          </p:nvPr>
        </p:nvSpPr>
        <p:spPr>
          <a:xfrm>
            <a:off x="305992" y="4450767"/>
            <a:ext cx="1165160" cy="268723"/>
          </a:xfrm>
          <a:prstGeom prst="rect">
            <a:avLst/>
          </a:prstGeom>
        </p:spPr>
        <p:txBody>
          <a:bodyPr lIns="0" rIns="0"/>
          <a:lstStyle>
            <a:lvl1pPr algn="l">
              <a:defRPr sz="1400" b="1" baseline="0">
                <a:solidFill>
                  <a:schemeClr val="bg1"/>
                </a:solidFill>
              </a:defRPr>
            </a:lvl1pPr>
          </a:lstStyle>
          <a:p>
            <a:pPr lvl="0"/>
            <a:r>
              <a:rPr lang="it-IT" dirty="0"/>
              <a:t>00 Mese 0000</a:t>
            </a:r>
          </a:p>
        </p:txBody>
      </p:sp>
      <p:pic>
        <p:nvPicPr>
          <p:cNvPr id="20" name="Immagine 1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05996" y="4989534"/>
            <a:ext cx="883553" cy="556133"/>
          </a:xfrm>
          <a:prstGeom prst="rect">
            <a:avLst/>
          </a:prstGeom>
        </p:spPr>
      </p:pic>
    </p:spTree>
    <p:extLst>
      <p:ext uri="{BB962C8B-B14F-4D97-AF65-F5344CB8AC3E}">
        <p14:creationId xmlns:p14="http://schemas.microsoft.com/office/powerpoint/2010/main" val="1554730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olo e contenuto">
    <p:spTree>
      <p:nvGrpSpPr>
        <p:cNvPr id="1" name=""/>
        <p:cNvGrpSpPr/>
        <p:nvPr/>
      </p:nvGrpSpPr>
      <p:grpSpPr>
        <a:xfrm>
          <a:off x="0" y="0"/>
          <a:ext cx="0" cy="0"/>
          <a:chOff x="0" y="0"/>
          <a:chExt cx="0" cy="0"/>
        </a:xfrm>
      </p:grpSpPr>
      <p:pic>
        <p:nvPicPr>
          <p:cNvPr id="19" name="Immagine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715001"/>
          </a:xfrm>
          <a:prstGeom prst="rect">
            <a:avLst/>
          </a:prstGeom>
        </p:spPr>
      </p:pic>
      <p:sp>
        <p:nvSpPr>
          <p:cNvPr id="7" name="Rettangolo 6">
            <a:extLst>
              <a:ext uri="{FF2B5EF4-FFF2-40B4-BE49-F238E27FC236}">
                <a16:creationId xmlns:a16="http://schemas.microsoft.com/office/drawing/2014/main" id="{7466584B-8BD1-48B2-BD0C-DC7DD5380BEF}"/>
              </a:ext>
            </a:extLst>
          </p:cNvPr>
          <p:cNvSpPr/>
          <p:nvPr userDrawn="1"/>
        </p:nvSpPr>
        <p:spPr>
          <a:xfrm>
            <a:off x="8789334" y="0"/>
            <a:ext cx="354666" cy="5715000"/>
          </a:xfrm>
          <a:prstGeom prst="rect">
            <a:avLst/>
          </a:prstGeom>
          <a:solidFill>
            <a:srgbClr val="DC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it-IT" sz="1350" dirty="0">
              <a:solidFill>
                <a:srgbClr val="FFFFFF"/>
              </a:solidFill>
            </a:endParaRPr>
          </a:p>
        </p:txBody>
      </p:sp>
      <p:grpSp>
        <p:nvGrpSpPr>
          <p:cNvPr id="8"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8840262" y="75356"/>
            <a:ext cx="259620" cy="195357"/>
            <a:chOff x="-560" y="-1287"/>
            <a:chExt cx="6379" cy="4320"/>
          </a:xfrm>
        </p:grpSpPr>
        <p:sp>
          <p:nvSpPr>
            <p:cNvPr id="9"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sp>
          <p:nvSpPr>
            <p:cNvPr id="10"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sp>
          <p:nvSpPr>
            <p:cNvPr id="11"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sp>
          <p:nvSpPr>
            <p:cNvPr id="12"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sp>
          <p:nvSpPr>
            <p:cNvPr id="13"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sp>
          <p:nvSpPr>
            <p:cNvPr id="14"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grpSp>
      <p:sp>
        <p:nvSpPr>
          <p:cNvPr id="15"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8788628" y="5413256"/>
            <a:ext cx="354666" cy="192644"/>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5"/>
            <a:fld id="{B9D7DBFB-DCE9-42BC-A361-A0671D12ADFC}" type="slidenum">
              <a:rPr lang="it-IT" sz="750">
                <a:solidFill>
                  <a:srgbClr val="FFFFFF"/>
                </a:solidFill>
              </a:rPr>
              <a:pPr defTabSz="914355"/>
              <a:t>‹N›</a:t>
            </a:fld>
            <a:endParaRPr lang="it-IT" sz="750" dirty="0">
              <a:solidFill>
                <a:srgbClr val="FFFFFF"/>
              </a:solidFill>
            </a:endParaRPr>
          </a:p>
        </p:txBody>
      </p:sp>
      <p:sp>
        <p:nvSpPr>
          <p:cNvPr id="16"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7779088" y="5350800"/>
            <a:ext cx="908903"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55"/>
            <a:r>
              <a:rPr lang="it-IT">
                <a:solidFill>
                  <a:srgbClr val="DC002E"/>
                </a:solidFill>
              </a:rPr>
              <a:t>Formato data GG/MM/AAAA</a:t>
            </a:r>
            <a:endParaRPr lang="it-IT" dirty="0">
              <a:solidFill>
                <a:srgbClr val="DC002E"/>
              </a:solidFill>
            </a:endParaRPr>
          </a:p>
        </p:txBody>
      </p:sp>
      <p:sp>
        <p:nvSpPr>
          <p:cNvPr id="17"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9" y="5459998"/>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55"/>
            <a:r>
              <a:rPr lang="en-GB">
                <a:solidFill>
                  <a:srgbClr val="717073"/>
                </a:solidFill>
              </a:rPr>
              <a:t>Titolo presentazione   </a:t>
            </a:r>
            <a:r>
              <a:rPr lang="en-GB">
                <a:solidFill>
                  <a:srgbClr val="DC002E"/>
                </a:solidFill>
              </a:rPr>
              <a:t>I</a:t>
            </a:r>
            <a:r>
              <a:rPr lang="en-GB">
                <a:solidFill>
                  <a:srgbClr val="717073"/>
                </a:solidFill>
              </a:rPr>
              <a:t>   Nome relatore</a:t>
            </a:r>
            <a:endParaRPr lang="en-GB" dirty="0">
              <a:solidFill>
                <a:srgbClr val="717073"/>
              </a:solidFill>
            </a:endParaRPr>
          </a:p>
        </p:txBody>
      </p:sp>
      <p:pic>
        <p:nvPicPr>
          <p:cNvPr id="18" name="Immagine 17"/>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05992" y="5097930"/>
            <a:ext cx="711341" cy="447738"/>
          </a:xfrm>
          <a:prstGeom prst="rect">
            <a:avLst/>
          </a:prstGeom>
        </p:spPr>
      </p:pic>
    </p:spTree>
    <p:extLst>
      <p:ext uri="{BB962C8B-B14F-4D97-AF65-F5344CB8AC3E}">
        <p14:creationId xmlns:p14="http://schemas.microsoft.com/office/powerpoint/2010/main" val="1654123977"/>
      </p:ext>
    </p:extLst>
  </p:cSld>
  <p:clrMapOvr>
    <a:masterClrMapping/>
  </p:clrMapOvr>
  <p:transition spd="slow">
    <p:wipe/>
  </p:transition>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olo Sott. e contenuto testo 20pt">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9" y="2"/>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9" y="721974"/>
            <a:ext cx="8382465" cy="325778"/>
          </a:xfrm>
          <a:prstGeom prst="rect">
            <a:avLst/>
          </a:prstGeom>
        </p:spPr>
        <p:txBody>
          <a:bodyPr vert="horz" lIns="0" tIns="45720" rIns="91440" bIns="45720" rtlCol="0">
            <a:normAutofit/>
          </a:bodyPr>
          <a:lstStyle>
            <a:lvl1pPr>
              <a:spcBef>
                <a:spcPts val="1200"/>
              </a:spcBef>
              <a:defRPr lang="it-IT" sz="20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20pt</a:t>
            </a:r>
          </a:p>
        </p:txBody>
      </p:sp>
      <p:sp>
        <p:nvSpPr>
          <p:cNvPr id="11" name="Segnaposto testo 4">
            <a:extLst>
              <a:ext uri="{FF2B5EF4-FFF2-40B4-BE49-F238E27FC236}">
                <a16:creationId xmlns:a16="http://schemas.microsoft.com/office/drawing/2014/main" id="{E039BC0C-CF88-8949-86AB-999C6D80F169}"/>
              </a:ext>
            </a:extLst>
          </p:cNvPr>
          <p:cNvSpPr>
            <a:spLocks noGrp="1"/>
          </p:cNvSpPr>
          <p:nvPr>
            <p:ph type="body" sz="quarter" idx="14" hasCustomPrompt="1"/>
          </p:nvPr>
        </p:nvSpPr>
        <p:spPr>
          <a:xfrm>
            <a:off x="305525" y="1314981"/>
            <a:ext cx="8382466" cy="3522928"/>
          </a:xfrm>
          <a:prstGeom prst="rect">
            <a:avLst/>
          </a:prstGeom>
        </p:spPr>
        <p:txBody>
          <a:bodyPr/>
          <a:lstStyle>
            <a:lvl1pPr marL="0" indent="0">
              <a:buClr>
                <a:schemeClr val="tx2"/>
              </a:buClr>
              <a:buSzPct val="140000"/>
              <a:buFontTx/>
              <a:buNone/>
              <a:defRPr sz="2000"/>
            </a:lvl1pPr>
            <a:lvl2pPr marL="452437" indent="0">
              <a:buClr>
                <a:schemeClr val="tx2"/>
              </a:buClr>
              <a:buSzPct val="140000"/>
              <a:buFontTx/>
              <a:buNone/>
              <a:defRPr sz="1800"/>
            </a:lvl2pPr>
            <a:lvl3pPr marL="895350" indent="0">
              <a:buClr>
                <a:schemeClr val="tx2"/>
              </a:buClr>
              <a:buSzPct val="140000"/>
              <a:buFontTx/>
              <a:buNone/>
              <a:defRPr sz="1600"/>
            </a:lvl3pPr>
            <a:lvl4pPr marL="1343025" indent="0">
              <a:buClr>
                <a:schemeClr val="tx2"/>
              </a:buClr>
              <a:buSzPct val="140000"/>
              <a:buFontTx/>
              <a:buNone/>
              <a:defRPr sz="1400"/>
            </a:lvl4pPr>
            <a:lvl5pPr marL="1795462" indent="0">
              <a:buClr>
                <a:schemeClr val="tx2"/>
              </a:buClr>
              <a:buSzPct val="140000"/>
              <a:buFontTx/>
              <a:buNone/>
              <a:defRPr sz="1200"/>
            </a:lvl5pPr>
          </a:lstStyle>
          <a:p>
            <a:pPr lvl="0"/>
            <a:r>
              <a:rPr lang="it-IT" dirty="0"/>
              <a:t>Testo Calibri 20pt</a:t>
            </a:r>
          </a:p>
          <a:p>
            <a:pPr lvl="1"/>
            <a:r>
              <a:rPr lang="it-IT" dirty="0"/>
              <a:t>Secondo livello 18pt</a:t>
            </a:r>
          </a:p>
          <a:p>
            <a:pPr lvl="2"/>
            <a:r>
              <a:rPr lang="it-IT" dirty="0"/>
              <a:t>Terzo livello 16pt</a:t>
            </a:r>
          </a:p>
          <a:p>
            <a:pPr lvl="3"/>
            <a:r>
              <a:rPr lang="it-IT" dirty="0"/>
              <a:t>Quarto livello 14pt</a:t>
            </a:r>
          </a:p>
          <a:p>
            <a:pPr lvl="4"/>
            <a:r>
              <a:rPr lang="it-IT" dirty="0"/>
              <a:t>Quinto livello 12pt</a:t>
            </a:r>
          </a:p>
        </p:txBody>
      </p:sp>
      <p:sp>
        <p:nvSpPr>
          <p:cNvPr id="9"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97475" y="5335410"/>
            <a:ext cx="490519" cy="123111"/>
          </a:xfrm>
          <a:prstGeom prst="rect">
            <a:avLst/>
          </a:prstGeom>
          <a:solidFill>
            <a:schemeClr val="bg1"/>
          </a:solidFill>
          <a:effectLst/>
        </p:spPr>
        <p:txBody>
          <a:bodyPr wrap="none" lIns="0" tIns="0" rIns="0" bIns="0" rtlCol="0" anchor="ctr">
            <a:spAutoFit/>
          </a:bodyPr>
          <a:lstStyle>
            <a:lvl1pPr algn="r">
              <a:defRPr lang="it-IT" sz="800" smtClean="0">
                <a:solidFill>
                  <a:schemeClr val="tx2"/>
                </a:solidFill>
                <a:effectLst/>
              </a:defRPr>
            </a:lvl1pPr>
          </a:lstStyle>
          <a:p>
            <a:pPr defTabSz="1219170"/>
            <a:r>
              <a:rPr>
                <a:solidFill>
                  <a:srgbClr val="DC002E"/>
                </a:solidFill>
              </a:rPr>
              <a:t>23/04/2019</a:t>
            </a:r>
            <a:endParaRPr lang="en-GB" dirty="0">
              <a:solidFill>
                <a:srgbClr val="DC002E"/>
              </a:solidFill>
            </a:endParaRPr>
          </a:p>
        </p:txBody>
      </p:sp>
      <p:sp>
        <p:nvSpPr>
          <p:cNvPr id="10"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70" y="5459999"/>
            <a:ext cx="6349277" cy="123111"/>
          </a:xfrm>
          <a:prstGeom prst="rect">
            <a:avLst/>
          </a:prstGeom>
          <a:noFill/>
        </p:spPr>
        <p:txBody>
          <a:bodyPr wrap="square" lIns="0" tIns="0" rIns="0" bIns="0" rtlCol="0">
            <a:spAutoFit/>
          </a:bodyPr>
          <a:lstStyle>
            <a:lvl1pPr>
              <a:defRPr lang="it-IT" sz="800" i="0">
                <a:solidFill>
                  <a:schemeClr val="bg2"/>
                </a:solidFill>
              </a:defRPr>
            </a:lvl1pPr>
          </a:lstStyle>
          <a:p>
            <a:pPr algn="r" defTabSz="1219170"/>
            <a:r>
              <a:rPr>
                <a:solidFill>
                  <a:srgbClr val="717073"/>
                </a:solidFill>
              </a:rPr>
              <a:t>Coordinamento Territoriale Sicilia</a:t>
            </a:r>
            <a:endParaRPr lang="en-GB" dirty="0">
              <a:solidFill>
                <a:srgbClr val="717073"/>
              </a:solidFill>
            </a:endParaRPr>
          </a:p>
        </p:txBody>
      </p:sp>
    </p:spTree>
    <p:extLst>
      <p:ext uri="{BB962C8B-B14F-4D97-AF65-F5344CB8AC3E}">
        <p14:creationId xmlns:p14="http://schemas.microsoft.com/office/powerpoint/2010/main" val="357281167"/>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olo Sott. e contenuto testo Bullet Point 20pt">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9" y="2"/>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9" y="721974"/>
            <a:ext cx="8382465" cy="325778"/>
          </a:xfrm>
          <a:prstGeom prst="rect">
            <a:avLst/>
          </a:prstGeom>
        </p:spPr>
        <p:txBody>
          <a:bodyPr vert="horz" lIns="0" tIns="45720" rIns="91440" bIns="45720" rtlCol="0">
            <a:normAutofit/>
          </a:bodyPr>
          <a:lstStyle>
            <a:lvl1pPr>
              <a:spcBef>
                <a:spcPts val="1200"/>
              </a:spcBef>
              <a:defRPr lang="it-IT" sz="20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20pt</a:t>
            </a:r>
          </a:p>
        </p:txBody>
      </p:sp>
      <p:sp>
        <p:nvSpPr>
          <p:cNvPr id="5" name="Segnaposto testo 4">
            <a:extLst>
              <a:ext uri="{FF2B5EF4-FFF2-40B4-BE49-F238E27FC236}">
                <a16:creationId xmlns:a16="http://schemas.microsoft.com/office/drawing/2014/main" id="{E039BC0C-CF88-8949-86AB-999C6D80F169}"/>
              </a:ext>
            </a:extLst>
          </p:cNvPr>
          <p:cNvSpPr>
            <a:spLocks noGrp="1"/>
          </p:cNvSpPr>
          <p:nvPr>
            <p:ph type="body" sz="quarter" idx="14" hasCustomPrompt="1"/>
          </p:nvPr>
        </p:nvSpPr>
        <p:spPr>
          <a:xfrm>
            <a:off x="305529" y="1314981"/>
            <a:ext cx="8382465" cy="3522928"/>
          </a:xfrm>
          <a:prstGeom prst="rect">
            <a:avLst/>
          </a:prstGeom>
        </p:spPr>
        <p:txBody>
          <a:bodyPr/>
          <a:lstStyle>
            <a:lvl1pPr marL="182563" indent="-182563">
              <a:buClr>
                <a:schemeClr val="tx2"/>
              </a:buClr>
              <a:buSzPct val="140000"/>
              <a:buFont typeface="Arial" panose="020B0604020202020204" pitchFamily="34" charset="0"/>
              <a:buChar char="•"/>
              <a:defRPr sz="2000"/>
            </a:lvl1pPr>
            <a:lvl2pPr marL="628650" indent="-176213">
              <a:buClr>
                <a:schemeClr val="tx2"/>
              </a:buClr>
              <a:buSzPct val="140000"/>
              <a:buFont typeface="Arial" panose="020B0604020202020204" pitchFamily="34" charset="0"/>
              <a:buChar char="•"/>
              <a:defRPr sz="1800"/>
            </a:lvl2pPr>
            <a:lvl3pPr marL="1076325" indent="-180975">
              <a:buClr>
                <a:schemeClr val="tx2"/>
              </a:buClr>
              <a:buSzPct val="140000"/>
              <a:buFont typeface="Arial" panose="020B0604020202020204" pitchFamily="34" charset="0"/>
              <a:buChar char="•"/>
              <a:defRPr sz="1600"/>
            </a:lvl3pPr>
            <a:lvl4pPr marL="1524000" indent="-180975">
              <a:buClr>
                <a:schemeClr val="tx2"/>
              </a:buClr>
              <a:buSzPct val="140000"/>
              <a:buFont typeface="Arial" panose="020B0604020202020204" pitchFamily="34" charset="0"/>
              <a:buChar char="•"/>
              <a:defRPr sz="1400"/>
            </a:lvl4pPr>
            <a:lvl5pPr marL="1971675" indent="-176213">
              <a:buClr>
                <a:schemeClr val="tx2"/>
              </a:buClr>
              <a:buSzPct val="140000"/>
              <a:buFont typeface="Arial" panose="020B0604020202020204" pitchFamily="34" charset="0"/>
              <a:buChar char="•"/>
              <a:defRPr sz="1200"/>
            </a:lvl5pPr>
          </a:lstStyle>
          <a:p>
            <a:pPr lvl="0"/>
            <a:r>
              <a:rPr lang="it-IT" dirty="0"/>
              <a:t>Testo Calibri 20pt</a:t>
            </a:r>
          </a:p>
          <a:p>
            <a:pPr lvl="1"/>
            <a:r>
              <a:rPr lang="it-IT" dirty="0"/>
              <a:t>Secondo livello 18pt</a:t>
            </a:r>
          </a:p>
          <a:p>
            <a:pPr lvl="2"/>
            <a:r>
              <a:rPr lang="it-IT" dirty="0"/>
              <a:t>Terzo livello 16pt</a:t>
            </a:r>
          </a:p>
          <a:p>
            <a:pPr lvl="3"/>
            <a:r>
              <a:rPr lang="it-IT" dirty="0"/>
              <a:t>Quarto livello 14pt</a:t>
            </a:r>
          </a:p>
          <a:p>
            <a:pPr lvl="4"/>
            <a:r>
              <a:rPr lang="it-IT" dirty="0"/>
              <a:t>Quinto livello 12pt</a:t>
            </a:r>
          </a:p>
        </p:txBody>
      </p:sp>
      <p:sp>
        <p:nvSpPr>
          <p:cNvPr id="6"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97475" y="5335410"/>
            <a:ext cx="490519" cy="123111"/>
          </a:xfrm>
          <a:prstGeom prst="rect">
            <a:avLst/>
          </a:prstGeom>
          <a:solidFill>
            <a:schemeClr val="bg1"/>
          </a:solidFill>
          <a:effectLst/>
        </p:spPr>
        <p:txBody>
          <a:bodyPr wrap="none" lIns="0" tIns="0" rIns="0" bIns="0" rtlCol="0" anchor="ctr">
            <a:spAutoFit/>
          </a:bodyPr>
          <a:lstStyle>
            <a:lvl1pPr algn="r">
              <a:defRPr lang="it-IT" sz="800" smtClean="0">
                <a:solidFill>
                  <a:schemeClr val="tx2"/>
                </a:solidFill>
                <a:effectLst/>
              </a:defRPr>
            </a:lvl1pPr>
          </a:lstStyle>
          <a:p>
            <a:pPr defTabSz="1219170"/>
            <a:r>
              <a:rPr>
                <a:solidFill>
                  <a:srgbClr val="DC002E"/>
                </a:solidFill>
              </a:rPr>
              <a:t>23/04/2019</a:t>
            </a:r>
            <a:endParaRPr lang="en-GB" dirty="0">
              <a:solidFill>
                <a:srgbClr val="DC002E"/>
              </a:solidFill>
            </a:endParaRPr>
          </a:p>
        </p:txBody>
      </p:sp>
      <p:sp>
        <p:nvSpPr>
          <p:cNvPr id="7"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70" y="5459999"/>
            <a:ext cx="6349277" cy="123111"/>
          </a:xfrm>
          <a:prstGeom prst="rect">
            <a:avLst/>
          </a:prstGeom>
          <a:noFill/>
        </p:spPr>
        <p:txBody>
          <a:bodyPr wrap="square" lIns="0" tIns="0" rIns="0" bIns="0" rtlCol="0">
            <a:spAutoFit/>
          </a:bodyPr>
          <a:lstStyle>
            <a:lvl1pPr>
              <a:defRPr lang="it-IT" sz="800" i="0">
                <a:solidFill>
                  <a:schemeClr val="bg2"/>
                </a:solidFill>
              </a:defRPr>
            </a:lvl1pPr>
          </a:lstStyle>
          <a:p>
            <a:pPr algn="r" defTabSz="1219170"/>
            <a:r>
              <a:rPr>
                <a:solidFill>
                  <a:srgbClr val="717073"/>
                </a:solidFill>
              </a:rPr>
              <a:t>Coordinamento Territoriale Sicilia</a:t>
            </a:r>
            <a:endParaRPr lang="en-GB" dirty="0">
              <a:solidFill>
                <a:srgbClr val="717073"/>
              </a:solidFill>
            </a:endParaRPr>
          </a:p>
        </p:txBody>
      </p:sp>
    </p:spTree>
    <p:extLst>
      <p:ext uri="{BB962C8B-B14F-4D97-AF65-F5344CB8AC3E}">
        <p14:creationId xmlns:p14="http://schemas.microsoft.com/office/powerpoint/2010/main" val="2769783663"/>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olo e contenuto testo 20pt">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9" y="2"/>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11" name="Segnaposto testo 4">
            <a:extLst>
              <a:ext uri="{FF2B5EF4-FFF2-40B4-BE49-F238E27FC236}">
                <a16:creationId xmlns:a16="http://schemas.microsoft.com/office/drawing/2014/main" id="{E039BC0C-CF88-8949-86AB-999C6D80F169}"/>
              </a:ext>
            </a:extLst>
          </p:cNvPr>
          <p:cNvSpPr>
            <a:spLocks noGrp="1"/>
          </p:cNvSpPr>
          <p:nvPr>
            <p:ph type="body" sz="quarter" idx="14" hasCustomPrompt="1"/>
          </p:nvPr>
        </p:nvSpPr>
        <p:spPr>
          <a:xfrm>
            <a:off x="305525" y="1000125"/>
            <a:ext cx="8382466" cy="3837783"/>
          </a:xfrm>
          <a:prstGeom prst="rect">
            <a:avLst/>
          </a:prstGeom>
        </p:spPr>
        <p:txBody>
          <a:bodyPr/>
          <a:lstStyle>
            <a:lvl1pPr marL="0" indent="0">
              <a:buClr>
                <a:schemeClr val="tx2"/>
              </a:buClr>
              <a:buSzPct val="140000"/>
              <a:buFontTx/>
              <a:buNone/>
              <a:defRPr sz="2000"/>
            </a:lvl1pPr>
            <a:lvl2pPr marL="452437" indent="0">
              <a:buClr>
                <a:schemeClr val="tx2"/>
              </a:buClr>
              <a:buSzPct val="140000"/>
              <a:buFontTx/>
              <a:buNone/>
              <a:defRPr sz="1800"/>
            </a:lvl2pPr>
            <a:lvl3pPr marL="895350" indent="0">
              <a:buClr>
                <a:schemeClr val="tx2"/>
              </a:buClr>
              <a:buSzPct val="140000"/>
              <a:buFontTx/>
              <a:buNone/>
              <a:defRPr sz="1600"/>
            </a:lvl3pPr>
            <a:lvl4pPr marL="1343025" indent="0">
              <a:buClr>
                <a:schemeClr val="tx2"/>
              </a:buClr>
              <a:buSzPct val="140000"/>
              <a:buFontTx/>
              <a:buNone/>
              <a:defRPr sz="1400"/>
            </a:lvl4pPr>
            <a:lvl5pPr marL="1795462" indent="0">
              <a:buClr>
                <a:schemeClr val="tx2"/>
              </a:buClr>
              <a:buSzPct val="140000"/>
              <a:buFontTx/>
              <a:buNone/>
              <a:defRPr sz="1200"/>
            </a:lvl5pPr>
          </a:lstStyle>
          <a:p>
            <a:pPr lvl="0"/>
            <a:r>
              <a:rPr lang="it-IT" dirty="0"/>
              <a:t>Testo Calibri 20pt</a:t>
            </a:r>
          </a:p>
          <a:p>
            <a:pPr lvl="1"/>
            <a:r>
              <a:rPr lang="it-IT" dirty="0"/>
              <a:t>Secondo livello 18pt</a:t>
            </a:r>
          </a:p>
          <a:p>
            <a:pPr lvl="2"/>
            <a:r>
              <a:rPr lang="it-IT" dirty="0"/>
              <a:t>Terzo livello 16pt</a:t>
            </a:r>
          </a:p>
          <a:p>
            <a:pPr lvl="3"/>
            <a:r>
              <a:rPr lang="it-IT" dirty="0"/>
              <a:t>Quarto livello 14pt</a:t>
            </a:r>
          </a:p>
          <a:p>
            <a:pPr lvl="4"/>
            <a:r>
              <a:rPr lang="it-IT" dirty="0"/>
              <a:t>Quinto livello 12pt</a:t>
            </a:r>
          </a:p>
        </p:txBody>
      </p:sp>
      <p:sp>
        <p:nvSpPr>
          <p:cNvPr id="9"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97475" y="5335410"/>
            <a:ext cx="490519" cy="123111"/>
          </a:xfrm>
          <a:prstGeom prst="rect">
            <a:avLst/>
          </a:prstGeom>
          <a:solidFill>
            <a:schemeClr val="bg1"/>
          </a:solidFill>
          <a:effectLst/>
        </p:spPr>
        <p:txBody>
          <a:bodyPr wrap="none" lIns="0" tIns="0" rIns="0" bIns="0" rtlCol="0" anchor="ctr">
            <a:spAutoFit/>
          </a:bodyPr>
          <a:lstStyle>
            <a:lvl1pPr algn="r">
              <a:defRPr lang="it-IT" sz="800" smtClean="0">
                <a:solidFill>
                  <a:schemeClr val="tx2"/>
                </a:solidFill>
                <a:effectLst/>
              </a:defRPr>
            </a:lvl1pPr>
          </a:lstStyle>
          <a:p>
            <a:pPr defTabSz="1219170"/>
            <a:r>
              <a:rPr>
                <a:solidFill>
                  <a:srgbClr val="DC002E"/>
                </a:solidFill>
              </a:rPr>
              <a:t>23/04/2019</a:t>
            </a:r>
            <a:endParaRPr lang="en-GB" dirty="0">
              <a:solidFill>
                <a:srgbClr val="DC002E"/>
              </a:solidFill>
            </a:endParaRPr>
          </a:p>
        </p:txBody>
      </p:sp>
      <p:sp>
        <p:nvSpPr>
          <p:cNvPr id="10"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70" y="5459999"/>
            <a:ext cx="6349277" cy="123111"/>
          </a:xfrm>
          <a:prstGeom prst="rect">
            <a:avLst/>
          </a:prstGeom>
          <a:noFill/>
        </p:spPr>
        <p:txBody>
          <a:bodyPr wrap="square" lIns="0" tIns="0" rIns="0" bIns="0" rtlCol="0">
            <a:spAutoFit/>
          </a:bodyPr>
          <a:lstStyle>
            <a:lvl1pPr>
              <a:defRPr lang="it-IT" sz="800" i="0">
                <a:solidFill>
                  <a:schemeClr val="bg2"/>
                </a:solidFill>
              </a:defRPr>
            </a:lvl1pPr>
          </a:lstStyle>
          <a:p>
            <a:pPr algn="r" defTabSz="1219170"/>
            <a:r>
              <a:rPr>
                <a:solidFill>
                  <a:srgbClr val="717073"/>
                </a:solidFill>
              </a:rPr>
              <a:t>Coordinamento Territoriale Sicilia</a:t>
            </a:r>
            <a:endParaRPr lang="en-GB" dirty="0">
              <a:solidFill>
                <a:srgbClr val="717073"/>
              </a:solidFill>
            </a:endParaRPr>
          </a:p>
        </p:txBody>
      </p:sp>
    </p:spTree>
    <p:extLst>
      <p:ext uri="{BB962C8B-B14F-4D97-AF65-F5344CB8AC3E}">
        <p14:creationId xmlns:p14="http://schemas.microsoft.com/office/powerpoint/2010/main" val="227428249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olo Sott. ">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9" y="2"/>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9" y="721974"/>
            <a:ext cx="8382465" cy="325778"/>
          </a:xfrm>
          <a:prstGeom prst="rect">
            <a:avLst/>
          </a:prstGeom>
        </p:spPr>
        <p:txBody>
          <a:bodyPr vert="horz" lIns="0" tIns="45720" rIns="91440" bIns="45720" rtlCol="0">
            <a:normAutofit/>
          </a:bodyPr>
          <a:lstStyle>
            <a:lvl1pPr>
              <a:spcBef>
                <a:spcPts val="1200"/>
              </a:spcBef>
              <a:defRPr lang="it-IT" sz="20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20pt</a:t>
            </a:r>
          </a:p>
        </p:txBody>
      </p:sp>
      <p:sp>
        <p:nvSpPr>
          <p:cNvPr id="4"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97475" y="5335410"/>
            <a:ext cx="490519" cy="123111"/>
          </a:xfrm>
          <a:prstGeom prst="rect">
            <a:avLst/>
          </a:prstGeom>
          <a:solidFill>
            <a:schemeClr val="bg1"/>
          </a:solidFill>
          <a:effectLst/>
        </p:spPr>
        <p:txBody>
          <a:bodyPr wrap="none" lIns="0" tIns="0" rIns="0" bIns="0" rtlCol="0" anchor="ctr">
            <a:spAutoFit/>
          </a:bodyPr>
          <a:lstStyle>
            <a:lvl1pPr algn="r">
              <a:defRPr lang="it-IT" sz="800" smtClean="0">
                <a:solidFill>
                  <a:schemeClr val="tx2"/>
                </a:solidFill>
                <a:effectLst/>
              </a:defRPr>
            </a:lvl1pPr>
          </a:lstStyle>
          <a:p>
            <a:pPr defTabSz="1219170"/>
            <a:r>
              <a:rPr>
                <a:solidFill>
                  <a:srgbClr val="DC002E"/>
                </a:solidFill>
              </a:rPr>
              <a:t>23/04/2019</a:t>
            </a:r>
            <a:endParaRPr lang="en-GB" dirty="0">
              <a:solidFill>
                <a:srgbClr val="DC002E"/>
              </a:solidFill>
            </a:endParaRPr>
          </a:p>
        </p:txBody>
      </p:sp>
      <p:sp>
        <p:nvSpPr>
          <p:cNvPr id="5"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70" y="5459999"/>
            <a:ext cx="6349277" cy="123111"/>
          </a:xfrm>
          <a:prstGeom prst="rect">
            <a:avLst/>
          </a:prstGeom>
          <a:noFill/>
        </p:spPr>
        <p:txBody>
          <a:bodyPr wrap="square" lIns="0" tIns="0" rIns="0" bIns="0" rtlCol="0">
            <a:spAutoFit/>
          </a:bodyPr>
          <a:lstStyle>
            <a:lvl1pPr>
              <a:defRPr lang="it-IT" sz="800" i="0">
                <a:solidFill>
                  <a:schemeClr val="bg2"/>
                </a:solidFill>
              </a:defRPr>
            </a:lvl1pPr>
          </a:lstStyle>
          <a:p>
            <a:pPr algn="r" defTabSz="1219170"/>
            <a:r>
              <a:rPr>
                <a:solidFill>
                  <a:srgbClr val="717073"/>
                </a:solidFill>
              </a:rPr>
              <a:t>Coordinamento Territoriale Sicilia</a:t>
            </a:r>
            <a:endParaRPr lang="en-GB" dirty="0">
              <a:solidFill>
                <a:srgbClr val="717073"/>
              </a:solidFill>
            </a:endParaRPr>
          </a:p>
        </p:txBody>
      </p:sp>
    </p:spTree>
    <p:extLst>
      <p:ext uri="{BB962C8B-B14F-4D97-AF65-F5344CB8AC3E}">
        <p14:creationId xmlns:p14="http://schemas.microsoft.com/office/powerpoint/2010/main" val="3848904832"/>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Titolo Sott. e contenuto testo 18pt">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9" y="2"/>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9" y="721974"/>
            <a:ext cx="8382465" cy="325778"/>
          </a:xfrm>
          <a:prstGeom prst="rect">
            <a:avLst/>
          </a:prstGeom>
        </p:spPr>
        <p:txBody>
          <a:bodyPr vert="horz" lIns="0" tIns="45720" rIns="91440" bIns="45720" rtlCol="0">
            <a:normAutofit/>
          </a:bodyPr>
          <a:lstStyle>
            <a:lvl1pPr>
              <a:spcBef>
                <a:spcPts val="1200"/>
              </a:spcBef>
              <a:defRPr lang="it-IT" sz="20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20pt</a:t>
            </a:r>
          </a:p>
        </p:txBody>
      </p:sp>
      <p:sp>
        <p:nvSpPr>
          <p:cNvPr id="12" name="Segnaposto testo 4">
            <a:extLst>
              <a:ext uri="{FF2B5EF4-FFF2-40B4-BE49-F238E27FC236}">
                <a16:creationId xmlns:a16="http://schemas.microsoft.com/office/drawing/2014/main" id="{E039BC0C-CF88-8949-86AB-999C6D80F169}"/>
              </a:ext>
            </a:extLst>
          </p:cNvPr>
          <p:cNvSpPr>
            <a:spLocks noGrp="1"/>
          </p:cNvSpPr>
          <p:nvPr>
            <p:ph type="body" sz="quarter" idx="14" hasCustomPrompt="1"/>
          </p:nvPr>
        </p:nvSpPr>
        <p:spPr>
          <a:xfrm>
            <a:off x="305529" y="1334823"/>
            <a:ext cx="8382465" cy="3570553"/>
          </a:xfrm>
          <a:prstGeom prst="rect">
            <a:avLst/>
          </a:prstGeom>
        </p:spPr>
        <p:txBody>
          <a:bodyPr/>
          <a:lstStyle>
            <a:lvl1pPr marL="0" indent="0">
              <a:buClr>
                <a:schemeClr val="tx2"/>
              </a:buClr>
              <a:buSzPct val="140000"/>
              <a:buFontTx/>
              <a:buNone/>
              <a:defRPr sz="1800"/>
            </a:lvl1pPr>
            <a:lvl2pPr marL="452437" indent="0">
              <a:buClr>
                <a:schemeClr val="tx2"/>
              </a:buClr>
              <a:buSzPct val="140000"/>
              <a:buFontTx/>
              <a:buNone/>
              <a:defRPr sz="1600"/>
            </a:lvl2pPr>
            <a:lvl3pPr marL="895350" indent="0">
              <a:buClr>
                <a:schemeClr val="tx2"/>
              </a:buClr>
              <a:buSzPct val="140000"/>
              <a:buFontTx/>
              <a:buNone/>
              <a:defRPr sz="1400"/>
            </a:lvl3pPr>
            <a:lvl4pPr marL="1343025" indent="0">
              <a:buClr>
                <a:schemeClr val="tx2"/>
              </a:buClr>
              <a:buSzPct val="140000"/>
              <a:buFontTx/>
              <a:buNone/>
              <a:defRPr sz="1200"/>
            </a:lvl4pPr>
            <a:lvl5pPr marL="1795462" indent="0">
              <a:buClr>
                <a:schemeClr val="tx2"/>
              </a:buClr>
              <a:buSzPct val="140000"/>
              <a:buFontTx/>
              <a:buNone/>
              <a:defRPr sz="1100"/>
            </a:lvl5pPr>
          </a:lstStyle>
          <a:p>
            <a:pPr lvl="0"/>
            <a:r>
              <a:rPr lang="it-IT" dirty="0"/>
              <a:t>Testo Calibri 18pt</a:t>
            </a:r>
          </a:p>
          <a:p>
            <a:pPr lvl="1"/>
            <a:r>
              <a:rPr lang="it-IT" dirty="0"/>
              <a:t>Secondo livello 16pt</a:t>
            </a:r>
          </a:p>
          <a:p>
            <a:pPr lvl="2"/>
            <a:r>
              <a:rPr lang="it-IT" dirty="0"/>
              <a:t>Terzo livello 14pt</a:t>
            </a:r>
          </a:p>
          <a:p>
            <a:pPr lvl="3"/>
            <a:r>
              <a:rPr lang="it-IT" dirty="0"/>
              <a:t>Quarto livello 12pt</a:t>
            </a:r>
          </a:p>
          <a:p>
            <a:pPr lvl="4"/>
            <a:r>
              <a:rPr lang="it-IT" dirty="0"/>
              <a:t>Quinto livello 11pt</a:t>
            </a:r>
          </a:p>
        </p:txBody>
      </p:sp>
      <p:sp>
        <p:nvSpPr>
          <p:cNvPr id="5"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97475" y="5335410"/>
            <a:ext cx="490519" cy="123111"/>
          </a:xfrm>
          <a:prstGeom prst="rect">
            <a:avLst/>
          </a:prstGeom>
          <a:solidFill>
            <a:schemeClr val="bg1"/>
          </a:solidFill>
          <a:effectLst/>
        </p:spPr>
        <p:txBody>
          <a:bodyPr wrap="none" lIns="0" tIns="0" rIns="0" bIns="0" rtlCol="0" anchor="ctr">
            <a:spAutoFit/>
          </a:bodyPr>
          <a:lstStyle>
            <a:lvl1pPr algn="r">
              <a:defRPr lang="it-IT" sz="800" smtClean="0">
                <a:solidFill>
                  <a:schemeClr val="tx2"/>
                </a:solidFill>
                <a:effectLst/>
              </a:defRPr>
            </a:lvl1pPr>
          </a:lstStyle>
          <a:p>
            <a:pPr defTabSz="1219170"/>
            <a:r>
              <a:rPr>
                <a:solidFill>
                  <a:srgbClr val="DC002E"/>
                </a:solidFill>
              </a:rPr>
              <a:t>23/04/2019</a:t>
            </a:r>
            <a:endParaRPr lang="en-GB" dirty="0">
              <a:solidFill>
                <a:srgbClr val="DC002E"/>
              </a:solidFill>
            </a:endParaRPr>
          </a:p>
        </p:txBody>
      </p:sp>
      <p:sp>
        <p:nvSpPr>
          <p:cNvPr id="6"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70" y="5459999"/>
            <a:ext cx="6349277" cy="123111"/>
          </a:xfrm>
          <a:prstGeom prst="rect">
            <a:avLst/>
          </a:prstGeom>
          <a:noFill/>
        </p:spPr>
        <p:txBody>
          <a:bodyPr wrap="square" lIns="0" tIns="0" rIns="0" bIns="0" rtlCol="0">
            <a:spAutoFit/>
          </a:bodyPr>
          <a:lstStyle>
            <a:lvl1pPr>
              <a:defRPr lang="it-IT" sz="800" i="0">
                <a:solidFill>
                  <a:schemeClr val="bg2"/>
                </a:solidFill>
              </a:defRPr>
            </a:lvl1pPr>
          </a:lstStyle>
          <a:p>
            <a:pPr algn="r" defTabSz="1219170"/>
            <a:r>
              <a:rPr>
                <a:solidFill>
                  <a:srgbClr val="717073"/>
                </a:solidFill>
              </a:rPr>
              <a:t>Coordinamento Territoriale Sicilia</a:t>
            </a:r>
            <a:endParaRPr lang="en-GB" dirty="0">
              <a:solidFill>
                <a:srgbClr val="717073"/>
              </a:solidFill>
            </a:endParaRPr>
          </a:p>
        </p:txBody>
      </p:sp>
    </p:spTree>
    <p:extLst>
      <p:ext uri="{BB962C8B-B14F-4D97-AF65-F5344CB8AC3E}">
        <p14:creationId xmlns:p14="http://schemas.microsoft.com/office/powerpoint/2010/main" val="3401091232"/>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Titolo Sott. e contenuto testo Bullet Point 18pt">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9" y="2"/>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9" y="721974"/>
            <a:ext cx="8382465" cy="325778"/>
          </a:xfrm>
          <a:prstGeom prst="rect">
            <a:avLst/>
          </a:prstGeom>
        </p:spPr>
        <p:txBody>
          <a:bodyPr vert="horz" lIns="0" tIns="45720" rIns="91440" bIns="45720" rtlCol="0">
            <a:normAutofit/>
          </a:bodyPr>
          <a:lstStyle>
            <a:lvl1pPr>
              <a:spcBef>
                <a:spcPts val="1200"/>
              </a:spcBef>
              <a:defRPr lang="it-IT" sz="20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20pt</a:t>
            </a:r>
          </a:p>
        </p:txBody>
      </p:sp>
      <p:sp>
        <p:nvSpPr>
          <p:cNvPr id="11" name="Segnaposto testo 4">
            <a:extLst>
              <a:ext uri="{FF2B5EF4-FFF2-40B4-BE49-F238E27FC236}">
                <a16:creationId xmlns:a16="http://schemas.microsoft.com/office/drawing/2014/main" id="{E039BC0C-CF88-8949-86AB-999C6D80F169}"/>
              </a:ext>
            </a:extLst>
          </p:cNvPr>
          <p:cNvSpPr>
            <a:spLocks noGrp="1"/>
          </p:cNvSpPr>
          <p:nvPr>
            <p:ph type="body" sz="quarter" idx="14" hasCustomPrompt="1"/>
          </p:nvPr>
        </p:nvSpPr>
        <p:spPr>
          <a:xfrm>
            <a:off x="305529" y="1334823"/>
            <a:ext cx="8382465" cy="3503086"/>
          </a:xfrm>
          <a:prstGeom prst="rect">
            <a:avLst/>
          </a:prstGeom>
        </p:spPr>
        <p:txBody>
          <a:bodyPr/>
          <a:lstStyle>
            <a:lvl1pPr marL="182563" indent="-182563">
              <a:buClr>
                <a:schemeClr val="tx2"/>
              </a:buClr>
              <a:buSzPct val="140000"/>
              <a:buFont typeface="Arial" panose="020B0604020202020204" pitchFamily="34" charset="0"/>
              <a:buChar char="•"/>
              <a:defRPr sz="1800"/>
            </a:lvl1pPr>
            <a:lvl2pPr marL="628650" indent="-176213">
              <a:buClr>
                <a:schemeClr val="tx2"/>
              </a:buClr>
              <a:buSzPct val="140000"/>
              <a:buFont typeface="Arial" panose="020B0604020202020204" pitchFamily="34" charset="0"/>
              <a:buChar char="•"/>
              <a:defRPr sz="1600"/>
            </a:lvl2pPr>
            <a:lvl3pPr marL="1076325" indent="-180975">
              <a:buClr>
                <a:schemeClr val="tx2"/>
              </a:buClr>
              <a:buSzPct val="140000"/>
              <a:buFont typeface="Arial" panose="020B0604020202020204" pitchFamily="34" charset="0"/>
              <a:buChar char="•"/>
              <a:defRPr sz="1400"/>
            </a:lvl3pPr>
            <a:lvl4pPr marL="1524000" indent="-180975">
              <a:buClr>
                <a:schemeClr val="tx2"/>
              </a:buClr>
              <a:buSzPct val="140000"/>
              <a:buFont typeface="Arial" panose="020B0604020202020204" pitchFamily="34" charset="0"/>
              <a:buChar char="•"/>
              <a:defRPr sz="1200"/>
            </a:lvl4pPr>
            <a:lvl5pPr marL="1971675" indent="-176213">
              <a:buClr>
                <a:schemeClr val="tx2"/>
              </a:buClr>
              <a:buSzPct val="140000"/>
              <a:buFont typeface="Arial" panose="020B0604020202020204" pitchFamily="34" charset="0"/>
              <a:buChar char="•"/>
              <a:defRPr sz="1100"/>
            </a:lvl5pPr>
          </a:lstStyle>
          <a:p>
            <a:pPr lvl="0"/>
            <a:r>
              <a:rPr lang="it-IT" dirty="0"/>
              <a:t>Testo Calibri 18pt</a:t>
            </a:r>
          </a:p>
          <a:p>
            <a:pPr lvl="1"/>
            <a:r>
              <a:rPr lang="it-IT" dirty="0"/>
              <a:t>Secondo livello 16pt</a:t>
            </a:r>
          </a:p>
          <a:p>
            <a:pPr lvl="2"/>
            <a:r>
              <a:rPr lang="it-IT" dirty="0"/>
              <a:t>Terzo livello 14pt</a:t>
            </a:r>
          </a:p>
          <a:p>
            <a:pPr lvl="3"/>
            <a:r>
              <a:rPr lang="it-IT" dirty="0"/>
              <a:t>Quarto livello 12pt</a:t>
            </a:r>
          </a:p>
          <a:p>
            <a:pPr lvl="4"/>
            <a:r>
              <a:rPr lang="it-IT" dirty="0"/>
              <a:t>Quinto livello 11pt</a:t>
            </a:r>
          </a:p>
        </p:txBody>
      </p:sp>
      <p:sp>
        <p:nvSpPr>
          <p:cNvPr id="5"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97475" y="5335410"/>
            <a:ext cx="490519" cy="123111"/>
          </a:xfrm>
          <a:prstGeom prst="rect">
            <a:avLst/>
          </a:prstGeom>
          <a:solidFill>
            <a:schemeClr val="bg1"/>
          </a:solidFill>
          <a:effectLst/>
        </p:spPr>
        <p:txBody>
          <a:bodyPr wrap="none" lIns="0" tIns="0" rIns="0" bIns="0" rtlCol="0" anchor="ctr">
            <a:spAutoFit/>
          </a:bodyPr>
          <a:lstStyle>
            <a:lvl1pPr algn="r">
              <a:defRPr lang="it-IT" sz="800" smtClean="0">
                <a:solidFill>
                  <a:schemeClr val="tx2"/>
                </a:solidFill>
                <a:effectLst/>
              </a:defRPr>
            </a:lvl1pPr>
          </a:lstStyle>
          <a:p>
            <a:pPr defTabSz="1219170"/>
            <a:r>
              <a:rPr>
                <a:solidFill>
                  <a:srgbClr val="DC002E"/>
                </a:solidFill>
              </a:rPr>
              <a:t>23/04/2019</a:t>
            </a:r>
            <a:endParaRPr lang="en-GB" dirty="0">
              <a:solidFill>
                <a:srgbClr val="DC002E"/>
              </a:solidFill>
            </a:endParaRPr>
          </a:p>
        </p:txBody>
      </p:sp>
      <p:sp>
        <p:nvSpPr>
          <p:cNvPr id="6"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70" y="5459999"/>
            <a:ext cx="6349277" cy="123111"/>
          </a:xfrm>
          <a:prstGeom prst="rect">
            <a:avLst/>
          </a:prstGeom>
          <a:noFill/>
        </p:spPr>
        <p:txBody>
          <a:bodyPr wrap="square" lIns="0" tIns="0" rIns="0" bIns="0" rtlCol="0">
            <a:spAutoFit/>
          </a:bodyPr>
          <a:lstStyle>
            <a:lvl1pPr>
              <a:defRPr lang="it-IT" sz="800" i="0">
                <a:solidFill>
                  <a:schemeClr val="bg2"/>
                </a:solidFill>
              </a:defRPr>
            </a:lvl1pPr>
          </a:lstStyle>
          <a:p>
            <a:pPr algn="r" defTabSz="1219170"/>
            <a:r>
              <a:rPr>
                <a:solidFill>
                  <a:srgbClr val="717073"/>
                </a:solidFill>
              </a:rPr>
              <a:t>Coordinamento Territoriale Sicilia</a:t>
            </a:r>
            <a:endParaRPr lang="en-GB" dirty="0">
              <a:solidFill>
                <a:srgbClr val="717073"/>
              </a:solidFill>
            </a:endParaRPr>
          </a:p>
        </p:txBody>
      </p:sp>
    </p:spTree>
    <p:extLst>
      <p:ext uri="{BB962C8B-B14F-4D97-AF65-F5344CB8AC3E}">
        <p14:creationId xmlns:p14="http://schemas.microsoft.com/office/powerpoint/2010/main" val="3616337074"/>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Titolo sott. e cont. con immagine">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9" y="2"/>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12" name="Segnaposto contenuto 2">
            <a:extLst>
              <a:ext uri="{FF2B5EF4-FFF2-40B4-BE49-F238E27FC236}">
                <a16:creationId xmlns:a16="http://schemas.microsoft.com/office/drawing/2014/main" id="{6D2B416D-7B49-44B1-B69F-DA365E602485}"/>
              </a:ext>
            </a:extLst>
          </p:cNvPr>
          <p:cNvSpPr>
            <a:spLocks noGrp="1"/>
          </p:cNvSpPr>
          <p:nvPr>
            <p:ph idx="1" hasCustomPrompt="1"/>
          </p:nvPr>
        </p:nvSpPr>
        <p:spPr>
          <a:xfrm>
            <a:off x="305526" y="1297782"/>
            <a:ext cx="2447297" cy="3544094"/>
          </a:xfrm>
          <a:prstGeom prst="rect">
            <a:avLst/>
          </a:prstGeom>
        </p:spPr>
        <p:txBody>
          <a:bodyPr vert="horz" lIns="0" tIns="45720" rIns="91440" bIns="45720" rtlCol="0">
            <a:normAutofit/>
          </a:bodyPr>
          <a:lstStyle>
            <a:lvl1pPr>
              <a:spcBef>
                <a:spcPts val="1200"/>
              </a:spcBef>
              <a:defRPr lang="it-IT" sz="1800" smtClean="0">
                <a:solidFill>
                  <a:schemeClr val="tx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13"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9" y="721974"/>
            <a:ext cx="8382465" cy="325778"/>
          </a:xfrm>
          <a:prstGeom prst="rect">
            <a:avLst/>
          </a:prstGeom>
        </p:spPr>
        <p:txBody>
          <a:bodyPr vert="horz" lIns="0" tIns="45720" rIns="91440" bIns="45720" rtlCol="0">
            <a:normAutofit/>
          </a:bodyPr>
          <a:lstStyle>
            <a:lvl1pPr>
              <a:spcBef>
                <a:spcPts val="1200"/>
              </a:spcBef>
              <a:defRPr lang="it-IT" sz="20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20pt</a:t>
            </a:r>
          </a:p>
        </p:txBody>
      </p:sp>
      <p:sp>
        <p:nvSpPr>
          <p:cNvPr id="3" name="Segnaposto immagine 2">
            <a:extLst>
              <a:ext uri="{FF2B5EF4-FFF2-40B4-BE49-F238E27FC236}">
                <a16:creationId xmlns:a16="http://schemas.microsoft.com/office/drawing/2014/main" id="{3659AF68-753C-5E40-9289-006DB5C1620C}"/>
              </a:ext>
            </a:extLst>
          </p:cNvPr>
          <p:cNvSpPr>
            <a:spLocks noGrp="1"/>
          </p:cNvSpPr>
          <p:nvPr>
            <p:ph type="pic" sz="quarter" idx="14"/>
          </p:nvPr>
        </p:nvSpPr>
        <p:spPr>
          <a:xfrm>
            <a:off x="2895601" y="1293813"/>
            <a:ext cx="5792391" cy="3544094"/>
          </a:xfrm>
          <a:prstGeom prst="rect">
            <a:avLst/>
          </a:prstGeom>
        </p:spPr>
        <p:txBody>
          <a:bodyPr/>
          <a:lstStyle/>
          <a:p>
            <a:endParaRPr lang="it-IT" dirty="0"/>
          </a:p>
        </p:txBody>
      </p:sp>
      <p:sp>
        <p:nvSpPr>
          <p:cNvPr id="6"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97475" y="5335410"/>
            <a:ext cx="490519" cy="123111"/>
          </a:xfrm>
          <a:prstGeom prst="rect">
            <a:avLst/>
          </a:prstGeom>
          <a:solidFill>
            <a:schemeClr val="bg1"/>
          </a:solidFill>
          <a:effectLst/>
        </p:spPr>
        <p:txBody>
          <a:bodyPr wrap="none" lIns="0" tIns="0" rIns="0" bIns="0" rtlCol="0" anchor="ctr">
            <a:spAutoFit/>
          </a:bodyPr>
          <a:lstStyle>
            <a:lvl1pPr algn="r">
              <a:defRPr lang="it-IT" sz="800" smtClean="0">
                <a:solidFill>
                  <a:schemeClr val="tx2"/>
                </a:solidFill>
                <a:effectLst/>
              </a:defRPr>
            </a:lvl1pPr>
          </a:lstStyle>
          <a:p>
            <a:pPr defTabSz="1219170"/>
            <a:r>
              <a:rPr>
                <a:solidFill>
                  <a:srgbClr val="DC002E"/>
                </a:solidFill>
              </a:rPr>
              <a:t>23/04/2019</a:t>
            </a:r>
            <a:endParaRPr lang="en-GB" dirty="0">
              <a:solidFill>
                <a:srgbClr val="DC002E"/>
              </a:solidFill>
            </a:endParaRPr>
          </a:p>
        </p:txBody>
      </p:sp>
      <p:sp>
        <p:nvSpPr>
          <p:cNvPr id="7"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70" y="5459999"/>
            <a:ext cx="6349277" cy="123111"/>
          </a:xfrm>
          <a:prstGeom prst="rect">
            <a:avLst/>
          </a:prstGeom>
          <a:noFill/>
        </p:spPr>
        <p:txBody>
          <a:bodyPr wrap="square" lIns="0" tIns="0" rIns="0" bIns="0" rtlCol="0">
            <a:spAutoFit/>
          </a:bodyPr>
          <a:lstStyle>
            <a:lvl1pPr>
              <a:defRPr lang="it-IT" sz="800" i="0">
                <a:solidFill>
                  <a:schemeClr val="bg2"/>
                </a:solidFill>
              </a:defRPr>
            </a:lvl1pPr>
          </a:lstStyle>
          <a:p>
            <a:pPr algn="r" defTabSz="1219170"/>
            <a:r>
              <a:rPr>
                <a:solidFill>
                  <a:srgbClr val="717073"/>
                </a:solidFill>
              </a:rPr>
              <a:t>Coordinamento Territoriale Sicilia</a:t>
            </a:r>
            <a:endParaRPr lang="en-GB" dirty="0">
              <a:solidFill>
                <a:srgbClr val="717073"/>
              </a:solidFill>
            </a:endParaRPr>
          </a:p>
        </p:txBody>
      </p:sp>
    </p:spTree>
    <p:extLst>
      <p:ext uri="{BB962C8B-B14F-4D97-AF65-F5344CB8AC3E}">
        <p14:creationId xmlns:p14="http://schemas.microsoft.com/office/powerpoint/2010/main" val="36038874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Titolo sott. e cont. con immagine">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9" y="2"/>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13"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9" y="721974"/>
            <a:ext cx="8382465" cy="325778"/>
          </a:xfrm>
          <a:prstGeom prst="rect">
            <a:avLst/>
          </a:prstGeom>
        </p:spPr>
        <p:txBody>
          <a:bodyPr vert="horz" lIns="0" tIns="45720" rIns="91440" bIns="45720" rtlCol="0">
            <a:normAutofit/>
          </a:bodyPr>
          <a:lstStyle>
            <a:lvl1pPr>
              <a:spcBef>
                <a:spcPts val="1200"/>
              </a:spcBef>
              <a:defRPr lang="it-IT" sz="20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20pt</a:t>
            </a:r>
          </a:p>
        </p:txBody>
      </p:sp>
      <p:sp>
        <p:nvSpPr>
          <p:cNvPr id="4" name="Segnaposto contenuto 3"/>
          <p:cNvSpPr>
            <a:spLocks noGrp="1"/>
          </p:cNvSpPr>
          <p:nvPr>
            <p:ph sz="quarter" idx="14"/>
          </p:nvPr>
        </p:nvSpPr>
        <p:spPr>
          <a:xfrm>
            <a:off x="305992" y="1268083"/>
            <a:ext cx="4266009" cy="3569824"/>
          </a:xfrm>
        </p:spPr>
        <p:txBody>
          <a:bodyPr/>
          <a:lstStyle/>
          <a:p>
            <a:pPr lvl="0"/>
            <a:endParaRPr lang="it-IT" dirty="0"/>
          </a:p>
        </p:txBody>
      </p:sp>
      <p:sp>
        <p:nvSpPr>
          <p:cNvPr id="17" name="Segnaposto testo 16"/>
          <p:cNvSpPr>
            <a:spLocks noGrp="1"/>
          </p:cNvSpPr>
          <p:nvPr>
            <p:ph type="body" sz="quarter" idx="15" hasCustomPrompt="1"/>
          </p:nvPr>
        </p:nvSpPr>
        <p:spPr>
          <a:xfrm>
            <a:off x="4914903" y="1352750"/>
            <a:ext cx="3773091" cy="222846"/>
          </a:xfrm>
        </p:spPr>
        <p:txBody>
          <a:bodyPr/>
          <a:lstStyle>
            <a:lvl1pPr>
              <a:defRPr sz="1600" b="1" baseline="0">
                <a:solidFill>
                  <a:schemeClr val="tx2"/>
                </a:solidFill>
              </a:defRPr>
            </a:lvl1pPr>
          </a:lstStyle>
          <a:p>
            <a:pPr lvl="0"/>
            <a:r>
              <a:rPr lang="it-IT" dirty="0"/>
              <a:t>Titolo del testo 16pt rosso</a:t>
            </a:r>
          </a:p>
        </p:txBody>
      </p:sp>
      <p:sp>
        <p:nvSpPr>
          <p:cNvPr id="18" name="Segnaposto testo 16"/>
          <p:cNvSpPr>
            <a:spLocks noGrp="1"/>
          </p:cNvSpPr>
          <p:nvPr>
            <p:ph type="body" sz="quarter" idx="16" hasCustomPrompt="1"/>
          </p:nvPr>
        </p:nvSpPr>
        <p:spPr>
          <a:xfrm>
            <a:off x="4914903" y="1586179"/>
            <a:ext cx="3773091" cy="498739"/>
          </a:xfrm>
        </p:spPr>
        <p:txBody>
          <a:bodyPr/>
          <a:lstStyle>
            <a:lvl1pPr>
              <a:defRPr sz="1400" b="0" baseline="0"/>
            </a:lvl1pPr>
          </a:lstStyle>
          <a:p>
            <a:pPr lvl="0"/>
            <a:r>
              <a:rPr lang="it-IT" dirty="0"/>
              <a:t>Titolo del testo 14pt nero</a:t>
            </a:r>
          </a:p>
        </p:txBody>
      </p:sp>
      <p:sp>
        <p:nvSpPr>
          <p:cNvPr id="21" name="Segnaposto testo 16"/>
          <p:cNvSpPr>
            <a:spLocks noGrp="1"/>
          </p:cNvSpPr>
          <p:nvPr>
            <p:ph type="body" sz="quarter" idx="17" hasCustomPrompt="1"/>
          </p:nvPr>
        </p:nvSpPr>
        <p:spPr>
          <a:xfrm>
            <a:off x="4914903" y="2210001"/>
            <a:ext cx="3773091" cy="222846"/>
          </a:xfrm>
        </p:spPr>
        <p:txBody>
          <a:bodyPr/>
          <a:lstStyle>
            <a:lvl1pPr>
              <a:defRPr sz="1600" b="1" baseline="0">
                <a:solidFill>
                  <a:schemeClr val="tx2"/>
                </a:solidFill>
              </a:defRPr>
            </a:lvl1pPr>
          </a:lstStyle>
          <a:p>
            <a:pPr lvl="0"/>
            <a:r>
              <a:rPr lang="it-IT" dirty="0"/>
              <a:t>Titolo del testo 16pt rosso</a:t>
            </a:r>
          </a:p>
        </p:txBody>
      </p:sp>
      <p:sp>
        <p:nvSpPr>
          <p:cNvPr id="22" name="Segnaposto testo 16"/>
          <p:cNvSpPr>
            <a:spLocks noGrp="1"/>
          </p:cNvSpPr>
          <p:nvPr>
            <p:ph type="body" sz="quarter" idx="18" hasCustomPrompt="1"/>
          </p:nvPr>
        </p:nvSpPr>
        <p:spPr>
          <a:xfrm>
            <a:off x="4914903" y="2443429"/>
            <a:ext cx="3773091" cy="498739"/>
          </a:xfrm>
        </p:spPr>
        <p:txBody>
          <a:bodyPr/>
          <a:lstStyle>
            <a:lvl1pPr>
              <a:defRPr sz="1400" b="0" baseline="0"/>
            </a:lvl1pPr>
          </a:lstStyle>
          <a:p>
            <a:pPr lvl="0"/>
            <a:r>
              <a:rPr lang="it-IT" dirty="0"/>
              <a:t>Titolo del testo 14pt nero</a:t>
            </a:r>
          </a:p>
        </p:txBody>
      </p:sp>
      <p:sp>
        <p:nvSpPr>
          <p:cNvPr id="23" name="Segnaposto testo 16"/>
          <p:cNvSpPr>
            <a:spLocks noGrp="1"/>
          </p:cNvSpPr>
          <p:nvPr>
            <p:ph type="body" sz="quarter" idx="19" hasCustomPrompt="1"/>
          </p:nvPr>
        </p:nvSpPr>
        <p:spPr>
          <a:xfrm>
            <a:off x="4914903" y="3067251"/>
            <a:ext cx="3773091" cy="222846"/>
          </a:xfrm>
        </p:spPr>
        <p:txBody>
          <a:bodyPr/>
          <a:lstStyle>
            <a:lvl1pPr>
              <a:defRPr sz="1600" b="1" baseline="0">
                <a:solidFill>
                  <a:schemeClr val="tx2"/>
                </a:solidFill>
              </a:defRPr>
            </a:lvl1pPr>
          </a:lstStyle>
          <a:p>
            <a:pPr lvl="0"/>
            <a:r>
              <a:rPr lang="it-IT" dirty="0"/>
              <a:t>Titolo del testo 16pt rosso</a:t>
            </a:r>
          </a:p>
        </p:txBody>
      </p:sp>
      <p:sp>
        <p:nvSpPr>
          <p:cNvPr id="24" name="Segnaposto testo 16"/>
          <p:cNvSpPr>
            <a:spLocks noGrp="1"/>
          </p:cNvSpPr>
          <p:nvPr>
            <p:ph type="body" sz="quarter" idx="20" hasCustomPrompt="1"/>
          </p:nvPr>
        </p:nvSpPr>
        <p:spPr>
          <a:xfrm>
            <a:off x="4914903" y="3300679"/>
            <a:ext cx="3773091" cy="498739"/>
          </a:xfrm>
        </p:spPr>
        <p:txBody>
          <a:bodyPr/>
          <a:lstStyle>
            <a:lvl1pPr>
              <a:defRPr sz="1400" b="0" baseline="0"/>
            </a:lvl1pPr>
          </a:lstStyle>
          <a:p>
            <a:pPr lvl="0"/>
            <a:r>
              <a:rPr lang="it-IT" dirty="0"/>
              <a:t>Titolo del testo 14pt nero</a:t>
            </a:r>
          </a:p>
        </p:txBody>
      </p:sp>
      <p:sp>
        <p:nvSpPr>
          <p:cNvPr id="25" name="Segnaposto testo 16"/>
          <p:cNvSpPr>
            <a:spLocks noGrp="1"/>
          </p:cNvSpPr>
          <p:nvPr>
            <p:ph type="body" sz="quarter" idx="21" hasCustomPrompt="1"/>
          </p:nvPr>
        </p:nvSpPr>
        <p:spPr>
          <a:xfrm>
            <a:off x="4914903" y="3924501"/>
            <a:ext cx="3773091" cy="222846"/>
          </a:xfrm>
        </p:spPr>
        <p:txBody>
          <a:bodyPr/>
          <a:lstStyle>
            <a:lvl1pPr>
              <a:defRPr sz="1600" b="1" baseline="0">
                <a:solidFill>
                  <a:schemeClr val="tx2"/>
                </a:solidFill>
              </a:defRPr>
            </a:lvl1pPr>
          </a:lstStyle>
          <a:p>
            <a:pPr lvl="0"/>
            <a:r>
              <a:rPr lang="it-IT" dirty="0"/>
              <a:t>Titolo del testo 16pt rosso</a:t>
            </a:r>
          </a:p>
        </p:txBody>
      </p:sp>
      <p:sp>
        <p:nvSpPr>
          <p:cNvPr id="26" name="Segnaposto testo 16"/>
          <p:cNvSpPr>
            <a:spLocks noGrp="1"/>
          </p:cNvSpPr>
          <p:nvPr>
            <p:ph type="body" sz="quarter" idx="22" hasCustomPrompt="1"/>
          </p:nvPr>
        </p:nvSpPr>
        <p:spPr>
          <a:xfrm>
            <a:off x="4914903" y="4157929"/>
            <a:ext cx="3773091" cy="498739"/>
          </a:xfrm>
        </p:spPr>
        <p:txBody>
          <a:bodyPr/>
          <a:lstStyle>
            <a:lvl1pPr>
              <a:defRPr sz="1400" b="0" baseline="0"/>
            </a:lvl1pPr>
          </a:lstStyle>
          <a:p>
            <a:pPr lvl="0"/>
            <a:r>
              <a:rPr lang="it-IT" dirty="0"/>
              <a:t>Titolo del testo 14pt nero</a:t>
            </a:r>
          </a:p>
        </p:txBody>
      </p:sp>
      <p:sp>
        <p:nvSpPr>
          <p:cNvPr id="14"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97475" y="5335410"/>
            <a:ext cx="490519" cy="123111"/>
          </a:xfrm>
          <a:prstGeom prst="rect">
            <a:avLst/>
          </a:prstGeom>
          <a:solidFill>
            <a:schemeClr val="bg1"/>
          </a:solidFill>
          <a:effectLst/>
        </p:spPr>
        <p:txBody>
          <a:bodyPr wrap="none" lIns="0" tIns="0" rIns="0" bIns="0" rtlCol="0" anchor="ctr">
            <a:spAutoFit/>
          </a:bodyPr>
          <a:lstStyle>
            <a:lvl1pPr algn="r">
              <a:defRPr lang="it-IT" sz="800" smtClean="0">
                <a:solidFill>
                  <a:schemeClr val="tx2"/>
                </a:solidFill>
                <a:effectLst/>
              </a:defRPr>
            </a:lvl1pPr>
          </a:lstStyle>
          <a:p>
            <a:pPr defTabSz="1219170"/>
            <a:r>
              <a:rPr>
                <a:solidFill>
                  <a:srgbClr val="DC002E"/>
                </a:solidFill>
              </a:rPr>
              <a:t>23/04/2019</a:t>
            </a:r>
            <a:endParaRPr lang="en-GB" dirty="0">
              <a:solidFill>
                <a:srgbClr val="DC002E"/>
              </a:solidFill>
            </a:endParaRPr>
          </a:p>
        </p:txBody>
      </p:sp>
      <p:sp>
        <p:nvSpPr>
          <p:cNvPr id="15"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70" y="5459999"/>
            <a:ext cx="6349277" cy="123111"/>
          </a:xfrm>
          <a:prstGeom prst="rect">
            <a:avLst/>
          </a:prstGeom>
          <a:noFill/>
        </p:spPr>
        <p:txBody>
          <a:bodyPr wrap="square" lIns="0" tIns="0" rIns="0" bIns="0" rtlCol="0">
            <a:spAutoFit/>
          </a:bodyPr>
          <a:lstStyle>
            <a:lvl1pPr>
              <a:defRPr lang="it-IT" sz="800" i="0">
                <a:solidFill>
                  <a:schemeClr val="bg2"/>
                </a:solidFill>
              </a:defRPr>
            </a:lvl1pPr>
          </a:lstStyle>
          <a:p>
            <a:pPr algn="r" defTabSz="1219170"/>
            <a:r>
              <a:rPr>
                <a:solidFill>
                  <a:srgbClr val="717073"/>
                </a:solidFill>
              </a:rPr>
              <a:t>Coordinamento Territoriale Sicilia</a:t>
            </a:r>
            <a:endParaRPr lang="en-GB" dirty="0">
              <a:solidFill>
                <a:srgbClr val="717073"/>
              </a:solidFill>
            </a:endParaRPr>
          </a:p>
        </p:txBody>
      </p:sp>
    </p:spTree>
    <p:extLst>
      <p:ext uri="{BB962C8B-B14F-4D97-AF65-F5344CB8AC3E}">
        <p14:creationId xmlns:p14="http://schemas.microsoft.com/office/powerpoint/2010/main" val="16850178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FULL Immagine">
    <p:spTree>
      <p:nvGrpSpPr>
        <p:cNvPr id="1" name=""/>
        <p:cNvGrpSpPr/>
        <p:nvPr/>
      </p:nvGrpSpPr>
      <p:grpSpPr>
        <a:xfrm>
          <a:off x="0" y="0"/>
          <a:ext cx="0" cy="0"/>
          <a:chOff x="0" y="0"/>
          <a:chExt cx="0" cy="0"/>
        </a:xfrm>
      </p:grpSpPr>
      <p:sp>
        <p:nvSpPr>
          <p:cNvPr id="3" name="Segnaposto immagine 2">
            <a:extLst>
              <a:ext uri="{FF2B5EF4-FFF2-40B4-BE49-F238E27FC236}">
                <a16:creationId xmlns:a16="http://schemas.microsoft.com/office/drawing/2014/main" id="{3659AF68-753C-5E40-9289-006DB5C1620C}"/>
              </a:ext>
            </a:extLst>
          </p:cNvPr>
          <p:cNvSpPr>
            <a:spLocks noGrp="1"/>
          </p:cNvSpPr>
          <p:nvPr>
            <p:ph type="pic" sz="quarter" idx="14"/>
          </p:nvPr>
        </p:nvSpPr>
        <p:spPr>
          <a:xfrm>
            <a:off x="1" y="0"/>
            <a:ext cx="8786813" cy="5715000"/>
          </a:xfrm>
          <a:prstGeom prst="rect">
            <a:avLst/>
          </a:prstGeom>
          <a:solidFill>
            <a:schemeClr val="bg1"/>
          </a:solidFill>
        </p:spPr>
        <p:txBody>
          <a:bodyPr/>
          <a:lstStyle/>
          <a:p>
            <a:endParaRPr lang="it-IT"/>
          </a:p>
        </p:txBody>
      </p:sp>
    </p:spTree>
    <p:extLst>
      <p:ext uri="{BB962C8B-B14F-4D97-AF65-F5344CB8AC3E}">
        <p14:creationId xmlns:p14="http://schemas.microsoft.com/office/powerpoint/2010/main" val="4236610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Copertina Sezione">
    <p:spTree>
      <p:nvGrpSpPr>
        <p:cNvPr id="1" name=""/>
        <p:cNvGrpSpPr/>
        <p:nvPr/>
      </p:nvGrpSpPr>
      <p:grpSpPr>
        <a:xfrm>
          <a:off x="0" y="0"/>
          <a:ext cx="0" cy="0"/>
          <a:chOff x="0" y="0"/>
          <a:chExt cx="0" cy="0"/>
        </a:xfrm>
      </p:grpSpPr>
      <p:sp>
        <p:nvSpPr>
          <p:cNvPr id="24" name="Segnaposto immagine 2">
            <a:extLst>
              <a:ext uri="{FF2B5EF4-FFF2-40B4-BE49-F238E27FC236}">
                <a16:creationId xmlns:a16="http://schemas.microsoft.com/office/drawing/2014/main" id="{3659AF68-753C-5E40-9289-006DB5C1620C}"/>
              </a:ext>
            </a:extLst>
          </p:cNvPr>
          <p:cNvSpPr>
            <a:spLocks noGrp="1"/>
          </p:cNvSpPr>
          <p:nvPr>
            <p:ph type="pic" sz="quarter" idx="14"/>
          </p:nvPr>
        </p:nvSpPr>
        <p:spPr>
          <a:xfrm>
            <a:off x="0" y="0"/>
            <a:ext cx="8789334" cy="5715000"/>
          </a:xfrm>
          <a:prstGeom prst="rect">
            <a:avLst/>
          </a:prstGeom>
          <a:solidFill>
            <a:schemeClr val="bg1"/>
          </a:solidFill>
        </p:spPr>
        <p:txBody>
          <a:bodyPr/>
          <a:lstStyle/>
          <a:p>
            <a:endParaRPr lang="it-IT" dirty="0"/>
          </a:p>
        </p:txBody>
      </p:sp>
      <p:sp>
        <p:nvSpPr>
          <p:cNvPr id="19" name="Rettangolo 18">
            <a:extLst>
              <a:ext uri="{FF2B5EF4-FFF2-40B4-BE49-F238E27FC236}">
                <a16:creationId xmlns:a16="http://schemas.microsoft.com/office/drawing/2014/main" id="{CFDCDC1C-BD6A-492B-B81D-40AAD8317027}"/>
              </a:ext>
            </a:extLst>
          </p:cNvPr>
          <p:cNvSpPr/>
          <p:nvPr userDrawn="1"/>
        </p:nvSpPr>
        <p:spPr>
          <a:xfrm>
            <a:off x="8789334" y="0"/>
            <a:ext cx="354666"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it-IT" dirty="0">
              <a:solidFill>
                <a:srgbClr val="FFFFFF"/>
              </a:solidFill>
            </a:endParaRPr>
          </a:p>
        </p:txBody>
      </p:sp>
      <p:grpSp>
        <p:nvGrpSpPr>
          <p:cNvPr id="14"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8840262" y="75356"/>
            <a:ext cx="259620" cy="195357"/>
            <a:chOff x="-560" y="-1287"/>
            <a:chExt cx="6379" cy="4320"/>
          </a:xfrm>
        </p:grpSpPr>
        <p:sp>
          <p:nvSpPr>
            <p:cNvPr id="15"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defRPr/>
              </a:pPr>
              <a:endParaRPr lang="it-IT" dirty="0">
                <a:solidFill>
                  <a:srgbClr val="000000"/>
                </a:solidFill>
              </a:endParaRPr>
            </a:p>
          </p:txBody>
        </p:sp>
        <p:sp>
          <p:nvSpPr>
            <p:cNvPr id="16"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defRPr/>
              </a:pPr>
              <a:endParaRPr lang="it-IT" dirty="0">
                <a:solidFill>
                  <a:srgbClr val="000000"/>
                </a:solidFill>
              </a:endParaRPr>
            </a:p>
          </p:txBody>
        </p:sp>
        <p:sp>
          <p:nvSpPr>
            <p:cNvPr id="17"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defRPr/>
              </a:pPr>
              <a:endParaRPr lang="it-IT" dirty="0">
                <a:solidFill>
                  <a:srgbClr val="000000"/>
                </a:solidFill>
              </a:endParaRPr>
            </a:p>
          </p:txBody>
        </p:sp>
        <p:sp>
          <p:nvSpPr>
            <p:cNvPr id="18"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defRPr/>
              </a:pPr>
              <a:endParaRPr lang="it-IT" dirty="0">
                <a:solidFill>
                  <a:srgbClr val="000000"/>
                </a:solidFill>
              </a:endParaRPr>
            </a:p>
          </p:txBody>
        </p:sp>
        <p:sp>
          <p:nvSpPr>
            <p:cNvPr id="22"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defRPr/>
              </a:pPr>
              <a:endParaRPr lang="it-IT" dirty="0">
                <a:solidFill>
                  <a:srgbClr val="000000"/>
                </a:solidFill>
              </a:endParaRPr>
            </a:p>
          </p:txBody>
        </p:sp>
        <p:sp>
          <p:nvSpPr>
            <p:cNvPr id="30"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defRPr/>
              </a:pPr>
              <a:endParaRPr lang="it-IT" dirty="0">
                <a:solidFill>
                  <a:srgbClr val="000000"/>
                </a:solidFill>
              </a:endParaRPr>
            </a:p>
          </p:txBody>
        </p:sp>
      </p:grpSp>
      <p:sp>
        <p:nvSpPr>
          <p:cNvPr id="20" name="Titolo 1"/>
          <p:cNvSpPr>
            <a:spLocks noGrp="1"/>
          </p:cNvSpPr>
          <p:nvPr>
            <p:ph type="title" hasCustomPrompt="1"/>
          </p:nvPr>
        </p:nvSpPr>
        <p:spPr>
          <a:xfrm>
            <a:off x="305993" y="1490928"/>
            <a:ext cx="4073129" cy="2093076"/>
          </a:xfrm>
          <a:prstGeom prst="rect">
            <a:avLst/>
          </a:prstGeom>
        </p:spPr>
        <p:txBody>
          <a:bodyPr anchor="ctr" anchorCtr="0"/>
          <a:lstStyle>
            <a:lvl1pPr algn="r">
              <a:defRPr sz="5400">
                <a:solidFill>
                  <a:schemeClr val="bg1"/>
                </a:solidFill>
              </a:defRPr>
            </a:lvl1pPr>
          </a:lstStyle>
          <a:p>
            <a:r>
              <a:rPr lang="it-IT" dirty="0"/>
              <a:t>Copertina sezione - alt 2</a:t>
            </a:r>
          </a:p>
        </p:txBody>
      </p:sp>
      <p:sp>
        <p:nvSpPr>
          <p:cNvPr id="21" name="Segnaposto testo 2"/>
          <p:cNvSpPr>
            <a:spLocks noGrp="1"/>
          </p:cNvSpPr>
          <p:nvPr>
            <p:ph type="body" sz="quarter" idx="10" hasCustomPrompt="1"/>
          </p:nvPr>
        </p:nvSpPr>
        <p:spPr>
          <a:xfrm>
            <a:off x="305993" y="3625046"/>
            <a:ext cx="4073129" cy="487939"/>
          </a:xfrm>
          <a:prstGeom prst="rect">
            <a:avLst/>
          </a:prstGeom>
        </p:spPr>
        <p:txBody>
          <a:bodyPr anchor="ctr" anchorCtr="0"/>
          <a:lstStyle>
            <a:lvl1pPr algn="r">
              <a:defRPr sz="3200">
                <a:solidFill>
                  <a:schemeClr val="bg1"/>
                </a:solidFill>
              </a:defRPr>
            </a:lvl1pPr>
          </a:lstStyle>
          <a:p>
            <a:r>
              <a:rPr lang="it-IT" dirty="0"/>
              <a:t>Sottotitolo</a:t>
            </a:r>
          </a:p>
        </p:txBody>
      </p:sp>
    </p:spTree>
    <p:extLst>
      <p:ext uri="{BB962C8B-B14F-4D97-AF65-F5344CB8AC3E}">
        <p14:creationId xmlns:p14="http://schemas.microsoft.com/office/powerpoint/2010/main" val="24330537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FULL Immagine e Testo">
    <p:spTree>
      <p:nvGrpSpPr>
        <p:cNvPr id="1" name=""/>
        <p:cNvGrpSpPr/>
        <p:nvPr/>
      </p:nvGrpSpPr>
      <p:grpSpPr>
        <a:xfrm>
          <a:off x="0" y="0"/>
          <a:ext cx="0" cy="0"/>
          <a:chOff x="0" y="0"/>
          <a:chExt cx="0" cy="0"/>
        </a:xfrm>
      </p:grpSpPr>
      <p:sp>
        <p:nvSpPr>
          <p:cNvPr id="3" name="Segnaposto immagine 2">
            <a:extLst>
              <a:ext uri="{FF2B5EF4-FFF2-40B4-BE49-F238E27FC236}">
                <a16:creationId xmlns:a16="http://schemas.microsoft.com/office/drawing/2014/main" id="{3659AF68-753C-5E40-9289-006DB5C1620C}"/>
              </a:ext>
            </a:extLst>
          </p:cNvPr>
          <p:cNvSpPr>
            <a:spLocks noGrp="1"/>
          </p:cNvSpPr>
          <p:nvPr>
            <p:ph type="pic" sz="quarter" idx="14"/>
          </p:nvPr>
        </p:nvSpPr>
        <p:spPr>
          <a:xfrm>
            <a:off x="1" y="0"/>
            <a:ext cx="8786813" cy="5715000"/>
          </a:xfrm>
          <a:prstGeom prst="rect">
            <a:avLst/>
          </a:prstGeom>
          <a:solidFill>
            <a:schemeClr val="bg1"/>
          </a:solidFill>
        </p:spPr>
        <p:txBody>
          <a:bodyPr/>
          <a:lstStyle/>
          <a:p>
            <a:endParaRPr lang="it-IT" dirty="0"/>
          </a:p>
        </p:txBody>
      </p:sp>
      <p:sp>
        <p:nvSpPr>
          <p:cNvPr id="5" name="Segnaposto testo 5"/>
          <p:cNvSpPr>
            <a:spLocks noGrp="1"/>
          </p:cNvSpPr>
          <p:nvPr>
            <p:ph type="body" sz="quarter" idx="10" hasCustomPrompt="1"/>
          </p:nvPr>
        </p:nvSpPr>
        <p:spPr>
          <a:xfrm>
            <a:off x="305991" y="751419"/>
            <a:ext cx="8382000" cy="1693333"/>
          </a:xfrm>
        </p:spPr>
        <p:txBody>
          <a:bodyPr anchor="ctr" anchorCtr="0"/>
          <a:lstStyle>
            <a:lvl1pPr algn="ctr">
              <a:defRPr sz="12000" b="1">
                <a:solidFill>
                  <a:schemeClr val="bg1"/>
                </a:solidFill>
              </a:defRPr>
            </a:lvl1pPr>
          </a:lstStyle>
          <a:p>
            <a:pPr lvl="0"/>
            <a:r>
              <a:rPr lang="it-IT" dirty="0"/>
              <a:t>Inserire il testo</a:t>
            </a:r>
          </a:p>
        </p:txBody>
      </p:sp>
    </p:spTree>
    <p:extLst>
      <p:ext uri="{BB962C8B-B14F-4D97-AF65-F5344CB8AC3E}">
        <p14:creationId xmlns:p14="http://schemas.microsoft.com/office/powerpoint/2010/main" val="35729336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Titolo sott. con immagine">
    <p:spTree>
      <p:nvGrpSpPr>
        <p:cNvPr id="1" name=""/>
        <p:cNvGrpSpPr/>
        <p:nvPr/>
      </p:nvGrpSpPr>
      <p:grpSpPr>
        <a:xfrm>
          <a:off x="0" y="0"/>
          <a:ext cx="0" cy="0"/>
          <a:chOff x="0" y="0"/>
          <a:chExt cx="0" cy="0"/>
        </a:xfrm>
      </p:grpSpPr>
      <p:sp>
        <p:nvSpPr>
          <p:cNvPr id="12" name="Segnaposto contenuto 2">
            <a:extLst>
              <a:ext uri="{FF2B5EF4-FFF2-40B4-BE49-F238E27FC236}">
                <a16:creationId xmlns:a16="http://schemas.microsoft.com/office/drawing/2014/main" id="{6D2B416D-7B49-44B1-B69F-DA365E602485}"/>
              </a:ext>
            </a:extLst>
          </p:cNvPr>
          <p:cNvSpPr>
            <a:spLocks noGrp="1"/>
          </p:cNvSpPr>
          <p:nvPr>
            <p:ph idx="1" hasCustomPrompt="1"/>
          </p:nvPr>
        </p:nvSpPr>
        <p:spPr>
          <a:xfrm>
            <a:off x="305529" y="1295798"/>
            <a:ext cx="8382465" cy="3544094"/>
          </a:xfrm>
          <a:prstGeom prst="rect">
            <a:avLst/>
          </a:prstGeom>
        </p:spPr>
        <p:txBody>
          <a:bodyPr vert="horz" lIns="0" tIns="45720" rIns="91440" bIns="45720" rtlCol="0">
            <a:normAutofit/>
          </a:bodyPr>
          <a:lstStyle>
            <a:lvl1pPr>
              <a:spcBef>
                <a:spcPts val="1200"/>
              </a:spcBef>
              <a:defRPr lang="it-IT" sz="1800" smtClean="0">
                <a:solidFill>
                  <a:schemeClr val="tx1"/>
                </a:solidFill>
              </a:defRPr>
            </a:lvl1pPr>
            <a:lvl2pPr>
              <a:defRPr lang="it-IT" smtClean="0"/>
            </a:lvl2pPr>
            <a:lvl3pPr>
              <a:defRPr lang="it-IT" smtClean="0"/>
            </a:lvl3pPr>
            <a:lvl4pPr>
              <a:defRPr lang="it-IT" smtClean="0"/>
            </a:lvl4pPr>
            <a:lvl5pPr>
              <a:defRPr lang="it-IT"/>
            </a:lvl5pPr>
          </a:lstStyle>
          <a:p>
            <a:pPr lvl="0"/>
            <a:r>
              <a:rPr lang="it-IT" dirty="0"/>
              <a:t>Contenuto multimediale</a:t>
            </a:r>
          </a:p>
        </p:txBody>
      </p:sp>
      <p:sp>
        <p:nvSpPr>
          <p:cNvPr id="13"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9" y="721974"/>
            <a:ext cx="8382465" cy="325778"/>
          </a:xfrm>
          <a:prstGeom prst="rect">
            <a:avLst/>
          </a:prstGeom>
        </p:spPr>
        <p:txBody>
          <a:bodyPr vert="horz" lIns="0" tIns="45720" rIns="91440" bIns="45720" rtlCol="0">
            <a:normAutofit/>
          </a:bodyPr>
          <a:lstStyle>
            <a:lvl1pPr>
              <a:spcBef>
                <a:spcPts val="1200"/>
              </a:spcBef>
              <a:defRPr lang="it-IT" sz="20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20pt</a:t>
            </a:r>
          </a:p>
        </p:txBody>
      </p:sp>
      <p:sp>
        <p:nvSpPr>
          <p:cNvPr id="14"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9" y="2"/>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7"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97475" y="5335410"/>
            <a:ext cx="490519" cy="123111"/>
          </a:xfrm>
          <a:prstGeom prst="rect">
            <a:avLst/>
          </a:prstGeom>
          <a:solidFill>
            <a:schemeClr val="bg1"/>
          </a:solidFill>
          <a:effectLst/>
        </p:spPr>
        <p:txBody>
          <a:bodyPr wrap="none" lIns="0" tIns="0" rIns="0" bIns="0" rtlCol="0" anchor="ctr">
            <a:spAutoFit/>
          </a:bodyPr>
          <a:lstStyle>
            <a:lvl1pPr algn="r">
              <a:defRPr lang="it-IT" sz="800" smtClean="0">
                <a:solidFill>
                  <a:schemeClr val="tx2"/>
                </a:solidFill>
                <a:effectLst/>
              </a:defRPr>
            </a:lvl1pPr>
          </a:lstStyle>
          <a:p>
            <a:pPr defTabSz="1219170"/>
            <a:r>
              <a:rPr>
                <a:solidFill>
                  <a:srgbClr val="DC002E"/>
                </a:solidFill>
              </a:rPr>
              <a:t>23/04/2019</a:t>
            </a:r>
            <a:endParaRPr lang="en-GB" dirty="0">
              <a:solidFill>
                <a:srgbClr val="DC002E"/>
              </a:solidFill>
            </a:endParaRPr>
          </a:p>
        </p:txBody>
      </p:sp>
      <p:sp>
        <p:nvSpPr>
          <p:cNvPr id="8"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70" y="5459999"/>
            <a:ext cx="6349277" cy="123111"/>
          </a:xfrm>
          <a:prstGeom prst="rect">
            <a:avLst/>
          </a:prstGeom>
          <a:noFill/>
        </p:spPr>
        <p:txBody>
          <a:bodyPr wrap="square" lIns="0" tIns="0" rIns="0" bIns="0" rtlCol="0">
            <a:spAutoFit/>
          </a:bodyPr>
          <a:lstStyle>
            <a:lvl1pPr>
              <a:defRPr lang="it-IT" sz="800" i="0">
                <a:solidFill>
                  <a:schemeClr val="bg2"/>
                </a:solidFill>
              </a:defRPr>
            </a:lvl1pPr>
          </a:lstStyle>
          <a:p>
            <a:pPr algn="r" defTabSz="1219170"/>
            <a:r>
              <a:rPr>
                <a:solidFill>
                  <a:srgbClr val="717073"/>
                </a:solidFill>
              </a:rPr>
              <a:t>Coordinamento Territoriale Sicilia</a:t>
            </a:r>
            <a:endParaRPr lang="en-GB" dirty="0">
              <a:solidFill>
                <a:srgbClr val="717073"/>
              </a:solidFill>
            </a:endParaRPr>
          </a:p>
        </p:txBody>
      </p:sp>
    </p:spTree>
    <p:extLst>
      <p:ext uri="{BB962C8B-B14F-4D97-AF65-F5344CB8AC3E}">
        <p14:creationId xmlns:p14="http://schemas.microsoft.com/office/powerpoint/2010/main" val="2827094413"/>
      </p:ext>
    </p:extLst>
  </p:cSld>
  <p:clrMapOvr>
    <a:masterClrMapping/>
  </p:clrMapOvr>
  <p:extLst>
    <p:ext uri="{DCECCB84-F9BA-43D5-87BE-67443E8EF086}">
      <p15:sldGuideLst xmlns:p15="http://schemas.microsoft.com/office/powerpoint/2012/main">
        <p15:guide id="1" orient="horz" pos="55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0_Titolo Sottotitolo pt22 e contenuto">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D2B416D-7B49-44B1-B69F-DA365E602485}"/>
              </a:ext>
            </a:extLst>
          </p:cNvPr>
          <p:cNvSpPr>
            <a:spLocks noGrp="1"/>
          </p:cNvSpPr>
          <p:nvPr>
            <p:ph idx="1" hasCustomPrompt="1"/>
          </p:nvPr>
        </p:nvSpPr>
        <p:spPr>
          <a:xfrm>
            <a:off x="305529" y="1300295"/>
            <a:ext cx="8382465" cy="3537614"/>
          </a:xfrm>
          <a:prstGeom prst="rect">
            <a:avLst/>
          </a:prstGeom>
        </p:spPr>
        <p:txBody>
          <a:bodyPr vert="horz" lIns="0" tIns="45720" rIns="91440" bIns="45720" rtlCol="0">
            <a:normAutofit/>
          </a:bodyPr>
          <a:lstStyle>
            <a:lvl1pPr>
              <a:spcBef>
                <a:spcPts val="1200"/>
              </a:spcBef>
              <a:defRPr lang="it-IT" sz="1800" smtClean="0">
                <a:solidFill>
                  <a:schemeClr val="tx1"/>
                </a:solidFill>
              </a:defRPr>
            </a:lvl1pPr>
            <a:lvl2pPr>
              <a:defRPr lang="it-IT" smtClean="0"/>
            </a:lvl2pPr>
            <a:lvl3pPr>
              <a:defRPr lang="it-IT" smtClean="0"/>
            </a:lvl3pPr>
            <a:lvl4pPr>
              <a:defRPr lang="it-IT" smtClean="0"/>
            </a:lvl4pPr>
            <a:lvl5pPr>
              <a:defRPr lang="it-IT"/>
            </a:lvl5pPr>
          </a:lstStyle>
          <a:p>
            <a:pPr lvl="0"/>
            <a:r>
              <a:rPr lang="it-IT" dirty="0"/>
              <a:t>Contenuto Calibri 18pt</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9" y="721973"/>
            <a:ext cx="8382465" cy="312530"/>
          </a:xfrm>
          <a:prstGeom prst="rect">
            <a:avLst/>
          </a:prstGeom>
        </p:spPr>
        <p:txBody>
          <a:bodyPr vert="horz" lIns="0" tIns="45720" rIns="91440" bIns="45720" rtlCol="0">
            <a:noAutofit/>
          </a:bodyPr>
          <a:lstStyle>
            <a:lvl1pPr>
              <a:spcBef>
                <a:spcPts val="1200"/>
              </a:spcBef>
              <a:defRPr lang="it-IT" sz="22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22pt</a:t>
            </a:r>
          </a:p>
        </p:txBody>
      </p:sp>
      <p:sp>
        <p:nvSpPr>
          <p:cNvPr id="11"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9" y="2"/>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5"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97475" y="5335410"/>
            <a:ext cx="490519" cy="123111"/>
          </a:xfrm>
          <a:prstGeom prst="rect">
            <a:avLst/>
          </a:prstGeom>
          <a:solidFill>
            <a:schemeClr val="bg1"/>
          </a:solidFill>
          <a:effectLst/>
        </p:spPr>
        <p:txBody>
          <a:bodyPr wrap="none" lIns="0" tIns="0" rIns="0" bIns="0" rtlCol="0" anchor="ctr">
            <a:spAutoFit/>
          </a:bodyPr>
          <a:lstStyle>
            <a:lvl1pPr algn="r">
              <a:defRPr lang="it-IT" sz="800" smtClean="0">
                <a:solidFill>
                  <a:schemeClr val="tx2"/>
                </a:solidFill>
                <a:effectLst/>
              </a:defRPr>
            </a:lvl1pPr>
          </a:lstStyle>
          <a:p>
            <a:pPr defTabSz="1219170"/>
            <a:r>
              <a:rPr>
                <a:solidFill>
                  <a:srgbClr val="DC002E"/>
                </a:solidFill>
              </a:rPr>
              <a:t>23/04/2019</a:t>
            </a:r>
            <a:endParaRPr lang="en-GB" dirty="0">
              <a:solidFill>
                <a:srgbClr val="DC002E"/>
              </a:solidFill>
            </a:endParaRPr>
          </a:p>
        </p:txBody>
      </p:sp>
      <p:sp>
        <p:nvSpPr>
          <p:cNvPr id="6"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70" y="5459999"/>
            <a:ext cx="6349277" cy="123111"/>
          </a:xfrm>
          <a:prstGeom prst="rect">
            <a:avLst/>
          </a:prstGeom>
          <a:noFill/>
        </p:spPr>
        <p:txBody>
          <a:bodyPr wrap="square" lIns="0" tIns="0" rIns="0" bIns="0" rtlCol="0">
            <a:spAutoFit/>
          </a:bodyPr>
          <a:lstStyle>
            <a:lvl1pPr>
              <a:defRPr lang="it-IT" sz="800" i="0">
                <a:solidFill>
                  <a:schemeClr val="bg2"/>
                </a:solidFill>
              </a:defRPr>
            </a:lvl1pPr>
          </a:lstStyle>
          <a:p>
            <a:pPr algn="r" defTabSz="1219170"/>
            <a:r>
              <a:rPr>
                <a:solidFill>
                  <a:srgbClr val="717073"/>
                </a:solidFill>
              </a:rPr>
              <a:t>Coordinamento Territoriale Sicilia</a:t>
            </a:r>
            <a:endParaRPr lang="en-GB" dirty="0">
              <a:solidFill>
                <a:srgbClr val="717073"/>
              </a:solidFill>
            </a:endParaRPr>
          </a:p>
        </p:txBody>
      </p:sp>
    </p:spTree>
    <p:extLst>
      <p:ext uri="{BB962C8B-B14F-4D97-AF65-F5344CB8AC3E}">
        <p14:creationId xmlns:p14="http://schemas.microsoft.com/office/powerpoint/2010/main" val="6703160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_Vuota">
    <p:spTree>
      <p:nvGrpSpPr>
        <p:cNvPr id="1" name=""/>
        <p:cNvGrpSpPr/>
        <p:nvPr/>
      </p:nvGrpSpPr>
      <p:grpSpPr>
        <a:xfrm>
          <a:off x="0" y="0"/>
          <a:ext cx="0" cy="0"/>
          <a:chOff x="0" y="0"/>
          <a:chExt cx="0" cy="0"/>
        </a:xfrm>
      </p:grpSpPr>
      <p:sp>
        <p:nvSpPr>
          <p:cNvPr id="2"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97475" y="5335410"/>
            <a:ext cx="490519" cy="123111"/>
          </a:xfrm>
          <a:prstGeom prst="rect">
            <a:avLst/>
          </a:prstGeom>
          <a:solidFill>
            <a:schemeClr val="bg1"/>
          </a:solidFill>
          <a:effectLst/>
        </p:spPr>
        <p:txBody>
          <a:bodyPr wrap="none" lIns="0" tIns="0" rIns="0" bIns="0" rtlCol="0" anchor="ctr">
            <a:spAutoFit/>
          </a:bodyPr>
          <a:lstStyle>
            <a:lvl1pPr algn="r">
              <a:defRPr lang="it-IT" sz="800" smtClean="0">
                <a:solidFill>
                  <a:schemeClr val="tx2"/>
                </a:solidFill>
                <a:effectLst/>
              </a:defRPr>
            </a:lvl1pPr>
          </a:lstStyle>
          <a:p>
            <a:pPr defTabSz="1219170"/>
            <a:r>
              <a:rPr>
                <a:solidFill>
                  <a:srgbClr val="DC002E"/>
                </a:solidFill>
              </a:rPr>
              <a:t>23/04/2019</a:t>
            </a:r>
            <a:endParaRPr lang="en-GB" dirty="0">
              <a:solidFill>
                <a:srgbClr val="DC002E"/>
              </a:solidFill>
            </a:endParaRPr>
          </a:p>
        </p:txBody>
      </p:sp>
      <p:sp>
        <p:nvSpPr>
          <p:cNvPr id="3"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70" y="5459999"/>
            <a:ext cx="6349277" cy="123111"/>
          </a:xfrm>
          <a:prstGeom prst="rect">
            <a:avLst/>
          </a:prstGeom>
          <a:noFill/>
        </p:spPr>
        <p:txBody>
          <a:bodyPr wrap="square" lIns="0" tIns="0" rIns="0" bIns="0" rtlCol="0">
            <a:spAutoFit/>
          </a:bodyPr>
          <a:lstStyle>
            <a:lvl1pPr>
              <a:defRPr lang="it-IT" sz="800" i="0">
                <a:solidFill>
                  <a:schemeClr val="bg2"/>
                </a:solidFill>
              </a:defRPr>
            </a:lvl1pPr>
          </a:lstStyle>
          <a:p>
            <a:pPr algn="r" defTabSz="1219170"/>
            <a:r>
              <a:rPr>
                <a:solidFill>
                  <a:srgbClr val="717073"/>
                </a:solidFill>
              </a:rPr>
              <a:t>Coordinamento Territoriale Sicilia</a:t>
            </a:r>
            <a:endParaRPr lang="en-GB" dirty="0">
              <a:solidFill>
                <a:srgbClr val="717073"/>
              </a:solidFill>
            </a:endParaRPr>
          </a:p>
        </p:txBody>
      </p:sp>
    </p:spTree>
    <p:extLst>
      <p:ext uri="{BB962C8B-B14F-4D97-AF65-F5344CB8AC3E}">
        <p14:creationId xmlns:p14="http://schemas.microsoft.com/office/powerpoint/2010/main" val="18962067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olo e agenda">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D2B416D-7B49-44B1-B69F-DA365E602485}"/>
              </a:ext>
            </a:extLst>
          </p:cNvPr>
          <p:cNvSpPr>
            <a:spLocks noGrp="1"/>
          </p:cNvSpPr>
          <p:nvPr>
            <p:ph idx="1" hasCustomPrompt="1"/>
          </p:nvPr>
        </p:nvSpPr>
        <p:spPr>
          <a:xfrm>
            <a:off x="305526" y="1157326"/>
            <a:ext cx="2717902" cy="472509"/>
          </a:xfrm>
          <a:prstGeom prst="rect">
            <a:avLst/>
          </a:prstGeom>
          <a:solidFill>
            <a:schemeClr val="tx2"/>
          </a:solidFill>
        </p:spPr>
        <p:txBody>
          <a:bodyPr vert="horz" lIns="144000" tIns="144000" rIns="144000" bIns="45720" rtlCol="0">
            <a:normAutofit/>
          </a:bodyPr>
          <a:lstStyle>
            <a:lvl1pPr>
              <a:spcBef>
                <a:spcPts val="1200"/>
              </a:spcBef>
              <a:defRPr lang="it-IT" sz="180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18"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6" y="1629835"/>
            <a:ext cx="2717902" cy="2251919"/>
          </a:xfrm>
          <a:prstGeom prst="rect">
            <a:avLst/>
          </a:prstGeom>
          <a:solidFill>
            <a:schemeClr val="bg1">
              <a:lumMod val="75000"/>
            </a:schemeClr>
          </a:solidFill>
        </p:spPr>
        <p:txBody>
          <a:bodyPr vert="horz" lIns="144000" tIns="144000" rIns="144000" bIns="45720" rtlCol="0">
            <a:normAutofit/>
          </a:bodyPr>
          <a:lstStyle>
            <a:lvl1pPr>
              <a:spcBef>
                <a:spcPts val="1200"/>
              </a:spcBef>
              <a:defRPr lang="it-IT" sz="16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22" name="Segnaposto contenuto 2">
            <a:extLst>
              <a:ext uri="{FF2B5EF4-FFF2-40B4-BE49-F238E27FC236}">
                <a16:creationId xmlns:a16="http://schemas.microsoft.com/office/drawing/2014/main" id="{6D2B416D-7B49-44B1-B69F-DA365E602485}"/>
              </a:ext>
            </a:extLst>
          </p:cNvPr>
          <p:cNvSpPr>
            <a:spLocks noGrp="1"/>
          </p:cNvSpPr>
          <p:nvPr>
            <p:ph idx="14" hasCustomPrompt="1"/>
          </p:nvPr>
        </p:nvSpPr>
        <p:spPr>
          <a:xfrm>
            <a:off x="3137808" y="1157326"/>
            <a:ext cx="2717902" cy="472509"/>
          </a:xfrm>
          <a:prstGeom prst="rect">
            <a:avLst/>
          </a:prstGeom>
          <a:solidFill>
            <a:schemeClr val="tx2"/>
          </a:solidFill>
        </p:spPr>
        <p:txBody>
          <a:bodyPr vert="horz" lIns="144000" tIns="144000" rIns="144000" bIns="45720" rtlCol="0">
            <a:normAutofit/>
          </a:bodyPr>
          <a:lstStyle>
            <a:lvl1pPr>
              <a:spcBef>
                <a:spcPts val="1200"/>
              </a:spcBef>
              <a:defRPr lang="it-IT" sz="180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5" hasCustomPrompt="1"/>
          </p:nvPr>
        </p:nvSpPr>
        <p:spPr>
          <a:xfrm>
            <a:off x="3137808" y="1629835"/>
            <a:ext cx="2717902" cy="2251919"/>
          </a:xfrm>
          <a:prstGeom prst="rect">
            <a:avLst/>
          </a:prstGeom>
          <a:solidFill>
            <a:schemeClr val="bg1">
              <a:lumMod val="75000"/>
            </a:schemeClr>
          </a:solidFill>
        </p:spPr>
        <p:txBody>
          <a:bodyPr vert="horz" lIns="144000" tIns="144000" rIns="144000" bIns="45720" rtlCol="0">
            <a:normAutofit/>
          </a:bodyPr>
          <a:lstStyle>
            <a:lvl1pPr>
              <a:spcBef>
                <a:spcPts val="1200"/>
              </a:spcBef>
              <a:defRPr lang="it-IT" sz="16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31" name="Segnaposto contenuto 2">
            <a:extLst>
              <a:ext uri="{FF2B5EF4-FFF2-40B4-BE49-F238E27FC236}">
                <a16:creationId xmlns:a16="http://schemas.microsoft.com/office/drawing/2014/main" id="{6D2B416D-7B49-44B1-B69F-DA365E602485}"/>
              </a:ext>
            </a:extLst>
          </p:cNvPr>
          <p:cNvSpPr>
            <a:spLocks noGrp="1"/>
          </p:cNvSpPr>
          <p:nvPr>
            <p:ph idx="16" hasCustomPrompt="1"/>
          </p:nvPr>
        </p:nvSpPr>
        <p:spPr>
          <a:xfrm>
            <a:off x="5970090" y="1157326"/>
            <a:ext cx="2717902" cy="472509"/>
          </a:xfrm>
          <a:prstGeom prst="rect">
            <a:avLst/>
          </a:prstGeom>
          <a:solidFill>
            <a:schemeClr val="tx2"/>
          </a:solidFill>
        </p:spPr>
        <p:txBody>
          <a:bodyPr vert="horz" lIns="144000" tIns="144000" rIns="144000" bIns="45720" rtlCol="0">
            <a:normAutofit/>
          </a:bodyPr>
          <a:lstStyle>
            <a:lvl1pPr>
              <a:spcBef>
                <a:spcPts val="1200"/>
              </a:spcBef>
              <a:defRPr lang="it-IT" sz="180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32" name="Segnaposto contenuto 2">
            <a:extLst>
              <a:ext uri="{FF2B5EF4-FFF2-40B4-BE49-F238E27FC236}">
                <a16:creationId xmlns:a16="http://schemas.microsoft.com/office/drawing/2014/main" id="{6D2B416D-7B49-44B1-B69F-DA365E602485}"/>
              </a:ext>
            </a:extLst>
          </p:cNvPr>
          <p:cNvSpPr>
            <a:spLocks noGrp="1"/>
          </p:cNvSpPr>
          <p:nvPr>
            <p:ph idx="17" hasCustomPrompt="1"/>
          </p:nvPr>
        </p:nvSpPr>
        <p:spPr>
          <a:xfrm>
            <a:off x="5970090" y="1629835"/>
            <a:ext cx="2717902" cy="2251919"/>
          </a:xfrm>
          <a:prstGeom prst="rect">
            <a:avLst/>
          </a:prstGeom>
          <a:solidFill>
            <a:schemeClr val="bg1">
              <a:lumMod val="75000"/>
            </a:schemeClr>
          </a:solidFill>
        </p:spPr>
        <p:txBody>
          <a:bodyPr vert="horz" lIns="144000" tIns="144000" rIns="144000" bIns="45720" rtlCol="0">
            <a:normAutofit/>
          </a:bodyPr>
          <a:lstStyle>
            <a:lvl1pPr>
              <a:spcBef>
                <a:spcPts val="1200"/>
              </a:spcBef>
              <a:defRPr lang="it-IT" sz="16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13"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9" y="2"/>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9"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97475" y="5335410"/>
            <a:ext cx="490519" cy="123111"/>
          </a:xfrm>
          <a:prstGeom prst="rect">
            <a:avLst/>
          </a:prstGeom>
          <a:solidFill>
            <a:schemeClr val="bg1"/>
          </a:solidFill>
          <a:effectLst/>
        </p:spPr>
        <p:txBody>
          <a:bodyPr wrap="none" lIns="0" tIns="0" rIns="0" bIns="0" rtlCol="0" anchor="ctr">
            <a:spAutoFit/>
          </a:bodyPr>
          <a:lstStyle>
            <a:lvl1pPr algn="r">
              <a:defRPr lang="it-IT" sz="800" smtClean="0">
                <a:solidFill>
                  <a:schemeClr val="tx2"/>
                </a:solidFill>
                <a:effectLst/>
              </a:defRPr>
            </a:lvl1pPr>
          </a:lstStyle>
          <a:p>
            <a:pPr defTabSz="1219170"/>
            <a:r>
              <a:rPr>
                <a:solidFill>
                  <a:srgbClr val="DC002E"/>
                </a:solidFill>
              </a:rPr>
              <a:t>23/04/2019</a:t>
            </a:r>
            <a:endParaRPr lang="en-GB" dirty="0">
              <a:solidFill>
                <a:srgbClr val="DC002E"/>
              </a:solidFill>
            </a:endParaRPr>
          </a:p>
        </p:txBody>
      </p:sp>
      <p:sp>
        <p:nvSpPr>
          <p:cNvPr id="10"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70" y="5459999"/>
            <a:ext cx="6349277" cy="123111"/>
          </a:xfrm>
          <a:prstGeom prst="rect">
            <a:avLst/>
          </a:prstGeom>
          <a:noFill/>
        </p:spPr>
        <p:txBody>
          <a:bodyPr wrap="square" lIns="0" tIns="0" rIns="0" bIns="0" rtlCol="0">
            <a:spAutoFit/>
          </a:bodyPr>
          <a:lstStyle>
            <a:lvl1pPr>
              <a:defRPr lang="it-IT" sz="800" i="0">
                <a:solidFill>
                  <a:schemeClr val="bg2"/>
                </a:solidFill>
              </a:defRPr>
            </a:lvl1pPr>
          </a:lstStyle>
          <a:p>
            <a:pPr algn="r" defTabSz="1219170"/>
            <a:r>
              <a:rPr>
                <a:solidFill>
                  <a:srgbClr val="717073"/>
                </a:solidFill>
              </a:rPr>
              <a:t>Coordinamento Territoriale Sicilia</a:t>
            </a:r>
            <a:endParaRPr lang="en-GB" dirty="0">
              <a:solidFill>
                <a:srgbClr val="717073"/>
              </a:solidFill>
            </a:endParaRPr>
          </a:p>
        </p:txBody>
      </p:sp>
    </p:spTree>
    <p:extLst>
      <p:ext uri="{BB962C8B-B14F-4D97-AF65-F5344CB8AC3E}">
        <p14:creationId xmlns:p14="http://schemas.microsoft.com/office/powerpoint/2010/main" val="33895290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itolo e agenda">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D2B416D-7B49-44B1-B69F-DA365E602485}"/>
              </a:ext>
            </a:extLst>
          </p:cNvPr>
          <p:cNvSpPr>
            <a:spLocks noGrp="1"/>
          </p:cNvSpPr>
          <p:nvPr>
            <p:ph idx="1" hasCustomPrompt="1"/>
          </p:nvPr>
        </p:nvSpPr>
        <p:spPr>
          <a:xfrm>
            <a:off x="305526" y="1157326"/>
            <a:ext cx="2717902" cy="472509"/>
          </a:xfrm>
          <a:prstGeom prst="rect">
            <a:avLst/>
          </a:prstGeom>
          <a:solidFill>
            <a:schemeClr val="tx2"/>
          </a:solidFill>
        </p:spPr>
        <p:txBody>
          <a:bodyPr vert="horz" lIns="144000" tIns="144000" rIns="144000" bIns="45720" rtlCol="0">
            <a:normAutofit/>
          </a:bodyPr>
          <a:lstStyle>
            <a:lvl1pPr>
              <a:spcBef>
                <a:spcPts val="1200"/>
              </a:spcBef>
              <a:defRPr lang="it-IT" sz="180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18"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6" y="1629834"/>
            <a:ext cx="2717902" cy="739157"/>
          </a:xfrm>
          <a:prstGeom prst="rect">
            <a:avLst/>
          </a:prstGeom>
          <a:solidFill>
            <a:schemeClr val="bg1">
              <a:lumMod val="75000"/>
            </a:schemeClr>
          </a:solidFill>
        </p:spPr>
        <p:txBody>
          <a:bodyPr vert="horz" lIns="144000" tIns="144000" rIns="144000" bIns="45720" rtlCol="0">
            <a:normAutofit/>
          </a:bodyPr>
          <a:lstStyle>
            <a:lvl1pPr>
              <a:spcBef>
                <a:spcPts val="1200"/>
              </a:spcBef>
              <a:defRPr lang="it-IT" sz="16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22" name="Segnaposto contenuto 2">
            <a:extLst>
              <a:ext uri="{FF2B5EF4-FFF2-40B4-BE49-F238E27FC236}">
                <a16:creationId xmlns:a16="http://schemas.microsoft.com/office/drawing/2014/main" id="{6D2B416D-7B49-44B1-B69F-DA365E602485}"/>
              </a:ext>
            </a:extLst>
          </p:cNvPr>
          <p:cNvSpPr>
            <a:spLocks noGrp="1"/>
          </p:cNvSpPr>
          <p:nvPr>
            <p:ph idx="14" hasCustomPrompt="1"/>
          </p:nvPr>
        </p:nvSpPr>
        <p:spPr>
          <a:xfrm>
            <a:off x="3137808" y="1157326"/>
            <a:ext cx="2717902" cy="472509"/>
          </a:xfrm>
          <a:prstGeom prst="rect">
            <a:avLst/>
          </a:prstGeom>
          <a:solidFill>
            <a:schemeClr val="tx2"/>
          </a:solidFill>
        </p:spPr>
        <p:txBody>
          <a:bodyPr vert="horz" lIns="144000" tIns="144000" rIns="144000" bIns="45720" rtlCol="0">
            <a:normAutofit/>
          </a:bodyPr>
          <a:lstStyle>
            <a:lvl1pPr>
              <a:spcBef>
                <a:spcPts val="1200"/>
              </a:spcBef>
              <a:defRPr lang="it-IT" sz="180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5" hasCustomPrompt="1"/>
          </p:nvPr>
        </p:nvSpPr>
        <p:spPr>
          <a:xfrm>
            <a:off x="3137808" y="1629834"/>
            <a:ext cx="2717902" cy="739157"/>
          </a:xfrm>
          <a:prstGeom prst="rect">
            <a:avLst/>
          </a:prstGeom>
          <a:solidFill>
            <a:schemeClr val="bg1">
              <a:lumMod val="75000"/>
            </a:schemeClr>
          </a:solidFill>
        </p:spPr>
        <p:txBody>
          <a:bodyPr vert="horz" lIns="144000" tIns="144000" rIns="144000" bIns="45720" rtlCol="0">
            <a:normAutofit/>
          </a:bodyPr>
          <a:lstStyle>
            <a:lvl1pPr>
              <a:spcBef>
                <a:spcPts val="1200"/>
              </a:spcBef>
              <a:defRPr lang="it-IT" sz="16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31" name="Segnaposto contenuto 2">
            <a:extLst>
              <a:ext uri="{FF2B5EF4-FFF2-40B4-BE49-F238E27FC236}">
                <a16:creationId xmlns:a16="http://schemas.microsoft.com/office/drawing/2014/main" id="{6D2B416D-7B49-44B1-B69F-DA365E602485}"/>
              </a:ext>
            </a:extLst>
          </p:cNvPr>
          <p:cNvSpPr>
            <a:spLocks noGrp="1"/>
          </p:cNvSpPr>
          <p:nvPr>
            <p:ph idx="16" hasCustomPrompt="1"/>
          </p:nvPr>
        </p:nvSpPr>
        <p:spPr>
          <a:xfrm>
            <a:off x="5970090" y="1157326"/>
            <a:ext cx="2717902" cy="472509"/>
          </a:xfrm>
          <a:prstGeom prst="rect">
            <a:avLst/>
          </a:prstGeom>
          <a:solidFill>
            <a:schemeClr val="tx2"/>
          </a:solidFill>
        </p:spPr>
        <p:txBody>
          <a:bodyPr vert="horz" lIns="144000" tIns="144000" rIns="144000" bIns="45720" rtlCol="0">
            <a:normAutofit/>
          </a:bodyPr>
          <a:lstStyle>
            <a:lvl1pPr>
              <a:spcBef>
                <a:spcPts val="1200"/>
              </a:spcBef>
              <a:defRPr lang="it-IT" sz="180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32" name="Segnaposto contenuto 2">
            <a:extLst>
              <a:ext uri="{FF2B5EF4-FFF2-40B4-BE49-F238E27FC236}">
                <a16:creationId xmlns:a16="http://schemas.microsoft.com/office/drawing/2014/main" id="{6D2B416D-7B49-44B1-B69F-DA365E602485}"/>
              </a:ext>
            </a:extLst>
          </p:cNvPr>
          <p:cNvSpPr>
            <a:spLocks noGrp="1"/>
          </p:cNvSpPr>
          <p:nvPr>
            <p:ph idx="17" hasCustomPrompt="1"/>
          </p:nvPr>
        </p:nvSpPr>
        <p:spPr>
          <a:xfrm>
            <a:off x="5970090" y="1629834"/>
            <a:ext cx="2717902" cy="739157"/>
          </a:xfrm>
          <a:prstGeom prst="rect">
            <a:avLst/>
          </a:prstGeom>
          <a:solidFill>
            <a:schemeClr val="bg1">
              <a:lumMod val="75000"/>
            </a:schemeClr>
          </a:solidFill>
        </p:spPr>
        <p:txBody>
          <a:bodyPr vert="horz" lIns="144000" tIns="144000" rIns="144000" bIns="45720" rtlCol="0">
            <a:normAutofit/>
          </a:bodyPr>
          <a:lstStyle>
            <a:lvl1pPr>
              <a:spcBef>
                <a:spcPts val="1200"/>
              </a:spcBef>
              <a:defRPr lang="it-IT" sz="16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13"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9" y="2"/>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9"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97475" y="5335410"/>
            <a:ext cx="490519" cy="123111"/>
          </a:xfrm>
          <a:prstGeom prst="rect">
            <a:avLst/>
          </a:prstGeom>
          <a:solidFill>
            <a:schemeClr val="bg1"/>
          </a:solidFill>
          <a:effectLst/>
        </p:spPr>
        <p:txBody>
          <a:bodyPr wrap="none" lIns="0" tIns="0" rIns="0" bIns="0" rtlCol="0" anchor="ctr">
            <a:spAutoFit/>
          </a:bodyPr>
          <a:lstStyle>
            <a:lvl1pPr algn="r">
              <a:defRPr lang="it-IT" sz="800" smtClean="0">
                <a:solidFill>
                  <a:schemeClr val="tx2"/>
                </a:solidFill>
                <a:effectLst/>
              </a:defRPr>
            </a:lvl1pPr>
          </a:lstStyle>
          <a:p>
            <a:pPr defTabSz="1219170"/>
            <a:r>
              <a:rPr>
                <a:solidFill>
                  <a:srgbClr val="DC002E"/>
                </a:solidFill>
              </a:rPr>
              <a:t>23/04/2019</a:t>
            </a:r>
            <a:endParaRPr lang="en-GB" dirty="0">
              <a:solidFill>
                <a:srgbClr val="DC002E"/>
              </a:solidFill>
            </a:endParaRPr>
          </a:p>
        </p:txBody>
      </p:sp>
      <p:sp>
        <p:nvSpPr>
          <p:cNvPr id="10"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70" y="5459999"/>
            <a:ext cx="6349277" cy="123111"/>
          </a:xfrm>
          <a:prstGeom prst="rect">
            <a:avLst/>
          </a:prstGeom>
          <a:noFill/>
        </p:spPr>
        <p:txBody>
          <a:bodyPr wrap="square" lIns="0" tIns="0" rIns="0" bIns="0" rtlCol="0">
            <a:spAutoFit/>
          </a:bodyPr>
          <a:lstStyle>
            <a:lvl1pPr>
              <a:defRPr lang="it-IT" sz="800" i="0">
                <a:solidFill>
                  <a:schemeClr val="bg2"/>
                </a:solidFill>
              </a:defRPr>
            </a:lvl1pPr>
          </a:lstStyle>
          <a:p>
            <a:pPr algn="r" defTabSz="1219170"/>
            <a:r>
              <a:rPr>
                <a:solidFill>
                  <a:srgbClr val="717073"/>
                </a:solidFill>
              </a:rPr>
              <a:t>Coordinamento Territoriale Sicilia</a:t>
            </a:r>
            <a:endParaRPr lang="en-GB" dirty="0">
              <a:solidFill>
                <a:srgbClr val="717073"/>
              </a:solidFill>
            </a:endParaRPr>
          </a:p>
        </p:txBody>
      </p:sp>
      <p:sp>
        <p:nvSpPr>
          <p:cNvPr id="11" name="Segnaposto contenuto 2">
            <a:extLst>
              <a:ext uri="{FF2B5EF4-FFF2-40B4-BE49-F238E27FC236}">
                <a16:creationId xmlns:a16="http://schemas.microsoft.com/office/drawing/2014/main" id="{6D2B416D-7B49-44B1-B69F-DA365E602485}"/>
              </a:ext>
            </a:extLst>
          </p:cNvPr>
          <p:cNvSpPr>
            <a:spLocks noGrp="1"/>
          </p:cNvSpPr>
          <p:nvPr>
            <p:ph idx="18" hasCustomPrompt="1"/>
          </p:nvPr>
        </p:nvSpPr>
        <p:spPr>
          <a:xfrm>
            <a:off x="305526" y="2857501"/>
            <a:ext cx="2717902" cy="472509"/>
          </a:xfrm>
          <a:prstGeom prst="rect">
            <a:avLst/>
          </a:prstGeom>
          <a:solidFill>
            <a:schemeClr val="tx2"/>
          </a:solidFill>
        </p:spPr>
        <p:txBody>
          <a:bodyPr vert="horz" lIns="144000" tIns="144000" rIns="144000" bIns="45720" rtlCol="0">
            <a:normAutofit/>
          </a:bodyPr>
          <a:lstStyle>
            <a:lvl1pPr>
              <a:spcBef>
                <a:spcPts val="1200"/>
              </a:spcBef>
              <a:defRPr lang="it-IT" sz="180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12" name="Segnaposto contenuto 2">
            <a:extLst>
              <a:ext uri="{FF2B5EF4-FFF2-40B4-BE49-F238E27FC236}">
                <a16:creationId xmlns:a16="http://schemas.microsoft.com/office/drawing/2014/main" id="{6D2B416D-7B49-44B1-B69F-DA365E602485}"/>
              </a:ext>
            </a:extLst>
          </p:cNvPr>
          <p:cNvSpPr>
            <a:spLocks noGrp="1"/>
          </p:cNvSpPr>
          <p:nvPr>
            <p:ph idx="19" hasCustomPrompt="1"/>
          </p:nvPr>
        </p:nvSpPr>
        <p:spPr>
          <a:xfrm>
            <a:off x="305526" y="3330009"/>
            <a:ext cx="2717902" cy="739157"/>
          </a:xfrm>
          <a:prstGeom prst="rect">
            <a:avLst/>
          </a:prstGeom>
          <a:solidFill>
            <a:schemeClr val="bg1">
              <a:lumMod val="75000"/>
            </a:schemeClr>
          </a:solidFill>
        </p:spPr>
        <p:txBody>
          <a:bodyPr vert="horz" lIns="144000" tIns="144000" rIns="144000" bIns="45720" rtlCol="0">
            <a:normAutofit/>
          </a:bodyPr>
          <a:lstStyle>
            <a:lvl1pPr>
              <a:spcBef>
                <a:spcPts val="1200"/>
              </a:spcBef>
              <a:defRPr lang="it-IT" sz="16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14" name="Segnaposto contenuto 2">
            <a:extLst>
              <a:ext uri="{FF2B5EF4-FFF2-40B4-BE49-F238E27FC236}">
                <a16:creationId xmlns:a16="http://schemas.microsoft.com/office/drawing/2014/main" id="{6D2B416D-7B49-44B1-B69F-DA365E602485}"/>
              </a:ext>
            </a:extLst>
          </p:cNvPr>
          <p:cNvSpPr>
            <a:spLocks noGrp="1"/>
          </p:cNvSpPr>
          <p:nvPr>
            <p:ph idx="20" hasCustomPrompt="1"/>
          </p:nvPr>
        </p:nvSpPr>
        <p:spPr>
          <a:xfrm>
            <a:off x="3137808" y="2857501"/>
            <a:ext cx="2717902" cy="472509"/>
          </a:xfrm>
          <a:prstGeom prst="rect">
            <a:avLst/>
          </a:prstGeom>
          <a:solidFill>
            <a:schemeClr val="tx2"/>
          </a:solidFill>
        </p:spPr>
        <p:txBody>
          <a:bodyPr vert="horz" lIns="144000" tIns="144000" rIns="144000" bIns="45720" rtlCol="0">
            <a:normAutofit/>
          </a:bodyPr>
          <a:lstStyle>
            <a:lvl1pPr>
              <a:spcBef>
                <a:spcPts val="1200"/>
              </a:spcBef>
              <a:defRPr lang="it-IT" sz="180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15" name="Segnaposto contenuto 2">
            <a:extLst>
              <a:ext uri="{FF2B5EF4-FFF2-40B4-BE49-F238E27FC236}">
                <a16:creationId xmlns:a16="http://schemas.microsoft.com/office/drawing/2014/main" id="{6D2B416D-7B49-44B1-B69F-DA365E602485}"/>
              </a:ext>
            </a:extLst>
          </p:cNvPr>
          <p:cNvSpPr>
            <a:spLocks noGrp="1"/>
          </p:cNvSpPr>
          <p:nvPr>
            <p:ph idx="21" hasCustomPrompt="1"/>
          </p:nvPr>
        </p:nvSpPr>
        <p:spPr>
          <a:xfrm>
            <a:off x="3137808" y="3330009"/>
            <a:ext cx="2717902" cy="739157"/>
          </a:xfrm>
          <a:prstGeom prst="rect">
            <a:avLst/>
          </a:prstGeom>
          <a:solidFill>
            <a:schemeClr val="bg1">
              <a:lumMod val="75000"/>
            </a:schemeClr>
          </a:solidFill>
        </p:spPr>
        <p:txBody>
          <a:bodyPr vert="horz" lIns="144000" tIns="144000" rIns="144000" bIns="45720" rtlCol="0">
            <a:normAutofit/>
          </a:bodyPr>
          <a:lstStyle>
            <a:lvl1pPr>
              <a:spcBef>
                <a:spcPts val="1200"/>
              </a:spcBef>
              <a:defRPr lang="it-IT" sz="16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16" name="Segnaposto contenuto 2">
            <a:extLst>
              <a:ext uri="{FF2B5EF4-FFF2-40B4-BE49-F238E27FC236}">
                <a16:creationId xmlns:a16="http://schemas.microsoft.com/office/drawing/2014/main" id="{6D2B416D-7B49-44B1-B69F-DA365E602485}"/>
              </a:ext>
            </a:extLst>
          </p:cNvPr>
          <p:cNvSpPr>
            <a:spLocks noGrp="1"/>
          </p:cNvSpPr>
          <p:nvPr>
            <p:ph idx="22" hasCustomPrompt="1"/>
          </p:nvPr>
        </p:nvSpPr>
        <p:spPr>
          <a:xfrm>
            <a:off x="5970090" y="2857501"/>
            <a:ext cx="2717902" cy="472509"/>
          </a:xfrm>
          <a:prstGeom prst="rect">
            <a:avLst/>
          </a:prstGeom>
          <a:solidFill>
            <a:schemeClr val="tx2"/>
          </a:solidFill>
        </p:spPr>
        <p:txBody>
          <a:bodyPr vert="horz" lIns="144000" tIns="144000" rIns="144000" bIns="45720" rtlCol="0">
            <a:normAutofit/>
          </a:bodyPr>
          <a:lstStyle>
            <a:lvl1pPr>
              <a:spcBef>
                <a:spcPts val="1200"/>
              </a:spcBef>
              <a:defRPr lang="it-IT" sz="180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17" name="Segnaposto contenuto 2">
            <a:extLst>
              <a:ext uri="{FF2B5EF4-FFF2-40B4-BE49-F238E27FC236}">
                <a16:creationId xmlns:a16="http://schemas.microsoft.com/office/drawing/2014/main" id="{6D2B416D-7B49-44B1-B69F-DA365E602485}"/>
              </a:ext>
            </a:extLst>
          </p:cNvPr>
          <p:cNvSpPr>
            <a:spLocks noGrp="1"/>
          </p:cNvSpPr>
          <p:nvPr>
            <p:ph idx="23" hasCustomPrompt="1"/>
          </p:nvPr>
        </p:nvSpPr>
        <p:spPr>
          <a:xfrm>
            <a:off x="5970090" y="3330009"/>
            <a:ext cx="2717902" cy="739157"/>
          </a:xfrm>
          <a:prstGeom prst="rect">
            <a:avLst/>
          </a:prstGeom>
          <a:solidFill>
            <a:schemeClr val="bg1">
              <a:lumMod val="75000"/>
            </a:schemeClr>
          </a:solidFill>
        </p:spPr>
        <p:txBody>
          <a:bodyPr vert="horz" lIns="144000" tIns="144000" rIns="144000" bIns="45720" rtlCol="0">
            <a:normAutofit/>
          </a:bodyPr>
          <a:lstStyle>
            <a:lvl1pPr>
              <a:spcBef>
                <a:spcPts val="1200"/>
              </a:spcBef>
              <a:defRPr lang="it-IT" sz="16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Tree>
    <p:extLst>
      <p:ext uri="{BB962C8B-B14F-4D97-AF65-F5344CB8AC3E}">
        <p14:creationId xmlns:p14="http://schemas.microsoft.com/office/powerpoint/2010/main" val="38034294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itolo e agenda">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D2B416D-7B49-44B1-B69F-DA365E602485}"/>
              </a:ext>
            </a:extLst>
          </p:cNvPr>
          <p:cNvSpPr>
            <a:spLocks noGrp="1"/>
          </p:cNvSpPr>
          <p:nvPr>
            <p:ph idx="1" hasCustomPrompt="1"/>
          </p:nvPr>
        </p:nvSpPr>
        <p:spPr>
          <a:xfrm>
            <a:off x="305526" y="1157326"/>
            <a:ext cx="2717902" cy="333603"/>
          </a:xfrm>
          <a:prstGeom prst="rect">
            <a:avLst/>
          </a:prstGeom>
          <a:solidFill>
            <a:schemeClr val="tx2"/>
          </a:solidFill>
        </p:spPr>
        <p:txBody>
          <a:bodyPr vert="horz" lIns="144000" tIns="144000" rIns="144000" bIns="45720" rtlCol="0" anchor="ctr" anchorCtr="0">
            <a:normAutofit/>
          </a:bodyPr>
          <a:lstStyle>
            <a:lvl1pPr>
              <a:spcBef>
                <a:spcPts val="1200"/>
              </a:spcBef>
              <a:defRPr lang="it-IT" sz="180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18"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6" y="1490929"/>
            <a:ext cx="2717902" cy="642673"/>
          </a:xfrm>
          <a:prstGeom prst="rect">
            <a:avLst/>
          </a:prstGeom>
          <a:solidFill>
            <a:schemeClr val="bg1">
              <a:lumMod val="75000"/>
            </a:schemeClr>
          </a:solidFill>
        </p:spPr>
        <p:txBody>
          <a:bodyPr vert="horz" lIns="144000" tIns="144000" rIns="144000" bIns="45720" rtlCol="0">
            <a:normAutofit/>
          </a:bodyPr>
          <a:lstStyle>
            <a:lvl1pPr>
              <a:spcBef>
                <a:spcPts val="1200"/>
              </a:spcBef>
              <a:defRPr lang="it-IT" sz="16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22" name="Segnaposto contenuto 2">
            <a:extLst>
              <a:ext uri="{FF2B5EF4-FFF2-40B4-BE49-F238E27FC236}">
                <a16:creationId xmlns:a16="http://schemas.microsoft.com/office/drawing/2014/main" id="{6D2B416D-7B49-44B1-B69F-DA365E602485}"/>
              </a:ext>
            </a:extLst>
          </p:cNvPr>
          <p:cNvSpPr>
            <a:spLocks noGrp="1"/>
          </p:cNvSpPr>
          <p:nvPr>
            <p:ph idx="14" hasCustomPrompt="1"/>
          </p:nvPr>
        </p:nvSpPr>
        <p:spPr>
          <a:xfrm>
            <a:off x="3137808" y="1157326"/>
            <a:ext cx="2717902" cy="333603"/>
          </a:xfrm>
          <a:prstGeom prst="rect">
            <a:avLst/>
          </a:prstGeom>
          <a:solidFill>
            <a:schemeClr val="tx2"/>
          </a:solidFill>
        </p:spPr>
        <p:txBody>
          <a:bodyPr vert="horz" lIns="144000" tIns="144000" rIns="144000" bIns="45720" rtlCol="0" anchor="ctr" anchorCtr="0">
            <a:normAutofit/>
          </a:bodyPr>
          <a:lstStyle>
            <a:lvl1pPr>
              <a:spcBef>
                <a:spcPts val="1200"/>
              </a:spcBef>
              <a:defRPr lang="it-IT" sz="180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5" hasCustomPrompt="1"/>
          </p:nvPr>
        </p:nvSpPr>
        <p:spPr>
          <a:xfrm>
            <a:off x="3137808" y="1490929"/>
            <a:ext cx="2717902" cy="642673"/>
          </a:xfrm>
          <a:prstGeom prst="rect">
            <a:avLst/>
          </a:prstGeom>
          <a:solidFill>
            <a:schemeClr val="bg1">
              <a:lumMod val="75000"/>
            </a:schemeClr>
          </a:solidFill>
        </p:spPr>
        <p:txBody>
          <a:bodyPr vert="horz" lIns="144000" tIns="144000" rIns="144000" bIns="45720" rtlCol="0">
            <a:normAutofit/>
          </a:bodyPr>
          <a:lstStyle>
            <a:lvl1pPr>
              <a:spcBef>
                <a:spcPts val="1200"/>
              </a:spcBef>
              <a:defRPr lang="it-IT" sz="16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31" name="Segnaposto contenuto 2">
            <a:extLst>
              <a:ext uri="{FF2B5EF4-FFF2-40B4-BE49-F238E27FC236}">
                <a16:creationId xmlns:a16="http://schemas.microsoft.com/office/drawing/2014/main" id="{6D2B416D-7B49-44B1-B69F-DA365E602485}"/>
              </a:ext>
            </a:extLst>
          </p:cNvPr>
          <p:cNvSpPr>
            <a:spLocks noGrp="1"/>
          </p:cNvSpPr>
          <p:nvPr>
            <p:ph idx="16" hasCustomPrompt="1"/>
          </p:nvPr>
        </p:nvSpPr>
        <p:spPr>
          <a:xfrm>
            <a:off x="5970090" y="1157326"/>
            <a:ext cx="2717902" cy="333603"/>
          </a:xfrm>
          <a:prstGeom prst="rect">
            <a:avLst/>
          </a:prstGeom>
          <a:solidFill>
            <a:schemeClr val="tx2"/>
          </a:solidFill>
        </p:spPr>
        <p:txBody>
          <a:bodyPr vert="horz" lIns="144000" tIns="144000" rIns="144000" bIns="45720" rtlCol="0" anchor="ctr" anchorCtr="0">
            <a:normAutofit/>
          </a:bodyPr>
          <a:lstStyle>
            <a:lvl1pPr>
              <a:spcBef>
                <a:spcPts val="1200"/>
              </a:spcBef>
              <a:defRPr lang="it-IT" sz="180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32" name="Segnaposto contenuto 2">
            <a:extLst>
              <a:ext uri="{FF2B5EF4-FFF2-40B4-BE49-F238E27FC236}">
                <a16:creationId xmlns:a16="http://schemas.microsoft.com/office/drawing/2014/main" id="{6D2B416D-7B49-44B1-B69F-DA365E602485}"/>
              </a:ext>
            </a:extLst>
          </p:cNvPr>
          <p:cNvSpPr>
            <a:spLocks noGrp="1"/>
          </p:cNvSpPr>
          <p:nvPr>
            <p:ph idx="17" hasCustomPrompt="1"/>
          </p:nvPr>
        </p:nvSpPr>
        <p:spPr>
          <a:xfrm>
            <a:off x="5970090" y="1490929"/>
            <a:ext cx="2717902" cy="642673"/>
          </a:xfrm>
          <a:prstGeom prst="rect">
            <a:avLst/>
          </a:prstGeom>
          <a:solidFill>
            <a:schemeClr val="bg1">
              <a:lumMod val="75000"/>
            </a:schemeClr>
          </a:solidFill>
        </p:spPr>
        <p:txBody>
          <a:bodyPr vert="horz" lIns="144000" tIns="144000" rIns="144000" bIns="45720" rtlCol="0">
            <a:normAutofit/>
          </a:bodyPr>
          <a:lstStyle>
            <a:lvl1pPr>
              <a:spcBef>
                <a:spcPts val="1200"/>
              </a:spcBef>
              <a:defRPr lang="it-IT" sz="16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13"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9" y="2"/>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9"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97475" y="5335410"/>
            <a:ext cx="490519" cy="123111"/>
          </a:xfrm>
          <a:prstGeom prst="rect">
            <a:avLst/>
          </a:prstGeom>
          <a:solidFill>
            <a:schemeClr val="bg1"/>
          </a:solidFill>
          <a:effectLst/>
        </p:spPr>
        <p:txBody>
          <a:bodyPr wrap="none" lIns="0" tIns="0" rIns="0" bIns="0" rtlCol="0" anchor="ctr">
            <a:spAutoFit/>
          </a:bodyPr>
          <a:lstStyle>
            <a:lvl1pPr algn="r">
              <a:defRPr lang="it-IT" sz="800" smtClean="0">
                <a:solidFill>
                  <a:schemeClr val="tx2"/>
                </a:solidFill>
                <a:effectLst/>
              </a:defRPr>
            </a:lvl1pPr>
          </a:lstStyle>
          <a:p>
            <a:pPr defTabSz="1219170"/>
            <a:r>
              <a:rPr>
                <a:solidFill>
                  <a:srgbClr val="DC002E"/>
                </a:solidFill>
              </a:rPr>
              <a:t>23/04/2019</a:t>
            </a:r>
            <a:endParaRPr lang="en-GB" dirty="0">
              <a:solidFill>
                <a:srgbClr val="DC002E"/>
              </a:solidFill>
            </a:endParaRPr>
          </a:p>
        </p:txBody>
      </p:sp>
      <p:sp>
        <p:nvSpPr>
          <p:cNvPr id="10"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70" y="5459999"/>
            <a:ext cx="6349277" cy="123111"/>
          </a:xfrm>
          <a:prstGeom prst="rect">
            <a:avLst/>
          </a:prstGeom>
          <a:noFill/>
        </p:spPr>
        <p:txBody>
          <a:bodyPr wrap="square" lIns="0" tIns="0" rIns="0" bIns="0" rtlCol="0">
            <a:spAutoFit/>
          </a:bodyPr>
          <a:lstStyle>
            <a:lvl1pPr>
              <a:defRPr lang="it-IT" sz="800" i="0">
                <a:solidFill>
                  <a:schemeClr val="bg2"/>
                </a:solidFill>
              </a:defRPr>
            </a:lvl1pPr>
          </a:lstStyle>
          <a:p>
            <a:pPr algn="r" defTabSz="1219170"/>
            <a:r>
              <a:rPr>
                <a:solidFill>
                  <a:srgbClr val="717073"/>
                </a:solidFill>
              </a:rPr>
              <a:t>Coordinamento Territoriale Sicilia</a:t>
            </a:r>
            <a:endParaRPr lang="en-GB" dirty="0">
              <a:solidFill>
                <a:srgbClr val="717073"/>
              </a:solidFill>
            </a:endParaRPr>
          </a:p>
        </p:txBody>
      </p:sp>
      <p:sp>
        <p:nvSpPr>
          <p:cNvPr id="26" name="Segnaposto contenuto 2">
            <a:extLst>
              <a:ext uri="{FF2B5EF4-FFF2-40B4-BE49-F238E27FC236}">
                <a16:creationId xmlns:a16="http://schemas.microsoft.com/office/drawing/2014/main" id="{6D2B416D-7B49-44B1-B69F-DA365E602485}"/>
              </a:ext>
            </a:extLst>
          </p:cNvPr>
          <p:cNvSpPr>
            <a:spLocks noGrp="1"/>
          </p:cNvSpPr>
          <p:nvPr>
            <p:ph idx="18" hasCustomPrompt="1"/>
          </p:nvPr>
        </p:nvSpPr>
        <p:spPr>
          <a:xfrm>
            <a:off x="305526" y="2321718"/>
            <a:ext cx="2717902" cy="333603"/>
          </a:xfrm>
          <a:prstGeom prst="rect">
            <a:avLst/>
          </a:prstGeom>
          <a:solidFill>
            <a:schemeClr val="tx2"/>
          </a:solidFill>
        </p:spPr>
        <p:txBody>
          <a:bodyPr vert="horz" lIns="144000" tIns="144000" rIns="144000" bIns="45720" rtlCol="0" anchor="ctr" anchorCtr="0">
            <a:normAutofit/>
          </a:bodyPr>
          <a:lstStyle>
            <a:lvl1pPr>
              <a:spcBef>
                <a:spcPts val="1200"/>
              </a:spcBef>
              <a:defRPr lang="it-IT" sz="180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27" name="Segnaposto contenuto 2">
            <a:extLst>
              <a:ext uri="{FF2B5EF4-FFF2-40B4-BE49-F238E27FC236}">
                <a16:creationId xmlns:a16="http://schemas.microsoft.com/office/drawing/2014/main" id="{6D2B416D-7B49-44B1-B69F-DA365E602485}"/>
              </a:ext>
            </a:extLst>
          </p:cNvPr>
          <p:cNvSpPr>
            <a:spLocks noGrp="1"/>
          </p:cNvSpPr>
          <p:nvPr>
            <p:ph idx="19" hasCustomPrompt="1"/>
          </p:nvPr>
        </p:nvSpPr>
        <p:spPr>
          <a:xfrm>
            <a:off x="305526" y="2655322"/>
            <a:ext cx="2717902" cy="642673"/>
          </a:xfrm>
          <a:prstGeom prst="rect">
            <a:avLst/>
          </a:prstGeom>
          <a:solidFill>
            <a:schemeClr val="bg1">
              <a:lumMod val="75000"/>
            </a:schemeClr>
          </a:solidFill>
        </p:spPr>
        <p:txBody>
          <a:bodyPr vert="horz" lIns="144000" tIns="144000" rIns="144000" bIns="45720" rtlCol="0">
            <a:normAutofit/>
          </a:bodyPr>
          <a:lstStyle>
            <a:lvl1pPr>
              <a:spcBef>
                <a:spcPts val="1200"/>
              </a:spcBef>
              <a:defRPr lang="it-IT" sz="16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28" name="Segnaposto contenuto 2">
            <a:extLst>
              <a:ext uri="{FF2B5EF4-FFF2-40B4-BE49-F238E27FC236}">
                <a16:creationId xmlns:a16="http://schemas.microsoft.com/office/drawing/2014/main" id="{6D2B416D-7B49-44B1-B69F-DA365E602485}"/>
              </a:ext>
            </a:extLst>
          </p:cNvPr>
          <p:cNvSpPr>
            <a:spLocks noGrp="1"/>
          </p:cNvSpPr>
          <p:nvPr>
            <p:ph idx="20" hasCustomPrompt="1"/>
          </p:nvPr>
        </p:nvSpPr>
        <p:spPr>
          <a:xfrm>
            <a:off x="3137808" y="2321718"/>
            <a:ext cx="2717902" cy="333603"/>
          </a:xfrm>
          <a:prstGeom prst="rect">
            <a:avLst/>
          </a:prstGeom>
          <a:solidFill>
            <a:schemeClr val="tx2"/>
          </a:solidFill>
        </p:spPr>
        <p:txBody>
          <a:bodyPr vert="horz" lIns="144000" tIns="144000" rIns="144000" bIns="45720" rtlCol="0" anchor="ctr" anchorCtr="0">
            <a:normAutofit/>
          </a:bodyPr>
          <a:lstStyle>
            <a:lvl1pPr>
              <a:spcBef>
                <a:spcPts val="1200"/>
              </a:spcBef>
              <a:defRPr lang="it-IT" sz="180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29" name="Segnaposto contenuto 2">
            <a:extLst>
              <a:ext uri="{FF2B5EF4-FFF2-40B4-BE49-F238E27FC236}">
                <a16:creationId xmlns:a16="http://schemas.microsoft.com/office/drawing/2014/main" id="{6D2B416D-7B49-44B1-B69F-DA365E602485}"/>
              </a:ext>
            </a:extLst>
          </p:cNvPr>
          <p:cNvSpPr>
            <a:spLocks noGrp="1"/>
          </p:cNvSpPr>
          <p:nvPr>
            <p:ph idx="21" hasCustomPrompt="1"/>
          </p:nvPr>
        </p:nvSpPr>
        <p:spPr>
          <a:xfrm>
            <a:off x="3137808" y="2655322"/>
            <a:ext cx="2717902" cy="642673"/>
          </a:xfrm>
          <a:prstGeom prst="rect">
            <a:avLst/>
          </a:prstGeom>
          <a:solidFill>
            <a:schemeClr val="bg1">
              <a:lumMod val="75000"/>
            </a:schemeClr>
          </a:solidFill>
        </p:spPr>
        <p:txBody>
          <a:bodyPr vert="horz" lIns="144000" tIns="144000" rIns="144000" bIns="45720" rtlCol="0">
            <a:normAutofit/>
          </a:bodyPr>
          <a:lstStyle>
            <a:lvl1pPr>
              <a:spcBef>
                <a:spcPts val="1200"/>
              </a:spcBef>
              <a:defRPr lang="it-IT" sz="16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33" name="Segnaposto contenuto 2">
            <a:extLst>
              <a:ext uri="{FF2B5EF4-FFF2-40B4-BE49-F238E27FC236}">
                <a16:creationId xmlns:a16="http://schemas.microsoft.com/office/drawing/2014/main" id="{6D2B416D-7B49-44B1-B69F-DA365E602485}"/>
              </a:ext>
            </a:extLst>
          </p:cNvPr>
          <p:cNvSpPr>
            <a:spLocks noGrp="1"/>
          </p:cNvSpPr>
          <p:nvPr>
            <p:ph idx="22" hasCustomPrompt="1"/>
          </p:nvPr>
        </p:nvSpPr>
        <p:spPr>
          <a:xfrm>
            <a:off x="5970090" y="2321718"/>
            <a:ext cx="2717902" cy="333603"/>
          </a:xfrm>
          <a:prstGeom prst="rect">
            <a:avLst/>
          </a:prstGeom>
          <a:solidFill>
            <a:schemeClr val="tx2"/>
          </a:solidFill>
        </p:spPr>
        <p:txBody>
          <a:bodyPr vert="horz" lIns="144000" tIns="144000" rIns="144000" bIns="45720" rtlCol="0" anchor="ctr" anchorCtr="0">
            <a:normAutofit/>
          </a:bodyPr>
          <a:lstStyle>
            <a:lvl1pPr>
              <a:spcBef>
                <a:spcPts val="1200"/>
              </a:spcBef>
              <a:defRPr lang="it-IT" sz="180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34" name="Segnaposto contenuto 2">
            <a:extLst>
              <a:ext uri="{FF2B5EF4-FFF2-40B4-BE49-F238E27FC236}">
                <a16:creationId xmlns:a16="http://schemas.microsoft.com/office/drawing/2014/main" id="{6D2B416D-7B49-44B1-B69F-DA365E602485}"/>
              </a:ext>
            </a:extLst>
          </p:cNvPr>
          <p:cNvSpPr>
            <a:spLocks noGrp="1"/>
          </p:cNvSpPr>
          <p:nvPr>
            <p:ph idx="23" hasCustomPrompt="1"/>
          </p:nvPr>
        </p:nvSpPr>
        <p:spPr>
          <a:xfrm>
            <a:off x="5970090" y="2655322"/>
            <a:ext cx="2717902" cy="642673"/>
          </a:xfrm>
          <a:prstGeom prst="rect">
            <a:avLst/>
          </a:prstGeom>
          <a:solidFill>
            <a:schemeClr val="bg1">
              <a:lumMod val="75000"/>
            </a:schemeClr>
          </a:solidFill>
        </p:spPr>
        <p:txBody>
          <a:bodyPr vert="horz" lIns="144000" tIns="144000" rIns="144000" bIns="45720" rtlCol="0">
            <a:normAutofit/>
          </a:bodyPr>
          <a:lstStyle>
            <a:lvl1pPr>
              <a:spcBef>
                <a:spcPts val="1200"/>
              </a:spcBef>
              <a:defRPr lang="it-IT" sz="16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35" name="Segnaposto contenuto 2">
            <a:extLst>
              <a:ext uri="{FF2B5EF4-FFF2-40B4-BE49-F238E27FC236}">
                <a16:creationId xmlns:a16="http://schemas.microsoft.com/office/drawing/2014/main" id="{6D2B416D-7B49-44B1-B69F-DA365E602485}"/>
              </a:ext>
            </a:extLst>
          </p:cNvPr>
          <p:cNvSpPr>
            <a:spLocks noGrp="1"/>
          </p:cNvSpPr>
          <p:nvPr>
            <p:ph idx="24" hasCustomPrompt="1"/>
          </p:nvPr>
        </p:nvSpPr>
        <p:spPr>
          <a:xfrm>
            <a:off x="305526" y="3482166"/>
            <a:ext cx="2717902" cy="333603"/>
          </a:xfrm>
          <a:prstGeom prst="rect">
            <a:avLst/>
          </a:prstGeom>
          <a:solidFill>
            <a:schemeClr val="tx2"/>
          </a:solidFill>
        </p:spPr>
        <p:txBody>
          <a:bodyPr vert="horz" lIns="144000" tIns="144000" rIns="144000" bIns="45720" rtlCol="0" anchor="ctr" anchorCtr="0">
            <a:normAutofit/>
          </a:bodyPr>
          <a:lstStyle>
            <a:lvl1pPr>
              <a:spcBef>
                <a:spcPts val="1200"/>
              </a:spcBef>
              <a:defRPr lang="it-IT" sz="180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36" name="Segnaposto contenuto 2">
            <a:extLst>
              <a:ext uri="{FF2B5EF4-FFF2-40B4-BE49-F238E27FC236}">
                <a16:creationId xmlns:a16="http://schemas.microsoft.com/office/drawing/2014/main" id="{6D2B416D-7B49-44B1-B69F-DA365E602485}"/>
              </a:ext>
            </a:extLst>
          </p:cNvPr>
          <p:cNvSpPr>
            <a:spLocks noGrp="1"/>
          </p:cNvSpPr>
          <p:nvPr>
            <p:ph idx="25" hasCustomPrompt="1"/>
          </p:nvPr>
        </p:nvSpPr>
        <p:spPr>
          <a:xfrm>
            <a:off x="305526" y="3815771"/>
            <a:ext cx="2717902" cy="642673"/>
          </a:xfrm>
          <a:prstGeom prst="rect">
            <a:avLst/>
          </a:prstGeom>
          <a:solidFill>
            <a:schemeClr val="bg1">
              <a:lumMod val="75000"/>
            </a:schemeClr>
          </a:solidFill>
        </p:spPr>
        <p:txBody>
          <a:bodyPr vert="horz" lIns="144000" tIns="144000" rIns="144000" bIns="45720" rtlCol="0">
            <a:normAutofit/>
          </a:bodyPr>
          <a:lstStyle>
            <a:lvl1pPr>
              <a:spcBef>
                <a:spcPts val="1200"/>
              </a:spcBef>
              <a:defRPr lang="it-IT" sz="16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37" name="Segnaposto contenuto 2">
            <a:extLst>
              <a:ext uri="{FF2B5EF4-FFF2-40B4-BE49-F238E27FC236}">
                <a16:creationId xmlns:a16="http://schemas.microsoft.com/office/drawing/2014/main" id="{6D2B416D-7B49-44B1-B69F-DA365E602485}"/>
              </a:ext>
            </a:extLst>
          </p:cNvPr>
          <p:cNvSpPr>
            <a:spLocks noGrp="1"/>
          </p:cNvSpPr>
          <p:nvPr>
            <p:ph idx="26" hasCustomPrompt="1"/>
          </p:nvPr>
        </p:nvSpPr>
        <p:spPr>
          <a:xfrm>
            <a:off x="3137808" y="3482166"/>
            <a:ext cx="2717902" cy="333603"/>
          </a:xfrm>
          <a:prstGeom prst="rect">
            <a:avLst/>
          </a:prstGeom>
          <a:solidFill>
            <a:schemeClr val="tx2"/>
          </a:solidFill>
        </p:spPr>
        <p:txBody>
          <a:bodyPr vert="horz" lIns="144000" tIns="144000" rIns="144000" bIns="45720" rtlCol="0" anchor="ctr" anchorCtr="0">
            <a:normAutofit/>
          </a:bodyPr>
          <a:lstStyle>
            <a:lvl1pPr>
              <a:spcBef>
                <a:spcPts val="1200"/>
              </a:spcBef>
              <a:defRPr lang="it-IT" sz="180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38" name="Segnaposto contenuto 2">
            <a:extLst>
              <a:ext uri="{FF2B5EF4-FFF2-40B4-BE49-F238E27FC236}">
                <a16:creationId xmlns:a16="http://schemas.microsoft.com/office/drawing/2014/main" id="{6D2B416D-7B49-44B1-B69F-DA365E602485}"/>
              </a:ext>
            </a:extLst>
          </p:cNvPr>
          <p:cNvSpPr>
            <a:spLocks noGrp="1"/>
          </p:cNvSpPr>
          <p:nvPr>
            <p:ph idx="27" hasCustomPrompt="1"/>
          </p:nvPr>
        </p:nvSpPr>
        <p:spPr>
          <a:xfrm>
            <a:off x="3137808" y="3815771"/>
            <a:ext cx="2717902" cy="642673"/>
          </a:xfrm>
          <a:prstGeom prst="rect">
            <a:avLst/>
          </a:prstGeom>
          <a:solidFill>
            <a:schemeClr val="bg1">
              <a:lumMod val="75000"/>
            </a:schemeClr>
          </a:solidFill>
        </p:spPr>
        <p:txBody>
          <a:bodyPr vert="horz" lIns="144000" tIns="144000" rIns="144000" bIns="45720" rtlCol="0">
            <a:normAutofit/>
          </a:bodyPr>
          <a:lstStyle>
            <a:lvl1pPr>
              <a:spcBef>
                <a:spcPts val="1200"/>
              </a:spcBef>
              <a:defRPr lang="it-IT" sz="16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39" name="Segnaposto contenuto 2">
            <a:extLst>
              <a:ext uri="{FF2B5EF4-FFF2-40B4-BE49-F238E27FC236}">
                <a16:creationId xmlns:a16="http://schemas.microsoft.com/office/drawing/2014/main" id="{6D2B416D-7B49-44B1-B69F-DA365E602485}"/>
              </a:ext>
            </a:extLst>
          </p:cNvPr>
          <p:cNvSpPr>
            <a:spLocks noGrp="1"/>
          </p:cNvSpPr>
          <p:nvPr>
            <p:ph idx="28" hasCustomPrompt="1"/>
          </p:nvPr>
        </p:nvSpPr>
        <p:spPr>
          <a:xfrm>
            <a:off x="5970090" y="3482166"/>
            <a:ext cx="2717902" cy="333603"/>
          </a:xfrm>
          <a:prstGeom prst="rect">
            <a:avLst/>
          </a:prstGeom>
          <a:solidFill>
            <a:schemeClr val="tx2"/>
          </a:solidFill>
        </p:spPr>
        <p:txBody>
          <a:bodyPr vert="horz" lIns="144000" tIns="144000" rIns="144000" bIns="45720" rtlCol="0" anchor="ctr" anchorCtr="0">
            <a:normAutofit/>
          </a:bodyPr>
          <a:lstStyle>
            <a:lvl1pPr>
              <a:spcBef>
                <a:spcPts val="1200"/>
              </a:spcBef>
              <a:defRPr lang="it-IT" sz="180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40" name="Segnaposto contenuto 2">
            <a:extLst>
              <a:ext uri="{FF2B5EF4-FFF2-40B4-BE49-F238E27FC236}">
                <a16:creationId xmlns:a16="http://schemas.microsoft.com/office/drawing/2014/main" id="{6D2B416D-7B49-44B1-B69F-DA365E602485}"/>
              </a:ext>
            </a:extLst>
          </p:cNvPr>
          <p:cNvSpPr>
            <a:spLocks noGrp="1"/>
          </p:cNvSpPr>
          <p:nvPr>
            <p:ph idx="29" hasCustomPrompt="1"/>
          </p:nvPr>
        </p:nvSpPr>
        <p:spPr>
          <a:xfrm>
            <a:off x="5970090" y="3815771"/>
            <a:ext cx="2717902" cy="642673"/>
          </a:xfrm>
          <a:prstGeom prst="rect">
            <a:avLst/>
          </a:prstGeom>
          <a:solidFill>
            <a:schemeClr val="bg1">
              <a:lumMod val="75000"/>
            </a:schemeClr>
          </a:solidFill>
        </p:spPr>
        <p:txBody>
          <a:bodyPr vert="horz" lIns="144000" tIns="144000" rIns="144000" bIns="45720" rtlCol="0">
            <a:normAutofit/>
          </a:bodyPr>
          <a:lstStyle>
            <a:lvl1pPr>
              <a:spcBef>
                <a:spcPts val="1200"/>
              </a:spcBef>
              <a:defRPr lang="it-IT" sz="16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Tree>
    <p:extLst>
      <p:ext uri="{BB962C8B-B14F-4D97-AF65-F5344CB8AC3E}">
        <p14:creationId xmlns:p14="http://schemas.microsoft.com/office/powerpoint/2010/main" val="37121824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OSSO1_Titolo Sottotitolo e contenuto">
    <p:spTree>
      <p:nvGrpSpPr>
        <p:cNvPr id="1" name=""/>
        <p:cNvGrpSpPr/>
        <p:nvPr/>
      </p:nvGrpSpPr>
      <p:grpSpPr>
        <a:xfrm>
          <a:off x="0" y="0"/>
          <a:ext cx="0" cy="0"/>
          <a:chOff x="0" y="0"/>
          <a:chExt cx="0" cy="0"/>
        </a:xfrm>
      </p:grpSpPr>
      <p:grpSp>
        <p:nvGrpSpPr>
          <p:cNvPr id="4" name="Gruppo 3"/>
          <p:cNvGrpSpPr/>
          <p:nvPr userDrawn="1"/>
        </p:nvGrpSpPr>
        <p:grpSpPr>
          <a:xfrm>
            <a:off x="0" y="0"/>
            <a:ext cx="9144000" cy="5715000"/>
            <a:chOff x="0" y="0"/>
            <a:chExt cx="12192000" cy="6858000"/>
          </a:xfrm>
        </p:grpSpPr>
        <p:sp>
          <p:nvSpPr>
            <p:cNvPr id="2" name="Rettangolo 1"/>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it-IT">
                <a:solidFill>
                  <a:srgbClr val="FFFFFF"/>
                </a:solidFill>
              </a:endParaRPr>
            </a:p>
          </p:txBody>
        </p:sp>
        <p:sp>
          <p:nvSpPr>
            <p:cNvPr id="22" name="Rettangolo 21">
              <a:extLst>
                <a:ext uri="{FF2B5EF4-FFF2-40B4-BE49-F238E27FC236}">
                  <a16:creationId xmlns:a16="http://schemas.microsoft.com/office/drawing/2014/main" id="{7466584B-8BD1-48B2-BD0C-DC7DD5380BEF}"/>
                </a:ext>
              </a:extLst>
            </p:cNvPr>
            <p:cNvSpPr/>
            <p:nvPr userDrawn="1"/>
          </p:nvSpPr>
          <p:spPr>
            <a:xfrm>
              <a:off x="11718170" y="0"/>
              <a:ext cx="4728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it-IT">
                <a:solidFill>
                  <a:srgbClr val="FFFFFF"/>
                </a:solidFill>
              </a:endParaRPr>
            </a:p>
          </p:txBody>
        </p:sp>
        <p:grpSp>
          <p:nvGrpSpPr>
            <p:cNvPr id="23"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11786074" y="90427"/>
              <a:ext cx="346160" cy="234428"/>
              <a:chOff x="-560" y="-1287"/>
              <a:chExt cx="6379" cy="4320"/>
            </a:xfrm>
          </p:grpSpPr>
          <p:sp>
            <p:nvSpPr>
              <p:cNvPr id="24"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25"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26"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27"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rgbClr val="0E6B69"/>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28"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rgbClr val="0E6B69"/>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29"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rgbClr val="0E6B69"/>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grpSp>
      </p:grpSp>
      <p:sp>
        <p:nvSpPr>
          <p:cNvPr id="17"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9" y="2"/>
            <a:ext cx="8382465" cy="721973"/>
          </a:xfrm>
          <a:prstGeom prst="rect">
            <a:avLst/>
          </a:prstGeom>
        </p:spPr>
        <p:txBody>
          <a:bodyPr vert="horz" lIns="0" tIns="45720" rIns="91440" bIns="45720" rtlCol="0" anchor="b">
            <a:noAutofit/>
          </a:bodyPr>
          <a:lstStyle>
            <a:lvl1pPr>
              <a:defRPr lang="it-IT">
                <a:solidFill>
                  <a:schemeClr val="bg1"/>
                </a:solidFill>
              </a:defRPr>
            </a:lvl1pPr>
          </a:lstStyle>
          <a:p>
            <a:pPr lvl="0"/>
            <a:r>
              <a:rPr lang="it-IT" dirty="0"/>
              <a:t>Titolo Calibri 28pt </a:t>
            </a:r>
          </a:p>
        </p:txBody>
      </p:sp>
      <p:sp>
        <p:nvSpPr>
          <p:cNvPr id="19"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9" y="721974"/>
            <a:ext cx="8382465" cy="325778"/>
          </a:xfrm>
          <a:prstGeom prst="rect">
            <a:avLst/>
          </a:prstGeom>
        </p:spPr>
        <p:txBody>
          <a:bodyPr vert="horz" lIns="0" tIns="45720" rIns="91440" bIns="45720" rtlCol="0">
            <a:normAutofit/>
          </a:bodyPr>
          <a:lstStyle>
            <a:lvl1pPr>
              <a:spcBef>
                <a:spcPts val="1200"/>
              </a:spcBef>
              <a:defRPr lang="it-IT" sz="200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Sottotitolo Calibri 22pt</a:t>
            </a:r>
          </a:p>
        </p:txBody>
      </p:sp>
      <p:sp>
        <p:nvSpPr>
          <p:cNvPr id="3" name="Segnaposto testo 2">
            <a:extLst>
              <a:ext uri="{FF2B5EF4-FFF2-40B4-BE49-F238E27FC236}">
                <a16:creationId xmlns:a16="http://schemas.microsoft.com/office/drawing/2014/main" id="{6197E883-74D9-DD49-9664-52FC49ABA788}"/>
              </a:ext>
            </a:extLst>
          </p:cNvPr>
          <p:cNvSpPr>
            <a:spLocks noGrp="1"/>
          </p:cNvSpPr>
          <p:nvPr>
            <p:ph type="body" sz="quarter" idx="14" hasCustomPrompt="1"/>
          </p:nvPr>
        </p:nvSpPr>
        <p:spPr>
          <a:xfrm>
            <a:off x="305991" y="1267356"/>
            <a:ext cx="8382000" cy="3570553"/>
          </a:xfrm>
          <a:prstGeom prst="rect">
            <a:avLst/>
          </a:prstGeom>
        </p:spPr>
        <p:txBody>
          <a:bodyPr/>
          <a:lstStyle>
            <a:lvl1pPr>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it-IT" dirty="0"/>
              <a:t>Calibri 20pt</a:t>
            </a:r>
          </a:p>
          <a:p>
            <a:pPr lvl="1"/>
            <a:r>
              <a:rPr lang="it-IT" dirty="0"/>
              <a:t>Secondo livello 18pt</a:t>
            </a:r>
          </a:p>
          <a:p>
            <a:pPr lvl="2"/>
            <a:r>
              <a:rPr lang="it-IT" dirty="0"/>
              <a:t>Terzo livello 16pt</a:t>
            </a:r>
          </a:p>
          <a:p>
            <a:pPr lvl="3"/>
            <a:r>
              <a:rPr lang="it-IT" dirty="0"/>
              <a:t>Quarto livello 14pt</a:t>
            </a:r>
          </a:p>
          <a:p>
            <a:pPr lvl="4"/>
            <a:r>
              <a:rPr lang="it-IT" dirty="0"/>
              <a:t>Quinto livello 12pt</a:t>
            </a:r>
          </a:p>
        </p:txBody>
      </p:sp>
      <p:sp>
        <p:nvSpPr>
          <p:cNvPr id="21"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8788628" y="5413257"/>
            <a:ext cx="354666" cy="192644"/>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fld id="{B9D7DBFB-DCE9-42BC-A361-A0671D12ADFC}" type="slidenum">
              <a:rPr lang="it-IT">
                <a:solidFill>
                  <a:srgbClr val="DC002E"/>
                </a:solidFill>
              </a:rPr>
              <a:pPr defTabSz="1219170"/>
              <a:t>‹N›</a:t>
            </a:fld>
            <a:endParaRPr lang="it-IT" dirty="0">
              <a:solidFill>
                <a:srgbClr val="DC002E"/>
              </a:solidFill>
            </a:endParaRPr>
          </a:p>
        </p:txBody>
      </p:sp>
      <p:sp>
        <p:nvSpPr>
          <p:cNvPr id="30"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97475" y="5335410"/>
            <a:ext cx="490519" cy="123111"/>
          </a:xfrm>
          <a:prstGeom prst="rect">
            <a:avLst/>
          </a:prstGeom>
          <a:noFill/>
          <a:effectLst/>
        </p:spPr>
        <p:txBody>
          <a:bodyPr wrap="none" lIns="0" tIns="0" rIns="0" bIns="0" rtlCol="0" anchor="ctr">
            <a:spAutoFit/>
          </a:bodyPr>
          <a:lstStyle>
            <a:lvl1pPr algn="r">
              <a:defRPr lang="it-IT" sz="800" smtClean="0">
                <a:solidFill>
                  <a:schemeClr val="bg1"/>
                </a:solidFill>
                <a:effectLst/>
              </a:defRPr>
            </a:lvl1pPr>
          </a:lstStyle>
          <a:p>
            <a:pPr defTabSz="1219170"/>
            <a:r>
              <a:rPr>
                <a:solidFill>
                  <a:srgbClr val="FFFFFF"/>
                </a:solidFill>
              </a:rPr>
              <a:t>23/04/2019</a:t>
            </a:r>
            <a:endParaRPr dirty="0">
              <a:solidFill>
                <a:srgbClr val="FFFFFF"/>
              </a:solidFill>
            </a:endParaRPr>
          </a:p>
        </p:txBody>
      </p:sp>
      <p:sp>
        <p:nvSpPr>
          <p:cNvPr id="31"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70" y="5459999"/>
            <a:ext cx="6349277" cy="123111"/>
          </a:xfrm>
          <a:prstGeom prst="rect">
            <a:avLst/>
          </a:prstGeom>
          <a:noFill/>
        </p:spPr>
        <p:txBody>
          <a:bodyPr wrap="square" lIns="0" tIns="0" rIns="0" bIns="0" rtlCol="0">
            <a:spAutoFit/>
          </a:bodyPr>
          <a:lstStyle>
            <a:lvl1pPr>
              <a:defRPr lang="it-IT" sz="800" i="0">
                <a:solidFill>
                  <a:schemeClr val="bg1"/>
                </a:solidFill>
              </a:defRPr>
            </a:lvl1pPr>
          </a:lstStyle>
          <a:p>
            <a:pPr algn="r" defTabSz="1219170"/>
            <a:r>
              <a:rPr>
                <a:solidFill>
                  <a:srgbClr val="FFFFFF"/>
                </a:solidFill>
              </a:rPr>
              <a:t>Coordinamento Territoriale Sicilia</a:t>
            </a:r>
            <a:endParaRPr lang="en-GB" dirty="0">
              <a:solidFill>
                <a:srgbClr val="FFFFFF"/>
              </a:solidFill>
            </a:endParaRPr>
          </a:p>
        </p:txBody>
      </p:sp>
      <p:pic>
        <p:nvPicPr>
          <p:cNvPr id="20" name="Immagine 1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05993" y="5097929"/>
            <a:ext cx="711341" cy="447737"/>
          </a:xfrm>
          <a:prstGeom prst="rect">
            <a:avLst/>
          </a:prstGeom>
        </p:spPr>
      </p:pic>
    </p:spTree>
    <p:extLst>
      <p:ext uri="{BB962C8B-B14F-4D97-AF65-F5344CB8AC3E}">
        <p14:creationId xmlns:p14="http://schemas.microsoft.com/office/powerpoint/2010/main" val="1866153491"/>
      </p:ext>
    </p:extLst>
  </p:cSld>
  <p:clrMapOvr>
    <a:masterClrMapping/>
  </p:clrMapOvr>
  <p:extLst>
    <p:ext uri="{DCECCB84-F9BA-43D5-87BE-67443E8EF086}">
      <p15:sldGuideLst xmlns:p15="http://schemas.microsoft.com/office/powerpoint/2012/main">
        <p15:guide id="1" orient="horz" pos="958"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ROSSO1_COPY HEAD">
    <p:spTree>
      <p:nvGrpSpPr>
        <p:cNvPr id="1" name=""/>
        <p:cNvGrpSpPr/>
        <p:nvPr/>
      </p:nvGrpSpPr>
      <p:grpSpPr>
        <a:xfrm>
          <a:off x="0" y="0"/>
          <a:ext cx="0" cy="0"/>
          <a:chOff x="0" y="0"/>
          <a:chExt cx="0" cy="0"/>
        </a:xfrm>
      </p:grpSpPr>
      <p:sp>
        <p:nvSpPr>
          <p:cNvPr id="2" name="Rettangolo 1"/>
          <p:cNvSpPr/>
          <p:nvPr userDrawn="1"/>
        </p:nvSpPr>
        <p:spPr>
          <a:xfrm>
            <a:off x="0" y="0"/>
            <a:ext cx="9144000" cy="5715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it-IT" sz="12000" dirty="0">
              <a:solidFill>
                <a:srgbClr val="FFFFFF"/>
              </a:solidFill>
            </a:endParaRPr>
          </a:p>
        </p:txBody>
      </p:sp>
      <p:sp>
        <p:nvSpPr>
          <p:cNvPr id="22" name="Rettangolo 21">
            <a:extLst>
              <a:ext uri="{FF2B5EF4-FFF2-40B4-BE49-F238E27FC236}">
                <a16:creationId xmlns:a16="http://schemas.microsoft.com/office/drawing/2014/main" id="{7466584B-8BD1-48B2-BD0C-DC7DD5380BEF}"/>
              </a:ext>
            </a:extLst>
          </p:cNvPr>
          <p:cNvSpPr/>
          <p:nvPr userDrawn="1"/>
        </p:nvSpPr>
        <p:spPr>
          <a:xfrm>
            <a:off x="8788628" y="0"/>
            <a:ext cx="354666"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it-IT">
              <a:solidFill>
                <a:srgbClr val="FFFFFF"/>
              </a:solidFill>
            </a:endParaRPr>
          </a:p>
        </p:txBody>
      </p:sp>
      <p:grpSp>
        <p:nvGrpSpPr>
          <p:cNvPr id="23"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8839556" y="75356"/>
            <a:ext cx="259620" cy="195357"/>
            <a:chOff x="-560" y="-1287"/>
            <a:chExt cx="6379" cy="4320"/>
          </a:xfrm>
        </p:grpSpPr>
        <p:sp>
          <p:nvSpPr>
            <p:cNvPr id="24"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25"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26"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27"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rgbClr val="0E6B69"/>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28"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rgbClr val="0E6B69"/>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29"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rgbClr val="0E6B69"/>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grpSp>
      <p:sp>
        <p:nvSpPr>
          <p:cNvPr id="21"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8788628" y="5413257"/>
            <a:ext cx="354666" cy="192644"/>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fld id="{B9D7DBFB-DCE9-42BC-A361-A0671D12ADFC}" type="slidenum">
              <a:rPr lang="it-IT">
                <a:solidFill>
                  <a:srgbClr val="DC002E"/>
                </a:solidFill>
              </a:rPr>
              <a:pPr defTabSz="1219170"/>
              <a:t>‹N›</a:t>
            </a:fld>
            <a:endParaRPr lang="it-IT" dirty="0">
              <a:solidFill>
                <a:srgbClr val="DC002E"/>
              </a:solidFill>
            </a:endParaRPr>
          </a:p>
        </p:txBody>
      </p:sp>
      <p:sp>
        <p:nvSpPr>
          <p:cNvPr id="6" name="Segnaposto testo 5"/>
          <p:cNvSpPr>
            <a:spLocks noGrp="1"/>
          </p:cNvSpPr>
          <p:nvPr>
            <p:ph type="body" sz="quarter" idx="10" hasCustomPrompt="1"/>
          </p:nvPr>
        </p:nvSpPr>
        <p:spPr>
          <a:xfrm>
            <a:off x="305991" y="751419"/>
            <a:ext cx="8382000" cy="4086491"/>
          </a:xfrm>
        </p:spPr>
        <p:txBody>
          <a:bodyPr anchor="ctr" anchorCtr="0"/>
          <a:lstStyle>
            <a:lvl1pPr algn="ctr">
              <a:defRPr sz="12000" b="1">
                <a:solidFill>
                  <a:schemeClr val="bg1"/>
                </a:solidFill>
              </a:defRPr>
            </a:lvl1pPr>
          </a:lstStyle>
          <a:p>
            <a:pPr lvl="0"/>
            <a:r>
              <a:rPr lang="it-IT" dirty="0"/>
              <a:t>Inserire il testo</a:t>
            </a:r>
          </a:p>
        </p:txBody>
      </p:sp>
      <p:sp>
        <p:nvSpPr>
          <p:cNvPr id="16"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97475" y="5335410"/>
            <a:ext cx="490519" cy="123111"/>
          </a:xfrm>
          <a:prstGeom prst="rect">
            <a:avLst/>
          </a:prstGeom>
          <a:noFill/>
          <a:effectLst/>
        </p:spPr>
        <p:txBody>
          <a:bodyPr wrap="none" lIns="0" tIns="0" rIns="0" bIns="0" rtlCol="0" anchor="ctr">
            <a:spAutoFit/>
          </a:bodyPr>
          <a:lstStyle>
            <a:lvl1pPr algn="r">
              <a:defRPr lang="it-IT" sz="800" smtClean="0">
                <a:solidFill>
                  <a:schemeClr val="bg1"/>
                </a:solidFill>
                <a:effectLst/>
              </a:defRPr>
            </a:lvl1pPr>
          </a:lstStyle>
          <a:p>
            <a:pPr defTabSz="1219170"/>
            <a:r>
              <a:rPr>
                <a:solidFill>
                  <a:srgbClr val="FFFFFF"/>
                </a:solidFill>
              </a:rPr>
              <a:t>23/04/2019</a:t>
            </a:r>
            <a:endParaRPr dirty="0">
              <a:solidFill>
                <a:srgbClr val="FFFFFF"/>
              </a:solidFill>
            </a:endParaRPr>
          </a:p>
        </p:txBody>
      </p:sp>
      <p:sp>
        <p:nvSpPr>
          <p:cNvPr id="17"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70" y="5459999"/>
            <a:ext cx="6349277" cy="123111"/>
          </a:xfrm>
          <a:prstGeom prst="rect">
            <a:avLst/>
          </a:prstGeom>
          <a:noFill/>
        </p:spPr>
        <p:txBody>
          <a:bodyPr wrap="square" lIns="0" tIns="0" rIns="0" bIns="0" rtlCol="0">
            <a:spAutoFit/>
          </a:bodyPr>
          <a:lstStyle>
            <a:lvl1pPr>
              <a:defRPr lang="it-IT" sz="800" i="0">
                <a:solidFill>
                  <a:schemeClr val="bg1"/>
                </a:solidFill>
              </a:defRPr>
            </a:lvl1pPr>
          </a:lstStyle>
          <a:p>
            <a:pPr algn="r" defTabSz="1219170"/>
            <a:r>
              <a:rPr>
                <a:solidFill>
                  <a:srgbClr val="FFFFFF"/>
                </a:solidFill>
              </a:rPr>
              <a:t>Coordinamento Territoriale Sicilia</a:t>
            </a:r>
            <a:endParaRPr lang="en-GB" dirty="0">
              <a:solidFill>
                <a:srgbClr val="FFFFFF"/>
              </a:solidFill>
            </a:endParaRPr>
          </a:p>
        </p:txBody>
      </p:sp>
      <p:pic>
        <p:nvPicPr>
          <p:cNvPr id="18" name="Immagine 1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05993" y="5097929"/>
            <a:ext cx="711341" cy="447737"/>
          </a:xfrm>
          <a:prstGeom prst="rect">
            <a:avLst/>
          </a:prstGeom>
        </p:spPr>
      </p:pic>
    </p:spTree>
    <p:extLst>
      <p:ext uri="{BB962C8B-B14F-4D97-AF65-F5344CB8AC3E}">
        <p14:creationId xmlns:p14="http://schemas.microsoft.com/office/powerpoint/2010/main" val="4237484089"/>
      </p:ext>
    </p:extLst>
  </p:cSld>
  <p:clrMapOvr>
    <a:masterClrMapping/>
  </p:clrMapOvr>
  <p:extLst>
    <p:ext uri="{DCECCB84-F9BA-43D5-87BE-67443E8EF086}">
      <p15:sldGuideLst xmlns:p15="http://schemas.microsoft.com/office/powerpoint/2012/main">
        <p15:guide id="1" orient="horz" pos="95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Copertina">
    <p:spTree>
      <p:nvGrpSpPr>
        <p:cNvPr id="1" name=""/>
        <p:cNvGrpSpPr/>
        <p:nvPr/>
      </p:nvGrpSpPr>
      <p:grpSpPr>
        <a:xfrm>
          <a:off x="0" y="0"/>
          <a:ext cx="0" cy="0"/>
          <a:chOff x="0" y="0"/>
          <a:chExt cx="0" cy="0"/>
        </a:xfrm>
      </p:grpSpPr>
      <p:sp>
        <p:nvSpPr>
          <p:cNvPr id="19" name="Rettangolo 18">
            <a:extLst>
              <a:ext uri="{FF2B5EF4-FFF2-40B4-BE49-F238E27FC236}">
                <a16:creationId xmlns:a16="http://schemas.microsoft.com/office/drawing/2014/main" id="{CFDCDC1C-BD6A-492B-B81D-40AAD8317027}"/>
              </a:ext>
            </a:extLst>
          </p:cNvPr>
          <p:cNvSpPr/>
          <p:nvPr userDrawn="1"/>
        </p:nvSpPr>
        <p:spPr>
          <a:xfrm>
            <a:off x="8789334" y="0"/>
            <a:ext cx="354666"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it-IT">
              <a:solidFill>
                <a:srgbClr val="FFFFFF"/>
              </a:solidFill>
            </a:endParaRPr>
          </a:p>
        </p:txBody>
      </p:sp>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2998279" y="900862"/>
            <a:ext cx="5493338" cy="782504"/>
          </a:xfrm>
          <a:prstGeom prst="rect">
            <a:avLst/>
          </a:prstGeom>
          <a:noFill/>
          <a:effectLst/>
        </p:spPr>
        <p:txBody>
          <a:bodyPr vert="horz" wrap="square" lIns="0" tIns="45720" rIns="0" bIns="144000" rtlCol="0" anchor="b">
            <a:spAutoFit/>
          </a:bodyPr>
          <a:lstStyle>
            <a:lvl1pPr algn="r">
              <a:lnSpc>
                <a:spcPct val="80000"/>
              </a:lnSpc>
              <a:defRPr lang="it-IT" sz="4800"/>
            </a:lvl1pPr>
          </a:lstStyle>
          <a:p>
            <a:pPr lvl="0"/>
            <a:r>
              <a:rPr lang="it-IT" dirty="0"/>
              <a:t>COPERTINA </a:t>
            </a:r>
          </a:p>
        </p:txBody>
      </p:sp>
      <p:grpSp>
        <p:nvGrpSpPr>
          <p:cNvPr id="14"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8840262" y="75356"/>
            <a:ext cx="259620" cy="195357"/>
            <a:chOff x="-560" y="-1287"/>
            <a:chExt cx="6379" cy="4320"/>
          </a:xfrm>
        </p:grpSpPr>
        <p:sp>
          <p:nvSpPr>
            <p:cNvPr id="15"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sp>
          <p:nvSpPr>
            <p:cNvPr id="16"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sp>
          <p:nvSpPr>
            <p:cNvPr id="17"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sp>
          <p:nvSpPr>
            <p:cNvPr id="18"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sp>
          <p:nvSpPr>
            <p:cNvPr id="22"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sp>
          <p:nvSpPr>
            <p:cNvPr id="30"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grpSp>
      <p:sp>
        <p:nvSpPr>
          <p:cNvPr id="13" name="Segnaposto testo 3"/>
          <p:cNvSpPr>
            <a:spLocks noGrp="1"/>
          </p:cNvSpPr>
          <p:nvPr>
            <p:ph type="body" sz="quarter" idx="10" hasCustomPrompt="1"/>
          </p:nvPr>
        </p:nvSpPr>
        <p:spPr>
          <a:xfrm>
            <a:off x="4608127" y="1689608"/>
            <a:ext cx="3889117" cy="634771"/>
          </a:xfrm>
          <a:prstGeom prst="rect">
            <a:avLst/>
          </a:prstGeom>
          <a:noFill/>
          <a:effectLst/>
        </p:spPr>
        <p:txBody>
          <a:bodyPr vert="horz" wrap="square" lIns="0" tIns="45720" rIns="0" bIns="144000" rtlCol="0" anchor="t">
            <a:spAutoFit/>
          </a:bodyPr>
          <a:lstStyle>
            <a:lvl1pPr algn="r">
              <a:defRPr lang="it-IT" sz="3200" b="0" dirty="0">
                <a:solidFill>
                  <a:schemeClr val="bg1"/>
                </a:solidFill>
                <a:latin typeface="+mj-lt"/>
                <a:ea typeface="+mj-ea"/>
                <a:cs typeface="+mj-cs"/>
              </a:defRPr>
            </a:lvl1pPr>
          </a:lstStyle>
          <a:p>
            <a:pPr lvl="0" algn="r">
              <a:spcBef>
                <a:spcPct val="0"/>
              </a:spcBef>
            </a:pPr>
            <a:r>
              <a:rPr lang="it-IT" dirty="0"/>
              <a:t>Sottotitolo </a:t>
            </a:r>
          </a:p>
        </p:txBody>
      </p:sp>
      <p:sp>
        <p:nvSpPr>
          <p:cNvPr id="4" name="Segnaposto testo 3"/>
          <p:cNvSpPr>
            <a:spLocks noGrp="1"/>
          </p:cNvSpPr>
          <p:nvPr>
            <p:ph type="body" sz="quarter" idx="11" hasCustomPrompt="1"/>
          </p:nvPr>
        </p:nvSpPr>
        <p:spPr>
          <a:xfrm>
            <a:off x="305992" y="4450767"/>
            <a:ext cx="1165160" cy="268723"/>
          </a:xfrm>
          <a:prstGeom prst="rect">
            <a:avLst/>
          </a:prstGeom>
        </p:spPr>
        <p:txBody>
          <a:bodyPr lIns="0" rIns="0"/>
          <a:lstStyle>
            <a:lvl1pPr algn="l">
              <a:defRPr sz="1400" b="1" baseline="0">
                <a:solidFill>
                  <a:schemeClr val="bg1"/>
                </a:solidFill>
              </a:defRPr>
            </a:lvl1pPr>
          </a:lstStyle>
          <a:p>
            <a:pPr lvl="0"/>
            <a:r>
              <a:rPr lang="it-IT" dirty="0"/>
              <a:t>00 Mese 0000</a:t>
            </a:r>
          </a:p>
        </p:txBody>
      </p:sp>
      <p:pic>
        <p:nvPicPr>
          <p:cNvPr id="20" name="Immagine 1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05996" y="4989534"/>
            <a:ext cx="883553" cy="556133"/>
          </a:xfrm>
          <a:prstGeom prst="rect">
            <a:avLst/>
          </a:prstGeom>
        </p:spPr>
      </p:pic>
    </p:spTree>
    <p:extLst>
      <p:ext uri="{BB962C8B-B14F-4D97-AF65-F5344CB8AC3E}">
        <p14:creationId xmlns:p14="http://schemas.microsoft.com/office/powerpoint/2010/main" val="2911428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opertina Sottosezione">
    <p:bg>
      <p:bgPr>
        <a:solidFill>
          <a:schemeClr val="bg1">
            <a:lumMod val="75000"/>
          </a:schemeClr>
        </a:solidFill>
        <a:effectLst/>
      </p:bgPr>
    </p:bg>
    <p:spTree>
      <p:nvGrpSpPr>
        <p:cNvPr id="1" name=""/>
        <p:cNvGrpSpPr/>
        <p:nvPr/>
      </p:nvGrpSpPr>
      <p:grpSpPr>
        <a:xfrm>
          <a:off x="0" y="0"/>
          <a:ext cx="0" cy="0"/>
          <a:chOff x="0" y="0"/>
          <a:chExt cx="0" cy="0"/>
        </a:xfrm>
      </p:grpSpPr>
      <p:sp>
        <p:nvSpPr>
          <p:cNvPr id="19" name="Rettangolo 18">
            <a:extLst>
              <a:ext uri="{FF2B5EF4-FFF2-40B4-BE49-F238E27FC236}">
                <a16:creationId xmlns:a16="http://schemas.microsoft.com/office/drawing/2014/main" id="{CFDCDC1C-BD6A-492B-B81D-40AAD8317027}"/>
              </a:ext>
            </a:extLst>
          </p:cNvPr>
          <p:cNvSpPr/>
          <p:nvPr userDrawn="1"/>
        </p:nvSpPr>
        <p:spPr>
          <a:xfrm>
            <a:off x="8789334" y="0"/>
            <a:ext cx="354666"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it-IT">
              <a:solidFill>
                <a:srgbClr val="FFFFFF"/>
              </a:solidFill>
            </a:endParaRPr>
          </a:p>
        </p:txBody>
      </p:sp>
      <p:grpSp>
        <p:nvGrpSpPr>
          <p:cNvPr id="14"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8840262" y="75356"/>
            <a:ext cx="259620" cy="195357"/>
            <a:chOff x="-560" y="-1287"/>
            <a:chExt cx="6379" cy="4320"/>
          </a:xfrm>
        </p:grpSpPr>
        <p:sp>
          <p:nvSpPr>
            <p:cNvPr id="15"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6"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7"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8"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22"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30"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grpSp>
      <p:sp>
        <p:nvSpPr>
          <p:cNvPr id="13" name="Segnaposto testo 3"/>
          <p:cNvSpPr>
            <a:spLocks noGrp="1"/>
          </p:cNvSpPr>
          <p:nvPr>
            <p:ph type="body" sz="quarter" idx="10" hasCustomPrompt="1"/>
          </p:nvPr>
        </p:nvSpPr>
        <p:spPr>
          <a:xfrm>
            <a:off x="4602506" y="1577569"/>
            <a:ext cx="3889117" cy="634771"/>
          </a:xfrm>
          <a:prstGeom prst="rect">
            <a:avLst/>
          </a:prstGeom>
          <a:noFill/>
          <a:effectLst/>
        </p:spPr>
        <p:txBody>
          <a:bodyPr vert="horz" wrap="square" lIns="0" tIns="45720" rIns="0" bIns="144000" rtlCol="0" anchor="b">
            <a:spAutoFit/>
          </a:bodyPr>
          <a:lstStyle>
            <a:lvl1pPr algn="r">
              <a:defRPr lang="it-IT" sz="3200" b="0" dirty="0">
                <a:solidFill>
                  <a:schemeClr val="bg1"/>
                </a:solidFill>
                <a:latin typeface="+mj-lt"/>
                <a:ea typeface="+mj-ea"/>
                <a:cs typeface="+mj-cs"/>
              </a:defRPr>
            </a:lvl1pPr>
          </a:lstStyle>
          <a:p>
            <a:pPr lvl="0" algn="r">
              <a:spcBef>
                <a:spcPct val="0"/>
              </a:spcBef>
            </a:pPr>
            <a:r>
              <a:rPr lang="it-IT" dirty="0"/>
              <a:t>Sottotitolo</a:t>
            </a:r>
          </a:p>
        </p:txBody>
      </p:sp>
      <p:sp>
        <p:nvSpPr>
          <p:cNvPr id="21"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2998279" y="309928"/>
            <a:ext cx="5493338" cy="1373435"/>
          </a:xfrm>
          <a:prstGeom prst="rect">
            <a:avLst/>
          </a:prstGeom>
          <a:noFill/>
          <a:effectLst/>
        </p:spPr>
        <p:txBody>
          <a:bodyPr vert="horz" wrap="square" lIns="0" tIns="45720" rIns="0" bIns="144000" rtlCol="0" anchor="b">
            <a:spAutoFit/>
          </a:bodyPr>
          <a:lstStyle>
            <a:lvl1pPr algn="r">
              <a:lnSpc>
                <a:spcPct val="80000"/>
              </a:lnSpc>
              <a:defRPr lang="it-IT" sz="4800"/>
            </a:lvl1pPr>
          </a:lstStyle>
          <a:p>
            <a:pPr lvl="0"/>
            <a:r>
              <a:rPr lang="it-IT" dirty="0"/>
              <a:t>Copertina sezione - alt 1</a:t>
            </a:r>
          </a:p>
        </p:txBody>
      </p:sp>
    </p:spTree>
    <p:extLst>
      <p:ext uri="{BB962C8B-B14F-4D97-AF65-F5344CB8AC3E}">
        <p14:creationId xmlns:p14="http://schemas.microsoft.com/office/powerpoint/2010/main" val="6681410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olo e contenuto">
    <p:spTree>
      <p:nvGrpSpPr>
        <p:cNvPr id="1" name=""/>
        <p:cNvGrpSpPr/>
        <p:nvPr/>
      </p:nvGrpSpPr>
      <p:grpSpPr>
        <a:xfrm>
          <a:off x="0" y="0"/>
          <a:ext cx="0" cy="0"/>
          <a:chOff x="0" y="0"/>
          <a:chExt cx="0" cy="0"/>
        </a:xfrm>
      </p:grpSpPr>
      <p:pic>
        <p:nvPicPr>
          <p:cNvPr id="19" name="Immagine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715001"/>
          </a:xfrm>
          <a:prstGeom prst="rect">
            <a:avLst/>
          </a:prstGeom>
        </p:spPr>
      </p:pic>
      <p:sp>
        <p:nvSpPr>
          <p:cNvPr id="7" name="Rettangolo 6">
            <a:extLst>
              <a:ext uri="{FF2B5EF4-FFF2-40B4-BE49-F238E27FC236}">
                <a16:creationId xmlns:a16="http://schemas.microsoft.com/office/drawing/2014/main" id="{7466584B-8BD1-48B2-BD0C-DC7DD5380BEF}"/>
              </a:ext>
            </a:extLst>
          </p:cNvPr>
          <p:cNvSpPr/>
          <p:nvPr userDrawn="1"/>
        </p:nvSpPr>
        <p:spPr>
          <a:xfrm>
            <a:off x="8789334" y="0"/>
            <a:ext cx="354666" cy="5715000"/>
          </a:xfrm>
          <a:prstGeom prst="rect">
            <a:avLst/>
          </a:prstGeom>
          <a:solidFill>
            <a:srgbClr val="DC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it-IT" sz="1350" dirty="0">
              <a:solidFill>
                <a:srgbClr val="FFFFFF"/>
              </a:solidFill>
            </a:endParaRPr>
          </a:p>
        </p:txBody>
      </p:sp>
      <p:grpSp>
        <p:nvGrpSpPr>
          <p:cNvPr id="8"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8840262" y="75356"/>
            <a:ext cx="259620" cy="195357"/>
            <a:chOff x="-560" y="-1287"/>
            <a:chExt cx="6379" cy="4320"/>
          </a:xfrm>
        </p:grpSpPr>
        <p:sp>
          <p:nvSpPr>
            <p:cNvPr id="9"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sp>
          <p:nvSpPr>
            <p:cNvPr id="10"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sp>
          <p:nvSpPr>
            <p:cNvPr id="11"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sp>
          <p:nvSpPr>
            <p:cNvPr id="12"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sp>
          <p:nvSpPr>
            <p:cNvPr id="13"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sp>
          <p:nvSpPr>
            <p:cNvPr id="14"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grpSp>
      <p:sp>
        <p:nvSpPr>
          <p:cNvPr id="15"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8788628" y="5413256"/>
            <a:ext cx="354666" cy="192644"/>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5"/>
            <a:fld id="{B9D7DBFB-DCE9-42BC-A361-A0671D12ADFC}" type="slidenum">
              <a:rPr lang="it-IT" sz="750">
                <a:solidFill>
                  <a:srgbClr val="FFFFFF"/>
                </a:solidFill>
              </a:rPr>
              <a:pPr defTabSz="914355"/>
              <a:t>‹N›</a:t>
            </a:fld>
            <a:endParaRPr lang="it-IT" sz="750" dirty="0">
              <a:solidFill>
                <a:srgbClr val="FFFFFF"/>
              </a:solidFill>
            </a:endParaRPr>
          </a:p>
        </p:txBody>
      </p:sp>
      <p:sp>
        <p:nvSpPr>
          <p:cNvPr id="16"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7779088" y="5350800"/>
            <a:ext cx="908903"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55"/>
            <a:r>
              <a:rPr lang="it-IT">
                <a:solidFill>
                  <a:srgbClr val="DC002E"/>
                </a:solidFill>
              </a:rPr>
              <a:t>Formato data GG/MM/AAAA</a:t>
            </a:r>
            <a:endParaRPr lang="it-IT" dirty="0">
              <a:solidFill>
                <a:srgbClr val="DC002E"/>
              </a:solidFill>
            </a:endParaRPr>
          </a:p>
        </p:txBody>
      </p:sp>
      <p:sp>
        <p:nvSpPr>
          <p:cNvPr id="17"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9" y="5459998"/>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55"/>
            <a:r>
              <a:rPr lang="en-GB">
                <a:solidFill>
                  <a:srgbClr val="717073"/>
                </a:solidFill>
              </a:rPr>
              <a:t>Titolo presentazione   </a:t>
            </a:r>
            <a:r>
              <a:rPr lang="en-GB">
                <a:solidFill>
                  <a:srgbClr val="DC002E"/>
                </a:solidFill>
              </a:rPr>
              <a:t>I</a:t>
            </a:r>
            <a:r>
              <a:rPr lang="en-GB">
                <a:solidFill>
                  <a:srgbClr val="717073"/>
                </a:solidFill>
              </a:rPr>
              <a:t>   Nome relatore</a:t>
            </a:r>
            <a:endParaRPr lang="en-GB" dirty="0">
              <a:solidFill>
                <a:srgbClr val="717073"/>
              </a:solidFill>
            </a:endParaRPr>
          </a:p>
        </p:txBody>
      </p:sp>
      <p:pic>
        <p:nvPicPr>
          <p:cNvPr id="18" name="Immagine 17"/>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05992" y="5097930"/>
            <a:ext cx="711341" cy="447738"/>
          </a:xfrm>
          <a:prstGeom prst="rect">
            <a:avLst/>
          </a:prstGeom>
        </p:spPr>
      </p:pic>
    </p:spTree>
    <p:extLst>
      <p:ext uri="{BB962C8B-B14F-4D97-AF65-F5344CB8AC3E}">
        <p14:creationId xmlns:p14="http://schemas.microsoft.com/office/powerpoint/2010/main" val="300789256"/>
      </p:ext>
    </p:extLst>
  </p:cSld>
  <p:clrMapOvr>
    <a:masterClrMapping/>
  </p:clrMapOvr>
  <p:transition spd="slow">
    <p:wipe/>
  </p:transition>
  <p:hf hdr="0" ftr="0"/>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a:xfrm>
            <a:off x="283250" y="356446"/>
            <a:ext cx="5098494" cy="1425786"/>
          </a:xfrm>
        </p:spPr>
        <p:txBody>
          <a:bodyPr/>
          <a:lstStyle/>
          <a:p>
            <a:r>
              <a:rPr lang="en-US" noProof="0"/>
              <a:t>Title</a:t>
            </a:r>
          </a:p>
        </p:txBody>
      </p:sp>
      <p:sp>
        <p:nvSpPr>
          <p:cNvPr id="3" name="Text 2"/>
          <p:cNvSpPr>
            <a:spLocks noGrp="1"/>
          </p:cNvSpPr>
          <p:nvPr>
            <p:ph type="body" idx="1"/>
          </p:nvPr>
        </p:nvSpPr>
        <p:spPr>
          <a:xfrm>
            <a:off x="283250" y="2049568"/>
            <a:ext cx="5098494" cy="5881370"/>
          </a:xfrm>
        </p:spPr>
        <p:txBody>
          <a:bodyPr/>
          <a:lstStyle/>
          <a:p>
            <a:pPr lvl="0"/>
            <a:r>
              <a:rPr lang="en-US" noProof="0"/>
              <a:t>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Holder 4"/>
          <p:cNvSpPr>
            <a:spLocks noGrp="1" noChangeArrowheads="1"/>
          </p:cNvSpPr>
          <p:nvPr>
            <p:ph type="ftr" sz="quarter" idx="10"/>
          </p:nvPr>
        </p:nvSpPr>
        <p:spPr/>
        <p:txBody>
          <a:bodyPr/>
          <a:lstStyle>
            <a:lvl1pPr>
              <a:defRPr/>
            </a:lvl1pPr>
          </a:lstStyle>
          <a:p>
            <a:pPr>
              <a:defRPr/>
            </a:pPr>
            <a:endParaRPr lang="it-IT" altLang="it-IT"/>
          </a:p>
        </p:txBody>
      </p:sp>
      <p:sp>
        <p:nvSpPr>
          <p:cNvPr id="5" name="Holder 5"/>
          <p:cNvSpPr>
            <a:spLocks noGrp="1" noChangeArrowheads="1"/>
          </p:cNvSpPr>
          <p:nvPr>
            <p:ph type="dt" sz="half" idx="11"/>
          </p:nvPr>
        </p:nvSpPr>
        <p:spPr>
          <a:xfrm>
            <a:off x="8248771" y="5335410"/>
            <a:ext cx="439223" cy="123111"/>
          </a:xfrm>
        </p:spPr>
        <p:txBody>
          <a:bodyPr/>
          <a:lstStyle>
            <a:lvl1pPr>
              <a:defRPr/>
            </a:lvl1pPr>
          </a:lstStyle>
          <a:p>
            <a:pPr>
              <a:defRPr/>
            </a:pPr>
            <a:fld id="{5AD0283A-7CE2-4034-ABE5-56968787D47E}" type="datetime1">
              <a:rPr lang="en-US" altLang="it-IT"/>
              <a:pPr>
                <a:defRPr/>
              </a:pPr>
              <a:t>10/3/2022</a:t>
            </a:fld>
            <a:endParaRPr lang="en-US" altLang="it-IT"/>
          </a:p>
        </p:txBody>
      </p:sp>
      <p:sp>
        <p:nvSpPr>
          <p:cNvPr id="6" name="Holder 6"/>
          <p:cNvSpPr>
            <a:spLocks noGrp="1"/>
          </p:cNvSpPr>
          <p:nvPr>
            <p:ph type="sldNum" sz="quarter" idx="12"/>
          </p:nvPr>
        </p:nvSpPr>
        <p:spPr>
          <a:xfrm>
            <a:off x="4079082" y="8286750"/>
            <a:ext cx="1302544" cy="445823"/>
          </a:xfrm>
          <a:prstGeom prst="rect">
            <a:avLst/>
          </a:prstGeom>
        </p:spPr>
        <p:txBody>
          <a:bodyPr/>
          <a:lstStyle>
            <a:lvl1pPr>
              <a:defRPr smtClean="0"/>
            </a:lvl1pPr>
          </a:lstStyle>
          <a:p>
            <a:pPr>
              <a:defRPr/>
            </a:pPr>
            <a:fld id="{6BA68CAB-D47F-4882-8260-1AA348F36B18}" type="slidenum">
              <a:rPr lang="ru-RU" altLang="it-IT"/>
              <a:pPr>
                <a:defRPr/>
              </a:pPr>
              <a:t>‹N›</a:t>
            </a:fld>
            <a:endParaRPr lang="ru-RU" altLang="it-IT"/>
          </a:p>
        </p:txBody>
      </p:sp>
    </p:spTree>
    <p:extLst>
      <p:ext uri="{BB962C8B-B14F-4D97-AF65-F5344CB8AC3E}">
        <p14:creationId xmlns:p14="http://schemas.microsoft.com/office/powerpoint/2010/main" val="950398710"/>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olo Sott. e contenuto testo 20pt">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6" y="0"/>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6" y="721973"/>
            <a:ext cx="8382465" cy="325778"/>
          </a:xfrm>
          <a:prstGeom prst="rect">
            <a:avLst/>
          </a:prstGeom>
        </p:spPr>
        <p:txBody>
          <a:bodyPr vert="horz" lIns="0" tIns="45720" rIns="91440" bIns="45720" rtlCol="0">
            <a:normAutofit/>
          </a:bodyPr>
          <a:lstStyle>
            <a:lvl1pPr>
              <a:spcBef>
                <a:spcPts val="900"/>
              </a:spcBef>
              <a:defRPr lang="it-IT" sz="15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20pt</a:t>
            </a:r>
          </a:p>
        </p:txBody>
      </p:sp>
      <p:sp>
        <p:nvSpPr>
          <p:cNvPr id="11" name="Segnaposto testo 4">
            <a:extLst>
              <a:ext uri="{FF2B5EF4-FFF2-40B4-BE49-F238E27FC236}">
                <a16:creationId xmlns:a16="http://schemas.microsoft.com/office/drawing/2014/main" id="{E039BC0C-CF88-8949-86AB-999C6D80F169}"/>
              </a:ext>
            </a:extLst>
          </p:cNvPr>
          <p:cNvSpPr>
            <a:spLocks noGrp="1"/>
          </p:cNvSpPr>
          <p:nvPr>
            <p:ph type="body" sz="quarter" idx="14" hasCustomPrompt="1"/>
          </p:nvPr>
        </p:nvSpPr>
        <p:spPr>
          <a:xfrm>
            <a:off x="305526" y="1314979"/>
            <a:ext cx="8382466" cy="3522928"/>
          </a:xfrm>
          <a:prstGeom prst="rect">
            <a:avLst/>
          </a:prstGeom>
        </p:spPr>
        <p:txBody>
          <a:bodyPr/>
          <a:lstStyle>
            <a:lvl1pPr marL="0" indent="0">
              <a:buClr>
                <a:schemeClr val="tx2"/>
              </a:buClr>
              <a:buSzPct val="140000"/>
              <a:buFontTx/>
              <a:buNone/>
              <a:defRPr sz="1500"/>
            </a:lvl1pPr>
            <a:lvl2pPr marL="339328" indent="0">
              <a:buClr>
                <a:schemeClr val="tx2"/>
              </a:buClr>
              <a:buSzPct val="140000"/>
              <a:buFontTx/>
              <a:buNone/>
              <a:defRPr sz="1350"/>
            </a:lvl2pPr>
            <a:lvl3pPr marL="671513" indent="0">
              <a:buClr>
                <a:schemeClr val="tx2"/>
              </a:buClr>
              <a:buSzPct val="140000"/>
              <a:buFontTx/>
              <a:buNone/>
              <a:defRPr sz="1200"/>
            </a:lvl3pPr>
            <a:lvl4pPr marL="1007269" indent="0">
              <a:buClr>
                <a:schemeClr val="tx2"/>
              </a:buClr>
              <a:buSzPct val="140000"/>
              <a:buFontTx/>
              <a:buNone/>
              <a:defRPr sz="1050"/>
            </a:lvl4pPr>
            <a:lvl5pPr marL="1346597" indent="0">
              <a:buClr>
                <a:schemeClr val="tx2"/>
              </a:buClr>
              <a:buSzPct val="140000"/>
              <a:buFontTx/>
              <a:buNone/>
              <a:defRPr sz="900"/>
            </a:lvl5pPr>
          </a:lstStyle>
          <a:p>
            <a:pPr lvl="0"/>
            <a:r>
              <a:rPr lang="it-IT" dirty="0"/>
              <a:t>Testo Calibri 20pt</a:t>
            </a:r>
          </a:p>
          <a:p>
            <a:pPr lvl="1"/>
            <a:r>
              <a:rPr lang="it-IT" dirty="0"/>
              <a:t>Secondo livello 18pt</a:t>
            </a:r>
          </a:p>
          <a:p>
            <a:pPr lvl="2"/>
            <a:r>
              <a:rPr lang="it-IT" dirty="0"/>
              <a:t>Terzo livello 16pt</a:t>
            </a:r>
          </a:p>
          <a:p>
            <a:pPr lvl="3"/>
            <a:r>
              <a:rPr lang="it-IT" dirty="0"/>
              <a:t>Quarto livello 14pt</a:t>
            </a:r>
          </a:p>
          <a:p>
            <a:pPr lvl="4"/>
            <a:r>
              <a:rPr lang="it-IT" dirty="0"/>
              <a:t>Quinto livello 12pt</a:t>
            </a:r>
          </a:p>
        </p:txBody>
      </p:sp>
      <p:sp>
        <p:nvSpPr>
          <p:cNvPr id="9"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84647" y="5350798"/>
            <a:ext cx="503344"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78"/>
            <a:r>
              <a:rPr lang="it-IT">
                <a:solidFill>
                  <a:srgbClr val="DC002E"/>
                </a:solidFill>
              </a:rPr>
              <a:t>27 ottobre 2020</a:t>
            </a:r>
            <a:endParaRPr lang="it-IT" dirty="0">
              <a:solidFill>
                <a:srgbClr val="DC002E"/>
              </a:solidFill>
            </a:endParaRPr>
          </a:p>
        </p:txBody>
      </p:sp>
      <p:sp>
        <p:nvSpPr>
          <p:cNvPr id="10"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8" y="5459996"/>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78"/>
            <a:endParaRPr lang="en-GB" dirty="0">
              <a:solidFill>
                <a:srgbClr val="717073"/>
              </a:solidFill>
            </a:endParaRPr>
          </a:p>
        </p:txBody>
      </p:sp>
    </p:spTree>
    <p:extLst>
      <p:ext uri="{BB962C8B-B14F-4D97-AF65-F5344CB8AC3E}">
        <p14:creationId xmlns:p14="http://schemas.microsoft.com/office/powerpoint/2010/main" val="2004149945"/>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olo Sott. e contenuto testo Bullet Point 20pt">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6" y="0"/>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6" y="721973"/>
            <a:ext cx="8382465" cy="325778"/>
          </a:xfrm>
          <a:prstGeom prst="rect">
            <a:avLst/>
          </a:prstGeom>
        </p:spPr>
        <p:txBody>
          <a:bodyPr vert="horz" lIns="0" tIns="45720" rIns="91440" bIns="45720" rtlCol="0">
            <a:normAutofit/>
          </a:bodyPr>
          <a:lstStyle>
            <a:lvl1pPr>
              <a:spcBef>
                <a:spcPts val="900"/>
              </a:spcBef>
              <a:defRPr lang="it-IT" sz="15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20pt</a:t>
            </a:r>
          </a:p>
        </p:txBody>
      </p:sp>
      <p:sp>
        <p:nvSpPr>
          <p:cNvPr id="5" name="Segnaposto testo 4">
            <a:extLst>
              <a:ext uri="{FF2B5EF4-FFF2-40B4-BE49-F238E27FC236}">
                <a16:creationId xmlns:a16="http://schemas.microsoft.com/office/drawing/2014/main" id="{E039BC0C-CF88-8949-86AB-999C6D80F169}"/>
              </a:ext>
            </a:extLst>
          </p:cNvPr>
          <p:cNvSpPr>
            <a:spLocks noGrp="1"/>
          </p:cNvSpPr>
          <p:nvPr>
            <p:ph type="body" sz="quarter" idx="14" hasCustomPrompt="1"/>
          </p:nvPr>
        </p:nvSpPr>
        <p:spPr>
          <a:xfrm>
            <a:off x="305526" y="1314979"/>
            <a:ext cx="8382465" cy="3522928"/>
          </a:xfrm>
          <a:prstGeom prst="rect">
            <a:avLst/>
          </a:prstGeom>
        </p:spPr>
        <p:txBody>
          <a:bodyPr/>
          <a:lstStyle>
            <a:lvl1pPr marL="136922" indent="-136922">
              <a:buClr>
                <a:schemeClr val="tx2"/>
              </a:buClr>
              <a:buSzPct val="140000"/>
              <a:buFont typeface="Arial" panose="020B0604020202020204" pitchFamily="34" charset="0"/>
              <a:buChar char="•"/>
              <a:defRPr sz="1500"/>
            </a:lvl1pPr>
            <a:lvl2pPr marL="471488" indent="-132160">
              <a:buClr>
                <a:schemeClr val="tx2"/>
              </a:buClr>
              <a:buSzPct val="140000"/>
              <a:buFont typeface="Arial" panose="020B0604020202020204" pitchFamily="34" charset="0"/>
              <a:buChar char="•"/>
              <a:defRPr sz="1350"/>
            </a:lvl2pPr>
            <a:lvl3pPr marL="807244" indent="-135731">
              <a:buClr>
                <a:schemeClr val="tx2"/>
              </a:buClr>
              <a:buSzPct val="140000"/>
              <a:buFont typeface="Arial" panose="020B0604020202020204" pitchFamily="34" charset="0"/>
              <a:buChar char="•"/>
              <a:defRPr sz="1200"/>
            </a:lvl3pPr>
            <a:lvl4pPr marL="1143000" indent="-135731">
              <a:buClr>
                <a:schemeClr val="tx2"/>
              </a:buClr>
              <a:buSzPct val="140000"/>
              <a:buFont typeface="Arial" panose="020B0604020202020204" pitchFamily="34" charset="0"/>
              <a:buChar char="•"/>
              <a:defRPr sz="1050"/>
            </a:lvl4pPr>
            <a:lvl5pPr marL="1478756" indent="-132160">
              <a:buClr>
                <a:schemeClr val="tx2"/>
              </a:buClr>
              <a:buSzPct val="140000"/>
              <a:buFont typeface="Arial" panose="020B0604020202020204" pitchFamily="34" charset="0"/>
              <a:buChar char="•"/>
              <a:defRPr sz="900"/>
            </a:lvl5pPr>
          </a:lstStyle>
          <a:p>
            <a:pPr lvl="0"/>
            <a:r>
              <a:rPr lang="it-IT" dirty="0"/>
              <a:t>Testo Calibri 20pt</a:t>
            </a:r>
          </a:p>
          <a:p>
            <a:pPr lvl="1"/>
            <a:r>
              <a:rPr lang="it-IT" dirty="0"/>
              <a:t>Secondo livello 18pt</a:t>
            </a:r>
          </a:p>
          <a:p>
            <a:pPr lvl="2"/>
            <a:r>
              <a:rPr lang="it-IT" dirty="0"/>
              <a:t>Terzo livello 16pt</a:t>
            </a:r>
          </a:p>
          <a:p>
            <a:pPr lvl="3"/>
            <a:r>
              <a:rPr lang="it-IT" dirty="0"/>
              <a:t>Quarto livello 14pt</a:t>
            </a:r>
          </a:p>
          <a:p>
            <a:pPr lvl="4"/>
            <a:r>
              <a:rPr lang="it-IT" dirty="0"/>
              <a:t>Quinto livello 12pt</a:t>
            </a:r>
          </a:p>
        </p:txBody>
      </p:sp>
      <p:sp>
        <p:nvSpPr>
          <p:cNvPr id="6"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84647" y="5350798"/>
            <a:ext cx="503344"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78"/>
            <a:r>
              <a:rPr lang="it-IT">
                <a:solidFill>
                  <a:srgbClr val="DC002E"/>
                </a:solidFill>
              </a:rPr>
              <a:t>27 ottobre 2020</a:t>
            </a:r>
            <a:endParaRPr lang="it-IT" dirty="0">
              <a:solidFill>
                <a:srgbClr val="DC002E"/>
              </a:solidFill>
            </a:endParaRPr>
          </a:p>
        </p:txBody>
      </p:sp>
      <p:sp>
        <p:nvSpPr>
          <p:cNvPr id="7"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8" y="5459996"/>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78"/>
            <a:endParaRPr lang="en-GB" dirty="0">
              <a:solidFill>
                <a:srgbClr val="717073"/>
              </a:solidFill>
            </a:endParaRPr>
          </a:p>
        </p:txBody>
      </p:sp>
    </p:spTree>
    <p:extLst>
      <p:ext uri="{BB962C8B-B14F-4D97-AF65-F5344CB8AC3E}">
        <p14:creationId xmlns:p14="http://schemas.microsoft.com/office/powerpoint/2010/main" val="3434910689"/>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itolo e contenuto testo 20pt">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6" y="0"/>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11" name="Segnaposto testo 4">
            <a:extLst>
              <a:ext uri="{FF2B5EF4-FFF2-40B4-BE49-F238E27FC236}">
                <a16:creationId xmlns:a16="http://schemas.microsoft.com/office/drawing/2014/main" id="{E039BC0C-CF88-8949-86AB-999C6D80F169}"/>
              </a:ext>
            </a:extLst>
          </p:cNvPr>
          <p:cNvSpPr>
            <a:spLocks noGrp="1"/>
          </p:cNvSpPr>
          <p:nvPr>
            <p:ph type="body" sz="quarter" idx="14" hasCustomPrompt="1"/>
          </p:nvPr>
        </p:nvSpPr>
        <p:spPr>
          <a:xfrm>
            <a:off x="305526" y="1000125"/>
            <a:ext cx="8382466" cy="3837783"/>
          </a:xfrm>
          <a:prstGeom prst="rect">
            <a:avLst/>
          </a:prstGeom>
        </p:spPr>
        <p:txBody>
          <a:bodyPr/>
          <a:lstStyle>
            <a:lvl1pPr marL="0" indent="0">
              <a:buClr>
                <a:schemeClr val="tx2"/>
              </a:buClr>
              <a:buSzPct val="140000"/>
              <a:buFontTx/>
              <a:buNone/>
              <a:defRPr sz="1500"/>
            </a:lvl1pPr>
            <a:lvl2pPr marL="339328" indent="0">
              <a:buClr>
                <a:schemeClr val="tx2"/>
              </a:buClr>
              <a:buSzPct val="140000"/>
              <a:buFontTx/>
              <a:buNone/>
              <a:defRPr sz="1350"/>
            </a:lvl2pPr>
            <a:lvl3pPr marL="671513" indent="0">
              <a:buClr>
                <a:schemeClr val="tx2"/>
              </a:buClr>
              <a:buSzPct val="140000"/>
              <a:buFontTx/>
              <a:buNone/>
              <a:defRPr sz="1200"/>
            </a:lvl3pPr>
            <a:lvl4pPr marL="1007269" indent="0">
              <a:buClr>
                <a:schemeClr val="tx2"/>
              </a:buClr>
              <a:buSzPct val="140000"/>
              <a:buFontTx/>
              <a:buNone/>
              <a:defRPr sz="1050"/>
            </a:lvl4pPr>
            <a:lvl5pPr marL="1346597" indent="0">
              <a:buClr>
                <a:schemeClr val="tx2"/>
              </a:buClr>
              <a:buSzPct val="140000"/>
              <a:buFontTx/>
              <a:buNone/>
              <a:defRPr sz="900"/>
            </a:lvl5pPr>
          </a:lstStyle>
          <a:p>
            <a:pPr lvl="0"/>
            <a:r>
              <a:rPr lang="it-IT" dirty="0"/>
              <a:t>Testo Calibri 20pt</a:t>
            </a:r>
          </a:p>
          <a:p>
            <a:pPr lvl="1"/>
            <a:r>
              <a:rPr lang="it-IT" dirty="0"/>
              <a:t>Secondo livello 18pt</a:t>
            </a:r>
          </a:p>
          <a:p>
            <a:pPr lvl="2"/>
            <a:r>
              <a:rPr lang="it-IT" dirty="0"/>
              <a:t>Terzo livello 16pt</a:t>
            </a:r>
          </a:p>
          <a:p>
            <a:pPr lvl="3"/>
            <a:r>
              <a:rPr lang="it-IT" dirty="0"/>
              <a:t>Quarto livello 14pt</a:t>
            </a:r>
          </a:p>
          <a:p>
            <a:pPr lvl="4"/>
            <a:r>
              <a:rPr lang="it-IT" dirty="0"/>
              <a:t>Quinto livello 12pt</a:t>
            </a:r>
          </a:p>
        </p:txBody>
      </p:sp>
      <p:sp>
        <p:nvSpPr>
          <p:cNvPr id="9"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84647" y="5350798"/>
            <a:ext cx="503344"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78"/>
            <a:r>
              <a:rPr lang="it-IT">
                <a:solidFill>
                  <a:srgbClr val="DC002E"/>
                </a:solidFill>
              </a:rPr>
              <a:t>27 ottobre 2020</a:t>
            </a:r>
            <a:endParaRPr lang="it-IT" dirty="0">
              <a:solidFill>
                <a:srgbClr val="DC002E"/>
              </a:solidFill>
            </a:endParaRPr>
          </a:p>
        </p:txBody>
      </p:sp>
      <p:sp>
        <p:nvSpPr>
          <p:cNvPr id="10"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8" y="5459996"/>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78"/>
            <a:endParaRPr lang="en-GB" dirty="0">
              <a:solidFill>
                <a:srgbClr val="717073"/>
              </a:solidFill>
            </a:endParaRPr>
          </a:p>
        </p:txBody>
      </p:sp>
    </p:spTree>
    <p:extLst>
      <p:ext uri="{BB962C8B-B14F-4D97-AF65-F5344CB8AC3E}">
        <p14:creationId xmlns:p14="http://schemas.microsoft.com/office/powerpoint/2010/main" val="537001879"/>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Titolo Sott. ">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6" y="0"/>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6" y="721973"/>
            <a:ext cx="8382465" cy="325778"/>
          </a:xfrm>
          <a:prstGeom prst="rect">
            <a:avLst/>
          </a:prstGeom>
        </p:spPr>
        <p:txBody>
          <a:bodyPr vert="horz" lIns="0" tIns="45720" rIns="91440" bIns="45720" rtlCol="0">
            <a:normAutofit/>
          </a:bodyPr>
          <a:lstStyle>
            <a:lvl1pPr>
              <a:spcBef>
                <a:spcPts val="900"/>
              </a:spcBef>
              <a:defRPr lang="it-IT" sz="15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20pt</a:t>
            </a:r>
          </a:p>
        </p:txBody>
      </p:sp>
      <p:sp>
        <p:nvSpPr>
          <p:cNvPr id="4"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84647" y="5350798"/>
            <a:ext cx="503344"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78"/>
            <a:r>
              <a:rPr lang="it-IT">
                <a:solidFill>
                  <a:srgbClr val="DC002E"/>
                </a:solidFill>
              </a:rPr>
              <a:t>27 ottobre 2020</a:t>
            </a:r>
            <a:endParaRPr lang="it-IT" dirty="0">
              <a:solidFill>
                <a:srgbClr val="DC002E"/>
              </a:solidFill>
            </a:endParaRPr>
          </a:p>
        </p:txBody>
      </p:sp>
      <p:sp>
        <p:nvSpPr>
          <p:cNvPr id="5"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8" y="5459996"/>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78"/>
            <a:endParaRPr lang="en-GB" dirty="0">
              <a:solidFill>
                <a:srgbClr val="717073"/>
              </a:solidFill>
            </a:endParaRPr>
          </a:p>
        </p:txBody>
      </p:sp>
    </p:spTree>
    <p:extLst>
      <p:ext uri="{BB962C8B-B14F-4D97-AF65-F5344CB8AC3E}">
        <p14:creationId xmlns:p14="http://schemas.microsoft.com/office/powerpoint/2010/main" val="1447711508"/>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Titolo Sott. e contenuto testo 18pt">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6" y="0"/>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6" y="721973"/>
            <a:ext cx="8382465" cy="325778"/>
          </a:xfrm>
          <a:prstGeom prst="rect">
            <a:avLst/>
          </a:prstGeom>
        </p:spPr>
        <p:txBody>
          <a:bodyPr vert="horz" lIns="0" tIns="45720" rIns="91440" bIns="45720" rtlCol="0">
            <a:normAutofit/>
          </a:bodyPr>
          <a:lstStyle>
            <a:lvl1pPr>
              <a:spcBef>
                <a:spcPts val="900"/>
              </a:spcBef>
              <a:defRPr lang="it-IT" sz="15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20pt</a:t>
            </a:r>
          </a:p>
        </p:txBody>
      </p:sp>
      <p:sp>
        <p:nvSpPr>
          <p:cNvPr id="12" name="Segnaposto testo 4">
            <a:extLst>
              <a:ext uri="{FF2B5EF4-FFF2-40B4-BE49-F238E27FC236}">
                <a16:creationId xmlns:a16="http://schemas.microsoft.com/office/drawing/2014/main" id="{E039BC0C-CF88-8949-86AB-999C6D80F169}"/>
              </a:ext>
            </a:extLst>
          </p:cNvPr>
          <p:cNvSpPr>
            <a:spLocks noGrp="1"/>
          </p:cNvSpPr>
          <p:nvPr>
            <p:ph type="body" sz="quarter" idx="14" hasCustomPrompt="1"/>
          </p:nvPr>
        </p:nvSpPr>
        <p:spPr>
          <a:xfrm>
            <a:off x="305526" y="1334821"/>
            <a:ext cx="8382465" cy="3570553"/>
          </a:xfrm>
          <a:prstGeom prst="rect">
            <a:avLst/>
          </a:prstGeom>
        </p:spPr>
        <p:txBody>
          <a:bodyPr/>
          <a:lstStyle>
            <a:lvl1pPr marL="0" indent="0">
              <a:buClr>
                <a:schemeClr val="tx2"/>
              </a:buClr>
              <a:buSzPct val="140000"/>
              <a:buFontTx/>
              <a:buNone/>
              <a:defRPr sz="1350"/>
            </a:lvl1pPr>
            <a:lvl2pPr marL="339328" indent="0">
              <a:buClr>
                <a:schemeClr val="tx2"/>
              </a:buClr>
              <a:buSzPct val="140000"/>
              <a:buFontTx/>
              <a:buNone/>
              <a:defRPr sz="1200"/>
            </a:lvl2pPr>
            <a:lvl3pPr marL="671513" indent="0">
              <a:buClr>
                <a:schemeClr val="tx2"/>
              </a:buClr>
              <a:buSzPct val="140000"/>
              <a:buFontTx/>
              <a:buNone/>
              <a:defRPr sz="1050"/>
            </a:lvl3pPr>
            <a:lvl4pPr marL="1007269" indent="0">
              <a:buClr>
                <a:schemeClr val="tx2"/>
              </a:buClr>
              <a:buSzPct val="140000"/>
              <a:buFontTx/>
              <a:buNone/>
              <a:defRPr sz="900"/>
            </a:lvl4pPr>
            <a:lvl5pPr marL="1346597" indent="0">
              <a:buClr>
                <a:schemeClr val="tx2"/>
              </a:buClr>
              <a:buSzPct val="140000"/>
              <a:buFontTx/>
              <a:buNone/>
              <a:defRPr sz="825"/>
            </a:lvl5pPr>
          </a:lstStyle>
          <a:p>
            <a:pPr lvl="0"/>
            <a:r>
              <a:rPr lang="it-IT" dirty="0"/>
              <a:t>Testo Calibri 18pt</a:t>
            </a:r>
          </a:p>
          <a:p>
            <a:pPr lvl="1"/>
            <a:r>
              <a:rPr lang="it-IT" dirty="0"/>
              <a:t>Secondo livello 16pt</a:t>
            </a:r>
          </a:p>
          <a:p>
            <a:pPr lvl="2"/>
            <a:r>
              <a:rPr lang="it-IT" dirty="0"/>
              <a:t>Terzo livello 14pt</a:t>
            </a:r>
          </a:p>
          <a:p>
            <a:pPr lvl="3"/>
            <a:r>
              <a:rPr lang="it-IT" dirty="0"/>
              <a:t>Quarto livello 12pt</a:t>
            </a:r>
          </a:p>
          <a:p>
            <a:pPr lvl="4"/>
            <a:r>
              <a:rPr lang="it-IT" dirty="0"/>
              <a:t>Quinto livello 11pt</a:t>
            </a:r>
          </a:p>
        </p:txBody>
      </p:sp>
      <p:sp>
        <p:nvSpPr>
          <p:cNvPr id="5"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84647" y="5350798"/>
            <a:ext cx="503344"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78"/>
            <a:r>
              <a:rPr lang="it-IT">
                <a:solidFill>
                  <a:srgbClr val="DC002E"/>
                </a:solidFill>
              </a:rPr>
              <a:t>27 ottobre 2020</a:t>
            </a:r>
            <a:endParaRPr lang="it-IT" dirty="0">
              <a:solidFill>
                <a:srgbClr val="DC002E"/>
              </a:solidFill>
            </a:endParaRPr>
          </a:p>
        </p:txBody>
      </p:sp>
      <p:sp>
        <p:nvSpPr>
          <p:cNvPr id="6"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8" y="5459996"/>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78"/>
            <a:endParaRPr lang="en-GB" dirty="0">
              <a:solidFill>
                <a:srgbClr val="717073"/>
              </a:solidFill>
            </a:endParaRPr>
          </a:p>
        </p:txBody>
      </p:sp>
    </p:spTree>
    <p:extLst>
      <p:ext uri="{BB962C8B-B14F-4D97-AF65-F5344CB8AC3E}">
        <p14:creationId xmlns:p14="http://schemas.microsoft.com/office/powerpoint/2010/main" val="3857348798"/>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Titolo Sott. e contenuto testo Bullet Point 18pt">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6" y="0"/>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6" y="721973"/>
            <a:ext cx="8382465" cy="325778"/>
          </a:xfrm>
          <a:prstGeom prst="rect">
            <a:avLst/>
          </a:prstGeom>
        </p:spPr>
        <p:txBody>
          <a:bodyPr vert="horz" lIns="0" tIns="45720" rIns="91440" bIns="45720" rtlCol="0">
            <a:normAutofit/>
          </a:bodyPr>
          <a:lstStyle>
            <a:lvl1pPr>
              <a:spcBef>
                <a:spcPts val="900"/>
              </a:spcBef>
              <a:defRPr lang="it-IT" sz="15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20pt</a:t>
            </a:r>
          </a:p>
        </p:txBody>
      </p:sp>
      <p:sp>
        <p:nvSpPr>
          <p:cNvPr id="11" name="Segnaposto testo 4">
            <a:extLst>
              <a:ext uri="{FF2B5EF4-FFF2-40B4-BE49-F238E27FC236}">
                <a16:creationId xmlns:a16="http://schemas.microsoft.com/office/drawing/2014/main" id="{E039BC0C-CF88-8949-86AB-999C6D80F169}"/>
              </a:ext>
            </a:extLst>
          </p:cNvPr>
          <p:cNvSpPr>
            <a:spLocks noGrp="1"/>
          </p:cNvSpPr>
          <p:nvPr>
            <p:ph type="body" sz="quarter" idx="14" hasCustomPrompt="1"/>
          </p:nvPr>
        </p:nvSpPr>
        <p:spPr>
          <a:xfrm>
            <a:off x="305526" y="1334821"/>
            <a:ext cx="8382465" cy="3503086"/>
          </a:xfrm>
          <a:prstGeom prst="rect">
            <a:avLst/>
          </a:prstGeom>
        </p:spPr>
        <p:txBody>
          <a:bodyPr/>
          <a:lstStyle>
            <a:lvl1pPr marL="136922" indent="-136922">
              <a:buClr>
                <a:schemeClr val="tx2"/>
              </a:buClr>
              <a:buSzPct val="140000"/>
              <a:buFont typeface="Arial" panose="020B0604020202020204" pitchFamily="34" charset="0"/>
              <a:buChar char="•"/>
              <a:defRPr sz="1350"/>
            </a:lvl1pPr>
            <a:lvl2pPr marL="471488" indent="-132160">
              <a:buClr>
                <a:schemeClr val="tx2"/>
              </a:buClr>
              <a:buSzPct val="140000"/>
              <a:buFont typeface="Arial" panose="020B0604020202020204" pitchFamily="34" charset="0"/>
              <a:buChar char="•"/>
              <a:defRPr sz="1200"/>
            </a:lvl2pPr>
            <a:lvl3pPr marL="807244" indent="-135731">
              <a:buClr>
                <a:schemeClr val="tx2"/>
              </a:buClr>
              <a:buSzPct val="140000"/>
              <a:buFont typeface="Arial" panose="020B0604020202020204" pitchFamily="34" charset="0"/>
              <a:buChar char="•"/>
              <a:defRPr sz="1050"/>
            </a:lvl3pPr>
            <a:lvl4pPr marL="1143000" indent="-135731">
              <a:buClr>
                <a:schemeClr val="tx2"/>
              </a:buClr>
              <a:buSzPct val="140000"/>
              <a:buFont typeface="Arial" panose="020B0604020202020204" pitchFamily="34" charset="0"/>
              <a:buChar char="•"/>
              <a:defRPr sz="900"/>
            </a:lvl4pPr>
            <a:lvl5pPr marL="1478756" indent="-132160">
              <a:buClr>
                <a:schemeClr val="tx2"/>
              </a:buClr>
              <a:buSzPct val="140000"/>
              <a:buFont typeface="Arial" panose="020B0604020202020204" pitchFamily="34" charset="0"/>
              <a:buChar char="•"/>
              <a:defRPr sz="825"/>
            </a:lvl5pPr>
          </a:lstStyle>
          <a:p>
            <a:pPr lvl="0"/>
            <a:r>
              <a:rPr lang="it-IT" dirty="0"/>
              <a:t>Testo Calibri 18pt</a:t>
            </a:r>
          </a:p>
          <a:p>
            <a:pPr lvl="1"/>
            <a:r>
              <a:rPr lang="it-IT" dirty="0"/>
              <a:t>Secondo livello 16pt</a:t>
            </a:r>
          </a:p>
          <a:p>
            <a:pPr lvl="2"/>
            <a:r>
              <a:rPr lang="it-IT" dirty="0"/>
              <a:t>Terzo livello 14pt</a:t>
            </a:r>
          </a:p>
          <a:p>
            <a:pPr lvl="3"/>
            <a:r>
              <a:rPr lang="it-IT" dirty="0"/>
              <a:t>Quarto livello 12pt</a:t>
            </a:r>
          </a:p>
          <a:p>
            <a:pPr lvl="4"/>
            <a:r>
              <a:rPr lang="it-IT" dirty="0"/>
              <a:t>Quinto livello 11pt</a:t>
            </a:r>
          </a:p>
        </p:txBody>
      </p:sp>
      <p:sp>
        <p:nvSpPr>
          <p:cNvPr id="5"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84647" y="5350798"/>
            <a:ext cx="503344"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78"/>
            <a:r>
              <a:rPr lang="it-IT">
                <a:solidFill>
                  <a:srgbClr val="DC002E"/>
                </a:solidFill>
              </a:rPr>
              <a:t>27 ottobre 2020</a:t>
            </a:r>
            <a:endParaRPr lang="it-IT" dirty="0">
              <a:solidFill>
                <a:srgbClr val="DC002E"/>
              </a:solidFill>
            </a:endParaRPr>
          </a:p>
        </p:txBody>
      </p:sp>
      <p:sp>
        <p:nvSpPr>
          <p:cNvPr id="6"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8" y="5459996"/>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78"/>
            <a:endParaRPr lang="en-GB" dirty="0">
              <a:solidFill>
                <a:srgbClr val="717073"/>
              </a:solidFill>
            </a:endParaRPr>
          </a:p>
        </p:txBody>
      </p:sp>
    </p:spTree>
    <p:extLst>
      <p:ext uri="{BB962C8B-B14F-4D97-AF65-F5344CB8AC3E}">
        <p14:creationId xmlns:p14="http://schemas.microsoft.com/office/powerpoint/2010/main" val="2706580485"/>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Titolo sott. e cont. con immagine">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6" y="0"/>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12" name="Segnaposto contenuto 2">
            <a:extLst>
              <a:ext uri="{FF2B5EF4-FFF2-40B4-BE49-F238E27FC236}">
                <a16:creationId xmlns:a16="http://schemas.microsoft.com/office/drawing/2014/main" id="{6D2B416D-7B49-44B1-B69F-DA365E602485}"/>
              </a:ext>
            </a:extLst>
          </p:cNvPr>
          <p:cNvSpPr>
            <a:spLocks noGrp="1"/>
          </p:cNvSpPr>
          <p:nvPr>
            <p:ph idx="1" hasCustomPrompt="1"/>
          </p:nvPr>
        </p:nvSpPr>
        <p:spPr>
          <a:xfrm>
            <a:off x="305527" y="1297781"/>
            <a:ext cx="2447297" cy="3544094"/>
          </a:xfrm>
          <a:prstGeom prst="rect">
            <a:avLst/>
          </a:prstGeom>
        </p:spPr>
        <p:txBody>
          <a:bodyPr vert="horz" lIns="0" tIns="45720" rIns="91440" bIns="45720" rtlCol="0">
            <a:normAutofit/>
          </a:bodyPr>
          <a:lstStyle>
            <a:lvl1pPr>
              <a:spcBef>
                <a:spcPts val="900"/>
              </a:spcBef>
              <a:defRPr lang="it-IT" sz="1350" smtClean="0">
                <a:solidFill>
                  <a:schemeClr val="tx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13"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6" y="721973"/>
            <a:ext cx="8382465" cy="325778"/>
          </a:xfrm>
          <a:prstGeom prst="rect">
            <a:avLst/>
          </a:prstGeom>
        </p:spPr>
        <p:txBody>
          <a:bodyPr vert="horz" lIns="0" tIns="45720" rIns="91440" bIns="45720" rtlCol="0">
            <a:normAutofit/>
          </a:bodyPr>
          <a:lstStyle>
            <a:lvl1pPr>
              <a:spcBef>
                <a:spcPts val="900"/>
              </a:spcBef>
              <a:defRPr lang="it-IT" sz="15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20pt</a:t>
            </a:r>
          </a:p>
        </p:txBody>
      </p:sp>
      <p:sp>
        <p:nvSpPr>
          <p:cNvPr id="3" name="Segnaposto immagine 2">
            <a:extLst>
              <a:ext uri="{FF2B5EF4-FFF2-40B4-BE49-F238E27FC236}">
                <a16:creationId xmlns:a16="http://schemas.microsoft.com/office/drawing/2014/main" id="{3659AF68-753C-5E40-9289-006DB5C1620C}"/>
              </a:ext>
            </a:extLst>
          </p:cNvPr>
          <p:cNvSpPr>
            <a:spLocks noGrp="1"/>
          </p:cNvSpPr>
          <p:nvPr>
            <p:ph type="pic" sz="quarter" idx="14"/>
          </p:nvPr>
        </p:nvSpPr>
        <p:spPr>
          <a:xfrm>
            <a:off x="2895600" y="1293813"/>
            <a:ext cx="5792391" cy="3544094"/>
          </a:xfrm>
          <a:prstGeom prst="rect">
            <a:avLst/>
          </a:prstGeom>
        </p:spPr>
        <p:txBody>
          <a:bodyPr/>
          <a:lstStyle/>
          <a:p>
            <a:endParaRPr lang="it-IT" dirty="0"/>
          </a:p>
        </p:txBody>
      </p:sp>
      <p:sp>
        <p:nvSpPr>
          <p:cNvPr id="6"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84647" y="5350798"/>
            <a:ext cx="503344"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78"/>
            <a:r>
              <a:rPr lang="it-IT">
                <a:solidFill>
                  <a:srgbClr val="DC002E"/>
                </a:solidFill>
              </a:rPr>
              <a:t>27 ottobre 2020</a:t>
            </a:r>
            <a:endParaRPr lang="it-IT" dirty="0">
              <a:solidFill>
                <a:srgbClr val="DC002E"/>
              </a:solidFill>
            </a:endParaRPr>
          </a:p>
        </p:txBody>
      </p:sp>
      <p:sp>
        <p:nvSpPr>
          <p:cNvPr id="7"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8" y="5459996"/>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78"/>
            <a:endParaRPr lang="en-GB" dirty="0">
              <a:solidFill>
                <a:srgbClr val="717073"/>
              </a:solidFill>
            </a:endParaRPr>
          </a:p>
        </p:txBody>
      </p:sp>
    </p:spTree>
    <p:extLst>
      <p:ext uri="{BB962C8B-B14F-4D97-AF65-F5344CB8AC3E}">
        <p14:creationId xmlns:p14="http://schemas.microsoft.com/office/powerpoint/2010/main" val="32101359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Titolo sott. e cont. con immagine">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6" y="0"/>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13"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6" y="721973"/>
            <a:ext cx="8382465" cy="325778"/>
          </a:xfrm>
          <a:prstGeom prst="rect">
            <a:avLst/>
          </a:prstGeom>
        </p:spPr>
        <p:txBody>
          <a:bodyPr vert="horz" lIns="0" tIns="45720" rIns="91440" bIns="45720" rtlCol="0">
            <a:normAutofit/>
          </a:bodyPr>
          <a:lstStyle>
            <a:lvl1pPr>
              <a:spcBef>
                <a:spcPts val="900"/>
              </a:spcBef>
              <a:defRPr lang="it-IT" sz="15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20pt</a:t>
            </a:r>
          </a:p>
        </p:txBody>
      </p:sp>
      <p:sp>
        <p:nvSpPr>
          <p:cNvPr id="4" name="Segnaposto contenuto 3"/>
          <p:cNvSpPr>
            <a:spLocks noGrp="1"/>
          </p:cNvSpPr>
          <p:nvPr>
            <p:ph sz="quarter" idx="14"/>
          </p:nvPr>
        </p:nvSpPr>
        <p:spPr>
          <a:xfrm>
            <a:off x="305991" y="1268083"/>
            <a:ext cx="4266009" cy="3569824"/>
          </a:xfrm>
        </p:spPr>
        <p:txBody>
          <a:bodyPr/>
          <a:lstStyle/>
          <a:p>
            <a:pPr lvl="0"/>
            <a:endParaRPr lang="it-IT" dirty="0"/>
          </a:p>
        </p:txBody>
      </p:sp>
      <p:sp>
        <p:nvSpPr>
          <p:cNvPr id="17" name="Segnaposto testo 16"/>
          <p:cNvSpPr>
            <a:spLocks noGrp="1"/>
          </p:cNvSpPr>
          <p:nvPr>
            <p:ph type="body" sz="quarter" idx="15" hasCustomPrompt="1"/>
          </p:nvPr>
        </p:nvSpPr>
        <p:spPr>
          <a:xfrm>
            <a:off x="4914900" y="1352750"/>
            <a:ext cx="3773091" cy="222845"/>
          </a:xfrm>
        </p:spPr>
        <p:txBody>
          <a:bodyPr/>
          <a:lstStyle>
            <a:lvl1pPr>
              <a:defRPr sz="1200" b="1" baseline="0">
                <a:solidFill>
                  <a:schemeClr val="tx2"/>
                </a:solidFill>
              </a:defRPr>
            </a:lvl1pPr>
          </a:lstStyle>
          <a:p>
            <a:pPr lvl="0"/>
            <a:r>
              <a:rPr lang="it-IT" dirty="0"/>
              <a:t>Titolo del testo 16pt rosso</a:t>
            </a:r>
          </a:p>
        </p:txBody>
      </p:sp>
      <p:sp>
        <p:nvSpPr>
          <p:cNvPr id="18" name="Segnaposto testo 16"/>
          <p:cNvSpPr>
            <a:spLocks noGrp="1"/>
          </p:cNvSpPr>
          <p:nvPr>
            <p:ph type="body" sz="quarter" idx="16" hasCustomPrompt="1"/>
          </p:nvPr>
        </p:nvSpPr>
        <p:spPr>
          <a:xfrm>
            <a:off x="4914900" y="1586179"/>
            <a:ext cx="3773091" cy="498738"/>
          </a:xfrm>
        </p:spPr>
        <p:txBody>
          <a:bodyPr/>
          <a:lstStyle>
            <a:lvl1pPr>
              <a:defRPr sz="1050" b="0" baseline="0"/>
            </a:lvl1pPr>
          </a:lstStyle>
          <a:p>
            <a:pPr lvl="0"/>
            <a:r>
              <a:rPr lang="it-IT" dirty="0"/>
              <a:t>Titolo del testo 14pt nero</a:t>
            </a:r>
          </a:p>
        </p:txBody>
      </p:sp>
      <p:sp>
        <p:nvSpPr>
          <p:cNvPr id="21" name="Segnaposto testo 16"/>
          <p:cNvSpPr>
            <a:spLocks noGrp="1"/>
          </p:cNvSpPr>
          <p:nvPr>
            <p:ph type="body" sz="quarter" idx="17" hasCustomPrompt="1"/>
          </p:nvPr>
        </p:nvSpPr>
        <p:spPr>
          <a:xfrm>
            <a:off x="4914900" y="2210000"/>
            <a:ext cx="3773091" cy="222845"/>
          </a:xfrm>
        </p:spPr>
        <p:txBody>
          <a:bodyPr/>
          <a:lstStyle>
            <a:lvl1pPr>
              <a:defRPr sz="1200" b="1" baseline="0">
                <a:solidFill>
                  <a:schemeClr val="tx2"/>
                </a:solidFill>
              </a:defRPr>
            </a:lvl1pPr>
          </a:lstStyle>
          <a:p>
            <a:pPr lvl="0"/>
            <a:r>
              <a:rPr lang="it-IT" dirty="0"/>
              <a:t>Titolo del testo 16pt rosso</a:t>
            </a:r>
          </a:p>
        </p:txBody>
      </p:sp>
      <p:sp>
        <p:nvSpPr>
          <p:cNvPr id="22" name="Segnaposto testo 16"/>
          <p:cNvSpPr>
            <a:spLocks noGrp="1"/>
          </p:cNvSpPr>
          <p:nvPr>
            <p:ph type="body" sz="quarter" idx="18" hasCustomPrompt="1"/>
          </p:nvPr>
        </p:nvSpPr>
        <p:spPr>
          <a:xfrm>
            <a:off x="4914900" y="2443429"/>
            <a:ext cx="3773091" cy="498738"/>
          </a:xfrm>
        </p:spPr>
        <p:txBody>
          <a:bodyPr/>
          <a:lstStyle>
            <a:lvl1pPr>
              <a:defRPr sz="1050" b="0" baseline="0"/>
            </a:lvl1pPr>
          </a:lstStyle>
          <a:p>
            <a:pPr lvl="0"/>
            <a:r>
              <a:rPr lang="it-IT" dirty="0"/>
              <a:t>Titolo del testo 14pt nero</a:t>
            </a:r>
          </a:p>
        </p:txBody>
      </p:sp>
      <p:sp>
        <p:nvSpPr>
          <p:cNvPr id="23" name="Segnaposto testo 16"/>
          <p:cNvSpPr>
            <a:spLocks noGrp="1"/>
          </p:cNvSpPr>
          <p:nvPr>
            <p:ph type="body" sz="quarter" idx="19" hasCustomPrompt="1"/>
          </p:nvPr>
        </p:nvSpPr>
        <p:spPr>
          <a:xfrm>
            <a:off x="4914900" y="3067250"/>
            <a:ext cx="3773091" cy="222845"/>
          </a:xfrm>
        </p:spPr>
        <p:txBody>
          <a:bodyPr/>
          <a:lstStyle>
            <a:lvl1pPr>
              <a:defRPr sz="1200" b="1" baseline="0">
                <a:solidFill>
                  <a:schemeClr val="tx2"/>
                </a:solidFill>
              </a:defRPr>
            </a:lvl1pPr>
          </a:lstStyle>
          <a:p>
            <a:pPr lvl="0"/>
            <a:r>
              <a:rPr lang="it-IT" dirty="0"/>
              <a:t>Titolo del testo 16pt rosso</a:t>
            </a:r>
          </a:p>
        </p:txBody>
      </p:sp>
      <p:sp>
        <p:nvSpPr>
          <p:cNvPr id="24" name="Segnaposto testo 16"/>
          <p:cNvSpPr>
            <a:spLocks noGrp="1"/>
          </p:cNvSpPr>
          <p:nvPr>
            <p:ph type="body" sz="quarter" idx="20" hasCustomPrompt="1"/>
          </p:nvPr>
        </p:nvSpPr>
        <p:spPr>
          <a:xfrm>
            <a:off x="4914900" y="3300679"/>
            <a:ext cx="3773091" cy="498738"/>
          </a:xfrm>
        </p:spPr>
        <p:txBody>
          <a:bodyPr/>
          <a:lstStyle>
            <a:lvl1pPr>
              <a:defRPr sz="1050" b="0" baseline="0"/>
            </a:lvl1pPr>
          </a:lstStyle>
          <a:p>
            <a:pPr lvl="0"/>
            <a:r>
              <a:rPr lang="it-IT" dirty="0"/>
              <a:t>Titolo del testo 14pt nero</a:t>
            </a:r>
          </a:p>
        </p:txBody>
      </p:sp>
      <p:sp>
        <p:nvSpPr>
          <p:cNvPr id="25" name="Segnaposto testo 16"/>
          <p:cNvSpPr>
            <a:spLocks noGrp="1"/>
          </p:cNvSpPr>
          <p:nvPr>
            <p:ph type="body" sz="quarter" idx="21" hasCustomPrompt="1"/>
          </p:nvPr>
        </p:nvSpPr>
        <p:spPr>
          <a:xfrm>
            <a:off x="4914900" y="3924500"/>
            <a:ext cx="3773091" cy="222845"/>
          </a:xfrm>
        </p:spPr>
        <p:txBody>
          <a:bodyPr/>
          <a:lstStyle>
            <a:lvl1pPr>
              <a:defRPr sz="1200" b="1" baseline="0">
                <a:solidFill>
                  <a:schemeClr val="tx2"/>
                </a:solidFill>
              </a:defRPr>
            </a:lvl1pPr>
          </a:lstStyle>
          <a:p>
            <a:pPr lvl="0"/>
            <a:r>
              <a:rPr lang="it-IT" dirty="0"/>
              <a:t>Titolo del testo 16pt rosso</a:t>
            </a:r>
          </a:p>
        </p:txBody>
      </p:sp>
      <p:sp>
        <p:nvSpPr>
          <p:cNvPr id="26" name="Segnaposto testo 16"/>
          <p:cNvSpPr>
            <a:spLocks noGrp="1"/>
          </p:cNvSpPr>
          <p:nvPr>
            <p:ph type="body" sz="quarter" idx="22" hasCustomPrompt="1"/>
          </p:nvPr>
        </p:nvSpPr>
        <p:spPr>
          <a:xfrm>
            <a:off x="4914900" y="4157929"/>
            <a:ext cx="3773091" cy="498738"/>
          </a:xfrm>
        </p:spPr>
        <p:txBody>
          <a:bodyPr/>
          <a:lstStyle>
            <a:lvl1pPr>
              <a:defRPr sz="1050" b="0" baseline="0"/>
            </a:lvl1pPr>
          </a:lstStyle>
          <a:p>
            <a:pPr lvl="0"/>
            <a:r>
              <a:rPr lang="it-IT" dirty="0"/>
              <a:t>Titolo del testo 14pt nero</a:t>
            </a:r>
          </a:p>
        </p:txBody>
      </p:sp>
      <p:sp>
        <p:nvSpPr>
          <p:cNvPr id="14"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84647" y="5350798"/>
            <a:ext cx="503344"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78"/>
            <a:r>
              <a:rPr lang="it-IT">
                <a:solidFill>
                  <a:srgbClr val="DC002E"/>
                </a:solidFill>
              </a:rPr>
              <a:t>27 ottobre 2020</a:t>
            </a:r>
            <a:endParaRPr lang="it-IT" dirty="0">
              <a:solidFill>
                <a:srgbClr val="DC002E"/>
              </a:solidFill>
            </a:endParaRPr>
          </a:p>
        </p:txBody>
      </p:sp>
      <p:sp>
        <p:nvSpPr>
          <p:cNvPr id="15"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8" y="5459996"/>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78"/>
            <a:endParaRPr lang="en-GB" dirty="0">
              <a:solidFill>
                <a:srgbClr val="717073"/>
              </a:solidFill>
            </a:endParaRPr>
          </a:p>
        </p:txBody>
      </p:sp>
    </p:spTree>
    <p:extLst>
      <p:ext uri="{BB962C8B-B14F-4D97-AF65-F5344CB8AC3E}">
        <p14:creationId xmlns:p14="http://schemas.microsoft.com/office/powerpoint/2010/main" val="1631491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olo e contenuto">
    <p:spTree>
      <p:nvGrpSpPr>
        <p:cNvPr id="1" name=""/>
        <p:cNvGrpSpPr/>
        <p:nvPr/>
      </p:nvGrpSpPr>
      <p:grpSpPr>
        <a:xfrm>
          <a:off x="0" y="0"/>
          <a:ext cx="0" cy="0"/>
          <a:chOff x="0" y="0"/>
          <a:chExt cx="0" cy="0"/>
        </a:xfrm>
      </p:grpSpPr>
      <p:pic>
        <p:nvPicPr>
          <p:cNvPr id="19" name="Immagine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715001"/>
          </a:xfrm>
          <a:prstGeom prst="rect">
            <a:avLst/>
          </a:prstGeom>
        </p:spPr>
      </p:pic>
      <p:sp>
        <p:nvSpPr>
          <p:cNvPr id="7" name="Rettangolo 6">
            <a:extLst>
              <a:ext uri="{FF2B5EF4-FFF2-40B4-BE49-F238E27FC236}">
                <a16:creationId xmlns:a16="http://schemas.microsoft.com/office/drawing/2014/main" id="{7466584B-8BD1-48B2-BD0C-DC7DD5380BEF}"/>
              </a:ext>
            </a:extLst>
          </p:cNvPr>
          <p:cNvSpPr/>
          <p:nvPr userDrawn="1"/>
        </p:nvSpPr>
        <p:spPr>
          <a:xfrm>
            <a:off x="8789334" y="0"/>
            <a:ext cx="354666" cy="5715000"/>
          </a:xfrm>
          <a:prstGeom prst="rect">
            <a:avLst/>
          </a:prstGeom>
          <a:solidFill>
            <a:srgbClr val="DC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it-IT" sz="1350" dirty="0">
              <a:solidFill>
                <a:srgbClr val="FFFFFF"/>
              </a:solidFill>
            </a:endParaRPr>
          </a:p>
        </p:txBody>
      </p:sp>
      <p:grpSp>
        <p:nvGrpSpPr>
          <p:cNvPr id="8"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8840262" y="75356"/>
            <a:ext cx="259620" cy="195357"/>
            <a:chOff x="-560" y="-1287"/>
            <a:chExt cx="6379" cy="4320"/>
          </a:xfrm>
        </p:grpSpPr>
        <p:sp>
          <p:nvSpPr>
            <p:cNvPr id="9"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sp>
          <p:nvSpPr>
            <p:cNvPr id="10"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sp>
          <p:nvSpPr>
            <p:cNvPr id="11"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sp>
          <p:nvSpPr>
            <p:cNvPr id="12"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sp>
          <p:nvSpPr>
            <p:cNvPr id="13"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sp>
          <p:nvSpPr>
            <p:cNvPr id="14"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grpSp>
      <p:sp>
        <p:nvSpPr>
          <p:cNvPr id="15"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8788628" y="5413256"/>
            <a:ext cx="354666" cy="192644"/>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5"/>
            <a:fld id="{B9D7DBFB-DCE9-42BC-A361-A0671D12ADFC}" type="slidenum">
              <a:rPr lang="it-IT" sz="750">
                <a:solidFill>
                  <a:srgbClr val="FFFFFF"/>
                </a:solidFill>
              </a:rPr>
              <a:pPr defTabSz="914355"/>
              <a:t>‹N›</a:t>
            </a:fld>
            <a:endParaRPr lang="it-IT" sz="750" dirty="0">
              <a:solidFill>
                <a:srgbClr val="FFFFFF"/>
              </a:solidFill>
            </a:endParaRPr>
          </a:p>
        </p:txBody>
      </p:sp>
      <p:sp>
        <p:nvSpPr>
          <p:cNvPr id="16"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7779088" y="5350800"/>
            <a:ext cx="908903"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55"/>
            <a:r>
              <a:rPr lang="it-IT">
                <a:solidFill>
                  <a:srgbClr val="DC002E"/>
                </a:solidFill>
              </a:rPr>
              <a:t>Formato data GG/MM/AAAA</a:t>
            </a:r>
            <a:endParaRPr lang="it-IT" dirty="0">
              <a:solidFill>
                <a:srgbClr val="DC002E"/>
              </a:solidFill>
            </a:endParaRPr>
          </a:p>
        </p:txBody>
      </p:sp>
      <p:sp>
        <p:nvSpPr>
          <p:cNvPr id="17"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9" y="5459998"/>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55"/>
            <a:r>
              <a:rPr lang="en-GB">
                <a:solidFill>
                  <a:srgbClr val="717073"/>
                </a:solidFill>
              </a:rPr>
              <a:t>Titolo presentazione   </a:t>
            </a:r>
            <a:r>
              <a:rPr lang="en-GB">
                <a:solidFill>
                  <a:srgbClr val="DC002E"/>
                </a:solidFill>
              </a:rPr>
              <a:t>I</a:t>
            </a:r>
            <a:r>
              <a:rPr lang="en-GB">
                <a:solidFill>
                  <a:srgbClr val="717073"/>
                </a:solidFill>
              </a:rPr>
              <a:t>   Nome relatore</a:t>
            </a:r>
            <a:endParaRPr lang="en-GB" dirty="0">
              <a:solidFill>
                <a:srgbClr val="717073"/>
              </a:solidFill>
            </a:endParaRPr>
          </a:p>
        </p:txBody>
      </p:sp>
      <p:pic>
        <p:nvPicPr>
          <p:cNvPr id="18" name="Immagine 17"/>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05992" y="5097930"/>
            <a:ext cx="711341" cy="447738"/>
          </a:xfrm>
          <a:prstGeom prst="rect">
            <a:avLst/>
          </a:prstGeom>
        </p:spPr>
      </p:pic>
    </p:spTree>
    <p:extLst>
      <p:ext uri="{BB962C8B-B14F-4D97-AF65-F5344CB8AC3E}">
        <p14:creationId xmlns:p14="http://schemas.microsoft.com/office/powerpoint/2010/main" val="1369310016"/>
      </p:ext>
    </p:extLst>
  </p:cSld>
  <p:clrMapOvr>
    <a:masterClrMapping/>
  </p:clrMapOvr>
  <p:transition spd="slow">
    <p:wipe/>
  </p:transition>
  <p:hf hdr="0" ftr="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FULL Immagine">
    <p:spTree>
      <p:nvGrpSpPr>
        <p:cNvPr id="1" name=""/>
        <p:cNvGrpSpPr/>
        <p:nvPr/>
      </p:nvGrpSpPr>
      <p:grpSpPr>
        <a:xfrm>
          <a:off x="0" y="0"/>
          <a:ext cx="0" cy="0"/>
          <a:chOff x="0" y="0"/>
          <a:chExt cx="0" cy="0"/>
        </a:xfrm>
      </p:grpSpPr>
      <p:sp>
        <p:nvSpPr>
          <p:cNvPr id="3" name="Segnaposto immagine 2">
            <a:extLst>
              <a:ext uri="{FF2B5EF4-FFF2-40B4-BE49-F238E27FC236}">
                <a16:creationId xmlns:a16="http://schemas.microsoft.com/office/drawing/2014/main" id="{3659AF68-753C-5E40-9289-006DB5C1620C}"/>
              </a:ext>
            </a:extLst>
          </p:cNvPr>
          <p:cNvSpPr>
            <a:spLocks noGrp="1"/>
          </p:cNvSpPr>
          <p:nvPr>
            <p:ph type="pic" sz="quarter" idx="14"/>
          </p:nvPr>
        </p:nvSpPr>
        <p:spPr>
          <a:xfrm>
            <a:off x="0" y="0"/>
            <a:ext cx="8786813" cy="5715000"/>
          </a:xfrm>
          <a:prstGeom prst="rect">
            <a:avLst/>
          </a:prstGeom>
          <a:solidFill>
            <a:schemeClr val="bg1"/>
          </a:solidFill>
        </p:spPr>
        <p:txBody>
          <a:bodyPr/>
          <a:lstStyle/>
          <a:p>
            <a:endParaRPr lang="it-IT"/>
          </a:p>
        </p:txBody>
      </p:sp>
    </p:spTree>
    <p:extLst>
      <p:ext uri="{BB962C8B-B14F-4D97-AF65-F5344CB8AC3E}">
        <p14:creationId xmlns:p14="http://schemas.microsoft.com/office/powerpoint/2010/main" val="15069827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8_FULL Immagine e Testo">
    <p:spTree>
      <p:nvGrpSpPr>
        <p:cNvPr id="1" name=""/>
        <p:cNvGrpSpPr/>
        <p:nvPr/>
      </p:nvGrpSpPr>
      <p:grpSpPr>
        <a:xfrm>
          <a:off x="0" y="0"/>
          <a:ext cx="0" cy="0"/>
          <a:chOff x="0" y="0"/>
          <a:chExt cx="0" cy="0"/>
        </a:xfrm>
      </p:grpSpPr>
      <p:sp>
        <p:nvSpPr>
          <p:cNvPr id="3" name="Segnaposto immagine 2">
            <a:extLst>
              <a:ext uri="{FF2B5EF4-FFF2-40B4-BE49-F238E27FC236}">
                <a16:creationId xmlns:a16="http://schemas.microsoft.com/office/drawing/2014/main" id="{3659AF68-753C-5E40-9289-006DB5C1620C}"/>
              </a:ext>
            </a:extLst>
          </p:cNvPr>
          <p:cNvSpPr>
            <a:spLocks noGrp="1"/>
          </p:cNvSpPr>
          <p:nvPr>
            <p:ph type="pic" sz="quarter" idx="14"/>
          </p:nvPr>
        </p:nvSpPr>
        <p:spPr>
          <a:xfrm>
            <a:off x="0" y="0"/>
            <a:ext cx="8786813" cy="5715000"/>
          </a:xfrm>
          <a:prstGeom prst="rect">
            <a:avLst/>
          </a:prstGeom>
          <a:solidFill>
            <a:schemeClr val="bg1"/>
          </a:solidFill>
        </p:spPr>
        <p:txBody>
          <a:bodyPr/>
          <a:lstStyle/>
          <a:p>
            <a:endParaRPr lang="it-IT" dirty="0"/>
          </a:p>
        </p:txBody>
      </p:sp>
      <p:sp>
        <p:nvSpPr>
          <p:cNvPr id="5" name="Segnaposto testo 5"/>
          <p:cNvSpPr>
            <a:spLocks noGrp="1"/>
          </p:cNvSpPr>
          <p:nvPr>
            <p:ph type="body" sz="quarter" idx="10" hasCustomPrompt="1"/>
          </p:nvPr>
        </p:nvSpPr>
        <p:spPr>
          <a:xfrm>
            <a:off x="305991" y="751418"/>
            <a:ext cx="8382000" cy="1693333"/>
          </a:xfrm>
        </p:spPr>
        <p:txBody>
          <a:bodyPr anchor="ctr" anchorCtr="0"/>
          <a:lstStyle>
            <a:lvl1pPr algn="ctr">
              <a:defRPr sz="9000" b="1">
                <a:solidFill>
                  <a:schemeClr val="bg1"/>
                </a:solidFill>
              </a:defRPr>
            </a:lvl1pPr>
          </a:lstStyle>
          <a:p>
            <a:pPr lvl="0"/>
            <a:r>
              <a:rPr lang="it-IT" dirty="0"/>
              <a:t>Inserire il testo</a:t>
            </a:r>
          </a:p>
        </p:txBody>
      </p:sp>
    </p:spTree>
    <p:extLst>
      <p:ext uri="{BB962C8B-B14F-4D97-AF65-F5344CB8AC3E}">
        <p14:creationId xmlns:p14="http://schemas.microsoft.com/office/powerpoint/2010/main" val="40975270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9_Titolo sott. con immagine">
    <p:spTree>
      <p:nvGrpSpPr>
        <p:cNvPr id="1" name=""/>
        <p:cNvGrpSpPr/>
        <p:nvPr/>
      </p:nvGrpSpPr>
      <p:grpSpPr>
        <a:xfrm>
          <a:off x="0" y="0"/>
          <a:ext cx="0" cy="0"/>
          <a:chOff x="0" y="0"/>
          <a:chExt cx="0" cy="0"/>
        </a:xfrm>
      </p:grpSpPr>
      <p:sp>
        <p:nvSpPr>
          <p:cNvPr id="12" name="Segnaposto contenuto 2">
            <a:extLst>
              <a:ext uri="{FF2B5EF4-FFF2-40B4-BE49-F238E27FC236}">
                <a16:creationId xmlns:a16="http://schemas.microsoft.com/office/drawing/2014/main" id="{6D2B416D-7B49-44B1-B69F-DA365E602485}"/>
              </a:ext>
            </a:extLst>
          </p:cNvPr>
          <p:cNvSpPr>
            <a:spLocks noGrp="1"/>
          </p:cNvSpPr>
          <p:nvPr>
            <p:ph idx="1" hasCustomPrompt="1"/>
          </p:nvPr>
        </p:nvSpPr>
        <p:spPr>
          <a:xfrm>
            <a:off x="305526" y="1295797"/>
            <a:ext cx="8382465" cy="3544094"/>
          </a:xfrm>
          <a:prstGeom prst="rect">
            <a:avLst/>
          </a:prstGeom>
        </p:spPr>
        <p:txBody>
          <a:bodyPr vert="horz" lIns="0" tIns="45720" rIns="91440" bIns="45720" rtlCol="0">
            <a:normAutofit/>
          </a:bodyPr>
          <a:lstStyle>
            <a:lvl1pPr>
              <a:spcBef>
                <a:spcPts val="900"/>
              </a:spcBef>
              <a:defRPr lang="it-IT" sz="1350" smtClean="0">
                <a:solidFill>
                  <a:schemeClr val="tx1"/>
                </a:solidFill>
              </a:defRPr>
            </a:lvl1pPr>
            <a:lvl2pPr>
              <a:defRPr lang="it-IT" smtClean="0"/>
            </a:lvl2pPr>
            <a:lvl3pPr>
              <a:defRPr lang="it-IT" smtClean="0"/>
            </a:lvl3pPr>
            <a:lvl4pPr>
              <a:defRPr lang="it-IT" smtClean="0"/>
            </a:lvl4pPr>
            <a:lvl5pPr>
              <a:defRPr lang="it-IT"/>
            </a:lvl5pPr>
          </a:lstStyle>
          <a:p>
            <a:pPr lvl="0"/>
            <a:r>
              <a:rPr lang="it-IT" dirty="0"/>
              <a:t>Contenuto multimediale</a:t>
            </a:r>
          </a:p>
        </p:txBody>
      </p:sp>
      <p:sp>
        <p:nvSpPr>
          <p:cNvPr id="13"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6" y="721973"/>
            <a:ext cx="8382465" cy="325778"/>
          </a:xfrm>
          <a:prstGeom prst="rect">
            <a:avLst/>
          </a:prstGeom>
        </p:spPr>
        <p:txBody>
          <a:bodyPr vert="horz" lIns="0" tIns="45720" rIns="91440" bIns="45720" rtlCol="0">
            <a:normAutofit/>
          </a:bodyPr>
          <a:lstStyle>
            <a:lvl1pPr>
              <a:spcBef>
                <a:spcPts val="900"/>
              </a:spcBef>
              <a:defRPr lang="it-IT" sz="15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20pt</a:t>
            </a:r>
          </a:p>
        </p:txBody>
      </p:sp>
      <p:sp>
        <p:nvSpPr>
          <p:cNvPr id="14"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6" y="0"/>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7"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84647" y="5350798"/>
            <a:ext cx="503344"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78"/>
            <a:r>
              <a:rPr lang="it-IT">
                <a:solidFill>
                  <a:srgbClr val="DC002E"/>
                </a:solidFill>
              </a:rPr>
              <a:t>27 ottobre 2020</a:t>
            </a:r>
            <a:endParaRPr lang="it-IT" dirty="0">
              <a:solidFill>
                <a:srgbClr val="DC002E"/>
              </a:solidFill>
            </a:endParaRPr>
          </a:p>
        </p:txBody>
      </p:sp>
      <p:sp>
        <p:nvSpPr>
          <p:cNvPr id="8"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8" y="5459996"/>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78"/>
            <a:endParaRPr lang="en-GB" dirty="0">
              <a:solidFill>
                <a:srgbClr val="717073"/>
              </a:solidFill>
            </a:endParaRPr>
          </a:p>
        </p:txBody>
      </p:sp>
    </p:spTree>
    <p:extLst>
      <p:ext uri="{BB962C8B-B14F-4D97-AF65-F5344CB8AC3E}">
        <p14:creationId xmlns:p14="http://schemas.microsoft.com/office/powerpoint/2010/main" val="3003095545"/>
      </p:ext>
    </p:extLst>
  </p:cSld>
  <p:clrMapOvr>
    <a:masterClrMapping/>
  </p:clrMapOvr>
  <p:extLst>
    <p:ext uri="{DCECCB84-F9BA-43D5-87BE-67443E8EF086}">
      <p15:sldGuideLst xmlns:p15="http://schemas.microsoft.com/office/powerpoint/2012/main">
        <p15:guide id="1" orient="horz" pos="55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0_Titolo Sottotitolo pt22 e contenuto">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D2B416D-7B49-44B1-B69F-DA365E602485}"/>
              </a:ext>
            </a:extLst>
          </p:cNvPr>
          <p:cNvSpPr>
            <a:spLocks noGrp="1"/>
          </p:cNvSpPr>
          <p:nvPr>
            <p:ph idx="1" hasCustomPrompt="1"/>
          </p:nvPr>
        </p:nvSpPr>
        <p:spPr>
          <a:xfrm>
            <a:off x="305526" y="1300294"/>
            <a:ext cx="8382465" cy="3537614"/>
          </a:xfrm>
          <a:prstGeom prst="rect">
            <a:avLst/>
          </a:prstGeom>
        </p:spPr>
        <p:txBody>
          <a:bodyPr vert="horz" lIns="0" tIns="45720" rIns="91440" bIns="45720" rtlCol="0">
            <a:normAutofit/>
          </a:bodyPr>
          <a:lstStyle>
            <a:lvl1pPr>
              <a:spcBef>
                <a:spcPts val="900"/>
              </a:spcBef>
              <a:defRPr lang="it-IT" sz="1350" smtClean="0">
                <a:solidFill>
                  <a:schemeClr val="tx1"/>
                </a:solidFill>
              </a:defRPr>
            </a:lvl1pPr>
            <a:lvl2pPr>
              <a:defRPr lang="it-IT" smtClean="0"/>
            </a:lvl2pPr>
            <a:lvl3pPr>
              <a:defRPr lang="it-IT" smtClean="0"/>
            </a:lvl3pPr>
            <a:lvl4pPr>
              <a:defRPr lang="it-IT" smtClean="0"/>
            </a:lvl4pPr>
            <a:lvl5pPr>
              <a:defRPr lang="it-IT"/>
            </a:lvl5pPr>
          </a:lstStyle>
          <a:p>
            <a:pPr lvl="0"/>
            <a:r>
              <a:rPr lang="it-IT" dirty="0"/>
              <a:t>Contenuto Calibri 18pt</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6" y="721973"/>
            <a:ext cx="8382465" cy="312530"/>
          </a:xfrm>
          <a:prstGeom prst="rect">
            <a:avLst/>
          </a:prstGeom>
        </p:spPr>
        <p:txBody>
          <a:bodyPr vert="horz" lIns="0" tIns="45720" rIns="91440" bIns="45720" rtlCol="0">
            <a:noAutofit/>
          </a:bodyPr>
          <a:lstStyle>
            <a:lvl1pPr>
              <a:spcBef>
                <a:spcPts val="900"/>
              </a:spcBef>
              <a:defRPr lang="it-IT" sz="165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22pt</a:t>
            </a:r>
          </a:p>
        </p:txBody>
      </p:sp>
      <p:sp>
        <p:nvSpPr>
          <p:cNvPr id="11"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6" y="0"/>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5"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84647" y="5350798"/>
            <a:ext cx="503344"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78"/>
            <a:r>
              <a:rPr lang="it-IT">
                <a:solidFill>
                  <a:srgbClr val="DC002E"/>
                </a:solidFill>
              </a:rPr>
              <a:t>27 ottobre 2020</a:t>
            </a:r>
            <a:endParaRPr lang="it-IT" dirty="0">
              <a:solidFill>
                <a:srgbClr val="DC002E"/>
              </a:solidFill>
            </a:endParaRPr>
          </a:p>
        </p:txBody>
      </p:sp>
      <p:sp>
        <p:nvSpPr>
          <p:cNvPr id="6"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8" y="5459996"/>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78"/>
            <a:endParaRPr lang="en-GB" dirty="0">
              <a:solidFill>
                <a:srgbClr val="717073"/>
              </a:solidFill>
            </a:endParaRPr>
          </a:p>
        </p:txBody>
      </p:sp>
    </p:spTree>
    <p:extLst>
      <p:ext uri="{BB962C8B-B14F-4D97-AF65-F5344CB8AC3E}">
        <p14:creationId xmlns:p14="http://schemas.microsoft.com/office/powerpoint/2010/main" val="5531679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1_Vuota">
    <p:spTree>
      <p:nvGrpSpPr>
        <p:cNvPr id="1" name=""/>
        <p:cNvGrpSpPr/>
        <p:nvPr/>
      </p:nvGrpSpPr>
      <p:grpSpPr>
        <a:xfrm>
          <a:off x="0" y="0"/>
          <a:ext cx="0" cy="0"/>
          <a:chOff x="0" y="0"/>
          <a:chExt cx="0" cy="0"/>
        </a:xfrm>
      </p:grpSpPr>
      <p:sp>
        <p:nvSpPr>
          <p:cNvPr id="2"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84647" y="5350798"/>
            <a:ext cx="503344"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78"/>
            <a:r>
              <a:rPr lang="it-IT">
                <a:solidFill>
                  <a:srgbClr val="DC002E"/>
                </a:solidFill>
              </a:rPr>
              <a:t>27 ottobre 2020</a:t>
            </a:r>
            <a:endParaRPr lang="it-IT" dirty="0">
              <a:solidFill>
                <a:srgbClr val="DC002E"/>
              </a:solidFill>
            </a:endParaRPr>
          </a:p>
        </p:txBody>
      </p:sp>
      <p:sp>
        <p:nvSpPr>
          <p:cNvPr id="3"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8" y="5459996"/>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78"/>
            <a:endParaRPr lang="en-GB" dirty="0">
              <a:solidFill>
                <a:srgbClr val="717073"/>
              </a:solidFill>
            </a:endParaRPr>
          </a:p>
        </p:txBody>
      </p:sp>
    </p:spTree>
    <p:extLst>
      <p:ext uri="{BB962C8B-B14F-4D97-AF65-F5344CB8AC3E}">
        <p14:creationId xmlns:p14="http://schemas.microsoft.com/office/powerpoint/2010/main" val="38481719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olo e agenda">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D2B416D-7B49-44B1-B69F-DA365E602485}"/>
              </a:ext>
            </a:extLst>
          </p:cNvPr>
          <p:cNvSpPr>
            <a:spLocks noGrp="1"/>
          </p:cNvSpPr>
          <p:nvPr>
            <p:ph idx="1" hasCustomPrompt="1"/>
          </p:nvPr>
        </p:nvSpPr>
        <p:spPr>
          <a:xfrm>
            <a:off x="305526" y="1157325"/>
            <a:ext cx="2717902" cy="472509"/>
          </a:xfrm>
          <a:prstGeom prst="rect">
            <a:avLst/>
          </a:prstGeom>
          <a:solidFill>
            <a:schemeClr val="tx2"/>
          </a:solidFill>
        </p:spPr>
        <p:txBody>
          <a:bodyPr vert="horz" lIns="144000" tIns="144000" rIns="144000" bIns="45720" rtlCol="0">
            <a:normAutofit/>
          </a:bodyPr>
          <a:lstStyle>
            <a:lvl1pPr>
              <a:spcBef>
                <a:spcPts val="900"/>
              </a:spcBef>
              <a:defRPr lang="it-IT" sz="135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18"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6" y="1629834"/>
            <a:ext cx="2717902" cy="2251918"/>
          </a:xfrm>
          <a:prstGeom prst="rect">
            <a:avLst/>
          </a:prstGeom>
          <a:solidFill>
            <a:schemeClr val="bg1">
              <a:lumMod val="75000"/>
            </a:schemeClr>
          </a:solidFill>
        </p:spPr>
        <p:txBody>
          <a:bodyPr vert="horz" lIns="144000" tIns="144000" rIns="144000" bIns="45720" rtlCol="0">
            <a:normAutofit/>
          </a:bodyPr>
          <a:lstStyle>
            <a:lvl1pPr>
              <a:spcBef>
                <a:spcPts val="900"/>
              </a:spcBef>
              <a:defRPr lang="it-IT" sz="12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22" name="Segnaposto contenuto 2">
            <a:extLst>
              <a:ext uri="{FF2B5EF4-FFF2-40B4-BE49-F238E27FC236}">
                <a16:creationId xmlns:a16="http://schemas.microsoft.com/office/drawing/2014/main" id="{6D2B416D-7B49-44B1-B69F-DA365E602485}"/>
              </a:ext>
            </a:extLst>
          </p:cNvPr>
          <p:cNvSpPr>
            <a:spLocks noGrp="1"/>
          </p:cNvSpPr>
          <p:nvPr>
            <p:ph idx="14" hasCustomPrompt="1"/>
          </p:nvPr>
        </p:nvSpPr>
        <p:spPr>
          <a:xfrm>
            <a:off x="3137808" y="1157325"/>
            <a:ext cx="2717902" cy="472509"/>
          </a:xfrm>
          <a:prstGeom prst="rect">
            <a:avLst/>
          </a:prstGeom>
          <a:solidFill>
            <a:schemeClr val="tx2"/>
          </a:solidFill>
        </p:spPr>
        <p:txBody>
          <a:bodyPr vert="horz" lIns="144000" tIns="144000" rIns="144000" bIns="45720" rtlCol="0">
            <a:normAutofit/>
          </a:bodyPr>
          <a:lstStyle>
            <a:lvl1pPr>
              <a:spcBef>
                <a:spcPts val="900"/>
              </a:spcBef>
              <a:defRPr lang="it-IT" sz="135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5" hasCustomPrompt="1"/>
          </p:nvPr>
        </p:nvSpPr>
        <p:spPr>
          <a:xfrm>
            <a:off x="3137808" y="1629834"/>
            <a:ext cx="2717902" cy="2251918"/>
          </a:xfrm>
          <a:prstGeom prst="rect">
            <a:avLst/>
          </a:prstGeom>
          <a:solidFill>
            <a:schemeClr val="bg1">
              <a:lumMod val="75000"/>
            </a:schemeClr>
          </a:solidFill>
        </p:spPr>
        <p:txBody>
          <a:bodyPr vert="horz" lIns="144000" tIns="144000" rIns="144000" bIns="45720" rtlCol="0">
            <a:normAutofit/>
          </a:bodyPr>
          <a:lstStyle>
            <a:lvl1pPr>
              <a:spcBef>
                <a:spcPts val="900"/>
              </a:spcBef>
              <a:defRPr lang="it-IT" sz="12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31" name="Segnaposto contenuto 2">
            <a:extLst>
              <a:ext uri="{FF2B5EF4-FFF2-40B4-BE49-F238E27FC236}">
                <a16:creationId xmlns:a16="http://schemas.microsoft.com/office/drawing/2014/main" id="{6D2B416D-7B49-44B1-B69F-DA365E602485}"/>
              </a:ext>
            </a:extLst>
          </p:cNvPr>
          <p:cNvSpPr>
            <a:spLocks noGrp="1"/>
          </p:cNvSpPr>
          <p:nvPr>
            <p:ph idx="16" hasCustomPrompt="1"/>
          </p:nvPr>
        </p:nvSpPr>
        <p:spPr>
          <a:xfrm>
            <a:off x="5970090" y="1157325"/>
            <a:ext cx="2717902" cy="472509"/>
          </a:xfrm>
          <a:prstGeom prst="rect">
            <a:avLst/>
          </a:prstGeom>
          <a:solidFill>
            <a:schemeClr val="tx2"/>
          </a:solidFill>
        </p:spPr>
        <p:txBody>
          <a:bodyPr vert="horz" lIns="144000" tIns="144000" rIns="144000" bIns="45720" rtlCol="0">
            <a:normAutofit/>
          </a:bodyPr>
          <a:lstStyle>
            <a:lvl1pPr>
              <a:spcBef>
                <a:spcPts val="900"/>
              </a:spcBef>
              <a:defRPr lang="it-IT" sz="135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32" name="Segnaposto contenuto 2">
            <a:extLst>
              <a:ext uri="{FF2B5EF4-FFF2-40B4-BE49-F238E27FC236}">
                <a16:creationId xmlns:a16="http://schemas.microsoft.com/office/drawing/2014/main" id="{6D2B416D-7B49-44B1-B69F-DA365E602485}"/>
              </a:ext>
            </a:extLst>
          </p:cNvPr>
          <p:cNvSpPr>
            <a:spLocks noGrp="1"/>
          </p:cNvSpPr>
          <p:nvPr>
            <p:ph idx="17" hasCustomPrompt="1"/>
          </p:nvPr>
        </p:nvSpPr>
        <p:spPr>
          <a:xfrm>
            <a:off x="5970090" y="1629834"/>
            <a:ext cx="2717902" cy="2251918"/>
          </a:xfrm>
          <a:prstGeom prst="rect">
            <a:avLst/>
          </a:prstGeom>
          <a:solidFill>
            <a:schemeClr val="bg1">
              <a:lumMod val="75000"/>
            </a:schemeClr>
          </a:solidFill>
        </p:spPr>
        <p:txBody>
          <a:bodyPr vert="horz" lIns="144000" tIns="144000" rIns="144000" bIns="45720" rtlCol="0">
            <a:normAutofit/>
          </a:bodyPr>
          <a:lstStyle>
            <a:lvl1pPr>
              <a:spcBef>
                <a:spcPts val="900"/>
              </a:spcBef>
              <a:defRPr lang="it-IT" sz="12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13"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6" y="0"/>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9"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84647" y="5350798"/>
            <a:ext cx="503344"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78"/>
            <a:r>
              <a:rPr lang="it-IT">
                <a:solidFill>
                  <a:srgbClr val="DC002E"/>
                </a:solidFill>
              </a:rPr>
              <a:t>27 ottobre 2020</a:t>
            </a:r>
            <a:endParaRPr lang="it-IT" dirty="0">
              <a:solidFill>
                <a:srgbClr val="DC002E"/>
              </a:solidFill>
            </a:endParaRPr>
          </a:p>
        </p:txBody>
      </p:sp>
      <p:sp>
        <p:nvSpPr>
          <p:cNvPr id="10"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8" y="5459996"/>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78"/>
            <a:endParaRPr lang="en-GB" dirty="0">
              <a:solidFill>
                <a:srgbClr val="717073"/>
              </a:solidFill>
            </a:endParaRPr>
          </a:p>
        </p:txBody>
      </p:sp>
    </p:spTree>
    <p:extLst>
      <p:ext uri="{BB962C8B-B14F-4D97-AF65-F5344CB8AC3E}">
        <p14:creationId xmlns:p14="http://schemas.microsoft.com/office/powerpoint/2010/main" val="21635701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Titolo e agenda">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D2B416D-7B49-44B1-B69F-DA365E602485}"/>
              </a:ext>
            </a:extLst>
          </p:cNvPr>
          <p:cNvSpPr>
            <a:spLocks noGrp="1"/>
          </p:cNvSpPr>
          <p:nvPr>
            <p:ph idx="1" hasCustomPrompt="1"/>
          </p:nvPr>
        </p:nvSpPr>
        <p:spPr>
          <a:xfrm>
            <a:off x="305526" y="1157325"/>
            <a:ext cx="2717902" cy="472509"/>
          </a:xfrm>
          <a:prstGeom prst="rect">
            <a:avLst/>
          </a:prstGeom>
          <a:solidFill>
            <a:schemeClr val="tx2"/>
          </a:solidFill>
        </p:spPr>
        <p:txBody>
          <a:bodyPr vert="horz" lIns="144000" tIns="144000" rIns="144000" bIns="45720" rtlCol="0">
            <a:normAutofit/>
          </a:bodyPr>
          <a:lstStyle>
            <a:lvl1pPr>
              <a:spcBef>
                <a:spcPts val="900"/>
              </a:spcBef>
              <a:defRPr lang="it-IT" sz="135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18"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6" y="1629833"/>
            <a:ext cx="2717902" cy="739157"/>
          </a:xfrm>
          <a:prstGeom prst="rect">
            <a:avLst/>
          </a:prstGeom>
          <a:solidFill>
            <a:schemeClr val="bg1">
              <a:lumMod val="75000"/>
            </a:schemeClr>
          </a:solidFill>
        </p:spPr>
        <p:txBody>
          <a:bodyPr vert="horz" lIns="144000" tIns="144000" rIns="144000" bIns="45720" rtlCol="0">
            <a:normAutofit/>
          </a:bodyPr>
          <a:lstStyle>
            <a:lvl1pPr>
              <a:spcBef>
                <a:spcPts val="900"/>
              </a:spcBef>
              <a:defRPr lang="it-IT" sz="12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22" name="Segnaposto contenuto 2">
            <a:extLst>
              <a:ext uri="{FF2B5EF4-FFF2-40B4-BE49-F238E27FC236}">
                <a16:creationId xmlns:a16="http://schemas.microsoft.com/office/drawing/2014/main" id="{6D2B416D-7B49-44B1-B69F-DA365E602485}"/>
              </a:ext>
            </a:extLst>
          </p:cNvPr>
          <p:cNvSpPr>
            <a:spLocks noGrp="1"/>
          </p:cNvSpPr>
          <p:nvPr>
            <p:ph idx="14" hasCustomPrompt="1"/>
          </p:nvPr>
        </p:nvSpPr>
        <p:spPr>
          <a:xfrm>
            <a:off x="3137808" y="1157325"/>
            <a:ext cx="2717902" cy="472509"/>
          </a:xfrm>
          <a:prstGeom prst="rect">
            <a:avLst/>
          </a:prstGeom>
          <a:solidFill>
            <a:schemeClr val="tx2"/>
          </a:solidFill>
        </p:spPr>
        <p:txBody>
          <a:bodyPr vert="horz" lIns="144000" tIns="144000" rIns="144000" bIns="45720" rtlCol="0">
            <a:normAutofit/>
          </a:bodyPr>
          <a:lstStyle>
            <a:lvl1pPr>
              <a:spcBef>
                <a:spcPts val="900"/>
              </a:spcBef>
              <a:defRPr lang="it-IT" sz="135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5" hasCustomPrompt="1"/>
          </p:nvPr>
        </p:nvSpPr>
        <p:spPr>
          <a:xfrm>
            <a:off x="3137808" y="1629833"/>
            <a:ext cx="2717902" cy="739157"/>
          </a:xfrm>
          <a:prstGeom prst="rect">
            <a:avLst/>
          </a:prstGeom>
          <a:solidFill>
            <a:schemeClr val="bg1">
              <a:lumMod val="75000"/>
            </a:schemeClr>
          </a:solidFill>
        </p:spPr>
        <p:txBody>
          <a:bodyPr vert="horz" lIns="144000" tIns="144000" rIns="144000" bIns="45720" rtlCol="0">
            <a:normAutofit/>
          </a:bodyPr>
          <a:lstStyle>
            <a:lvl1pPr>
              <a:spcBef>
                <a:spcPts val="900"/>
              </a:spcBef>
              <a:defRPr lang="it-IT" sz="12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31" name="Segnaposto contenuto 2">
            <a:extLst>
              <a:ext uri="{FF2B5EF4-FFF2-40B4-BE49-F238E27FC236}">
                <a16:creationId xmlns:a16="http://schemas.microsoft.com/office/drawing/2014/main" id="{6D2B416D-7B49-44B1-B69F-DA365E602485}"/>
              </a:ext>
            </a:extLst>
          </p:cNvPr>
          <p:cNvSpPr>
            <a:spLocks noGrp="1"/>
          </p:cNvSpPr>
          <p:nvPr>
            <p:ph idx="16" hasCustomPrompt="1"/>
          </p:nvPr>
        </p:nvSpPr>
        <p:spPr>
          <a:xfrm>
            <a:off x="5970090" y="1157325"/>
            <a:ext cx="2717902" cy="472509"/>
          </a:xfrm>
          <a:prstGeom prst="rect">
            <a:avLst/>
          </a:prstGeom>
          <a:solidFill>
            <a:schemeClr val="tx2"/>
          </a:solidFill>
        </p:spPr>
        <p:txBody>
          <a:bodyPr vert="horz" lIns="144000" tIns="144000" rIns="144000" bIns="45720" rtlCol="0">
            <a:normAutofit/>
          </a:bodyPr>
          <a:lstStyle>
            <a:lvl1pPr>
              <a:spcBef>
                <a:spcPts val="900"/>
              </a:spcBef>
              <a:defRPr lang="it-IT" sz="135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32" name="Segnaposto contenuto 2">
            <a:extLst>
              <a:ext uri="{FF2B5EF4-FFF2-40B4-BE49-F238E27FC236}">
                <a16:creationId xmlns:a16="http://schemas.microsoft.com/office/drawing/2014/main" id="{6D2B416D-7B49-44B1-B69F-DA365E602485}"/>
              </a:ext>
            </a:extLst>
          </p:cNvPr>
          <p:cNvSpPr>
            <a:spLocks noGrp="1"/>
          </p:cNvSpPr>
          <p:nvPr>
            <p:ph idx="17" hasCustomPrompt="1"/>
          </p:nvPr>
        </p:nvSpPr>
        <p:spPr>
          <a:xfrm>
            <a:off x="5970090" y="1629833"/>
            <a:ext cx="2717902" cy="739157"/>
          </a:xfrm>
          <a:prstGeom prst="rect">
            <a:avLst/>
          </a:prstGeom>
          <a:solidFill>
            <a:schemeClr val="bg1">
              <a:lumMod val="75000"/>
            </a:schemeClr>
          </a:solidFill>
        </p:spPr>
        <p:txBody>
          <a:bodyPr vert="horz" lIns="144000" tIns="144000" rIns="144000" bIns="45720" rtlCol="0">
            <a:normAutofit/>
          </a:bodyPr>
          <a:lstStyle>
            <a:lvl1pPr>
              <a:spcBef>
                <a:spcPts val="900"/>
              </a:spcBef>
              <a:defRPr lang="it-IT" sz="12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13"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6" y="0"/>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9"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84647" y="5350798"/>
            <a:ext cx="503344"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78"/>
            <a:r>
              <a:rPr lang="it-IT">
                <a:solidFill>
                  <a:srgbClr val="DC002E"/>
                </a:solidFill>
              </a:rPr>
              <a:t>27 ottobre 2020</a:t>
            </a:r>
            <a:endParaRPr lang="it-IT" dirty="0">
              <a:solidFill>
                <a:srgbClr val="DC002E"/>
              </a:solidFill>
            </a:endParaRPr>
          </a:p>
        </p:txBody>
      </p:sp>
      <p:sp>
        <p:nvSpPr>
          <p:cNvPr id="10"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8" y="5459996"/>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78"/>
            <a:endParaRPr lang="en-GB" dirty="0">
              <a:solidFill>
                <a:srgbClr val="717073"/>
              </a:solidFill>
            </a:endParaRPr>
          </a:p>
        </p:txBody>
      </p:sp>
      <p:sp>
        <p:nvSpPr>
          <p:cNvPr id="11" name="Segnaposto contenuto 2">
            <a:extLst>
              <a:ext uri="{FF2B5EF4-FFF2-40B4-BE49-F238E27FC236}">
                <a16:creationId xmlns:a16="http://schemas.microsoft.com/office/drawing/2014/main" id="{6D2B416D-7B49-44B1-B69F-DA365E602485}"/>
              </a:ext>
            </a:extLst>
          </p:cNvPr>
          <p:cNvSpPr>
            <a:spLocks noGrp="1"/>
          </p:cNvSpPr>
          <p:nvPr>
            <p:ph idx="18" hasCustomPrompt="1"/>
          </p:nvPr>
        </p:nvSpPr>
        <p:spPr>
          <a:xfrm>
            <a:off x="305526" y="2857501"/>
            <a:ext cx="2717902" cy="472509"/>
          </a:xfrm>
          <a:prstGeom prst="rect">
            <a:avLst/>
          </a:prstGeom>
          <a:solidFill>
            <a:schemeClr val="tx2"/>
          </a:solidFill>
        </p:spPr>
        <p:txBody>
          <a:bodyPr vert="horz" lIns="144000" tIns="144000" rIns="144000" bIns="45720" rtlCol="0">
            <a:normAutofit/>
          </a:bodyPr>
          <a:lstStyle>
            <a:lvl1pPr>
              <a:spcBef>
                <a:spcPts val="900"/>
              </a:spcBef>
              <a:defRPr lang="it-IT" sz="135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12" name="Segnaposto contenuto 2">
            <a:extLst>
              <a:ext uri="{FF2B5EF4-FFF2-40B4-BE49-F238E27FC236}">
                <a16:creationId xmlns:a16="http://schemas.microsoft.com/office/drawing/2014/main" id="{6D2B416D-7B49-44B1-B69F-DA365E602485}"/>
              </a:ext>
            </a:extLst>
          </p:cNvPr>
          <p:cNvSpPr>
            <a:spLocks noGrp="1"/>
          </p:cNvSpPr>
          <p:nvPr>
            <p:ph idx="19" hasCustomPrompt="1"/>
          </p:nvPr>
        </p:nvSpPr>
        <p:spPr>
          <a:xfrm>
            <a:off x="305526" y="3330009"/>
            <a:ext cx="2717902" cy="739157"/>
          </a:xfrm>
          <a:prstGeom prst="rect">
            <a:avLst/>
          </a:prstGeom>
          <a:solidFill>
            <a:schemeClr val="bg1">
              <a:lumMod val="75000"/>
            </a:schemeClr>
          </a:solidFill>
        </p:spPr>
        <p:txBody>
          <a:bodyPr vert="horz" lIns="144000" tIns="144000" rIns="144000" bIns="45720" rtlCol="0">
            <a:normAutofit/>
          </a:bodyPr>
          <a:lstStyle>
            <a:lvl1pPr>
              <a:spcBef>
                <a:spcPts val="900"/>
              </a:spcBef>
              <a:defRPr lang="it-IT" sz="12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14" name="Segnaposto contenuto 2">
            <a:extLst>
              <a:ext uri="{FF2B5EF4-FFF2-40B4-BE49-F238E27FC236}">
                <a16:creationId xmlns:a16="http://schemas.microsoft.com/office/drawing/2014/main" id="{6D2B416D-7B49-44B1-B69F-DA365E602485}"/>
              </a:ext>
            </a:extLst>
          </p:cNvPr>
          <p:cNvSpPr>
            <a:spLocks noGrp="1"/>
          </p:cNvSpPr>
          <p:nvPr>
            <p:ph idx="20" hasCustomPrompt="1"/>
          </p:nvPr>
        </p:nvSpPr>
        <p:spPr>
          <a:xfrm>
            <a:off x="3137808" y="2857501"/>
            <a:ext cx="2717902" cy="472509"/>
          </a:xfrm>
          <a:prstGeom prst="rect">
            <a:avLst/>
          </a:prstGeom>
          <a:solidFill>
            <a:schemeClr val="tx2"/>
          </a:solidFill>
        </p:spPr>
        <p:txBody>
          <a:bodyPr vert="horz" lIns="144000" tIns="144000" rIns="144000" bIns="45720" rtlCol="0">
            <a:normAutofit/>
          </a:bodyPr>
          <a:lstStyle>
            <a:lvl1pPr>
              <a:spcBef>
                <a:spcPts val="900"/>
              </a:spcBef>
              <a:defRPr lang="it-IT" sz="135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15" name="Segnaposto contenuto 2">
            <a:extLst>
              <a:ext uri="{FF2B5EF4-FFF2-40B4-BE49-F238E27FC236}">
                <a16:creationId xmlns:a16="http://schemas.microsoft.com/office/drawing/2014/main" id="{6D2B416D-7B49-44B1-B69F-DA365E602485}"/>
              </a:ext>
            </a:extLst>
          </p:cNvPr>
          <p:cNvSpPr>
            <a:spLocks noGrp="1"/>
          </p:cNvSpPr>
          <p:nvPr>
            <p:ph idx="21" hasCustomPrompt="1"/>
          </p:nvPr>
        </p:nvSpPr>
        <p:spPr>
          <a:xfrm>
            <a:off x="3137808" y="3330009"/>
            <a:ext cx="2717902" cy="739157"/>
          </a:xfrm>
          <a:prstGeom prst="rect">
            <a:avLst/>
          </a:prstGeom>
          <a:solidFill>
            <a:schemeClr val="bg1">
              <a:lumMod val="75000"/>
            </a:schemeClr>
          </a:solidFill>
        </p:spPr>
        <p:txBody>
          <a:bodyPr vert="horz" lIns="144000" tIns="144000" rIns="144000" bIns="45720" rtlCol="0">
            <a:normAutofit/>
          </a:bodyPr>
          <a:lstStyle>
            <a:lvl1pPr>
              <a:spcBef>
                <a:spcPts val="900"/>
              </a:spcBef>
              <a:defRPr lang="it-IT" sz="12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16" name="Segnaposto contenuto 2">
            <a:extLst>
              <a:ext uri="{FF2B5EF4-FFF2-40B4-BE49-F238E27FC236}">
                <a16:creationId xmlns:a16="http://schemas.microsoft.com/office/drawing/2014/main" id="{6D2B416D-7B49-44B1-B69F-DA365E602485}"/>
              </a:ext>
            </a:extLst>
          </p:cNvPr>
          <p:cNvSpPr>
            <a:spLocks noGrp="1"/>
          </p:cNvSpPr>
          <p:nvPr>
            <p:ph idx="22" hasCustomPrompt="1"/>
          </p:nvPr>
        </p:nvSpPr>
        <p:spPr>
          <a:xfrm>
            <a:off x="5970090" y="2857501"/>
            <a:ext cx="2717902" cy="472509"/>
          </a:xfrm>
          <a:prstGeom prst="rect">
            <a:avLst/>
          </a:prstGeom>
          <a:solidFill>
            <a:schemeClr val="tx2"/>
          </a:solidFill>
        </p:spPr>
        <p:txBody>
          <a:bodyPr vert="horz" lIns="144000" tIns="144000" rIns="144000" bIns="45720" rtlCol="0">
            <a:normAutofit/>
          </a:bodyPr>
          <a:lstStyle>
            <a:lvl1pPr>
              <a:spcBef>
                <a:spcPts val="900"/>
              </a:spcBef>
              <a:defRPr lang="it-IT" sz="135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17" name="Segnaposto contenuto 2">
            <a:extLst>
              <a:ext uri="{FF2B5EF4-FFF2-40B4-BE49-F238E27FC236}">
                <a16:creationId xmlns:a16="http://schemas.microsoft.com/office/drawing/2014/main" id="{6D2B416D-7B49-44B1-B69F-DA365E602485}"/>
              </a:ext>
            </a:extLst>
          </p:cNvPr>
          <p:cNvSpPr>
            <a:spLocks noGrp="1"/>
          </p:cNvSpPr>
          <p:nvPr>
            <p:ph idx="23" hasCustomPrompt="1"/>
          </p:nvPr>
        </p:nvSpPr>
        <p:spPr>
          <a:xfrm>
            <a:off x="5970090" y="3330009"/>
            <a:ext cx="2717902" cy="739157"/>
          </a:xfrm>
          <a:prstGeom prst="rect">
            <a:avLst/>
          </a:prstGeom>
          <a:solidFill>
            <a:schemeClr val="bg1">
              <a:lumMod val="75000"/>
            </a:schemeClr>
          </a:solidFill>
        </p:spPr>
        <p:txBody>
          <a:bodyPr vert="horz" lIns="144000" tIns="144000" rIns="144000" bIns="45720" rtlCol="0">
            <a:normAutofit/>
          </a:bodyPr>
          <a:lstStyle>
            <a:lvl1pPr>
              <a:spcBef>
                <a:spcPts val="900"/>
              </a:spcBef>
              <a:defRPr lang="it-IT" sz="12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Tree>
    <p:extLst>
      <p:ext uri="{BB962C8B-B14F-4D97-AF65-F5344CB8AC3E}">
        <p14:creationId xmlns:p14="http://schemas.microsoft.com/office/powerpoint/2010/main" val="309394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Titolo e agenda">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D2B416D-7B49-44B1-B69F-DA365E602485}"/>
              </a:ext>
            </a:extLst>
          </p:cNvPr>
          <p:cNvSpPr>
            <a:spLocks noGrp="1"/>
          </p:cNvSpPr>
          <p:nvPr>
            <p:ph idx="1" hasCustomPrompt="1"/>
          </p:nvPr>
        </p:nvSpPr>
        <p:spPr>
          <a:xfrm>
            <a:off x="305526" y="1157325"/>
            <a:ext cx="2717902" cy="333603"/>
          </a:xfrm>
          <a:prstGeom prst="rect">
            <a:avLst/>
          </a:prstGeom>
          <a:solidFill>
            <a:schemeClr val="tx2"/>
          </a:solidFill>
        </p:spPr>
        <p:txBody>
          <a:bodyPr vert="horz" lIns="144000" tIns="144000" rIns="144000" bIns="45720" rtlCol="0" anchor="ctr" anchorCtr="0">
            <a:normAutofit/>
          </a:bodyPr>
          <a:lstStyle>
            <a:lvl1pPr>
              <a:spcBef>
                <a:spcPts val="900"/>
              </a:spcBef>
              <a:defRPr lang="it-IT" sz="135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18"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6" y="1490928"/>
            <a:ext cx="2717902" cy="642673"/>
          </a:xfrm>
          <a:prstGeom prst="rect">
            <a:avLst/>
          </a:prstGeom>
          <a:solidFill>
            <a:schemeClr val="bg1">
              <a:lumMod val="75000"/>
            </a:schemeClr>
          </a:solidFill>
        </p:spPr>
        <p:txBody>
          <a:bodyPr vert="horz" lIns="144000" tIns="144000" rIns="144000" bIns="45720" rtlCol="0">
            <a:normAutofit/>
          </a:bodyPr>
          <a:lstStyle>
            <a:lvl1pPr>
              <a:spcBef>
                <a:spcPts val="900"/>
              </a:spcBef>
              <a:defRPr lang="it-IT" sz="12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22" name="Segnaposto contenuto 2">
            <a:extLst>
              <a:ext uri="{FF2B5EF4-FFF2-40B4-BE49-F238E27FC236}">
                <a16:creationId xmlns:a16="http://schemas.microsoft.com/office/drawing/2014/main" id="{6D2B416D-7B49-44B1-B69F-DA365E602485}"/>
              </a:ext>
            </a:extLst>
          </p:cNvPr>
          <p:cNvSpPr>
            <a:spLocks noGrp="1"/>
          </p:cNvSpPr>
          <p:nvPr>
            <p:ph idx="14" hasCustomPrompt="1"/>
          </p:nvPr>
        </p:nvSpPr>
        <p:spPr>
          <a:xfrm>
            <a:off x="3137808" y="1157325"/>
            <a:ext cx="2717902" cy="333603"/>
          </a:xfrm>
          <a:prstGeom prst="rect">
            <a:avLst/>
          </a:prstGeom>
          <a:solidFill>
            <a:schemeClr val="tx2"/>
          </a:solidFill>
        </p:spPr>
        <p:txBody>
          <a:bodyPr vert="horz" lIns="144000" tIns="144000" rIns="144000" bIns="45720" rtlCol="0" anchor="ctr" anchorCtr="0">
            <a:normAutofit/>
          </a:bodyPr>
          <a:lstStyle>
            <a:lvl1pPr>
              <a:spcBef>
                <a:spcPts val="900"/>
              </a:spcBef>
              <a:defRPr lang="it-IT" sz="135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5" hasCustomPrompt="1"/>
          </p:nvPr>
        </p:nvSpPr>
        <p:spPr>
          <a:xfrm>
            <a:off x="3137808" y="1490928"/>
            <a:ext cx="2717902" cy="642673"/>
          </a:xfrm>
          <a:prstGeom prst="rect">
            <a:avLst/>
          </a:prstGeom>
          <a:solidFill>
            <a:schemeClr val="bg1">
              <a:lumMod val="75000"/>
            </a:schemeClr>
          </a:solidFill>
        </p:spPr>
        <p:txBody>
          <a:bodyPr vert="horz" lIns="144000" tIns="144000" rIns="144000" bIns="45720" rtlCol="0">
            <a:normAutofit/>
          </a:bodyPr>
          <a:lstStyle>
            <a:lvl1pPr>
              <a:spcBef>
                <a:spcPts val="900"/>
              </a:spcBef>
              <a:defRPr lang="it-IT" sz="12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31" name="Segnaposto contenuto 2">
            <a:extLst>
              <a:ext uri="{FF2B5EF4-FFF2-40B4-BE49-F238E27FC236}">
                <a16:creationId xmlns:a16="http://schemas.microsoft.com/office/drawing/2014/main" id="{6D2B416D-7B49-44B1-B69F-DA365E602485}"/>
              </a:ext>
            </a:extLst>
          </p:cNvPr>
          <p:cNvSpPr>
            <a:spLocks noGrp="1"/>
          </p:cNvSpPr>
          <p:nvPr>
            <p:ph idx="16" hasCustomPrompt="1"/>
          </p:nvPr>
        </p:nvSpPr>
        <p:spPr>
          <a:xfrm>
            <a:off x="5970090" y="1157325"/>
            <a:ext cx="2717902" cy="333603"/>
          </a:xfrm>
          <a:prstGeom prst="rect">
            <a:avLst/>
          </a:prstGeom>
          <a:solidFill>
            <a:schemeClr val="tx2"/>
          </a:solidFill>
        </p:spPr>
        <p:txBody>
          <a:bodyPr vert="horz" lIns="144000" tIns="144000" rIns="144000" bIns="45720" rtlCol="0" anchor="ctr" anchorCtr="0">
            <a:normAutofit/>
          </a:bodyPr>
          <a:lstStyle>
            <a:lvl1pPr>
              <a:spcBef>
                <a:spcPts val="900"/>
              </a:spcBef>
              <a:defRPr lang="it-IT" sz="135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32" name="Segnaposto contenuto 2">
            <a:extLst>
              <a:ext uri="{FF2B5EF4-FFF2-40B4-BE49-F238E27FC236}">
                <a16:creationId xmlns:a16="http://schemas.microsoft.com/office/drawing/2014/main" id="{6D2B416D-7B49-44B1-B69F-DA365E602485}"/>
              </a:ext>
            </a:extLst>
          </p:cNvPr>
          <p:cNvSpPr>
            <a:spLocks noGrp="1"/>
          </p:cNvSpPr>
          <p:nvPr>
            <p:ph idx="17" hasCustomPrompt="1"/>
          </p:nvPr>
        </p:nvSpPr>
        <p:spPr>
          <a:xfrm>
            <a:off x="5970090" y="1490928"/>
            <a:ext cx="2717902" cy="642673"/>
          </a:xfrm>
          <a:prstGeom prst="rect">
            <a:avLst/>
          </a:prstGeom>
          <a:solidFill>
            <a:schemeClr val="bg1">
              <a:lumMod val="75000"/>
            </a:schemeClr>
          </a:solidFill>
        </p:spPr>
        <p:txBody>
          <a:bodyPr vert="horz" lIns="144000" tIns="144000" rIns="144000" bIns="45720" rtlCol="0">
            <a:normAutofit/>
          </a:bodyPr>
          <a:lstStyle>
            <a:lvl1pPr>
              <a:spcBef>
                <a:spcPts val="900"/>
              </a:spcBef>
              <a:defRPr lang="it-IT" sz="12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13"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6" y="0"/>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9"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84647" y="5350798"/>
            <a:ext cx="503344"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78"/>
            <a:r>
              <a:rPr lang="it-IT">
                <a:solidFill>
                  <a:srgbClr val="DC002E"/>
                </a:solidFill>
              </a:rPr>
              <a:t>27 ottobre 2020</a:t>
            </a:r>
            <a:endParaRPr lang="it-IT" dirty="0">
              <a:solidFill>
                <a:srgbClr val="DC002E"/>
              </a:solidFill>
            </a:endParaRPr>
          </a:p>
        </p:txBody>
      </p:sp>
      <p:sp>
        <p:nvSpPr>
          <p:cNvPr id="10"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8" y="5459996"/>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78"/>
            <a:endParaRPr lang="en-GB" dirty="0">
              <a:solidFill>
                <a:srgbClr val="717073"/>
              </a:solidFill>
            </a:endParaRPr>
          </a:p>
        </p:txBody>
      </p:sp>
      <p:sp>
        <p:nvSpPr>
          <p:cNvPr id="26" name="Segnaposto contenuto 2">
            <a:extLst>
              <a:ext uri="{FF2B5EF4-FFF2-40B4-BE49-F238E27FC236}">
                <a16:creationId xmlns:a16="http://schemas.microsoft.com/office/drawing/2014/main" id="{6D2B416D-7B49-44B1-B69F-DA365E602485}"/>
              </a:ext>
            </a:extLst>
          </p:cNvPr>
          <p:cNvSpPr>
            <a:spLocks noGrp="1"/>
          </p:cNvSpPr>
          <p:nvPr>
            <p:ph idx="18" hasCustomPrompt="1"/>
          </p:nvPr>
        </p:nvSpPr>
        <p:spPr>
          <a:xfrm>
            <a:off x="305526" y="2321717"/>
            <a:ext cx="2717902" cy="333603"/>
          </a:xfrm>
          <a:prstGeom prst="rect">
            <a:avLst/>
          </a:prstGeom>
          <a:solidFill>
            <a:schemeClr val="tx2"/>
          </a:solidFill>
        </p:spPr>
        <p:txBody>
          <a:bodyPr vert="horz" lIns="144000" tIns="144000" rIns="144000" bIns="45720" rtlCol="0" anchor="ctr" anchorCtr="0">
            <a:normAutofit/>
          </a:bodyPr>
          <a:lstStyle>
            <a:lvl1pPr>
              <a:spcBef>
                <a:spcPts val="900"/>
              </a:spcBef>
              <a:defRPr lang="it-IT" sz="135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27" name="Segnaposto contenuto 2">
            <a:extLst>
              <a:ext uri="{FF2B5EF4-FFF2-40B4-BE49-F238E27FC236}">
                <a16:creationId xmlns:a16="http://schemas.microsoft.com/office/drawing/2014/main" id="{6D2B416D-7B49-44B1-B69F-DA365E602485}"/>
              </a:ext>
            </a:extLst>
          </p:cNvPr>
          <p:cNvSpPr>
            <a:spLocks noGrp="1"/>
          </p:cNvSpPr>
          <p:nvPr>
            <p:ph idx="19" hasCustomPrompt="1"/>
          </p:nvPr>
        </p:nvSpPr>
        <p:spPr>
          <a:xfrm>
            <a:off x="305526" y="2655319"/>
            <a:ext cx="2717902" cy="642673"/>
          </a:xfrm>
          <a:prstGeom prst="rect">
            <a:avLst/>
          </a:prstGeom>
          <a:solidFill>
            <a:schemeClr val="bg1">
              <a:lumMod val="75000"/>
            </a:schemeClr>
          </a:solidFill>
        </p:spPr>
        <p:txBody>
          <a:bodyPr vert="horz" lIns="144000" tIns="144000" rIns="144000" bIns="45720" rtlCol="0">
            <a:normAutofit/>
          </a:bodyPr>
          <a:lstStyle>
            <a:lvl1pPr>
              <a:spcBef>
                <a:spcPts val="900"/>
              </a:spcBef>
              <a:defRPr lang="it-IT" sz="12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28" name="Segnaposto contenuto 2">
            <a:extLst>
              <a:ext uri="{FF2B5EF4-FFF2-40B4-BE49-F238E27FC236}">
                <a16:creationId xmlns:a16="http://schemas.microsoft.com/office/drawing/2014/main" id="{6D2B416D-7B49-44B1-B69F-DA365E602485}"/>
              </a:ext>
            </a:extLst>
          </p:cNvPr>
          <p:cNvSpPr>
            <a:spLocks noGrp="1"/>
          </p:cNvSpPr>
          <p:nvPr>
            <p:ph idx="20" hasCustomPrompt="1"/>
          </p:nvPr>
        </p:nvSpPr>
        <p:spPr>
          <a:xfrm>
            <a:off x="3137808" y="2321717"/>
            <a:ext cx="2717902" cy="333603"/>
          </a:xfrm>
          <a:prstGeom prst="rect">
            <a:avLst/>
          </a:prstGeom>
          <a:solidFill>
            <a:schemeClr val="tx2"/>
          </a:solidFill>
        </p:spPr>
        <p:txBody>
          <a:bodyPr vert="horz" lIns="144000" tIns="144000" rIns="144000" bIns="45720" rtlCol="0" anchor="ctr" anchorCtr="0">
            <a:normAutofit/>
          </a:bodyPr>
          <a:lstStyle>
            <a:lvl1pPr>
              <a:spcBef>
                <a:spcPts val="900"/>
              </a:spcBef>
              <a:defRPr lang="it-IT" sz="135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29" name="Segnaposto contenuto 2">
            <a:extLst>
              <a:ext uri="{FF2B5EF4-FFF2-40B4-BE49-F238E27FC236}">
                <a16:creationId xmlns:a16="http://schemas.microsoft.com/office/drawing/2014/main" id="{6D2B416D-7B49-44B1-B69F-DA365E602485}"/>
              </a:ext>
            </a:extLst>
          </p:cNvPr>
          <p:cNvSpPr>
            <a:spLocks noGrp="1"/>
          </p:cNvSpPr>
          <p:nvPr>
            <p:ph idx="21" hasCustomPrompt="1"/>
          </p:nvPr>
        </p:nvSpPr>
        <p:spPr>
          <a:xfrm>
            <a:off x="3137808" y="2655319"/>
            <a:ext cx="2717902" cy="642673"/>
          </a:xfrm>
          <a:prstGeom prst="rect">
            <a:avLst/>
          </a:prstGeom>
          <a:solidFill>
            <a:schemeClr val="bg1">
              <a:lumMod val="75000"/>
            </a:schemeClr>
          </a:solidFill>
        </p:spPr>
        <p:txBody>
          <a:bodyPr vert="horz" lIns="144000" tIns="144000" rIns="144000" bIns="45720" rtlCol="0">
            <a:normAutofit/>
          </a:bodyPr>
          <a:lstStyle>
            <a:lvl1pPr>
              <a:spcBef>
                <a:spcPts val="900"/>
              </a:spcBef>
              <a:defRPr lang="it-IT" sz="12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33" name="Segnaposto contenuto 2">
            <a:extLst>
              <a:ext uri="{FF2B5EF4-FFF2-40B4-BE49-F238E27FC236}">
                <a16:creationId xmlns:a16="http://schemas.microsoft.com/office/drawing/2014/main" id="{6D2B416D-7B49-44B1-B69F-DA365E602485}"/>
              </a:ext>
            </a:extLst>
          </p:cNvPr>
          <p:cNvSpPr>
            <a:spLocks noGrp="1"/>
          </p:cNvSpPr>
          <p:nvPr>
            <p:ph idx="22" hasCustomPrompt="1"/>
          </p:nvPr>
        </p:nvSpPr>
        <p:spPr>
          <a:xfrm>
            <a:off x="5970090" y="2321717"/>
            <a:ext cx="2717902" cy="333603"/>
          </a:xfrm>
          <a:prstGeom prst="rect">
            <a:avLst/>
          </a:prstGeom>
          <a:solidFill>
            <a:schemeClr val="tx2"/>
          </a:solidFill>
        </p:spPr>
        <p:txBody>
          <a:bodyPr vert="horz" lIns="144000" tIns="144000" rIns="144000" bIns="45720" rtlCol="0" anchor="ctr" anchorCtr="0">
            <a:normAutofit/>
          </a:bodyPr>
          <a:lstStyle>
            <a:lvl1pPr>
              <a:spcBef>
                <a:spcPts val="900"/>
              </a:spcBef>
              <a:defRPr lang="it-IT" sz="135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34" name="Segnaposto contenuto 2">
            <a:extLst>
              <a:ext uri="{FF2B5EF4-FFF2-40B4-BE49-F238E27FC236}">
                <a16:creationId xmlns:a16="http://schemas.microsoft.com/office/drawing/2014/main" id="{6D2B416D-7B49-44B1-B69F-DA365E602485}"/>
              </a:ext>
            </a:extLst>
          </p:cNvPr>
          <p:cNvSpPr>
            <a:spLocks noGrp="1"/>
          </p:cNvSpPr>
          <p:nvPr>
            <p:ph idx="23" hasCustomPrompt="1"/>
          </p:nvPr>
        </p:nvSpPr>
        <p:spPr>
          <a:xfrm>
            <a:off x="5970090" y="2655319"/>
            <a:ext cx="2717902" cy="642673"/>
          </a:xfrm>
          <a:prstGeom prst="rect">
            <a:avLst/>
          </a:prstGeom>
          <a:solidFill>
            <a:schemeClr val="bg1">
              <a:lumMod val="75000"/>
            </a:schemeClr>
          </a:solidFill>
        </p:spPr>
        <p:txBody>
          <a:bodyPr vert="horz" lIns="144000" tIns="144000" rIns="144000" bIns="45720" rtlCol="0">
            <a:normAutofit/>
          </a:bodyPr>
          <a:lstStyle>
            <a:lvl1pPr>
              <a:spcBef>
                <a:spcPts val="900"/>
              </a:spcBef>
              <a:defRPr lang="it-IT" sz="12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35" name="Segnaposto contenuto 2">
            <a:extLst>
              <a:ext uri="{FF2B5EF4-FFF2-40B4-BE49-F238E27FC236}">
                <a16:creationId xmlns:a16="http://schemas.microsoft.com/office/drawing/2014/main" id="{6D2B416D-7B49-44B1-B69F-DA365E602485}"/>
              </a:ext>
            </a:extLst>
          </p:cNvPr>
          <p:cNvSpPr>
            <a:spLocks noGrp="1"/>
          </p:cNvSpPr>
          <p:nvPr>
            <p:ph idx="24" hasCustomPrompt="1"/>
          </p:nvPr>
        </p:nvSpPr>
        <p:spPr>
          <a:xfrm>
            <a:off x="305526" y="3482166"/>
            <a:ext cx="2717902" cy="333603"/>
          </a:xfrm>
          <a:prstGeom prst="rect">
            <a:avLst/>
          </a:prstGeom>
          <a:solidFill>
            <a:schemeClr val="tx2"/>
          </a:solidFill>
        </p:spPr>
        <p:txBody>
          <a:bodyPr vert="horz" lIns="144000" tIns="144000" rIns="144000" bIns="45720" rtlCol="0" anchor="ctr" anchorCtr="0">
            <a:normAutofit/>
          </a:bodyPr>
          <a:lstStyle>
            <a:lvl1pPr>
              <a:spcBef>
                <a:spcPts val="900"/>
              </a:spcBef>
              <a:defRPr lang="it-IT" sz="135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36" name="Segnaposto contenuto 2">
            <a:extLst>
              <a:ext uri="{FF2B5EF4-FFF2-40B4-BE49-F238E27FC236}">
                <a16:creationId xmlns:a16="http://schemas.microsoft.com/office/drawing/2014/main" id="{6D2B416D-7B49-44B1-B69F-DA365E602485}"/>
              </a:ext>
            </a:extLst>
          </p:cNvPr>
          <p:cNvSpPr>
            <a:spLocks noGrp="1"/>
          </p:cNvSpPr>
          <p:nvPr>
            <p:ph idx="25" hasCustomPrompt="1"/>
          </p:nvPr>
        </p:nvSpPr>
        <p:spPr>
          <a:xfrm>
            <a:off x="305526" y="3815769"/>
            <a:ext cx="2717902" cy="642673"/>
          </a:xfrm>
          <a:prstGeom prst="rect">
            <a:avLst/>
          </a:prstGeom>
          <a:solidFill>
            <a:schemeClr val="bg1">
              <a:lumMod val="75000"/>
            </a:schemeClr>
          </a:solidFill>
        </p:spPr>
        <p:txBody>
          <a:bodyPr vert="horz" lIns="144000" tIns="144000" rIns="144000" bIns="45720" rtlCol="0">
            <a:normAutofit/>
          </a:bodyPr>
          <a:lstStyle>
            <a:lvl1pPr>
              <a:spcBef>
                <a:spcPts val="900"/>
              </a:spcBef>
              <a:defRPr lang="it-IT" sz="12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37" name="Segnaposto contenuto 2">
            <a:extLst>
              <a:ext uri="{FF2B5EF4-FFF2-40B4-BE49-F238E27FC236}">
                <a16:creationId xmlns:a16="http://schemas.microsoft.com/office/drawing/2014/main" id="{6D2B416D-7B49-44B1-B69F-DA365E602485}"/>
              </a:ext>
            </a:extLst>
          </p:cNvPr>
          <p:cNvSpPr>
            <a:spLocks noGrp="1"/>
          </p:cNvSpPr>
          <p:nvPr>
            <p:ph idx="26" hasCustomPrompt="1"/>
          </p:nvPr>
        </p:nvSpPr>
        <p:spPr>
          <a:xfrm>
            <a:off x="3137808" y="3482166"/>
            <a:ext cx="2717902" cy="333603"/>
          </a:xfrm>
          <a:prstGeom prst="rect">
            <a:avLst/>
          </a:prstGeom>
          <a:solidFill>
            <a:schemeClr val="tx2"/>
          </a:solidFill>
        </p:spPr>
        <p:txBody>
          <a:bodyPr vert="horz" lIns="144000" tIns="144000" rIns="144000" bIns="45720" rtlCol="0" anchor="ctr" anchorCtr="0">
            <a:normAutofit/>
          </a:bodyPr>
          <a:lstStyle>
            <a:lvl1pPr>
              <a:spcBef>
                <a:spcPts val="900"/>
              </a:spcBef>
              <a:defRPr lang="it-IT" sz="135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38" name="Segnaposto contenuto 2">
            <a:extLst>
              <a:ext uri="{FF2B5EF4-FFF2-40B4-BE49-F238E27FC236}">
                <a16:creationId xmlns:a16="http://schemas.microsoft.com/office/drawing/2014/main" id="{6D2B416D-7B49-44B1-B69F-DA365E602485}"/>
              </a:ext>
            </a:extLst>
          </p:cNvPr>
          <p:cNvSpPr>
            <a:spLocks noGrp="1"/>
          </p:cNvSpPr>
          <p:nvPr>
            <p:ph idx="27" hasCustomPrompt="1"/>
          </p:nvPr>
        </p:nvSpPr>
        <p:spPr>
          <a:xfrm>
            <a:off x="3137808" y="3815769"/>
            <a:ext cx="2717902" cy="642673"/>
          </a:xfrm>
          <a:prstGeom prst="rect">
            <a:avLst/>
          </a:prstGeom>
          <a:solidFill>
            <a:schemeClr val="bg1">
              <a:lumMod val="75000"/>
            </a:schemeClr>
          </a:solidFill>
        </p:spPr>
        <p:txBody>
          <a:bodyPr vert="horz" lIns="144000" tIns="144000" rIns="144000" bIns="45720" rtlCol="0">
            <a:normAutofit/>
          </a:bodyPr>
          <a:lstStyle>
            <a:lvl1pPr>
              <a:spcBef>
                <a:spcPts val="900"/>
              </a:spcBef>
              <a:defRPr lang="it-IT" sz="12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
        <p:nvSpPr>
          <p:cNvPr id="39" name="Segnaposto contenuto 2">
            <a:extLst>
              <a:ext uri="{FF2B5EF4-FFF2-40B4-BE49-F238E27FC236}">
                <a16:creationId xmlns:a16="http://schemas.microsoft.com/office/drawing/2014/main" id="{6D2B416D-7B49-44B1-B69F-DA365E602485}"/>
              </a:ext>
            </a:extLst>
          </p:cNvPr>
          <p:cNvSpPr>
            <a:spLocks noGrp="1"/>
          </p:cNvSpPr>
          <p:nvPr>
            <p:ph idx="28" hasCustomPrompt="1"/>
          </p:nvPr>
        </p:nvSpPr>
        <p:spPr>
          <a:xfrm>
            <a:off x="5970090" y="3482166"/>
            <a:ext cx="2717902" cy="333603"/>
          </a:xfrm>
          <a:prstGeom prst="rect">
            <a:avLst/>
          </a:prstGeom>
          <a:solidFill>
            <a:schemeClr val="tx2"/>
          </a:solidFill>
        </p:spPr>
        <p:txBody>
          <a:bodyPr vert="horz" lIns="144000" tIns="144000" rIns="144000" bIns="45720" rtlCol="0" anchor="ctr" anchorCtr="0">
            <a:normAutofit/>
          </a:bodyPr>
          <a:lstStyle>
            <a:lvl1pPr>
              <a:spcBef>
                <a:spcPts val="900"/>
              </a:spcBef>
              <a:defRPr lang="it-IT" sz="135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18pt</a:t>
            </a:r>
          </a:p>
        </p:txBody>
      </p:sp>
      <p:sp>
        <p:nvSpPr>
          <p:cNvPr id="40" name="Segnaposto contenuto 2">
            <a:extLst>
              <a:ext uri="{FF2B5EF4-FFF2-40B4-BE49-F238E27FC236}">
                <a16:creationId xmlns:a16="http://schemas.microsoft.com/office/drawing/2014/main" id="{6D2B416D-7B49-44B1-B69F-DA365E602485}"/>
              </a:ext>
            </a:extLst>
          </p:cNvPr>
          <p:cNvSpPr>
            <a:spLocks noGrp="1"/>
          </p:cNvSpPr>
          <p:nvPr>
            <p:ph idx="29" hasCustomPrompt="1"/>
          </p:nvPr>
        </p:nvSpPr>
        <p:spPr>
          <a:xfrm>
            <a:off x="5970090" y="3815769"/>
            <a:ext cx="2717902" cy="642673"/>
          </a:xfrm>
          <a:prstGeom prst="rect">
            <a:avLst/>
          </a:prstGeom>
          <a:solidFill>
            <a:schemeClr val="bg1">
              <a:lumMod val="75000"/>
            </a:schemeClr>
          </a:solidFill>
        </p:spPr>
        <p:txBody>
          <a:bodyPr vert="horz" lIns="144000" tIns="144000" rIns="144000" bIns="45720" rtlCol="0">
            <a:normAutofit/>
          </a:bodyPr>
          <a:lstStyle>
            <a:lvl1pPr>
              <a:spcBef>
                <a:spcPts val="900"/>
              </a:spcBef>
              <a:defRPr lang="it-IT" sz="1200" b="0"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Testo Calibri 16pt</a:t>
            </a:r>
          </a:p>
        </p:txBody>
      </p:sp>
    </p:spTree>
    <p:extLst>
      <p:ext uri="{BB962C8B-B14F-4D97-AF65-F5344CB8AC3E}">
        <p14:creationId xmlns:p14="http://schemas.microsoft.com/office/powerpoint/2010/main" val="158356648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ROSSO1_Titolo Sottotitolo e contenuto">
    <p:spTree>
      <p:nvGrpSpPr>
        <p:cNvPr id="1" name=""/>
        <p:cNvGrpSpPr/>
        <p:nvPr/>
      </p:nvGrpSpPr>
      <p:grpSpPr>
        <a:xfrm>
          <a:off x="0" y="0"/>
          <a:ext cx="0" cy="0"/>
          <a:chOff x="0" y="0"/>
          <a:chExt cx="0" cy="0"/>
        </a:xfrm>
      </p:grpSpPr>
      <p:grpSp>
        <p:nvGrpSpPr>
          <p:cNvPr id="4" name="Gruppo 3"/>
          <p:cNvGrpSpPr/>
          <p:nvPr userDrawn="1"/>
        </p:nvGrpSpPr>
        <p:grpSpPr>
          <a:xfrm>
            <a:off x="0" y="0"/>
            <a:ext cx="9144000" cy="5715000"/>
            <a:chOff x="0" y="0"/>
            <a:chExt cx="12192000" cy="6858000"/>
          </a:xfrm>
        </p:grpSpPr>
        <p:sp>
          <p:nvSpPr>
            <p:cNvPr id="2" name="Rettangolo 1"/>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it-IT" sz="1350">
                <a:solidFill>
                  <a:srgbClr val="FFFFFF"/>
                </a:solidFill>
              </a:endParaRPr>
            </a:p>
          </p:txBody>
        </p:sp>
        <p:sp>
          <p:nvSpPr>
            <p:cNvPr id="22" name="Rettangolo 21">
              <a:extLst>
                <a:ext uri="{FF2B5EF4-FFF2-40B4-BE49-F238E27FC236}">
                  <a16:creationId xmlns:a16="http://schemas.microsoft.com/office/drawing/2014/main" id="{7466584B-8BD1-48B2-BD0C-DC7DD5380BEF}"/>
                </a:ext>
              </a:extLst>
            </p:cNvPr>
            <p:cNvSpPr/>
            <p:nvPr userDrawn="1"/>
          </p:nvSpPr>
          <p:spPr>
            <a:xfrm>
              <a:off x="11718170" y="0"/>
              <a:ext cx="4728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it-IT" sz="1350">
                <a:solidFill>
                  <a:srgbClr val="FFFFFF"/>
                </a:solidFill>
              </a:endParaRPr>
            </a:p>
          </p:txBody>
        </p:sp>
        <p:grpSp>
          <p:nvGrpSpPr>
            <p:cNvPr id="23"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11786074" y="90427"/>
              <a:ext cx="346160" cy="234428"/>
              <a:chOff x="-560" y="-1287"/>
              <a:chExt cx="6379" cy="4320"/>
            </a:xfrm>
          </p:grpSpPr>
          <p:sp>
            <p:nvSpPr>
              <p:cNvPr id="24"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800"/>
                <a:endParaRPr lang="it-IT" sz="1350">
                  <a:solidFill>
                    <a:srgbClr val="000000"/>
                  </a:solidFill>
                </a:endParaRPr>
              </a:p>
            </p:txBody>
          </p:sp>
          <p:sp>
            <p:nvSpPr>
              <p:cNvPr id="25"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800"/>
                <a:endParaRPr lang="it-IT" sz="1350">
                  <a:solidFill>
                    <a:srgbClr val="000000"/>
                  </a:solidFill>
                </a:endParaRPr>
              </a:p>
            </p:txBody>
          </p:sp>
          <p:sp>
            <p:nvSpPr>
              <p:cNvPr id="26"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800"/>
                <a:endParaRPr lang="it-IT" sz="1350">
                  <a:solidFill>
                    <a:srgbClr val="000000"/>
                  </a:solidFill>
                </a:endParaRPr>
              </a:p>
            </p:txBody>
          </p:sp>
          <p:sp>
            <p:nvSpPr>
              <p:cNvPr id="27"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rgbClr val="0E6B69"/>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800"/>
                <a:endParaRPr lang="it-IT" sz="1350">
                  <a:solidFill>
                    <a:srgbClr val="000000"/>
                  </a:solidFill>
                </a:endParaRPr>
              </a:p>
            </p:txBody>
          </p:sp>
          <p:sp>
            <p:nvSpPr>
              <p:cNvPr id="28"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rgbClr val="0E6B69"/>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800"/>
                <a:endParaRPr lang="it-IT" sz="1350">
                  <a:solidFill>
                    <a:srgbClr val="000000"/>
                  </a:solidFill>
                </a:endParaRPr>
              </a:p>
            </p:txBody>
          </p:sp>
          <p:sp>
            <p:nvSpPr>
              <p:cNvPr id="29"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rgbClr val="0E6B69"/>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800"/>
                <a:endParaRPr lang="it-IT" sz="1350">
                  <a:solidFill>
                    <a:srgbClr val="000000"/>
                  </a:solidFill>
                </a:endParaRPr>
              </a:p>
            </p:txBody>
          </p:sp>
        </p:grpSp>
      </p:grpSp>
      <p:sp>
        <p:nvSpPr>
          <p:cNvPr id="17"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6" y="0"/>
            <a:ext cx="8382465" cy="721973"/>
          </a:xfrm>
          <a:prstGeom prst="rect">
            <a:avLst/>
          </a:prstGeom>
        </p:spPr>
        <p:txBody>
          <a:bodyPr vert="horz" lIns="0" tIns="45720" rIns="91440" bIns="45720" rtlCol="0" anchor="b">
            <a:noAutofit/>
          </a:bodyPr>
          <a:lstStyle>
            <a:lvl1pPr>
              <a:defRPr lang="it-IT">
                <a:solidFill>
                  <a:schemeClr val="bg1"/>
                </a:solidFill>
              </a:defRPr>
            </a:lvl1pPr>
          </a:lstStyle>
          <a:p>
            <a:pPr lvl="0"/>
            <a:r>
              <a:rPr lang="it-IT" dirty="0"/>
              <a:t>Titolo Calibri 28pt </a:t>
            </a:r>
          </a:p>
        </p:txBody>
      </p:sp>
      <p:sp>
        <p:nvSpPr>
          <p:cNvPr id="19"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6" y="721973"/>
            <a:ext cx="8382465" cy="325778"/>
          </a:xfrm>
          <a:prstGeom prst="rect">
            <a:avLst/>
          </a:prstGeom>
        </p:spPr>
        <p:txBody>
          <a:bodyPr vert="horz" lIns="0" tIns="45720" rIns="91440" bIns="45720" rtlCol="0">
            <a:normAutofit/>
          </a:bodyPr>
          <a:lstStyle>
            <a:lvl1pPr>
              <a:spcBef>
                <a:spcPts val="900"/>
              </a:spcBef>
              <a:defRPr lang="it-IT" sz="1500" b="1" smtClean="0">
                <a:solidFill>
                  <a:schemeClr val="bg1"/>
                </a:solidFill>
              </a:defRPr>
            </a:lvl1pPr>
            <a:lvl2pPr>
              <a:defRPr lang="it-IT" smtClean="0"/>
            </a:lvl2pPr>
            <a:lvl3pPr>
              <a:defRPr lang="it-IT" smtClean="0"/>
            </a:lvl3pPr>
            <a:lvl4pPr>
              <a:defRPr lang="it-IT" smtClean="0"/>
            </a:lvl4pPr>
            <a:lvl5pPr>
              <a:defRPr lang="it-IT"/>
            </a:lvl5pPr>
          </a:lstStyle>
          <a:p>
            <a:pPr lvl="0"/>
            <a:r>
              <a:rPr lang="it-IT" dirty="0"/>
              <a:t>Sottotitolo Calibri 22pt</a:t>
            </a:r>
          </a:p>
        </p:txBody>
      </p:sp>
      <p:sp>
        <p:nvSpPr>
          <p:cNvPr id="3" name="Segnaposto testo 2">
            <a:extLst>
              <a:ext uri="{FF2B5EF4-FFF2-40B4-BE49-F238E27FC236}">
                <a16:creationId xmlns:a16="http://schemas.microsoft.com/office/drawing/2014/main" id="{6197E883-74D9-DD49-9664-52FC49ABA788}"/>
              </a:ext>
            </a:extLst>
          </p:cNvPr>
          <p:cNvSpPr>
            <a:spLocks noGrp="1"/>
          </p:cNvSpPr>
          <p:nvPr>
            <p:ph type="body" sz="quarter" idx="14" hasCustomPrompt="1"/>
          </p:nvPr>
        </p:nvSpPr>
        <p:spPr>
          <a:xfrm>
            <a:off x="305991" y="1267354"/>
            <a:ext cx="8382000" cy="3570553"/>
          </a:xfrm>
          <a:prstGeom prst="rect">
            <a:avLst/>
          </a:prstGeom>
        </p:spPr>
        <p:txBody>
          <a:bodyPr/>
          <a:lstStyle>
            <a:lvl1pPr>
              <a:defRPr sz="15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it-IT" dirty="0"/>
              <a:t>Calibri 20pt</a:t>
            </a:r>
          </a:p>
          <a:p>
            <a:pPr lvl="1"/>
            <a:r>
              <a:rPr lang="it-IT" dirty="0"/>
              <a:t>Secondo livello 18pt</a:t>
            </a:r>
          </a:p>
          <a:p>
            <a:pPr lvl="2"/>
            <a:r>
              <a:rPr lang="it-IT" dirty="0"/>
              <a:t>Terzo livello 16pt</a:t>
            </a:r>
          </a:p>
          <a:p>
            <a:pPr lvl="3"/>
            <a:r>
              <a:rPr lang="it-IT" dirty="0"/>
              <a:t>Quarto livello 14pt</a:t>
            </a:r>
          </a:p>
          <a:p>
            <a:pPr lvl="4"/>
            <a:r>
              <a:rPr lang="it-IT" dirty="0"/>
              <a:t>Quinto livello 12pt</a:t>
            </a:r>
          </a:p>
        </p:txBody>
      </p:sp>
      <p:sp>
        <p:nvSpPr>
          <p:cNvPr id="21"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8788628" y="5413256"/>
            <a:ext cx="354666" cy="192644"/>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8"/>
            <a:fld id="{B9D7DBFB-DCE9-42BC-A361-A0671D12ADFC}" type="slidenum">
              <a:rPr lang="it-IT" sz="750">
                <a:solidFill>
                  <a:srgbClr val="DC002E"/>
                </a:solidFill>
              </a:rPr>
              <a:pPr defTabSz="914378"/>
              <a:t>‹N›</a:t>
            </a:fld>
            <a:endParaRPr lang="it-IT" sz="750" dirty="0">
              <a:solidFill>
                <a:srgbClr val="DC002E"/>
              </a:solidFill>
            </a:endParaRPr>
          </a:p>
        </p:txBody>
      </p:sp>
      <p:sp>
        <p:nvSpPr>
          <p:cNvPr id="30"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84647" y="5350798"/>
            <a:ext cx="503344" cy="92333"/>
          </a:xfrm>
          <a:prstGeom prst="rect">
            <a:avLst/>
          </a:prstGeom>
          <a:noFill/>
          <a:effectLst/>
        </p:spPr>
        <p:txBody>
          <a:bodyPr wrap="none" lIns="0" tIns="0" rIns="0" bIns="0" rtlCol="0" anchor="ctr">
            <a:spAutoFit/>
          </a:bodyPr>
          <a:lstStyle>
            <a:lvl1pPr algn="r">
              <a:defRPr lang="it-IT" sz="600" smtClean="0">
                <a:solidFill>
                  <a:schemeClr val="bg1"/>
                </a:solidFill>
                <a:effectLst/>
              </a:defRPr>
            </a:lvl1pPr>
          </a:lstStyle>
          <a:p>
            <a:pPr defTabSz="914378"/>
            <a:r>
              <a:rPr lang="it-IT">
                <a:solidFill>
                  <a:srgbClr val="FFFFFF"/>
                </a:solidFill>
              </a:rPr>
              <a:t>27 ottobre 2020</a:t>
            </a:r>
            <a:endParaRPr lang="it-IT" dirty="0">
              <a:solidFill>
                <a:srgbClr val="FFFFFF"/>
              </a:solidFill>
            </a:endParaRPr>
          </a:p>
        </p:txBody>
      </p:sp>
      <p:sp>
        <p:nvSpPr>
          <p:cNvPr id="31"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8" y="5459996"/>
            <a:ext cx="6349277" cy="92333"/>
          </a:xfrm>
          <a:prstGeom prst="rect">
            <a:avLst/>
          </a:prstGeom>
          <a:noFill/>
        </p:spPr>
        <p:txBody>
          <a:bodyPr wrap="square" lIns="0" tIns="0" rIns="0" bIns="0" rtlCol="0">
            <a:spAutoFit/>
          </a:bodyPr>
          <a:lstStyle>
            <a:lvl1pPr>
              <a:defRPr lang="it-IT" sz="600" i="0">
                <a:solidFill>
                  <a:schemeClr val="bg1"/>
                </a:solidFill>
              </a:defRPr>
            </a:lvl1pPr>
          </a:lstStyle>
          <a:p>
            <a:pPr algn="r" defTabSz="914378"/>
            <a:endParaRPr lang="en-GB" dirty="0">
              <a:solidFill>
                <a:srgbClr val="FFFFFF"/>
              </a:solidFill>
            </a:endParaRPr>
          </a:p>
        </p:txBody>
      </p:sp>
      <p:pic>
        <p:nvPicPr>
          <p:cNvPr id="20" name="Immagin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991" y="5097929"/>
            <a:ext cx="711341" cy="447737"/>
          </a:xfrm>
          <a:prstGeom prst="rect">
            <a:avLst/>
          </a:prstGeom>
        </p:spPr>
      </p:pic>
    </p:spTree>
    <p:extLst>
      <p:ext uri="{BB962C8B-B14F-4D97-AF65-F5344CB8AC3E}">
        <p14:creationId xmlns:p14="http://schemas.microsoft.com/office/powerpoint/2010/main" val="596722068"/>
      </p:ext>
    </p:extLst>
  </p:cSld>
  <p:clrMapOvr>
    <a:masterClrMapping/>
  </p:clrMapOvr>
  <p:extLst>
    <p:ext uri="{DCECCB84-F9BA-43D5-87BE-67443E8EF086}">
      <p15:sldGuideLst xmlns:p15="http://schemas.microsoft.com/office/powerpoint/2012/main">
        <p15:guide id="1" orient="horz" pos="95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ROSSO1_COPY HEAD">
    <p:spTree>
      <p:nvGrpSpPr>
        <p:cNvPr id="1" name=""/>
        <p:cNvGrpSpPr/>
        <p:nvPr/>
      </p:nvGrpSpPr>
      <p:grpSpPr>
        <a:xfrm>
          <a:off x="0" y="0"/>
          <a:ext cx="0" cy="0"/>
          <a:chOff x="0" y="0"/>
          <a:chExt cx="0" cy="0"/>
        </a:xfrm>
      </p:grpSpPr>
      <p:sp>
        <p:nvSpPr>
          <p:cNvPr id="2" name="Rettangolo 1"/>
          <p:cNvSpPr/>
          <p:nvPr userDrawn="1"/>
        </p:nvSpPr>
        <p:spPr>
          <a:xfrm>
            <a:off x="0" y="0"/>
            <a:ext cx="9144000" cy="5715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it-IT" sz="9000" dirty="0">
              <a:solidFill>
                <a:srgbClr val="FFFFFF"/>
              </a:solidFill>
            </a:endParaRPr>
          </a:p>
        </p:txBody>
      </p:sp>
      <p:sp>
        <p:nvSpPr>
          <p:cNvPr id="22" name="Rettangolo 21">
            <a:extLst>
              <a:ext uri="{FF2B5EF4-FFF2-40B4-BE49-F238E27FC236}">
                <a16:creationId xmlns:a16="http://schemas.microsoft.com/office/drawing/2014/main" id="{7466584B-8BD1-48B2-BD0C-DC7DD5380BEF}"/>
              </a:ext>
            </a:extLst>
          </p:cNvPr>
          <p:cNvSpPr/>
          <p:nvPr userDrawn="1"/>
        </p:nvSpPr>
        <p:spPr>
          <a:xfrm>
            <a:off x="8788628" y="0"/>
            <a:ext cx="354666"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it-IT" sz="1350">
              <a:solidFill>
                <a:srgbClr val="FFFFFF"/>
              </a:solidFill>
            </a:endParaRPr>
          </a:p>
        </p:txBody>
      </p:sp>
      <p:grpSp>
        <p:nvGrpSpPr>
          <p:cNvPr id="23"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8839556" y="75356"/>
            <a:ext cx="259620" cy="195357"/>
            <a:chOff x="-560" y="-1287"/>
            <a:chExt cx="6379" cy="4320"/>
          </a:xfrm>
        </p:grpSpPr>
        <p:sp>
          <p:nvSpPr>
            <p:cNvPr id="24"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800"/>
              <a:endParaRPr lang="it-IT" sz="1350">
                <a:solidFill>
                  <a:srgbClr val="000000"/>
                </a:solidFill>
              </a:endParaRPr>
            </a:p>
          </p:txBody>
        </p:sp>
        <p:sp>
          <p:nvSpPr>
            <p:cNvPr id="25"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800"/>
              <a:endParaRPr lang="it-IT" sz="1350">
                <a:solidFill>
                  <a:srgbClr val="000000"/>
                </a:solidFill>
              </a:endParaRPr>
            </a:p>
          </p:txBody>
        </p:sp>
        <p:sp>
          <p:nvSpPr>
            <p:cNvPr id="26"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800"/>
              <a:endParaRPr lang="it-IT" sz="1350">
                <a:solidFill>
                  <a:srgbClr val="000000"/>
                </a:solidFill>
              </a:endParaRPr>
            </a:p>
          </p:txBody>
        </p:sp>
        <p:sp>
          <p:nvSpPr>
            <p:cNvPr id="27"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rgbClr val="0E6B69"/>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800"/>
              <a:endParaRPr lang="it-IT" sz="1350">
                <a:solidFill>
                  <a:srgbClr val="000000"/>
                </a:solidFill>
              </a:endParaRPr>
            </a:p>
          </p:txBody>
        </p:sp>
        <p:sp>
          <p:nvSpPr>
            <p:cNvPr id="28"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rgbClr val="0E6B69"/>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800"/>
              <a:endParaRPr lang="it-IT" sz="1350">
                <a:solidFill>
                  <a:srgbClr val="000000"/>
                </a:solidFill>
              </a:endParaRPr>
            </a:p>
          </p:txBody>
        </p:sp>
        <p:sp>
          <p:nvSpPr>
            <p:cNvPr id="29"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rgbClr val="0E6B69"/>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800"/>
              <a:endParaRPr lang="it-IT" sz="1350">
                <a:solidFill>
                  <a:srgbClr val="000000"/>
                </a:solidFill>
              </a:endParaRPr>
            </a:p>
          </p:txBody>
        </p:sp>
      </p:grpSp>
      <p:sp>
        <p:nvSpPr>
          <p:cNvPr id="21"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8788628" y="5413256"/>
            <a:ext cx="354666" cy="192644"/>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8"/>
            <a:fld id="{B9D7DBFB-DCE9-42BC-A361-A0671D12ADFC}" type="slidenum">
              <a:rPr lang="it-IT" sz="750">
                <a:solidFill>
                  <a:srgbClr val="DC002E"/>
                </a:solidFill>
              </a:rPr>
              <a:pPr defTabSz="914378"/>
              <a:t>‹N›</a:t>
            </a:fld>
            <a:endParaRPr lang="it-IT" sz="750" dirty="0">
              <a:solidFill>
                <a:srgbClr val="DC002E"/>
              </a:solidFill>
            </a:endParaRPr>
          </a:p>
        </p:txBody>
      </p:sp>
      <p:sp>
        <p:nvSpPr>
          <p:cNvPr id="6" name="Segnaposto testo 5"/>
          <p:cNvSpPr>
            <a:spLocks noGrp="1"/>
          </p:cNvSpPr>
          <p:nvPr>
            <p:ph type="body" sz="quarter" idx="10" hasCustomPrompt="1"/>
          </p:nvPr>
        </p:nvSpPr>
        <p:spPr>
          <a:xfrm>
            <a:off x="305991" y="751417"/>
            <a:ext cx="8382000" cy="4086491"/>
          </a:xfrm>
        </p:spPr>
        <p:txBody>
          <a:bodyPr anchor="ctr" anchorCtr="0"/>
          <a:lstStyle>
            <a:lvl1pPr algn="ctr">
              <a:defRPr sz="9000" b="1">
                <a:solidFill>
                  <a:schemeClr val="bg1"/>
                </a:solidFill>
              </a:defRPr>
            </a:lvl1pPr>
          </a:lstStyle>
          <a:p>
            <a:pPr lvl="0"/>
            <a:r>
              <a:rPr lang="it-IT" dirty="0"/>
              <a:t>Inserire il testo</a:t>
            </a:r>
          </a:p>
        </p:txBody>
      </p:sp>
      <p:sp>
        <p:nvSpPr>
          <p:cNvPr id="16"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84647" y="5350798"/>
            <a:ext cx="503344" cy="92333"/>
          </a:xfrm>
          <a:prstGeom prst="rect">
            <a:avLst/>
          </a:prstGeom>
          <a:noFill/>
          <a:effectLst/>
        </p:spPr>
        <p:txBody>
          <a:bodyPr wrap="none" lIns="0" tIns="0" rIns="0" bIns="0" rtlCol="0" anchor="ctr">
            <a:spAutoFit/>
          </a:bodyPr>
          <a:lstStyle>
            <a:lvl1pPr algn="r">
              <a:defRPr lang="it-IT" sz="600" smtClean="0">
                <a:solidFill>
                  <a:schemeClr val="bg1"/>
                </a:solidFill>
                <a:effectLst/>
              </a:defRPr>
            </a:lvl1pPr>
          </a:lstStyle>
          <a:p>
            <a:pPr defTabSz="914378"/>
            <a:r>
              <a:rPr lang="it-IT">
                <a:solidFill>
                  <a:srgbClr val="FFFFFF"/>
                </a:solidFill>
              </a:rPr>
              <a:t>27 ottobre 2020</a:t>
            </a:r>
            <a:endParaRPr lang="it-IT" dirty="0">
              <a:solidFill>
                <a:srgbClr val="FFFFFF"/>
              </a:solidFill>
            </a:endParaRPr>
          </a:p>
        </p:txBody>
      </p:sp>
      <p:sp>
        <p:nvSpPr>
          <p:cNvPr id="17"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8" y="5459996"/>
            <a:ext cx="6349277" cy="92333"/>
          </a:xfrm>
          <a:prstGeom prst="rect">
            <a:avLst/>
          </a:prstGeom>
          <a:noFill/>
        </p:spPr>
        <p:txBody>
          <a:bodyPr wrap="square" lIns="0" tIns="0" rIns="0" bIns="0" rtlCol="0">
            <a:spAutoFit/>
          </a:bodyPr>
          <a:lstStyle>
            <a:lvl1pPr>
              <a:defRPr lang="it-IT" sz="600" i="0">
                <a:solidFill>
                  <a:schemeClr val="bg1"/>
                </a:solidFill>
              </a:defRPr>
            </a:lvl1pPr>
          </a:lstStyle>
          <a:p>
            <a:pPr algn="r" defTabSz="914378"/>
            <a:endParaRPr lang="en-GB" dirty="0">
              <a:solidFill>
                <a:srgbClr val="FFFFFF"/>
              </a:solidFill>
            </a:endParaRPr>
          </a:p>
        </p:txBody>
      </p:sp>
      <p:pic>
        <p:nvPicPr>
          <p:cNvPr id="18" name="Immagin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991" y="5097929"/>
            <a:ext cx="711341" cy="447737"/>
          </a:xfrm>
          <a:prstGeom prst="rect">
            <a:avLst/>
          </a:prstGeom>
        </p:spPr>
      </p:pic>
    </p:spTree>
    <p:extLst>
      <p:ext uri="{BB962C8B-B14F-4D97-AF65-F5344CB8AC3E}">
        <p14:creationId xmlns:p14="http://schemas.microsoft.com/office/powerpoint/2010/main" val="2817872776"/>
      </p:ext>
    </p:extLst>
  </p:cSld>
  <p:clrMapOvr>
    <a:masterClrMapping/>
  </p:clrMapOvr>
  <p:extLst>
    <p:ext uri="{DCECCB84-F9BA-43D5-87BE-67443E8EF086}">
      <p15:sldGuideLst xmlns:p15="http://schemas.microsoft.com/office/powerpoint/2012/main">
        <p15:guide id="1" orient="horz" pos="95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dice">
    <p:spTree>
      <p:nvGrpSpPr>
        <p:cNvPr id="1" name=""/>
        <p:cNvGrpSpPr/>
        <p:nvPr/>
      </p:nvGrpSpPr>
      <p:grpSpPr>
        <a:xfrm>
          <a:off x="0" y="0"/>
          <a:ext cx="0" cy="0"/>
          <a:chOff x="0" y="0"/>
          <a:chExt cx="0" cy="0"/>
        </a:xfrm>
      </p:grpSpPr>
      <p:sp>
        <p:nvSpPr>
          <p:cNvPr id="12" name="Rettangolo 11">
            <a:extLst>
              <a:ext uri="{FF2B5EF4-FFF2-40B4-BE49-F238E27FC236}">
                <a16:creationId xmlns:a16="http://schemas.microsoft.com/office/drawing/2014/main" id="{83084A23-6A9D-48F6-95F5-5090736F718A}"/>
              </a:ext>
            </a:extLst>
          </p:cNvPr>
          <p:cNvSpPr/>
          <p:nvPr userDrawn="1"/>
        </p:nvSpPr>
        <p:spPr>
          <a:xfrm>
            <a:off x="8789334" y="0"/>
            <a:ext cx="354666"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it-IT">
              <a:solidFill>
                <a:srgbClr val="FFFFFF"/>
              </a:solidFill>
            </a:endParaRPr>
          </a:p>
        </p:txBody>
      </p:sp>
      <p:grpSp>
        <p:nvGrpSpPr>
          <p:cNvPr id="14"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8840262" y="75356"/>
            <a:ext cx="259620" cy="195357"/>
            <a:chOff x="-560" y="-1287"/>
            <a:chExt cx="6379" cy="4320"/>
          </a:xfrm>
        </p:grpSpPr>
        <p:sp>
          <p:nvSpPr>
            <p:cNvPr id="15"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6"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7"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8"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22"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30"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grpSp>
      <p:sp>
        <p:nvSpPr>
          <p:cNvPr id="26" name="Segnaposto contenuto 2">
            <a:extLst>
              <a:ext uri="{FF2B5EF4-FFF2-40B4-BE49-F238E27FC236}">
                <a16:creationId xmlns:a16="http://schemas.microsoft.com/office/drawing/2014/main" id="{6D2B416D-7B49-44B1-B69F-DA365E602485}"/>
              </a:ext>
            </a:extLst>
          </p:cNvPr>
          <p:cNvSpPr>
            <a:spLocks noGrp="1"/>
          </p:cNvSpPr>
          <p:nvPr>
            <p:ph idx="1" hasCustomPrompt="1"/>
          </p:nvPr>
        </p:nvSpPr>
        <p:spPr>
          <a:xfrm>
            <a:off x="3204008" y="1632220"/>
            <a:ext cx="4767646" cy="288656"/>
          </a:xfrm>
          <a:prstGeom prst="rect">
            <a:avLst/>
          </a:prstGeom>
        </p:spPr>
        <p:txBody>
          <a:bodyPr vert="horz" lIns="0" tIns="45720" rIns="91440" bIns="45720" rtlCol="0" anchor="ctr" anchorCtr="0">
            <a:normAutofit/>
          </a:bodyPr>
          <a:lstStyle>
            <a:lvl1pPr algn="l">
              <a:defRPr lang="it-IT" sz="2000" baseline="0" smtClean="0">
                <a:solidFill>
                  <a:schemeClr val="bg2"/>
                </a:solidFill>
              </a:defRPr>
            </a:lvl1pPr>
            <a:lvl2pPr>
              <a:defRPr lang="it-IT" smtClean="0"/>
            </a:lvl2pPr>
            <a:lvl3pPr>
              <a:defRPr lang="it-IT" smtClean="0"/>
            </a:lvl3pPr>
            <a:lvl4pPr>
              <a:defRPr lang="it-IT" smtClean="0"/>
            </a:lvl4pPr>
            <a:lvl5pPr>
              <a:defRPr lang="it-IT"/>
            </a:lvl5pPr>
          </a:lstStyle>
          <a:p>
            <a:pPr lvl="0"/>
            <a:r>
              <a:rPr lang="it-IT" dirty="0"/>
              <a:t>Indice</a:t>
            </a:r>
          </a:p>
        </p:txBody>
      </p:sp>
      <p:sp>
        <p:nvSpPr>
          <p:cNvPr id="27" name="Segnaposto contenuto 2">
            <a:extLst>
              <a:ext uri="{FF2B5EF4-FFF2-40B4-BE49-F238E27FC236}">
                <a16:creationId xmlns:a16="http://schemas.microsoft.com/office/drawing/2014/main" id="{6D2B416D-7B49-44B1-B69F-DA365E602485}"/>
              </a:ext>
            </a:extLst>
          </p:cNvPr>
          <p:cNvSpPr>
            <a:spLocks noGrp="1"/>
          </p:cNvSpPr>
          <p:nvPr>
            <p:ph idx="10" hasCustomPrompt="1"/>
          </p:nvPr>
        </p:nvSpPr>
        <p:spPr>
          <a:xfrm>
            <a:off x="8083823" y="1632224"/>
            <a:ext cx="407799" cy="288656"/>
          </a:xfrm>
          <a:prstGeom prst="rect">
            <a:avLst/>
          </a:prstGeom>
        </p:spPr>
        <p:txBody>
          <a:bodyPr vert="horz" lIns="0" tIns="45720" rIns="91440" bIns="45720" rtlCol="0" anchor="ctr" anchorCtr="0">
            <a:normAutofit/>
          </a:bodyPr>
          <a:lstStyle>
            <a:lvl1pPr algn="r">
              <a:defRPr lang="it-IT" sz="2000" baseline="0" smtClean="0">
                <a:solidFill>
                  <a:schemeClr val="bg2"/>
                </a:solidFill>
              </a:defRPr>
            </a:lvl1pPr>
            <a:lvl2pPr>
              <a:defRPr lang="it-IT" smtClean="0"/>
            </a:lvl2pPr>
            <a:lvl3pPr>
              <a:defRPr lang="it-IT" smtClean="0"/>
            </a:lvl3pPr>
            <a:lvl4pPr>
              <a:defRPr lang="it-IT" smtClean="0"/>
            </a:lvl4pPr>
            <a:lvl5pPr>
              <a:defRPr lang="it-IT"/>
            </a:lvl5pPr>
          </a:lstStyle>
          <a:p>
            <a:pPr lvl="0"/>
            <a:r>
              <a:rPr lang="it-IT" dirty="0"/>
              <a:t>N </a:t>
            </a:r>
          </a:p>
        </p:txBody>
      </p:sp>
      <p:sp>
        <p:nvSpPr>
          <p:cNvPr id="28" name="CasellaDiTesto 27"/>
          <p:cNvSpPr txBox="1"/>
          <p:nvPr userDrawn="1"/>
        </p:nvSpPr>
        <p:spPr>
          <a:xfrm>
            <a:off x="5336500" y="907689"/>
            <a:ext cx="2807495" cy="646331"/>
          </a:xfrm>
          <a:prstGeom prst="rect">
            <a:avLst/>
          </a:prstGeom>
          <a:noFill/>
        </p:spPr>
        <p:txBody>
          <a:bodyPr wrap="square" rtlCol="0">
            <a:spAutoFit/>
          </a:bodyPr>
          <a:lstStyle/>
          <a:p>
            <a:pPr algn="r" defTabSz="914400"/>
            <a:r>
              <a:rPr lang="it-IT" sz="3600" b="1" dirty="0">
                <a:solidFill>
                  <a:srgbClr val="DC002E"/>
                </a:solidFill>
              </a:rPr>
              <a:t>INDICE</a:t>
            </a:r>
          </a:p>
        </p:txBody>
      </p:sp>
      <p:sp>
        <p:nvSpPr>
          <p:cNvPr id="29" name="Segnaposto contenuto 2">
            <a:extLst>
              <a:ext uri="{FF2B5EF4-FFF2-40B4-BE49-F238E27FC236}">
                <a16:creationId xmlns:a16="http://schemas.microsoft.com/office/drawing/2014/main" id="{6D2B416D-7B49-44B1-B69F-DA365E602485}"/>
              </a:ext>
            </a:extLst>
          </p:cNvPr>
          <p:cNvSpPr>
            <a:spLocks noGrp="1"/>
          </p:cNvSpPr>
          <p:nvPr>
            <p:ph idx="11" hasCustomPrompt="1"/>
          </p:nvPr>
        </p:nvSpPr>
        <p:spPr>
          <a:xfrm>
            <a:off x="2004949" y="1632224"/>
            <a:ext cx="1024920" cy="288656"/>
          </a:xfrm>
          <a:prstGeom prst="rect">
            <a:avLst/>
          </a:prstGeom>
        </p:spPr>
        <p:txBody>
          <a:bodyPr vert="horz" lIns="0" tIns="45720" rIns="91440" bIns="45720" rtlCol="0" anchor="ctr" anchorCtr="0">
            <a:normAutofit/>
          </a:bodyPr>
          <a:lstStyle>
            <a:lvl1pPr algn="r">
              <a:defRPr lang="it-IT" sz="2000" b="1" baseline="0" smtClean="0">
                <a:solidFill>
                  <a:schemeClr val="tx2"/>
                </a:solidFill>
              </a:defRPr>
            </a:lvl1pPr>
            <a:lvl2pPr>
              <a:defRPr lang="it-IT" smtClean="0"/>
            </a:lvl2pPr>
            <a:lvl3pPr>
              <a:defRPr lang="it-IT" smtClean="0"/>
            </a:lvl3pPr>
            <a:lvl4pPr>
              <a:defRPr lang="it-IT" smtClean="0"/>
            </a:lvl4pPr>
            <a:lvl5pPr>
              <a:defRPr lang="it-IT"/>
            </a:lvl5pPr>
          </a:lstStyle>
          <a:p>
            <a:pPr lvl="0"/>
            <a:r>
              <a:rPr lang="it-IT" dirty="0"/>
              <a:t>00</a:t>
            </a:r>
          </a:p>
        </p:txBody>
      </p:sp>
      <p:sp>
        <p:nvSpPr>
          <p:cNvPr id="35"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8788628" y="5413261"/>
            <a:ext cx="354666" cy="192644"/>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fld id="{B9D7DBFB-DCE9-42BC-A361-A0671D12ADFC}" type="slidenum">
              <a:rPr lang="it-IT">
                <a:solidFill>
                  <a:srgbClr val="FFFFFF"/>
                </a:solidFill>
              </a:rPr>
              <a:pPr defTabSz="1219170"/>
              <a:t>‹N›</a:t>
            </a:fld>
            <a:endParaRPr lang="it-IT" dirty="0">
              <a:solidFill>
                <a:srgbClr val="FFFFFF"/>
              </a:solidFill>
            </a:endParaRPr>
          </a:p>
        </p:txBody>
      </p:sp>
    </p:spTree>
    <p:extLst>
      <p:ext uri="{BB962C8B-B14F-4D97-AF65-F5344CB8AC3E}">
        <p14:creationId xmlns:p14="http://schemas.microsoft.com/office/powerpoint/2010/main" val="7241113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rgbClr val="A6A6A6"/>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622" y="1352"/>
          <a:ext cx="1619" cy="1349"/>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2" y="1352"/>
                        <a:ext cx="1619" cy="13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0" name="Immagine 23">
            <a:extLst>
              <a:ext uri="{FF2B5EF4-FFF2-40B4-BE49-F238E27FC236}">
                <a16:creationId xmlns:a16="http://schemas.microsoft.com/office/drawing/2014/main" id="{3AF58126-496D-4B06-8DA2-3C1A4E1FC9A5}"/>
              </a:ext>
            </a:extLst>
          </p:cNvPr>
          <p:cNvPicPr>
            <a:picLocks noChangeAspect="1"/>
          </p:cNvPicPr>
          <p:nvPr/>
        </p:nvPicPr>
        <p:blipFill rotWithShape="1">
          <a:blip r:embed="rId5" cstate="email">
            <a:extLst>
              <a:ext uri="{28A0092B-C50C-407E-A947-70E740481C1C}">
                <a14:useLocalDpi xmlns:a14="http://schemas.microsoft.com/office/drawing/2010/main" val="0"/>
              </a:ext>
            </a:extLst>
          </a:blip>
          <a:srcRect t="35334" b="22889"/>
          <a:stretch/>
        </p:blipFill>
        <p:spPr>
          <a:xfrm>
            <a:off x="-30958" y="3045777"/>
            <a:ext cx="9181001" cy="2612532"/>
          </a:xfrm>
          <a:prstGeom prst="rect">
            <a:avLst/>
          </a:prstGeom>
        </p:spPr>
      </p:pic>
      <p:sp>
        <p:nvSpPr>
          <p:cNvPr id="13314" name="Title"/>
          <p:cNvSpPr>
            <a:spLocks noGrp="1" noChangeArrowheads="1"/>
          </p:cNvSpPr>
          <p:nvPr>
            <p:ph type="ctrTitle"/>
          </p:nvPr>
        </p:nvSpPr>
        <p:spPr bwMode="auto">
          <a:xfrm>
            <a:off x="277020" y="1066173"/>
            <a:ext cx="8387894" cy="565219"/>
          </a:xfrm>
          <a:prstGeom prst="rect">
            <a:avLst/>
          </a:prstGeom>
        </p:spPr>
        <p:txBody>
          <a:bodyPr wrap="square" anchor="b">
            <a:spAutoFit/>
          </a:bodyPr>
          <a:lstStyle>
            <a:lvl1pPr algn="r">
              <a:defRPr lang="x-none" sz="3673" b="1" baseline="0">
                <a:solidFill>
                  <a:schemeClr val="tx2"/>
                </a:solidFill>
                <a:latin typeface="Calibri" panose="020F0502020204030204" pitchFamily="34" charset="0"/>
                <a:ea typeface="+mj-ea"/>
                <a:sym typeface="Calibri" panose="020F0502020204030204" pitchFamily="34" charset="0"/>
              </a:defRPr>
            </a:lvl1pPr>
          </a:lstStyle>
          <a:p>
            <a:pPr lvl="0" latinLnBrk="0"/>
            <a:r>
              <a:rPr lang="en-US" noProof="0"/>
              <a:t>Click to edit Master title style</a:t>
            </a:r>
            <a:endParaRPr lang="en-US" noProof="0" dirty="0"/>
          </a:p>
        </p:txBody>
      </p:sp>
      <p:sp>
        <p:nvSpPr>
          <p:cNvPr id="13315" name="Subtitle"/>
          <p:cNvSpPr>
            <a:spLocks noGrp="1" noChangeArrowheads="1"/>
          </p:cNvSpPr>
          <p:nvPr>
            <p:ph type="subTitle" idx="1"/>
          </p:nvPr>
        </p:nvSpPr>
        <p:spPr bwMode="auto">
          <a:xfrm>
            <a:off x="277020" y="1763444"/>
            <a:ext cx="8387894" cy="358047"/>
          </a:xfrm>
          <a:prstGeom prst="rect">
            <a:avLst/>
          </a:prstGeom>
        </p:spPr>
        <p:txBody>
          <a:bodyPr wrap="square">
            <a:spAutoFit/>
          </a:bodyPr>
          <a:lstStyle>
            <a:lvl1pPr algn="r">
              <a:defRPr lang="x-none" sz="2449" cap="none" baseline="0">
                <a:solidFill>
                  <a:schemeClr val="bg1"/>
                </a:solidFill>
                <a:latin typeface="Calibri" panose="020F0502020204030204" pitchFamily="34" charset="0"/>
                <a:ea typeface="+mn-ea"/>
                <a:sym typeface="Calibri" panose="020F0502020204030204" pitchFamily="34" charset="0"/>
              </a:defRPr>
            </a:lvl1pPr>
          </a:lstStyle>
          <a:p>
            <a:pPr lvl="0" latinLnBrk="0"/>
            <a:r>
              <a:rPr lang="en-US" noProof="0"/>
              <a:t>Click to edit Master subtitle style</a:t>
            </a:r>
            <a:endParaRPr lang="en-US" noProof="0" dirty="0"/>
          </a:p>
        </p:txBody>
      </p:sp>
      <p:sp>
        <p:nvSpPr>
          <p:cNvPr id="5" name="doc id"/>
          <p:cNvSpPr txBox="1">
            <a:spLocks noChangeArrowheads="1"/>
          </p:cNvSpPr>
          <p:nvPr/>
        </p:nvSpPr>
        <p:spPr bwMode="auto">
          <a:xfrm>
            <a:off x="8775667" y="-206517"/>
            <a:ext cx="301290" cy="103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eaLnBrk="0" hangingPunct="0">
              <a:defRPr lang="x-none" sz="1600">
                <a:solidFill>
                  <a:schemeClr val="tx1"/>
                </a:solidFill>
                <a:latin typeface="Arial" charset="0"/>
              </a:defRPr>
            </a:lvl1pPr>
            <a:lvl2pPr marL="742950" indent="-285750" eaLnBrk="0" hangingPunct="0">
              <a:defRPr lang="x-none" sz="1600">
                <a:solidFill>
                  <a:schemeClr val="tx1"/>
                </a:solidFill>
                <a:latin typeface="Arial" charset="0"/>
              </a:defRPr>
            </a:lvl2pPr>
            <a:lvl3pPr marL="1143000" indent="-228600" eaLnBrk="0" hangingPunct="0">
              <a:defRPr lang="x-none" sz="1600">
                <a:solidFill>
                  <a:schemeClr val="tx1"/>
                </a:solidFill>
                <a:latin typeface="Arial" charset="0"/>
              </a:defRPr>
            </a:lvl3pPr>
            <a:lvl4pPr marL="1600200" indent="-228600" eaLnBrk="0" hangingPunct="0">
              <a:defRPr lang="x-none" sz="1600">
                <a:solidFill>
                  <a:schemeClr val="tx1"/>
                </a:solidFill>
                <a:latin typeface="Arial" charset="0"/>
              </a:defRPr>
            </a:lvl4pPr>
            <a:lvl5pPr marL="2057400" indent="-228600" eaLnBrk="0" hangingPunct="0">
              <a:defRPr lang="x-none" sz="1600">
                <a:solidFill>
                  <a:schemeClr val="tx1"/>
                </a:solidFill>
                <a:latin typeface="Arial" charset="0"/>
              </a:defRPr>
            </a:lvl5pPr>
            <a:lvl6pPr marL="2514600" indent="-228600" eaLnBrk="0" fontAlgn="base" hangingPunct="0">
              <a:spcBef>
                <a:spcPct val="0"/>
              </a:spcBef>
              <a:spcAft>
                <a:spcPct val="0"/>
              </a:spcAft>
              <a:defRPr lang="x-none" sz="1600">
                <a:solidFill>
                  <a:schemeClr val="tx1"/>
                </a:solidFill>
                <a:latin typeface="Arial" charset="0"/>
              </a:defRPr>
            </a:lvl6pPr>
            <a:lvl7pPr marL="2971800" indent="-228600" eaLnBrk="0" fontAlgn="base" hangingPunct="0">
              <a:spcBef>
                <a:spcPct val="0"/>
              </a:spcBef>
              <a:spcAft>
                <a:spcPct val="0"/>
              </a:spcAft>
              <a:defRPr lang="x-none" sz="1600">
                <a:solidFill>
                  <a:schemeClr val="tx1"/>
                </a:solidFill>
                <a:latin typeface="Arial" charset="0"/>
              </a:defRPr>
            </a:lvl7pPr>
            <a:lvl8pPr marL="3429000" indent="-228600" eaLnBrk="0" fontAlgn="base" hangingPunct="0">
              <a:spcBef>
                <a:spcPct val="0"/>
              </a:spcBef>
              <a:spcAft>
                <a:spcPct val="0"/>
              </a:spcAft>
              <a:defRPr lang="x-none" sz="1600">
                <a:solidFill>
                  <a:schemeClr val="tx1"/>
                </a:solidFill>
                <a:latin typeface="Arial" charset="0"/>
              </a:defRPr>
            </a:lvl8pPr>
            <a:lvl9pPr marL="3886200" indent="-228600" eaLnBrk="0" fontAlgn="base" hangingPunct="0">
              <a:spcBef>
                <a:spcPct val="0"/>
              </a:spcBef>
              <a:spcAft>
                <a:spcPct val="0"/>
              </a:spcAft>
              <a:defRPr lang="x-none" sz="1600">
                <a:solidFill>
                  <a:schemeClr val="tx1"/>
                </a:solidFill>
                <a:latin typeface="Arial" charset="0"/>
              </a:defRPr>
            </a:lvl9pPr>
          </a:lstStyle>
          <a:p>
            <a:pPr algn="r" defTabSz="699722" eaLnBrk="1" fontAlgn="base" hangingPunct="1">
              <a:spcBef>
                <a:spcPct val="0"/>
              </a:spcBef>
              <a:spcAft>
                <a:spcPct val="0"/>
              </a:spcAft>
              <a:defRPr lang="x-none"/>
            </a:pPr>
            <a:r>
              <a:rPr lang="en-US" sz="600">
                <a:solidFill>
                  <a:srgbClr val="FFFFFF"/>
                </a:solidFill>
                <a:latin typeface="Calibri" panose="020F0502020204030204" pitchFamily="34" charset="0"/>
                <a:sym typeface="Calibri" panose="020F0502020204030204" pitchFamily="34" charset="0"/>
              </a:rPr>
              <a:t>MIL-FDS078-29052018-126242/BS</a:t>
            </a:r>
            <a:endParaRPr lang="en-US" sz="600" dirty="0">
              <a:solidFill>
                <a:srgbClr val="FFFFFF"/>
              </a:solidFill>
              <a:latin typeface="Calibri" panose="020F0502020204030204" pitchFamily="34" charset="0"/>
              <a:sym typeface="Calibri" panose="020F0502020204030204" pitchFamily="34" charset="0"/>
            </a:endParaRPr>
          </a:p>
        </p:txBody>
      </p:sp>
      <p:sp>
        <p:nvSpPr>
          <p:cNvPr id="18" name="Text Placeholder 19"/>
          <p:cNvSpPr>
            <a:spLocks noGrp="1"/>
          </p:cNvSpPr>
          <p:nvPr>
            <p:ph type="body" sz="quarter" idx="14" hasCustomPrompt="1"/>
          </p:nvPr>
        </p:nvSpPr>
        <p:spPr bwMode="auto">
          <a:xfrm>
            <a:off x="277020" y="4534054"/>
            <a:ext cx="8582601" cy="201465"/>
          </a:xfrm>
        </p:spPr>
        <p:txBody>
          <a:bodyPr lIns="0" tIns="0" rIns="0" bIns="0">
            <a:spAutoFit/>
          </a:bodyPr>
          <a:lstStyle>
            <a:lvl1pPr marL="0" indent="0">
              <a:buFont typeface="Arial" panose="020B0604020202020204" pitchFamily="34" charset="0"/>
              <a:buNone/>
              <a:defRPr sz="1378" b="1">
                <a:solidFill>
                  <a:schemeClr val="bg1"/>
                </a:solidFill>
              </a:defRPr>
            </a:lvl1pPr>
            <a:lvl2pPr marL="0" indent="0">
              <a:buNone/>
              <a:defRPr/>
            </a:lvl2pPr>
            <a:lvl3pPr marL="0" indent="0">
              <a:buNone/>
              <a:defRPr/>
            </a:lvl3pPr>
            <a:lvl4pPr marL="0" indent="0">
              <a:buNone/>
              <a:defRPr/>
            </a:lvl4pPr>
            <a:lvl5pPr marL="0" indent="0">
              <a:buNone/>
              <a:defRPr/>
            </a:lvl5pPr>
            <a:lvl6pPr marL="0" indent="0">
              <a:buNone/>
              <a:defRPr/>
            </a:lvl6pPr>
            <a:lvl7pPr marL="0" indent="0">
              <a:buNone/>
              <a:defRPr/>
            </a:lvl7pPr>
            <a:lvl8pPr marL="0" indent="0">
              <a:buNone/>
              <a:defRPr/>
            </a:lvl8pPr>
            <a:lvl9pPr marL="0" indent="0">
              <a:buNone/>
              <a:defRPr/>
            </a:lvl9pPr>
          </a:lstStyle>
          <a:p>
            <a:r>
              <a:rPr lang="en-US" dirty="0"/>
              <a:t>Date</a:t>
            </a:r>
          </a:p>
        </p:txBody>
      </p:sp>
      <p:sp>
        <p:nvSpPr>
          <p:cNvPr id="12" name="Working Draft" hidden="1">
            <a:extLst>
              <a:ext uri="{FF2B5EF4-FFF2-40B4-BE49-F238E27FC236}">
                <a16:creationId xmlns:a16="http://schemas.microsoft.com/office/drawing/2014/main" id="{782C6591-B204-4D09-BA06-FD5F3310E138}"/>
              </a:ext>
            </a:extLst>
          </p:cNvPr>
          <p:cNvSpPr txBox="1">
            <a:spLocks noChangeArrowheads="1"/>
          </p:cNvSpPr>
          <p:nvPr/>
        </p:nvSpPr>
        <p:spPr bwMode="gray">
          <a:xfrm rot="5400000">
            <a:off x="8375422" y="1653932"/>
            <a:ext cx="1394613" cy="70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defTabSz="699722" fontAlgn="base" hangingPunct="1">
              <a:spcBef>
                <a:spcPct val="0"/>
              </a:spcBef>
              <a:spcAft>
                <a:spcPct val="0"/>
              </a:spcAft>
              <a:defRPr/>
            </a:pPr>
            <a:r>
              <a:rPr lang="en-US" sz="459">
                <a:solidFill>
                  <a:srgbClr val="FFFFFF"/>
                </a:solidFill>
                <a:latin typeface="Calibri" panose="020F0502020204030204" pitchFamily="34" charset="0"/>
                <a:sym typeface="Calibri" panose="020F0502020204030204" pitchFamily="34" charset="0"/>
              </a:rPr>
              <a:t>Last Modified 27/07/2018 14:11 W. Europe Standard Time</a:t>
            </a:r>
            <a:endParaRPr lang="en-US" sz="459" dirty="0">
              <a:solidFill>
                <a:srgbClr val="FFFFFF"/>
              </a:solidFill>
              <a:latin typeface="Calibri" panose="020F0502020204030204" pitchFamily="34" charset="0"/>
              <a:sym typeface="Calibri" panose="020F0502020204030204" pitchFamily="34" charset="0"/>
            </a:endParaRPr>
          </a:p>
        </p:txBody>
      </p:sp>
      <p:sp>
        <p:nvSpPr>
          <p:cNvPr id="13" name="Printed" hidden="1">
            <a:extLst>
              <a:ext uri="{FF2B5EF4-FFF2-40B4-BE49-F238E27FC236}">
                <a16:creationId xmlns:a16="http://schemas.microsoft.com/office/drawing/2014/main" id="{CBB59A49-999D-4A57-BDA8-5A13B99EEDB4}"/>
              </a:ext>
            </a:extLst>
          </p:cNvPr>
          <p:cNvSpPr txBox="1">
            <a:spLocks noChangeArrowheads="1"/>
          </p:cNvSpPr>
          <p:nvPr/>
        </p:nvSpPr>
        <p:spPr bwMode="gray">
          <a:xfrm rot="5400000">
            <a:off x="8449160" y="3502249"/>
            <a:ext cx="1247136" cy="70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defTabSz="699722" fontAlgn="base" hangingPunct="1">
              <a:spcBef>
                <a:spcPct val="0"/>
              </a:spcBef>
              <a:spcAft>
                <a:spcPct val="0"/>
              </a:spcAft>
              <a:defRPr/>
            </a:pPr>
            <a:r>
              <a:rPr lang="en-US" sz="459">
                <a:solidFill>
                  <a:srgbClr val="FFFFFF"/>
                </a:solidFill>
                <a:latin typeface="Calibri" panose="020F0502020204030204" pitchFamily="34" charset="0"/>
                <a:sym typeface="Calibri" panose="020F0502020204030204" pitchFamily="34" charset="0"/>
              </a:rPr>
              <a:t>Printed 12/07/2018 16:24 W. Europe Standard Time</a:t>
            </a:r>
            <a:endParaRPr lang="en-US" sz="459" dirty="0">
              <a:solidFill>
                <a:srgbClr val="FFFFFF"/>
              </a:solidFill>
              <a:latin typeface="Calibri" panose="020F0502020204030204" pitchFamily="34" charset="0"/>
              <a:sym typeface="Calibri" panose="020F0502020204030204" pitchFamily="34" charset="0"/>
            </a:endParaRPr>
          </a:p>
        </p:txBody>
      </p:sp>
      <p:sp>
        <p:nvSpPr>
          <p:cNvPr id="20" name="Rettangolo 9">
            <a:extLst>
              <a:ext uri="{FF2B5EF4-FFF2-40B4-BE49-F238E27FC236}">
                <a16:creationId xmlns:a16="http://schemas.microsoft.com/office/drawing/2014/main" id="{380DEF3D-DB94-49B7-96E7-C3FF25CA5104}"/>
              </a:ext>
            </a:extLst>
          </p:cNvPr>
          <p:cNvSpPr/>
          <p:nvPr/>
        </p:nvSpPr>
        <p:spPr>
          <a:xfrm>
            <a:off x="8783339" y="1"/>
            <a:ext cx="361875"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99722" fontAlgn="base">
              <a:spcBef>
                <a:spcPct val="0"/>
              </a:spcBef>
              <a:spcAft>
                <a:spcPct val="0"/>
              </a:spcAft>
              <a:defRPr/>
            </a:pPr>
            <a:endParaRPr lang="it-IT" sz="1224">
              <a:solidFill>
                <a:srgbClr val="FFFFFF"/>
              </a:solidFill>
            </a:endParaRPr>
          </a:p>
        </p:txBody>
      </p:sp>
      <p:grpSp>
        <p:nvGrpSpPr>
          <p:cNvPr id="25" name="Group 4">
            <a:extLst>
              <a:ext uri="{FF2B5EF4-FFF2-40B4-BE49-F238E27FC236}">
                <a16:creationId xmlns:a16="http://schemas.microsoft.com/office/drawing/2014/main" id="{6D9C1427-4688-4AC3-BD3A-025078C5F505}"/>
              </a:ext>
            </a:extLst>
          </p:cNvPr>
          <p:cNvGrpSpPr>
            <a:grpSpLocks noChangeAspect="1"/>
          </p:cNvGrpSpPr>
          <p:nvPr/>
        </p:nvGrpSpPr>
        <p:grpSpPr bwMode="auto">
          <a:xfrm>
            <a:off x="8835302" y="76887"/>
            <a:ext cx="264897" cy="199325"/>
            <a:chOff x="-560" y="-1287"/>
            <a:chExt cx="6379" cy="4320"/>
          </a:xfrm>
        </p:grpSpPr>
        <p:sp>
          <p:nvSpPr>
            <p:cNvPr id="26" name="AutoShape 3">
              <a:extLst>
                <a:ext uri="{FF2B5EF4-FFF2-40B4-BE49-F238E27FC236}">
                  <a16:creationId xmlns:a16="http://schemas.microsoft.com/office/drawing/2014/main" id="{25CD258C-68B8-4684-979C-769B450F1702}"/>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99722" fontAlgn="base">
                <a:spcBef>
                  <a:spcPct val="0"/>
                </a:spcBef>
                <a:spcAft>
                  <a:spcPct val="0"/>
                </a:spcAft>
                <a:defRPr/>
              </a:pPr>
              <a:endParaRPr lang="it-IT" sz="1224">
                <a:solidFill>
                  <a:srgbClr val="000000"/>
                </a:solidFill>
                <a:latin typeface="Arial" charset="0"/>
              </a:endParaRPr>
            </a:p>
          </p:txBody>
        </p:sp>
        <p:sp>
          <p:nvSpPr>
            <p:cNvPr id="27" name="Rectangle 5">
              <a:extLst>
                <a:ext uri="{FF2B5EF4-FFF2-40B4-BE49-F238E27FC236}">
                  <a16:creationId xmlns:a16="http://schemas.microsoft.com/office/drawing/2014/main" id="{5B0EA1DB-1D63-4ED3-84B9-D20365BDF59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99722" fontAlgn="base">
                <a:spcBef>
                  <a:spcPct val="0"/>
                </a:spcBef>
                <a:spcAft>
                  <a:spcPct val="0"/>
                </a:spcAft>
                <a:defRPr/>
              </a:pPr>
              <a:endParaRPr lang="it-IT" sz="1224">
                <a:solidFill>
                  <a:srgbClr val="000000"/>
                </a:solidFill>
                <a:latin typeface="Arial" charset="0"/>
              </a:endParaRPr>
            </a:p>
          </p:txBody>
        </p:sp>
        <p:sp>
          <p:nvSpPr>
            <p:cNvPr id="28" name="Freeform 6">
              <a:extLst>
                <a:ext uri="{FF2B5EF4-FFF2-40B4-BE49-F238E27FC236}">
                  <a16:creationId xmlns:a16="http://schemas.microsoft.com/office/drawing/2014/main" id="{3F9B6BD9-53D0-43BA-B179-CD3D3A0C4D3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99722" fontAlgn="base">
                <a:spcBef>
                  <a:spcPct val="0"/>
                </a:spcBef>
                <a:spcAft>
                  <a:spcPct val="0"/>
                </a:spcAft>
                <a:defRPr/>
              </a:pPr>
              <a:endParaRPr lang="it-IT" sz="1224">
                <a:solidFill>
                  <a:srgbClr val="000000"/>
                </a:solidFill>
                <a:latin typeface="Arial" charset="0"/>
              </a:endParaRPr>
            </a:p>
          </p:txBody>
        </p:sp>
        <p:sp>
          <p:nvSpPr>
            <p:cNvPr id="29" name="Freeform 7">
              <a:extLst>
                <a:ext uri="{FF2B5EF4-FFF2-40B4-BE49-F238E27FC236}">
                  <a16:creationId xmlns:a16="http://schemas.microsoft.com/office/drawing/2014/main" id="{A060C7E6-C586-4099-96B9-3836F87749F3}"/>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99722" fontAlgn="base">
                <a:spcBef>
                  <a:spcPct val="0"/>
                </a:spcBef>
                <a:spcAft>
                  <a:spcPct val="0"/>
                </a:spcAft>
                <a:defRPr/>
              </a:pPr>
              <a:endParaRPr lang="it-IT" sz="1224">
                <a:solidFill>
                  <a:srgbClr val="000000"/>
                </a:solidFill>
                <a:latin typeface="Arial" charset="0"/>
              </a:endParaRPr>
            </a:p>
          </p:txBody>
        </p:sp>
        <p:sp>
          <p:nvSpPr>
            <p:cNvPr id="30" name="Freeform 8">
              <a:extLst>
                <a:ext uri="{FF2B5EF4-FFF2-40B4-BE49-F238E27FC236}">
                  <a16:creationId xmlns:a16="http://schemas.microsoft.com/office/drawing/2014/main" id="{8087CD34-BB43-4BFE-B5BF-A43F14CA878E}"/>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99722" fontAlgn="base">
                <a:spcBef>
                  <a:spcPct val="0"/>
                </a:spcBef>
                <a:spcAft>
                  <a:spcPct val="0"/>
                </a:spcAft>
                <a:defRPr/>
              </a:pPr>
              <a:endParaRPr lang="it-IT" sz="1224">
                <a:solidFill>
                  <a:srgbClr val="000000"/>
                </a:solidFill>
                <a:latin typeface="Arial" charset="0"/>
              </a:endParaRPr>
            </a:p>
          </p:txBody>
        </p:sp>
        <p:sp>
          <p:nvSpPr>
            <p:cNvPr id="31" name="Freeform 9">
              <a:extLst>
                <a:ext uri="{FF2B5EF4-FFF2-40B4-BE49-F238E27FC236}">
                  <a16:creationId xmlns:a16="http://schemas.microsoft.com/office/drawing/2014/main" id="{5EA87740-59A1-433E-91C6-82DECCE4CF22}"/>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99722" fontAlgn="base">
                <a:spcBef>
                  <a:spcPct val="0"/>
                </a:spcBef>
                <a:spcAft>
                  <a:spcPct val="0"/>
                </a:spcAft>
                <a:defRPr/>
              </a:pPr>
              <a:endParaRPr lang="it-IT" sz="1224">
                <a:solidFill>
                  <a:srgbClr val="000000"/>
                </a:solidFill>
                <a:latin typeface="Arial" charset="0"/>
              </a:endParaRPr>
            </a:p>
          </p:txBody>
        </p:sp>
      </p:grpSp>
    </p:spTree>
    <p:extLst>
      <p:ext uri="{BB962C8B-B14F-4D97-AF65-F5344CB8AC3E}">
        <p14:creationId xmlns:p14="http://schemas.microsoft.com/office/powerpoint/2010/main" val="38278996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9" y="1324"/>
          <a:ext cx="1587" cy="1323"/>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9" y="1324"/>
                        <a:ext cx="1587" cy="132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doc id"/>
          <p:cNvSpPr>
            <a:spLocks noChangeArrowheads="1"/>
          </p:cNvSpPr>
          <p:nvPr/>
        </p:nvSpPr>
        <p:spPr bwMode="auto">
          <a:xfrm>
            <a:off x="8473386" y="-143077"/>
            <a:ext cx="670614" cy="103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algn="r" defTabSz="671510" fontAlgn="base">
              <a:spcBef>
                <a:spcPct val="0"/>
              </a:spcBef>
              <a:spcAft>
                <a:spcPct val="0"/>
              </a:spcAft>
              <a:defRPr/>
            </a:pPr>
            <a:r>
              <a:rPr lang="en-US" sz="600">
                <a:solidFill>
                  <a:srgbClr val="808080"/>
                </a:solidFill>
                <a:sym typeface="Calibri" panose="020F0502020204030204" pitchFamily="34" charset="0"/>
              </a:rPr>
              <a:t>MIL-FDS078-29052018-126242/BS</a:t>
            </a:r>
            <a:endParaRPr lang="en-US" sz="600" dirty="0">
              <a:solidFill>
                <a:srgbClr val="808080"/>
              </a:solidFill>
              <a:sym typeface="Calibri" panose="020F0502020204030204" pitchFamily="34" charset="0"/>
            </a:endParaRPr>
          </a:p>
        </p:txBody>
      </p:sp>
      <p:sp>
        <p:nvSpPr>
          <p:cNvPr id="7" name="Title Placeholder 2">
            <a:extLst>
              <a:ext uri="{FF2B5EF4-FFF2-40B4-BE49-F238E27FC236}">
                <a16:creationId xmlns:a16="http://schemas.microsoft.com/office/drawing/2014/main" id="{2C5E8431-8F48-4E93-8701-25408D2BEE54}"/>
              </a:ext>
            </a:extLst>
          </p:cNvPr>
          <p:cNvSpPr>
            <a:spLocks noGrp="1" noChangeArrowheads="1"/>
          </p:cNvSpPr>
          <p:nvPr>
            <p:ph type="title"/>
          </p:nvPr>
        </p:nvSpPr>
        <p:spPr bwMode="auto">
          <a:xfrm>
            <a:off x="270782" y="181056"/>
            <a:ext cx="8580882" cy="329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2143"/>
            </a:lvl1pPr>
          </a:lstStyle>
          <a:p>
            <a:pPr lvl="0" latinLnBrk="0"/>
            <a:r>
              <a:rPr lang="en-US" dirty="0"/>
              <a:t>Click to edit Master title style</a:t>
            </a:r>
            <a:endParaRPr lang="en-US" noProof="0" dirty="0"/>
          </a:p>
        </p:txBody>
      </p:sp>
    </p:spTree>
    <p:extLst>
      <p:ext uri="{BB962C8B-B14F-4D97-AF65-F5344CB8AC3E}">
        <p14:creationId xmlns:p14="http://schemas.microsoft.com/office/powerpoint/2010/main" val="715056554"/>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Agenda">
    <p:bg>
      <p:bgPr>
        <a:solidFill>
          <a:schemeClr val="accent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B460DF27-6207-456B-BF20-64FA51FF0D9F}"/>
              </a:ext>
            </a:extLst>
          </p:cNvPr>
          <p:cNvGraphicFramePr>
            <a:graphicFrameLocks noChangeAspect="1"/>
          </p:cNvGraphicFramePr>
          <p:nvPr>
            <p:custDataLst>
              <p:tags r:id="rId1"/>
            </p:custDataLst>
          </p:nvPr>
        </p:nvGraphicFramePr>
        <p:xfrm>
          <a:off x="1216" y="1351"/>
          <a:ext cx="1214" cy="1349"/>
        </p:xfrm>
        <a:graphic>
          <a:graphicData uri="http://schemas.openxmlformats.org/presentationml/2006/ole">
            <mc:AlternateContent xmlns:mc="http://schemas.openxmlformats.org/markup-compatibility/2006">
              <mc:Choice xmlns:v="urn:schemas-microsoft-com:vml" Requires="v">
                <p:oleObj name="think-cell Slide" r:id="rId3" imgW="360" imgH="360" progId="">
                  <p:embed/>
                </p:oleObj>
              </mc:Choice>
              <mc:Fallback>
                <p:oleObj name="think-cell Slide" r:id="rId3" imgW="360" imgH="36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6" y="1351"/>
                        <a:ext cx="1214" cy="13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3" name="Immagine 20">
            <a:extLst>
              <a:ext uri="{FF2B5EF4-FFF2-40B4-BE49-F238E27FC236}">
                <a16:creationId xmlns:a16="http://schemas.microsoft.com/office/drawing/2014/main" id="{7192F0C5-16DC-45A9-B9A2-C383F968250F}"/>
              </a:ext>
            </a:extLst>
          </p:cNvPr>
          <p:cNvPicPr>
            <a:picLocks noChangeAspect="1"/>
          </p:cNvPicPr>
          <p:nvPr/>
        </p:nvPicPr>
        <p:blipFill rotWithShape="1">
          <a:blip r:embed="rId5" cstate="email">
            <a:extLst>
              <a:ext uri="{28A0092B-C50C-407E-A947-70E740481C1C}">
                <a14:useLocalDpi xmlns:a14="http://schemas.microsoft.com/office/drawing/2010/main" val="0"/>
              </a:ext>
            </a:extLst>
          </a:blip>
          <a:srcRect t="35334" b="22889"/>
          <a:stretch/>
        </p:blipFill>
        <p:spPr>
          <a:xfrm>
            <a:off x="-4784" y="3102468"/>
            <a:ext cx="9142502" cy="2612532"/>
          </a:xfrm>
          <a:prstGeom prst="rect">
            <a:avLst/>
          </a:prstGeom>
        </p:spPr>
      </p:pic>
      <p:sp>
        <p:nvSpPr>
          <p:cNvPr id="12" name="Rettangolo 17">
            <a:extLst>
              <a:ext uri="{FF2B5EF4-FFF2-40B4-BE49-F238E27FC236}">
                <a16:creationId xmlns:a16="http://schemas.microsoft.com/office/drawing/2014/main" id="{09035E06-233F-4DD7-A72B-85FD3C2E095B}"/>
              </a:ext>
            </a:extLst>
          </p:cNvPr>
          <p:cNvSpPr/>
          <p:nvPr/>
        </p:nvSpPr>
        <p:spPr>
          <a:xfrm>
            <a:off x="-4784" y="2799460"/>
            <a:ext cx="9142502" cy="2915541"/>
          </a:xfrm>
          <a:prstGeom prst="rect">
            <a:avLst/>
          </a:prstGeom>
          <a:solidFill>
            <a:srgbClr val="D2D2D2">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99722" fontAlgn="base">
              <a:spcBef>
                <a:spcPct val="0"/>
              </a:spcBef>
              <a:spcAft>
                <a:spcPct val="0"/>
              </a:spcAft>
              <a:defRPr/>
            </a:pPr>
            <a:endParaRPr lang="en-GB" sz="1224">
              <a:solidFill>
                <a:srgbClr val="FFFFFF"/>
              </a:solidFill>
            </a:endParaRPr>
          </a:p>
        </p:txBody>
      </p:sp>
      <p:sp>
        <p:nvSpPr>
          <p:cNvPr id="2" name="Title 1"/>
          <p:cNvSpPr>
            <a:spLocks noGrp="1"/>
          </p:cNvSpPr>
          <p:nvPr>
            <p:ph type="title"/>
          </p:nvPr>
        </p:nvSpPr>
        <p:spPr>
          <a:xfrm>
            <a:off x="364448" y="280083"/>
            <a:ext cx="8580882" cy="329770"/>
          </a:xfrm>
        </p:spPr>
        <p:txBody>
          <a:bodyPr/>
          <a:lstStyle>
            <a:lvl1pPr>
              <a:defRPr sz="2143">
                <a:solidFill>
                  <a:schemeClr val="tx2"/>
                </a:solidFill>
              </a:defRPr>
            </a:lvl1pPr>
          </a:lstStyle>
          <a:p>
            <a:r>
              <a:rPr lang="en-US"/>
              <a:t>Click to edit Master title style</a:t>
            </a:r>
            <a:endParaRPr lang="en-US" dirty="0"/>
          </a:p>
        </p:txBody>
      </p:sp>
      <p:sp>
        <p:nvSpPr>
          <p:cNvPr id="15" name="Rettangolo 9">
            <a:extLst>
              <a:ext uri="{FF2B5EF4-FFF2-40B4-BE49-F238E27FC236}">
                <a16:creationId xmlns:a16="http://schemas.microsoft.com/office/drawing/2014/main" id="{7CD42508-6341-41F4-BC26-346F008E3B18}"/>
              </a:ext>
            </a:extLst>
          </p:cNvPr>
          <p:cNvSpPr/>
          <p:nvPr/>
        </p:nvSpPr>
        <p:spPr>
          <a:xfrm>
            <a:off x="8791326" y="1"/>
            <a:ext cx="361875"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99722" fontAlgn="base">
              <a:spcBef>
                <a:spcPct val="0"/>
              </a:spcBef>
              <a:spcAft>
                <a:spcPct val="0"/>
              </a:spcAft>
              <a:defRPr/>
            </a:pPr>
            <a:endParaRPr lang="it-IT" sz="1224">
              <a:solidFill>
                <a:srgbClr val="FFFFFF"/>
              </a:solidFill>
            </a:endParaRPr>
          </a:p>
        </p:txBody>
      </p:sp>
      <p:grpSp>
        <p:nvGrpSpPr>
          <p:cNvPr id="16" name="Group 4">
            <a:extLst>
              <a:ext uri="{FF2B5EF4-FFF2-40B4-BE49-F238E27FC236}">
                <a16:creationId xmlns:a16="http://schemas.microsoft.com/office/drawing/2014/main" id="{EF78C7DF-33F9-492F-AC4F-885D7E9E73A1}"/>
              </a:ext>
            </a:extLst>
          </p:cNvPr>
          <p:cNvGrpSpPr>
            <a:grpSpLocks noChangeAspect="1"/>
          </p:cNvGrpSpPr>
          <p:nvPr/>
        </p:nvGrpSpPr>
        <p:grpSpPr bwMode="auto">
          <a:xfrm>
            <a:off x="8843290" y="76887"/>
            <a:ext cx="264897" cy="199325"/>
            <a:chOff x="-560" y="-1287"/>
            <a:chExt cx="6379" cy="4320"/>
          </a:xfrm>
        </p:grpSpPr>
        <p:sp>
          <p:nvSpPr>
            <p:cNvPr id="17" name="AutoShape 3">
              <a:extLst>
                <a:ext uri="{FF2B5EF4-FFF2-40B4-BE49-F238E27FC236}">
                  <a16:creationId xmlns:a16="http://schemas.microsoft.com/office/drawing/2014/main" id="{B22EC739-2F58-430E-A6A6-C26F45BFF6E7}"/>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99722" fontAlgn="base">
                <a:spcBef>
                  <a:spcPct val="0"/>
                </a:spcBef>
                <a:spcAft>
                  <a:spcPct val="0"/>
                </a:spcAft>
                <a:defRPr/>
              </a:pPr>
              <a:endParaRPr lang="it-IT" sz="1224">
                <a:solidFill>
                  <a:srgbClr val="000000"/>
                </a:solidFill>
                <a:latin typeface="Arial" charset="0"/>
              </a:endParaRPr>
            </a:p>
          </p:txBody>
        </p:sp>
        <p:sp>
          <p:nvSpPr>
            <p:cNvPr id="18" name="Rectangle 5">
              <a:extLst>
                <a:ext uri="{FF2B5EF4-FFF2-40B4-BE49-F238E27FC236}">
                  <a16:creationId xmlns:a16="http://schemas.microsoft.com/office/drawing/2014/main" id="{4AA36D2A-8BA2-462D-A60E-434183DC9DDB}"/>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99722" fontAlgn="base">
                <a:spcBef>
                  <a:spcPct val="0"/>
                </a:spcBef>
                <a:spcAft>
                  <a:spcPct val="0"/>
                </a:spcAft>
                <a:defRPr/>
              </a:pPr>
              <a:endParaRPr lang="it-IT" sz="1224">
                <a:solidFill>
                  <a:srgbClr val="000000"/>
                </a:solidFill>
                <a:latin typeface="Arial" charset="0"/>
              </a:endParaRPr>
            </a:p>
          </p:txBody>
        </p:sp>
        <p:sp>
          <p:nvSpPr>
            <p:cNvPr id="19" name="Freeform 6">
              <a:extLst>
                <a:ext uri="{FF2B5EF4-FFF2-40B4-BE49-F238E27FC236}">
                  <a16:creationId xmlns:a16="http://schemas.microsoft.com/office/drawing/2014/main" id="{7B9CBB36-426D-4370-B0ED-240D5090BAEE}"/>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99722" fontAlgn="base">
                <a:spcBef>
                  <a:spcPct val="0"/>
                </a:spcBef>
                <a:spcAft>
                  <a:spcPct val="0"/>
                </a:spcAft>
                <a:defRPr/>
              </a:pPr>
              <a:endParaRPr lang="it-IT" sz="1224">
                <a:solidFill>
                  <a:srgbClr val="000000"/>
                </a:solidFill>
                <a:latin typeface="Arial" charset="0"/>
              </a:endParaRPr>
            </a:p>
          </p:txBody>
        </p:sp>
        <p:sp>
          <p:nvSpPr>
            <p:cNvPr id="25" name="Freeform 7">
              <a:extLst>
                <a:ext uri="{FF2B5EF4-FFF2-40B4-BE49-F238E27FC236}">
                  <a16:creationId xmlns:a16="http://schemas.microsoft.com/office/drawing/2014/main" id="{6D126B33-6E37-4F41-BEFD-508D917D9D7F}"/>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99722" fontAlgn="base">
                <a:spcBef>
                  <a:spcPct val="0"/>
                </a:spcBef>
                <a:spcAft>
                  <a:spcPct val="0"/>
                </a:spcAft>
                <a:defRPr/>
              </a:pPr>
              <a:endParaRPr lang="it-IT" sz="1224">
                <a:solidFill>
                  <a:srgbClr val="000000"/>
                </a:solidFill>
                <a:latin typeface="Arial" charset="0"/>
              </a:endParaRPr>
            </a:p>
          </p:txBody>
        </p:sp>
        <p:sp>
          <p:nvSpPr>
            <p:cNvPr id="26" name="Freeform 8">
              <a:extLst>
                <a:ext uri="{FF2B5EF4-FFF2-40B4-BE49-F238E27FC236}">
                  <a16:creationId xmlns:a16="http://schemas.microsoft.com/office/drawing/2014/main" id="{08AAD47F-92DE-41B9-B9E3-EB83914DEF23}"/>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99722" fontAlgn="base">
                <a:spcBef>
                  <a:spcPct val="0"/>
                </a:spcBef>
                <a:spcAft>
                  <a:spcPct val="0"/>
                </a:spcAft>
                <a:defRPr/>
              </a:pPr>
              <a:endParaRPr lang="it-IT" sz="1224">
                <a:solidFill>
                  <a:srgbClr val="000000"/>
                </a:solidFill>
                <a:latin typeface="Arial" charset="0"/>
              </a:endParaRPr>
            </a:p>
          </p:txBody>
        </p:sp>
        <p:sp>
          <p:nvSpPr>
            <p:cNvPr id="27" name="Freeform 9">
              <a:extLst>
                <a:ext uri="{FF2B5EF4-FFF2-40B4-BE49-F238E27FC236}">
                  <a16:creationId xmlns:a16="http://schemas.microsoft.com/office/drawing/2014/main" id="{412748B7-4438-4282-8152-341F1B560014}"/>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99722" fontAlgn="base">
                <a:spcBef>
                  <a:spcPct val="0"/>
                </a:spcBef>
                <a:spcAft>
                  <a:spcPct val="0"/>
                </a:spcAft>
                <a:defRPr/>
              </a:pPr>
              <a:endParaRPr lang="it-IT" sz="1224">
                <a:solidFill>
                  <a:srgbClr val="000000"/>
                </a:solidFill>
                <a:latin typeface="Arial" charset="0"/>
              </a:endParaRPr>
            </a:p>
          </p:txBody>
        </p:sp>
      </p:grpSp>
    </p:spTree>
    <p:extLst>
      <p:ext uri="{BB962C8B-B14F-4D97-AF65-F5344CB8AC3E}">
        <p14:creationId xmlns:p14="http://schemas.microsoft.com/office/powerpoint/2010/main" val="2284412599"/>
      </p:ext>
    </p:extLst>
  </p:cSld>
  <p:clrMapOvr>
    <a:masterClrMapping/>
  </p:clrMapOvr>
  <p:extLst>
    <p:ext uri="{DCECCB84-F9BA-43D5-87BE-67443E8EF086}">
      <p15:sldGuideLst xmlns:p15="http://schemas.microsoft.com/office/powerpoint/2012/main">
        <p15:guide id="1" pos="5008">
          <p15:clr>
            <a:srgbClr val="000000"/>
          </p15:clr>
        </p15:guide>
        <p15:guide id="2" orient="horz" pos="570">
          <p15:clr>
            <a:srgbClr val="000000"/>
          </p15:clr>
        </p15:guide>
        <p15:guide id="3" orient="horz" pos="3912">
          <p15:clr>
            <a:srgbClr val="000000"/>
          </p15:clr>
        </p15:guide>
        <p15:guide id="4" pos="96">
          <p15:clr>
            <a:srgbClr val="00000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211B7-C9A7-4D25-9EC2-0C4F6C9628BC}"/>
              </a:ext>
            </a:extLst>
          </p:cNvPr>
          <p:cNvSpPr>
            <a:spLocks noGrp="1"/>
          </p:cNvSpPr>
          <p:nvPr>
            <p:ph type="title"/>
          </p:nvPr>
        </p:nvSpPr>
        <p:spPr/>
        <p:txBody>
          <a:bodyPr/>
          <a:lstStyle/>
          <a:p>
            <a:r>
              <a:rPr lang="en-US"/>
              <a:t>Click to edit Master title style</a:t>
            </a:r>
            <a:endParaRPr lang="it-IT"/>
          </a:p>
        </p:txBody>
      </p:sp>
    </p:spTree>
    <p:extLst>
      <p:ext uri="{BB962C8B-B14F-4D97-AF65-F5344CB8AC3E}">
        <p14:creationId xmlns:p14="http://schemas.microsoft.com/office/powerpoint/2010/main" val="40093377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itolo e contenuto">
    <p:spTree>
      <p:nvGrpSpPr>
        <p:cNvPr id="1" name=""/>
        <p:cNvGrpSpPr/>
        <p:nvPr/>
      </p:nvGrpSpPr>
      <p:grpSpPr>
        <a:xfrm>
          <a:off x="0" y="0"/>
          <a:ext cx="0" cy="0"/>
          <a:chOff x="0" y="0"/>
          <a:chExt cx="0" cy="0"/>
        </a:xfrm>
      </p:grpSpPr>
      <p:pic>
        <p:nvPicPr>
          <p:cNvPr id="19" name="Immagin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877"/>
            <a:ext cx="9144000" cy="5694123"/>
          </a:xfrm>
          <a:prstGeom prst="rect">
            <a:avLst/>
          </a:prstGeom>
        </p:spPr>
      </p:pic>
      <p:sp>
        <p:nvSpPr>
          <p:cNvPr id="7" name="Rettangolo 6">
            <a:extLst>
              <a:ext uri="{FF2B5EF4-FFF2-40B4-BE49-F238E27FC236}">
                <a16:creationId xmlns:a16="http://schemas.microsoft.com/office/drawing/2014/main" id="{7466584B-8BD1-48B2-BD0C-DC7DD5380BEF}"/>
              </a:ext>
            </a:extLst>
          </p:cNvPr>
          <p:cNvSpPr/>
          <p:nvPr userDrawn="1"/>
        </p:nvSpPr>
        <p:spPr>
          <a:xfrm>
            <a:off x="8789334" y="0"/>
            <a:ext cx="354666" cy="5715000"/>
          </a:xfrm>
          <a:prstGeom prst="rect">
            <a:avLst/>
          </a:prstGeom>
          <a:solidFill>
            <a:srgbClr val="DC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it-IT" sz="1350" dirty="0">
              <a:solidFill>
                <a:srgbClr val="FFFFFF"/>
              </a:solidFill>
            </a:endParaRPr>
          </a:p>
        </p:txBody>
      </p:sp>
      <p:grpSp>
        <p:nvGrpSpPr>
          <p:cNvPr id="8"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8840262" y="75356"/>
            <a:ext cx="259620" cy="195357"/>
            <a:chOff x="-560" y="-1287"/>
            <a:chExt cx="6379" cy="4320"/>
          </a:xfrm>
        </p:grpSpPr>
        <p:sp>
          <p:nvSpPr>
            <p:cNvPr id="9"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800">
                <a:defRPr/>
              </a:pPr>
              <a:endParaRPr lang="it-IT" sz="1350" dirty="0">
                <a:solidFill>
                  <a:srgbClr val="000000"/>
                </a:solidFill>
              </a:endParaRPr>
            </a:p>
          </p:txBody>
        </p:sp>
        <p:sp>
          <p:nvSpPr>
            <p:cNvPr id="10"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800">
                <a:defRPr/>
              </a:pPr>
              <a:endParaRPr lang="it-IT" sz="1350" dirty="0">
                <a:solidFill>
                  <a:srgbClr val="000000"/>
                </a:solidFill>
              </a:endParaRPr>
            </a:p>
          </p:txBody>
        </p:sp>
        <p:sp>
          <p:nvSpPr>
            <p:cNvPr id="11"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800">
                <a:defRPr/>
              </a:pPr>
              <a:endParaRPr lang="it-IT" sz="1350" dirty="0">
                <a:solidFill>
                  <a:srgbClr val="000000"/>
                </a:solidFill>
              </a:endParaRPr>
            </a:p>
          </p:txBody>
        </p:sp>
        <p:sp>
          <p:nvSpPr>
            <p:cNvPr id="12"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800">
                <a:defRPr/>
              </a:pPr>
              <a:endParaRPr lang="it-IT" sz="1350" dirty="0">
                <a:solidFill>
                  <a:srgbClr val="000000"/>
                </a:solidFill>
              </a:endParaRPr>
            </a:p>
          </p:txBody>
        </p:sp>
        <p:sp>
          <p:nvSpPr>
            <p:cNvPr id="13"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800">
                <a:defRPr/>
              </a:pPr>
              <a:endParaRPr lang="it-IT" sz="1350" dirty="0">
                <a:solidFill>
                  <a:srgbClr val="000000"/>
                </a:solidFill>
              </a:endParaRPr>
            </a:p>
          </p:txBody>
        </p:sp>
        <p:sp>
          <p:nvSpPr>
            <p:cNvPr id="14"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800">
                <a:defRPr/>
              </a:pPr>
              <a:endParaRPr lang="it-IT" sz="1350" dirty="0">
                <a:solidFill>
                  <a:srgbClr val="000000"/>
                </a:solidFill>
              </a:endParaRPr>
            </a:p>
          </p:txBody>
        </p:sp>
      </p:grpSp>
      <p:sp>
        <p:nvSpPr>
          <p:cNvPr id="15"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8788628" y="5413256"/>
            <a:ext cx="354666" cy="192644"/>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8">
              <a:defRPr/>
            </a:pPr>
            <a:fld id="{B9D7DBFB-DCE9-42BC-A361-A0671D12ADFC}" type="slidenum">
              <a:rPr lang="it-IT" sz="750">
                <a:solidFill>
                  <a:srgbClr val="FFFFFF"/>
                </a:solidFill>
              </a:rPr>
              <a:pPr defTabSz="914378">
                <a:defRPr/>
              </a:pPr>
              <a:t>‹N›</a:t>
            </a:fld>
            <a:endParaRPr lang="it-IT" sz="750" dirty="0">
              <a:solidFill>
                <a:srgbClr val="FFFFFF"/>
              </a:solidFill>
            </a:endParaRPr>
          </a:p>
        </p:txBody>
      </p:sp>
      <p:sp>
        <p:nvSpPr>
          <p:cNvPr id="16"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7779088" y="5350798"/>
            <a:ext cx="908903"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78">
              <a:defRPr/>
            </a:pPr>
            <a:r>
              <a:rPr lang="it-IT">
                <a:solidFill>
                  <a:srgbClr val="DC002E"/>
                </a:solidFill>
              </a:rPr>
              <a:t>Formato data GG/MM/AAAA</a:t>
            </a:r>
            <a:endParaRPr lang="it-IT" dirty="0">
              <a:solidFill>
                <a:srgbClr val="DC002E"/>
              </a:solidFill>
            </a:endParaRPr>
          </a:p>
        </p:txBody>
      </p:sp>
      <p:sp>
        <p:nvSpPr>
          <p:cNvPr id="17"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8" y="5459996"/>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78">
              <a:defRPr/>
            </a:pPr>
            <a:r>
              <a:rPr lang="en-GB">
                <a:solidFill>
                  <a:srgbClr val="717073"/>
                </a:solidFill>
              </a:rPr>
              <a:t>Titolo presentazione   </a:t>
            </a:r>
            <a:r>
              <a:rPr lang="en-GB">
                <a:solidFill>
                  <a:srgbClr val="DC002E"/>
                </a:solidFill>
              </a:rPr>
              <a:t>I</a:t>
            </a:r>
            <a:r>
              <a:rPr lang="en-GB">
                <a:solidFill>
                  <a:srgbClr val="717073"/>
                </a:solidFill>
              </a:rPr>
              <a:t>   Nome relatore</a:t>
            </a:r>
            <a:endParaRPr lang="en-GB" dirty="0">
              <a:solidFill>
                <a:srgbClr val="717073"/>
              </a:solidFill>
            </a:endParaRPr>
          </a:p>
        </p:txBody>
      </p:sp>
      <p:pic>
        <p:nvPicPr>
          <p:cNvPr id="18" name="Immagin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5991" y="5097929"/>
            <a:ext cx="711341" cy="447738"/>
          </a:xfrm>
          <a:prstGeom prst="rect">
            <a:avLst/>
          </a:prstGeom>
        </p:spPr>
      </p:pic>
    </p:spTree>
    <p:extLst>
      <p:ext uri="{BB962C8B-B14F-4D97-AF65-F5344CB8AC3E}">
        <p14:creationId xmlns:p14="http://schemas.microsoft.com/office/powerpoint/2010/main" val="247001418"/>
      </p:ext>
    </p:extLst>
  </p:cSld>
  <p:clrMapOvr>
    <a:masterClrMapping/>
  </p:clrMapOvr>
  <p:hf hdr="0" ftr="0"/>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Slide Interna Testo - Blu">
    <p:spTree>
      <p:nvGrpSpPr>
        <p:cNvPr id="1" name=""/>
        <p:cNvGrpSpPr/>
        <p:nvPr/>
      </p:nvGrpSpPr>
      <p:grpSpPr>
        <a:xfrm>
          <a:off x="0" y="0"/>
          <a:ext cx="0" cy="0"/>
          <a:chOff x="0" y="0"/>
          <a:chExt cx="0" cy="0"/>
        </a:xfrm>
      </p:grpSpPr>
      <p:sp>
        <p:nvSpPr>
          <p:cNvPr id="12" name="Rettangolo 11">
            <a:extLst>
              <a:ext uri="{FF2B5EF4-FFF2-40B4-BE49-F238E27FC236}">
                <a16:creationId xmlns:a16="http://schemas.microsoft.com/office/drawing/2014/main" id="{7466584B-8BD1-48B2-BD0C-DC7DD5380BEF}"/>
              </a:ext>
            </a:extLst>
          </p:cNvPr>
          <p:cNvSpPr/>
          <p:nvPr userDrawn="1"/>
        </p:nvSpPr>
        <p:spPr>
          <a:xfrm>
            <a:off x="8789334" y="0"/>
            <a:ext cx="354666" cy="5715000"/>
          </a:xfrm>
          <a:prstGeom prst="rect">
            <a:avLst/>
          </a:prstGeom>
          <a:solidFill>
            <a:srgbClr val="DC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5">
              <a:defRPr/>
            </a:pPr>
            <a:endParaRPr lang="it-IT" sz="1800">
              <a:solidFill>
                <a:srgbClr val="FFFFFF"/>
              </a:solidFill>
            </a:endParaRPr>
          </a:p>
        </p:txBody>
      </p:sp>
      <p:grpSp>
        <p:nvGrpSpPr>
          <p:cNvPr id="13"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8840262" y="75356"/>
            <a:ext cx="259620" cy="195357"/>
            <a:chOff x="-560" y="-1287"/>
            <a:chExt cx="6379" cy="4320"/>
          </a:xfrm>
        </p:grpSpPr>
        <p:sp>
          <p:nvSpPr>
            <p:cNvPr id="14"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55">
                <a:defRPr/>
              </a:pPr>
              <a:endParaRPr lang="it-IT" sz="1800">
                <a:solidFill>
                  <a:srgbClr val="000000"/>
                </a:solidFill>
              </a:endParaRPr>
            </a:p>
          </p:txBody>
        </p:sp>
        <p:sp>
          <p:nvSpPr>
            <p:cNvPr id="15"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55">
                <a:defRPr/>
              </a:pPr>
              <a:endParaRPr lang="it-IT" sz="1800">
                <a:solidFill>
                  <a:srgbClr val="000000"/>
                </a:solidFill>
              </a:endParaRPr>
            </a:p>
          </p:txBody>
        </p:sp>
        <p:sp>
          <p:nvSpPr>
            <p:cNvPr id="16"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355">
                <a:defRPr/>
              </a:pPr>
              <a:endParaRPr lang="it-IT" sz="1800">
                <a:solidFill>
                  <a:srgbClr val="000000"/>
                </a:solidFill>
              </a:endParaRPr>
            </a:p>
          </p:txBody>
        </p:sp>
        <p:sp>
          <p:nvSpPr>
            <p:cNvPr id="17"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355">
                <a:defRPr/>
              </a:pPr>
              <a:endParaRPr lang="it-IT" sz="1800">
                <a:solidFill>
                  <a:srgbClr val="000000"/>
                </a:solidFill>
              </a:endParaRPr>
            </a:p>
          </p:txBody>
        </p:sp>
        <p:sp>
          <p:nvSpPr>
            <p:cNvPr id="18"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355">
                <a:defRPr/>
              </a:pPr>
              <a:endParaRPr lang="it-IT" sz="1800">
                <a:solidFill>
                  <a:srgbClr val="000000"/>
                </a:solidFill>
              </a:endParaRPr>
            </a:p>
          </p:txBody>
        </p:sp>
        <p:sp>
          <p:nvSpPr>
            <p:cNvPr id="19"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355">
                <a:defRPr/>
              </a:pPr>
              <a:endParaRPr lang="it-IT" sz="1800">
                <a:solidFill>
                  <a:srgbClr val="000000"/>
                </a:solidFill>
              </a:endParaRPr>
            </a:p>
          </p:txBody>
        </p:sp>
      </p:grpSp>
      <p:sp>
        <p:nvSpPr>
          <p:cNvPr id="20"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8788628" y="5413256"/>
            <a:ext cx="354666" cy="192644"/>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8">
              <a:defRPr/>
            </a:pPr>
            <a:fld id="{B9D7DBFB-DCE9-42BC-A361-A0671D12ADFC}" type="slidenum">
              <a:rPr lang="it-IT" sz="750">
                <a:solidFill>
                  <a:srgbClr val="FFFFFF"/>
                </a:solidFill>
              </a:rPr>
              <a:pPr defTabSz="914378">
                <a:defRPr/>
              </a:pPr>
              <a:t>‹N›</a:t>
            </a:fld>
            <a:endParaRPr lang="it-IT" sz="750" dirty="0">
              <a:solidFill>
                <a:srgbClr val="FFFFFF"/>
              </a:solidFill>
            </a:endParaRPr>
          </a:p>
        </p:txBody>
      </p:sp>
      <p:pic>
        <p:nvPicPr>
          <p:cNvPr id="21" name="Immagine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991" y="5097929"/>
            <a:ext cx="711341" cy="447738"/>
          </a:xfrm>
          <a:prstGeom prst="rect">
            <a:avLst/>
          </a:prstGeom>
        </p:spPr>
      </p:pic>
    </p:spTree>
    <p:extLst>
      <p:ext uri="{BB962C8B-B14F-4D97-AF65-F5344CB8AC3E}">
        <p14:creationId xmlns:p14="http://schemas.microsoft.com/office/powerpoint/2010/main" val="3507630250"/>
      </p:ext>
    </p:extLst>
  </p:cSld>
  <p:clrMapOvr>
    <a:masterClrMapping/>
  </p:clrMapOvr>
  <p:transition spd="slow">
    <p:wipe/>
  </p:transition>
  <p:hf hdr="0" ftr="0"/>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Copertina">
    <p:bg>
      <p:bgPr>
        <a:solidFill>
          <a:schemeClr val="bg1">
            <a:lumMod val="65000"/>
          </a:schemeClr>
        </a:solidFill>
        <a:effectLst/>
      </p:bgPr>
    </p:bg>
    <p:spTree>
      <p:nvGrpSpPr>
        <p:cNvPr id="1" name=""/>
        <p:cNvGrpSpPr/>
        <p:nvPr/>
      </p:nvGrpSpPr>
      <p:grpSpPr>
        <a:xfrm>
          <a:off x="0" y="0"/>
          <a:ext cx="0" cy="0"/>
          <a:chOff x="0" y="0"/>
          <a:chExt cx="0" cy="0"/>
        </a:xfrm>
      </p:grpSpPr>
      <p:sp>
        <p:nvSpPr>
          <p:cNvPr id="19" name="Rettangolo 18">
            <a:extLst>
              <a:ext uri="{FF2B5EF4-FFF2-40B4-BE49-F238E27FC236}">
                <a16:creationId xmlns:a16="http://schemas.microsoft.com/office/drawing/2014/main" id="{CFDCDC1C-BD6A-492B-B81D-40AAD8317027}"/>
              </a:ext>
            </a:extLst>
          </p:cNvPr>
          <p:cNvSpPr/>
          <p:nvPr userDrawn="1"/>
        </p:nvSpPr>
        <p:spPr>
          <a:xfrm>
            <a:off x="8789334" y="0"/>
            <a:ext cx="354666"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it-IT" sz="1350">
              <a:solidFill>
                <a:srgbClr val="FFFFFF"/>
              </a:solidFill>
            </a:endParaRPr>
          </a:p>
        </p:txBody>
      </p:sp>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2998279" y="1048590"/>
            <a:ext cx="5493338" cy="634771"/>
          </a:xfrm>
          <a:prstGeom prst="rect">
            <a:avLst/>
          </a:prstGeom>
          <a:noFill/>
          <a:effectLst/>
        </p:spPr>
        <p:txBody>
          <a:bodyPr vert="horz" wrap="square" lIns="0" tIns="45720" rIns="0" bIns="144000" rtlCol="0" anchor="b">
            <a:spAutoFit/>
          </a:bodyPr>
          <a:lstStyle>
            <a:lvl1pPr algn="r">
              <a:lnSpc>
                <a:spcPct val="80000"/>
              </a:lnSpc>
              <a:defRPr lang="it-IT" sz="3600"/>
            </a:lvl1pPr>
          </a:lstStyle>
          <a:p>
            <a:pPr lvl="0"/>
            <a:r>
              <a:rPr lang="it-IT" dirty="0"/>
              <a:t>COPERTINA </a:t>
            </a:r>
          </a:p>
        </p:txBody>
      </p:sp>
      <p:grpSp>
        <p:nvGrpSpPr>
          <p:cNvPr id="14"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8840262" y="75356"/>
            <a:ext cx="259620" cy="195357"/>
            <a:chOff x="-560" y="-1287"/>
            <a:chExt cx="6379" cy="4320"/>
          </a:xfrm>
        </p:grpSpPr>
        <p:sp>
          <p:nvSpPr>
            <p:cNvPr id="15"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800">
                <a:defRPr/>
              </a:pPr>
              <a:endParaRPr lang="it-IT" sz="1350">
                <a:solidFill>
                  <a:srgbClr val="000000"/>
                </a:solidFill>
              </a:endParaRPr>
            </a:p>
          </p:txBody>
        </p:sp>
        <p:sp>
          <p:nvSpPr>
            <p:cNvPr id="16"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800">
                <a:defRPr/>
              </a:pPr>
              <a:endParaRPr lang="it-IT" sz="1350">
                <a:solidFill>
                  <a:srgbClr val="000000"/>
                </a:solidFill>
              </a:endParaRPr>
            </a:p>
          </p:txBody>
        </p:sp>
        <p:sp>
          <p:nvSpPr>
            <p:cNvPr id="17"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800">
                <a:defRPr/>
              </a:pPr>
              <a:endParaRPr lang="it-IT" sz="1350">
                <a:solidFill>
                  <a:srgbClr val="000000"/>
                </a:solidFill>
              </a:endParaRPr>
            </a:p>
          </p:txBody>
        </p:sp>
        <p:sp>
          <p:nvSpPr>
            <p:cNvPr id="18"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800">
                <a:defRPr/>
              </a:pPr>
              <a:endParaRPr lang="it-IT" sz="1350">
                <a:solidFill>
                  <a:srgbClr val="000000"/>
                </a:solidFill>
              </a:endParaRPr>
            </a:p>
          </p:txBody>
        </p:sp>
        <p:sp>
          <p:nvSpPr>
            <p:cNvPr id="22"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800">
                <a:defRPr/>
              </a:pPr>
              <a:endParaRPr lang="it-IT" sz="1350">
                <a:solidFill>
                  <a:srgbClr val="000000"/>
                </a:solidFill>
              </a:endParaRPr>
            </a:p>
          </p:txBody>
        </p:sp>
        <p:sp>
          <p:nvSpPr>
            <p:cNvPr id="30"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800">
                <a:defRPr/>
              </a:pPr>
              <a:endParaRPr lang="it-IT" sz="1350">
                <a:solidFill>
                  <a:srgbClr val="000000"/>
                </a:solidFill>
              </a:endParaRPr>
            </a:p>
          </p:txBody>
        </p:sp>
      </p:grpSp>
      <p:sp>
        <p:nvSpPr>
          <p:cNvPr id="13" name="Segnaposto testo 3"/>
          <p:cNvSpPr>
            <a:spLocks noGrp="1"/>
          </p:cNvSpPr>
          <p:nvPr>
            <p:ph type="body" sz="quarter" idx="10" hasCustomPrompt="1"/>
          </p:nvPr>
        </p:nvSpPr>
        <p:spPr>
          <a:xfrm>
            <a:off x="4608122" y="1689607"/>
            <a:ext cx="3889117" cy="542438"/>
          </a:xfrm>
          <a:prstGeom prst="rect">
            <a:avLst/>
          </a:prstGeom>
          <a:noFill/>
          <a:effectLst/>
        </p:spPr>
        <p:txBody>
          <a:bodyPr vert="horz" wrap="square" lIns="0" tIns="45720" rIns="0" bIns="144000" rtlCol="0" anchor="t">
            <a:spAutoFit/>
          </a:bodyPr>
          <a:lstStyle>
            <a:lvl1pPr algn="r">
              <a:defRPr lang="it-IT" sz="2400" b="0" dirty="0">
                <a:solidFill>
                  <a:schemeClr val="bg1"/>
                </a:solidFill>
                <a:latin typeface="+mj-lt"/>
                <a:ea typeface="+mj-ea"/>
                <a:cs typeface="+mj-cs"/>
              </a:defRPr>
            </a:lvl1pPr>
          </a:lstStyle>
          <a:p>
            <a:pPr lvl="0" algn="r">
              <a:spcBef>
                <a:spcPct val="0"/>
              </a:spcBef>
            </a:pPr>
            <a:r>
              <a:rPr lang="it-IT" dirty="0"/>
              <a:t>Sottotitolo </a:t>
            </a:r>
          </a:p>
        </p:txBody>
      </p:sp>
      <p:sp>
        <p:nvSpPr>
          <p:cNvPr id="4" name="Segnaposto testo 3"/>
          <p:cNvSpPr>
            <a:spLocks noGrp="1"/>
          </p:cNvSpPr>
          <p:nvPr>
            <p:ph type="body" sz="quarter" idx="11" hasCustomPrompt="1"/>
          </p:nvPr>
        </p:nvSpPr>
        <p:spPr>
          <a:xfrm>
            <a:off x="305992" y="4435050"/>
            <a:ext cx="1165160" cy="268723"/>
          </a:xfrm>
          <a:prstGeom prst="rect">
            <a:avLst/>
          </a:prstGeom>
        </p:spPr>
        <p:txBody>
          <a:bodyPr lIns="0" rIns="0"/>
          <a:lstStyle>
            <a:lvl1pPr algn="l">
              <a:defRPr sz="1050" b="1" baseline="0">
                <a:solidFill>
                  <a:schemeClr val="bg1"/>
                </a:solidFill>
              </a:defRPr>
            </a:lvl1pPr>
          </a:lstStyle>
          <a:p>
            <a:pPr lvl="0"/>
            <a:r>
              <a:rPr lang="it-IT" dirty="0"/>
              <a:t>00 mese 0000</a:t>
            </a:r>
          </a:p>
        </p:txBody>
      </p:sp>
      <p:pic>
        <p:nvPicPr>
          <p:cNvPr id="21" name="Immagine 20"/>
          <p:cNvPicPr>
            <a:picLocks noChangeAspect="1"/>
          </p:cNvPicPr>
          <p:nvPr userDrawn="1"/>
        </p:nvPicPr>
        <p:blipFill>
          <a:blip r:embed="rId2"/>
          <a:stretch>
            <a:fillRect/>
          </a:stretch>
        </p:blipFill>
        <p:spPr>
          <a:xfrm>
            <a:off x="-126325" y="3293193"/>
            <a:ext cx="8931070" cy="1767224"/>
          </a:xfrm>
          <a:prstGeom prst="rect">
            <a:avLst/>
          </a:prstGeom>
        </p:spPr>
      </p:pic>
      <p:pic>
        <p:nvPicPr>
          <p:cNvPr id="23" name="Immagine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5991" y="5097929"/>
            <a:ext cx="711341" cy="447738"/>
          </a:xfrm>
          <a:prstGeom prst="rect">
            <a:avLst/>
          </a:prstGeom>
        </p:spPr>
      </p:pic>
    </p:spTree>
    <p:extLst>
      <p:ext uri="{BB962C8B-B14F-4D97-AF65-F5344CB8AC3E}">
        <p14:creationId xmlns:p14="http://schemas.microsoft.com/office/powerpoint/2010/main" val="284105982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3_Copertina Sottosezione">
    <p:bg>
      <p:bgPr>
        <a:solidFill>
          <a:schemeClr val="bg1">
            <a:lumMod val="75000"/>
          </a:schemeClr>
        </a:solidFill>
        <a:effectLst/>
      </p:bgPr>
    </p:bg>
    <p:spTree>
      <p:nvGrpSpPr>
        <p:cNvPr id="1" name=""/>
        <p:cNvGrpSpPr/>
        <p:nvPr/>
      </p:nvGrpSpPr>
      <p:grpSpPr>
        <a:xfrm>
          <a:off x="0" y="0"/>
          <a:ext cx="0" cy="0"/>
          <a:chOff x="0" y="0"/>
          <a:chExt cx="0" cy="0"/>
        </a:xfrm>
      </p:grpSpPr>
      <p:pic>
        <p:nvPicPr>
          <p:cNvPr id="12" name="Immagine 11"/>
          <p:cNvPicPr>
            <a:picLocks noChangeAspect="1"/>
          </p:cNvPicPr>
          <p:nvPr userDrawn="1"/>
        </p:nvPicPr>
        <p:blipFill rotWithShape="1">
          <a:blip r:embed="rId2" cstate="email">
            <a:extLst>
              <a:ext uri="{28A0092B-C50C-407E-A947-70E740481C1C}">
                <a14:useLocalDpi xmlns:a14="http://schemas.microsoft.com/office/drawing/2010/main" val="0"/>
              </a:ext>
            </a:extLst>
          </a:blip>
          <a:srcRect t="35334" b="22889"/>
          <a:stretch/>
        </p:blipFill>
        <p:spPr>
          <a:xfrm>
            <a:off x="-30342" y="2985144"/>
            <a:ext cx="8998099" cy="2560523"/>
          </a:xfrm>
          <a:prstGeom prst="rect">
            <a:avLst/>
          </a:prstGeom>
        </p:spPr>
      </p:pic>
      <p:sp>
        <p:nvSpPr>
          <p:cNvPr id="19" name="Rettangolo 18">
            <a:extLst>
              <a:ext uri="{FF2B5EF4-FFF2-40B4-BE49-F238E27FC236}">
                <a16:creationId xmlns:a16="http://schemas.microsoft.com/office/drawing/2014/main" id="{CFDCDC1C-BD6A-492B-B81D-40AAD8317027}"/>
              </a:ext>
            </a:extLst>
          </p:cNvPr>
          <p:cNvSpPr/>
          <p:nvPr userDrawn="1"/>
        </p:nvSpPr>
        <p:spPr>
          <a:xfrm>
            <a:off x="8789334" y="0"/>
            <a:ext cx="354666"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5">
              <a:defRPr/>
            </a:pPr>
            <a:endParaRPr lang="it-IT" sz="1800">
              <a:solidFill>
                <a:srgbClr val="FFFFFF"/>
              </a:solidFill>
            </a:endParaRPr>
          </a:p>
        </p:txBody>
      </p:sp>
      <p:grpSp>
        <p:nvGrpSpPr>
          <p:cNvPr id="14"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8840262" y="75356"/>
            <a:ext cx="259620" cy="195357"/>
            <a:chOff x="-560" y="-1287"/>
            <a:chExt cx="6379" cy="4320"/>
          </a:xfrm>
        </p:grpSpPr>
        <p:sp>
          <p:nvSpPr>
            <p:cNvPr id="15"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55">
                <a:defRPr/>
              </a:pPr>
              <a:endParaRPr lang="it-IT" sz="1800">
                <a:solidFill>
                  <a:srgbClr val="000000"/>
                </a:solidFill>
              </a:endParaRPr>
            </a:p>
          </p:txBody>
        </p:sp>
        <p:sp>
          <p:nvSpPr>
            <p:cNvPr id="16"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55">
                <a:defRPr/>
              </a:pPr>
              <a:endParaRPr lang="it-IT" sz="1800">
                <a:solidFill>
                  <a:srgbClr val="000000"/>
                </a:solidFill>
              </a:endParaRPr>
            </a:p>
          </p:txBody>
        </p:sp>
        <p:sp>
          <p:nvSpPr>
            <p:cNvPr id="17"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355">
                <a:defRPr/>
              </a:pPr>
              <a:endParaRPr lang="it-IT" sz="1800">
                <a:solidFill>
                  <a:srgbClr val="000000"/>
                </a:solidFill>
              </a:endParaRPr>
            </a:p>
          </p:txBody>
        </p:sp>
        <p:sp>
          <p:nvSpPr>
            <p:cNvPr id="18"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355">
                <a:defRPr/>
              </a:pPr>
              <a:endParaRPr lang="it-IT" sz="1800">
                <a:solidFill>
                  <a:srgbClr val="000000"/>
                </a:solidFill>
              </a:endParaRPr>
            </a:p>
          </p:txBody>
        </p:sp>
        <p:sp>
          <p:nvSpPr>
            <p:cNvPr id="22"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355">
                <a:defRPr/>
              </a:pPr>
              <a:endParaRPr lang="it-IT" sz="1800">
                <a:solidFill>
                  <a:srgbClr val="000000"/>
                </a:solidFill>
              </a:endParaRPr>
            </a:p>
          </p:txBody>
        </p:sp>
        <p:sp>
          <p:nvSpPr>
            <p:cNvPr id="30"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355">
                <a:defRPr/>
              </a:pPr>
              <a:endParaRPr lang="it-IT" sz="1800">
                <a:solidFill>
                  <a:srgbClr val="000000"/>
                </a:solidFill>
              </a:endParaRPr>
            </a:p>
          </p:txBody>
        </p:sp>
      </p:grpSp>
      <p:sp>
        <p:nvSpPr>
          <p:cNvPr id="13" name="Segnaposto testo 3"/>
          <p:cNvSpPr>
            <a:spLocks noGrp="1"/>
          </p:cNvSpPr>
          <p:nvPr>
            <p:ph type="body" sz="quarter" idx="10" hasCustomPrompt="1"/>
          </p:nvPr>
        </p:nvSpPr>
        <p:spPr>
          <a:xfrm>
            <a:off x="4602501" y="1669899"/>
            <a:ext cx="3889117" cy="542438"/>
          </a:xfrm>
          <a:prstGeom prst="rect">
            <a:avLst/>
          </a:prstGeom>
          <a:noFill/>
          <a:effectLst/>
        </p:spPr>
        <p:txBody>
          <a:bodyPr vert="horz" wrap="square" lIns="0" tIns="45720" rIns="0" bIns="144000" rtlCol="0" anchor="b">
            <a:spAutoFit/>
          </a:bodyPr>
          <a:lstStyle>
            <a:lvl1pPr algn="r">
              <a:defRPr lang="it-IT" sz="2400" b="0" dirty="0">
                <a:solidFill>
                  <a:schemeClr val="bg1"/>
                </a:solidFill>
                <a:latin typeface="+mj-lt"/>
                <a:ea typeface="+mj-ea"/>
                <a:cs typeface="+mj-cs"/>
              </a:defRPr>
            </a:lvl1pPr>
          </a:lstStyle>
          <a:p>
            <a:pPr lvl="0" algn="r">
              <a:spcBef>
                <a:spcPct val="0"/>
              </a:spcBef>
            </a:pPr>
            <a:r>
              <a:rPr lang="it-IT" dirty="0"/>
              <a:t>Sottotitolo</a:t>
            </a:r>
          </a:p>
        </p:txBody>
      </p:sp>
      <p:sp>
        <p:nvSpPr>
          <p:cNvPr id="21"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2998279" y="1048590"/>
            <a:ext cx="5493338" cy="634771"/>
          </a:xfrm>
          <a:prstGeom prst="rect">
            <a:avLst/>
          </a:prstGeom>
          <a:noFill/>
          <a:effectLst/>
        </p:spPr>
        <p:txBody>
          <a:bodyPr vert="horz" wrap="square" lIns="0" tIns="45720" rIns="0" bIns="144000" rtlCol="0" anchor="b">
            <a:spAutoFit/>
          </a:bodyPr>
          <a:lstStyle>
            <a:lvl1pPr algn="r">
              <a:lnSpc>
                <a:spcPct val="80000"/>
              </a:lnSpc>
              <a:defRPr lang="it-IT" sz="3600"/>
            </a:lvl1pPr>
          </a:lstStyle>
          <a:p>
            <a:pPr lvl="0"/>
            <a:r>
              <a:rPr lang="it-IT" dirty="0"/>
              <a:t>Copertina sezione - alt 1</a:t>
            </a:r>
          </a:p>
        </p:txBody>
      </p:sp>
    </p:spTree>
    <p:extLst>
      <p:ext uri="{BB962C8B-B14F-4D97-AF65-F5344CB8AC3E}">
        <p14:creationId xmlns:p14="http://schemas.microsoft.com/office/powerpoint/2010/main" val="31748367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3_Titolo e contenuto testo 20pt">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30" y="3"/>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11" name="Segnaposto testo 4">
            <a:extLst>
              <a:ext uri="{FF2B5EF4-FFF2-40B4-BE49-F238E27FC236}">
                <a16:creationId xmlns:a16="http://schemas.microsoft.com/office/drawing/2014/main" id="{E039BC0C-CF88-8949-86AB-999C6D80F169}"/>
              </a:ext>
            </a:extLst>
          </p:cNvPr>
          <p:cNvSpPr>
            <a:spLocks noGrp="1"/>
          </p:cNvSpPr>
          <p:nvPr>
            <p:ph type="body" sz="quarter" idx="14" hasCustomPrompt="1"/>
          </p:nvPr>
        </p:nvSpPr>
        <p:spPr>
          <a:xfrm>
            <a:off x="305526" y="1000125"/>
            <a:ext cx="8382466" cy="3837783"/>
          </a:xfrm>
          <a:prstGeom prst="rect">
            <a:avLst/>
          </a:prstGeom>
        </p:spPr>
        <p:txBody>
          <a:bodyPr/>
          <a:lstStyle>
            <a:lvl1pPr marL="0" indent="0">
              <a:buClr>
                <a:schemeClr val="tx2"/>
              </a:buClr>
              <a:buSzPct val="140000"/>
              <a:buFontTx/>
              <a:buNone/>
              <a:defRPr sz="1800"/>
            </a:lvl1pPr>
            <a:lvl2pPr marL="407193" indent="0">
              <a:buClr>
                <a:schemeClr val="tx2"/>
              </a:buClr>
              <a:buSzPct val="140000"/>
              <a:buFontTx/>
              <a:buNone/>
              <a:defRPr sz="1620"/>
            </a:lvl2pPr>
            <a:lvl3pPr marL="805815" indent="0">
              <a:buClr>
                <a:schemeClr val="tx2"/>
              </a:buClr>
              <a:buSzPct val="140000"/>
              <a:buFontTx/>
              <a:buNone/>
              <a:defRPr sz="1440"/>
            </a:lvl3pPr>
            <a:lvl4pPr marL="1208723" indent="0">
              <a:buClr>
                <a:schemeClr val="tx2"/>
              </a:buClr>
              <a:buSzPct val="140000"/>
              <a:buFontTx/>
              <a:buNone/>
              <a:defRPr sz="1260"/>
            </a:lvl4pPr>
            <a:lvl5pPr marL="1615916" indent="0">
              <a:buClr>
                <a:schemeClr val="tx2"/>
              </a:buClr>
              <a:buSzPct val="140000"/>
              <a:buFontTx/>
              <a:buNone/>
              <a:defRPr sz="1080"/>
            </a:lvl5pPr>
          </a:lstStyle>
          <a:p>
            <a:pPr lvl="0"/>
            <a:r>
              <a:rPr lang="it-IT" dirty="0"/>
              <a:t>Testo Calibri 20pt</a:t>
            </a:r>
          </a:p>
          <a:p>
            <a:pPr lvl="1"/>
            <a:r>
              <a:rPr lang="it-IT" dirty="0"/>
              <a:t>Secondo livello 18pt</a:t>
            </a:r>
          </a:p>
          <a:p>
            <a:pPr lvl="2"/>
            <a:r>
              <a:rPr lang="it-IT" dirty="0"/>
              <a:t>Terzo livello 16pt</a:t>
            </a:r>
          </a:p>
          <a:p>
            <a:pPr lvl="3"/>
            <a:r>
              <a:rPr lang="it-IT" dirty="0"/>
              <a:t>Quarto livello 14pt</a:t>
            </a:r>
          </a:p>
          <a:p>
            <a:pPr lvl="4"/>
            <a:r>
              <a:rPr lang="it-IT" dirty="0"/>
              <a:t>Quinto livello 12pt</a:t>
            </a:r>
          </a:p>
        </p:txBody>
      </p:sp>
      <p:sp>
        <p:nvSpPr>
          <p:cNvPr id="9"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245565" y="5341566"/>
            <a:ext cx="442430" cy="110800"/>
          </a:xfrm>
          <a:prstGeom prst="rect">
            <a:avLst/>
          </a:prstGeom>
          <a:solidFill>
            <a:schemeClr val="bg1"/>
          </a:solidFill>
          <a:effectLst/>
        </p:spPr>
        <p:txBody>
          <a:bodyPr wrap="none" lIns="0" tIns="0" rIns="0" bIns="0" rtlCol="0" anchor="ctr">
            <a:spAutoFit/>
          </a:bodyPr>
          <a:lstStyle>
            <a:lvl1pPr algn="r">
              <a:defRPr lang="it-IT" sz="720" smtClean="0">
                <a:solidFill>
                  <a:schemeClr val="tx2"/>
                </a:solidFill>
                <a:effectLst/>
              </a:defRPr>
            </a:lvl1pPr>
          </a:lstStyle>
          <a:p>
            <a:pPr defTabSz="1097253">
              <a:defRPr/>
            </a:pPr>
            <a:r>
              <a:rPr lang="it-IT">
                <a:solidFill>
                  <a:srgbClr val="DC002E"/>
                </a:solidFill>
              </a:rPr>
              <a:t>23/04/2019</a:t>
            </a:r>
            <a:endParaRPr lang="it-IT" dirty="0">
              <a:solidFill>
                <a:srgbClr val="DC002E"/>
              </a:solidFill>
            </a:endParaRPr>
          </a:p>
        </p:txBody>
      </p:sp>
      <p:sp>
        <p:nvSpPr>
          <p:cNvPr id="10"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71" y="5459999"/>
            <a:ext cx="6349277" cy="110800"/>
          </a:xfrm>
          <a:prstGeom prst="rect">
            <a:avLst/>
          </a:prstGeom>
          <a:noFill/>
        </p:spPr>
        <p:txBody>
          <a:bodyPr wrap="square" lIns="0" tIns="0" rIns="0" bIns="0" rtlCol="0">
            <a:spAutoFit/>
          </a:bodyPr>
          <a:lstStyle>
            <a:lvl1pPr>
              <a:defRPr lang="it-IT" sz="720" i="0">
                <a:solidFill>
                  <a:schemeClr val="bg2"/>
                </a:solidFill>
              </a:defRPr>
            </a:lvl1pPr>
          </a:lstStyle>
          <a:p>
            <a:pPr algn="r" defTabSz="1097253">
              <a:defRPr/>
            </a:pPr>
            <a:r>
              <a:rPr lang="it-IT">
                <a:solidFill>
                  <a:srgbClr val="717073"/>
                </a:solidFill>
              </a:rPr>
              <a:t>Coordinamento Territoriale Sicilia</a:t>
            </a:r>
            <a:endParaRPr lang="it-IT" dirty="0">
              <a:solidFill>
                <a:srgbClr val="717073"/>
              </a:solidFill>
            </a:endParaRPr>
          </a:p>
        </p:txBody>
      </p:sp>
      <p:pic>
        <p:nvPicPr>
          <p:cNvPr id="6" name="Immagin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991" y="5097929"/>
            <a:ext cx="711341" cy="447738"/>
          </a:xfrm>
          <a:prstGeom prst="rect">
            <a:avLst/>
          </a:prstGeom>
        </p:spPr>
      </p:pic>
    </p:spTree>
    <p:extLst>
      <p:ext uri="{BB962C8B-B14F-4D97-AF65-F5344CB8AC3E}">
        <p14:creationId xmlns:p14="http://schemas.microsoft.com/office/powerpoint/2010/main" val="2757757388"/>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_Titolo Sott. ">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30" y="3"/>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30" y="721974"/>
            <a:ext cx="8382465" cy="325778"/>
          </a:xfrm>
          <a:prstGeom prst="rect">
            <a:avLst/>
          </a:prstGeom>
        </p:spPr>
        <p:txBody>
          <a:bodyPr vert="horz" lIns="0" tIns="45720" rIns="91440" bIns="45720" rtlCol="0">
            <a:normAutofit/>
          </a:bodyPr>
          <a:lstStyle>
            <a:lvl1pPr>
              <a:spcBef>
                <a:spcPts val="1080"/>
              </a:spcBef>
              <a:defRPr lang="it-IT" sz="18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20pt</a:t>
            </a:r>
          </a:p>
        </p:txBody>
      </p:sp>
      <p:sp>
        <p:nvSpPr>
          <p:cNvPr id="4"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245565" y="5341566"/>
            <a:ext cx="442430" cy="110800"/>
          </a:xfrm>
          <a:prstGeom prst="rect">
            <a:avLst/>
          </a:prstGeom>
          <a:solidFill>
            <a:schemeClr val="bg1"/>
          </a:solidFill>
          <a:effectLst/>
        </p:spPr>
        <p:txBody>
          <a:bodyPr wrap="none" lIns="0" tIns="0" rIns="0" bIns="0" rtlCol="0" anchor="ctr">
            <a:spAutoFit/>
          </a:bodyPr>
          <a:lstStyle>
            <a:lvl1pPr algn="r">
              <a:defRPr lang="it-IT" sz="720" smtClean="0">
                <a:solidFill>
                  <a:schemeClr val="tx2"/>
                </a:solidFill>
                <a:effectLst/>
              </a:defRPr>
            </a:lvl1pPr>
          </a:lstStyle>
          <a:p>
            <a:pPr defTabSz="1097253">
              <a:defRPr/>
            </a:pPr>
            <a:r>
              <a:rPr lang="it-IT">
                <a:solidFill>
                  <a:srgbClr val="DC002E"/>
                </a:solidFill>
              </a:rPr>
              <a:t>23/04/2019</a:t>
            </a:r>
            <a:endParaRPr lang="it-IT" dirty="0">
              <a:solidFill>
                <a:srgbClr val="DC002E"/>
              </a:solidFill>
            </a:endParaRPr>
          </a:p>
        </p:txBody>
      </p:sp>
      <p:sp>
        <p:nvSpPr>
          <p:cNvPr id="5"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71" y="5459999"/>
            <a:ext cx="6349277" cy="110800"/>
          </a:xfrm>
          <a:prstGeom prst="rect">
            <a:avLst/>
          </a:prstGeom>
          <a:noFill/>
        </p:spPr>
        <p:txBody>
          <a:bodyPr wrap="square" lIns="0" tIns="0" rIns="0" bIns="0" rtlCol="0">
            <a:spAutoFit/>
          </a:bodyPr>
          <a:lstStyle>
            <a:lvl1pPr>
              <a:defRPr lang="it-IT" sz="720" i="0">
                <a:solidFill>
                  <a:schemeClr val="bg2"/>
                </a:solidFill>
              </a:defRPr>
            </a:lvl1pPr>
          </a:lstStyle>
          <a:p>
            <a:pPr algn="r" defTabSz="1097253">
              <a:defRPr/>
            </a:pPr>
            <a:r>
              <a:rPr lang="it-IT">
                <a:solidFill>
                  <a:srgbClr val="717073"/>
                </a:solidFill>
              </a:rPr>
              <a:t>Coordinamento Territoriale Sicilia</a:t>
            </a:r>
            <a:endParaRPr lang="it-IT" dirty="0">
              <a:solidFill>
                <a:srgbClr val="717073"/>
              </a:solidFill>
            </a:endParaRPr>
          </a:p>
        </p:txBody>
      </p:sp>
      <p:pic>
        <p:nvPicPr>
          <p:cNvPr id="6" name="Immagin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991" y="5097929"/>
            <a:ext cx="711341" cy="447738"/>
          </a:xfrm>
          <a:prstGeom prst="rect">
            <a:avLst/>
          </a:prstGeom>
        </p:spPr>
      </p:pic>
    </p:spTree>
    <p:extLst>
      <p:ext uri="{BB962C8B-B14F-4D97-AF65-F5344CB8AC3E}">
        <p14:creationId xmlns:p14="http://schemas.microsoft.com/office/powerpoint/2010/main" val="371226610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Copertina">
    <p:spTree>
      <p:nvGrpSpPr>
        <p:cNvPr id="1" name=""/>
        <p:cNvGrpSpPr/>
        <p:nvPr/>
      </p:nvGrpSpPr>
      <p:grpSpPr>
        <a:xfrm>
          <a:off x="0" y="0"/>
          <a:ext cx="0" cy="0"/>
          <a:chOff x="0" y="0"/>
          <a:chExt cx="0" cy="0"/>
        </a:xfrm>
      </p:grpSpPr>
      <p:sp>
        <p:nvSpPr>
          <p:cNvPr id="19" name="Rettangolo 18">
            <a:extLst>
              <a:ext uri="{FF2B5EF4-FFF2-40B4-BE49-F238E27FC236}">
                <a16:creationId xmlns:a16="http://schemas.microsoft.com/office/drawing/2014/main" id="{CFDCDC1C-BD6A-492B-B81D-40AAD8317027}"/>
              </a:ext>
            </a:extLst>
          </p:cNvPr>
          <p:cNvSpPr/>
          <p:nvPr userDrawn="1"/>
        </p:nvSpPr>
        <p:spPr>
          <a:xfrm>
            <a:off x="8789334" y="0"/>
            <a:ext cx="354666"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it-IT">
              <a:solidFill>
                <a:srgbClr val="FFFFFF"/>
              </a:solidFill>
            </a:endParaRPr>
          </a:p>
        </p:txBody>
      </p:sp>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2998279" y="900862"/>
            <a:ext cx="5493338" cy="782504"/>
          </a:xfrm>
          <a:prstGeom prst="rect">
            <a:avLst/>
          </a:prstGeom>
          <a:noFill/>
          <a:effectLst/>
        </p:spPr>
        <p:txBody>
          <a:bodyPr vert="horz" wrap="square" lIns="0" tIns="45720" rIns="0" bIns="144000" rtlCol="0" anchor="b">
            <a:spAutoFit/>
          </a:bodyPr>
          <a:lstStyle>
            <a:lvl1pPr algn="r">
              <a:lnSpc>
                <a:spcPct val="80000"/>
              </a:lnSpc>
              <a:defRPr lang="it-IT" sz="4800"/>
            </a:lvl1pPr>
          </a:lstStyle>
          <a:p>
            <a:pPr lvl="0"/>
            <a:r>
              <a:rPr lang="it-IT" dirty="0"/>
              <a:t>COPERTINA </a:t>
            </a:r>
          </a:p>
        </p:txBody>
      </p:sp>
      <p:grpSp>
        <p:nvGrpSpPr>
          <p:cNvPr id="14"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8840262" y="75356"/>
            <a:ext cx="259620" cy="195357"/>
            <a:chOff x="-560" y="-1287"/>
            <a:chExt cx="6379" cy="4320"/>
          </a:xfrm>
        </p:grpSpPr>
        <p:sp>
          <p:nvSpPr>
            <p:cNvPr id="15"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sp>
          <p:nvSpPr>
            <p:cNvPr id="16"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sp>
          <p:nvSpPr>
            <p:cNvPr id="17"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sp>
          <p:nvSpPr>
            <p:cNvPr id="18"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sp>
          <p:nvSpPr>
            <p:cNvPr id="22"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sp>
          <p:nvSpPr>
            <p:cNvPr id="30"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grpSp>
      <p:sp>
        <p:nvSpPr>
          <p:cNvPr id="13" name="Segnaposto testo 3"/>
          <p:cNvSpPr>
            <a:spLocks noGrp="1"/>
          </p:cNvSpPr>
          <p:nvPr>
            <p:ph type="body" sz="quarter" idx="10" hasCustomPrompt="1"/>
          </p:nvPr>
        </p:nvSpPr>
        <p:spPr>
          <a:xfrm>
            <a:off x="4608127" y="1689608"/>
            <a:ext cx="3889117" cy="634771"/>
          </a:xfrm>
          <a:prstGeom prst="rect">
            <a:avLst/>
          </a:prstGeom>
          <a:noFill/>
          <a:effectLst/>
        </p:spPr>
        <p:txBody>
          <a:bodyPr vert="horz" wrap="square" lIns="0" tIns="45720" rIns="0" bIns="144000" rtlCol="0" anchor="t">
            <a:spAutoFit/>
          </a:bodyPr>
          <a:lstStyle>
            <a:lvl1pPr algn="r">
              <a:defRPr lang="it-IT" sz="3200" b="0" dirty="0">
                <a:solidFill>
                  <a:schemeClr val="bg1"/>
                </a:solidFill>
                <a:latin typeface="+mj-lt"/>
                <a:ea typeface="+mj-ea"/>
                <a:cs typeface="+mj-cs"/>
              </a:defRPr>
            </a:lvl1pPr>
          </a:lstStyle>
          <a:p>
            <a:pPr lvl="0" algn="r">
              <a:spcBef>
                <a:spcPct val="0"/>
              </a:spcBef>
            </a:pPr>
            <a:r>
              <a:rPr lang="it-IT" dirty="0"/>
              <a:t>Sottotitolo </a:t>
            </a:r>
          </a:p>
        </p:txBody>
      </p:sp>
      <p:sp>
        <p:nvSpPr>
          <p:cNvPr id="4" name="Segnaposto testo 3"/>
          <p:cNvSpPr>
            <a:spLocks noGrp="1"/>
          </p:cNvSpPr>
          <p:nvPr>
            <p:ph type="body" sz="quarter" idx="11" hasCustomPrompt="1"/>
          </p:nvPr>
        </p:nvSpPr>
        <p:spPr>
          <a:xfrm>
            <a:off x="305992" y="4450767"/>
            <a:ext cx="1165160" cy="268723"/>
          </a:xfrm>
          <a:prstGeom prst="rect">
            <a:avLst/>
          </a:prstGeom>
        </p:spPr>
        <p:txBody>
          <a:bodyPr lIns="0" rIns="0"/>
          <a:lstStyle>
            <a:lvl1pPr algn="l">
              <a:defRPr sz="1400" b="1" baseline="0">
                <a:solidFill>
                  <a:schemeClr val="bg1"/>
                </a:solidFill>
              </a:defRPr>
            </a:lvl1pPr>
          </a:lstStyle>
          <a:p>
            <a:pPr lvl="0"/>
            <a:r>
              <a:rPr lang="it-IT" dirty="0"/>
              <a:t>00 Mese 0000</a:t>
            </a:r>
          </a:p>
        </p:txBody>
      </p:sp>
      <p:pic>
        <p:nvPicPr>
          <p:cNvPr id="20" name="Immagine 1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05996" y="4989534"/>
            <a:ext cx="883553" cy="556133"/>
          </a:xfrm>
          <a:prstGeom prst="rect">
            <a:avLst/>
          </a:prstGeom>
        </p:spPr>
      </p:pic>
    </p:spTree>
    <p:extLst>
      <p:ext uri="{BB962C8B-B14F-4D97-AF65-F5344CB8AC3E}">
        <p14:creationId xmlns:p14="http://schemas.microsoft.com/office/powerpoint/2010/main" val="354601495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775356"/>
            <a:ext cx="7772400" cy="329770"/>
          </a:xfrm>
        </p:spPr>
        <p:txBody>
          <a:bodyPr/>
          <a:lstStyle/>
          <a:p>
            <a:r>
              <a:rPr lang="it-IT"/>
              <a:t>Fare clic per modificare lo stile del titolo</a:t>
            </a:r>
          </a:p>
        </p:txBody>
      </p:sp>
      <p:sp>
        <p:nvSpPr>
          <p:cNvPr id="3" name="Sottotitolo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342887" indent="0" algn="ctr">
              <a:buNone/>
              <a:defRPr>
                <a:solidFill>
                  <a:schemeClr val="tx1">
                    <a:tint val="75000"/>
                  </a:schemeClr>
                </a:solidFill>
              </a:defRPr>
            </a:lvl2pPr>
            <a:lvl3pPr marL="685773" indent="0" algn="ctr">
              <a:buNone/>
              <a:defRPr>
                <a:solidFill>
                  <a:schemeClr val="tx1">
                    <a:tint val="75000"/>
                  </a:schemeClr>
                </a:solidFill>
              </a:defRPr>
            </a:lvl3pPr>
            <a:lvl4pPr marL="1028659" indent="0" algn="ctr">
              <a:buNone/>
              <a:defRPr>
                <a:solidFill>
                  <a:schemeClr val="tx1">
                    <a:tint val="75000"/>
                  </a:schemeClr>
                </a:solidFill>
              </a:defRPr>
            </a:lvl4pPr>
            <a:lvl5pPr marL="1371545" indent="0" algn="ctr">
              <a:buNone/>
              <a:defRPr>
                <a:solidFill>
                  <a:schemeClr val="tx1">
                    <a:tint val="75000"/>
                  </a:schemeClr>
                </a:solidFill>
              </a:defRPr>
            </a:lvl5pPr>
            <a:lvl6pPr marL="1714432" indent="0" algn="ctr">
              <a:buNone/>
              <a:defRPr>
                <a:solidFill>
                  <a:schemeClr val="tx1">
                    <a:tint val="75000"/>
                  </a:schemeClr>
                </a:solidFill>
              </a:defRPr>
            </a:lvl6pPr>
            <a:lvl7pPr marL="2057318" indent="0" algn="ctr">
              <a:buNone/>
              <a:defRPr>
                <a:solidFill>
                  <a:schemeClr val="tx1">
                    <a:tint val="75000"/>
                  </a:schemeClr>
                </a:solidFill>
              </a:defRPr>
            </a:lvl7pPr>
            <a:lvl8pPr marL="2400204" indent="0" algn="ctr">
              <a:buNone/>
              <a:defRPr>
                <a:solidFill>
                  <a:schemeClr val="tx1">
                    <a:tint val="75000"/>
                  </a:schemeClr>
                </a:solidFill>
              </a:defRPr>
            </a:lvl8pPr>
            <a:lvl9pPr marL="2743091"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a:xfrm>
            <a:off x="8197476" y="5335411"/>
            <a:ext cx="490519" cy="123111"/>
          </a:xfrm>
          <a:prstGeom prst="rect">
            <a:avLst/>
          </a:prstGeom>
        </p:spPr>
        <p:txBody>
          <a:bodyPr/>
          <a:lstStyle/>
          <a:p>
            <a:pPr defTabSz="914355">
              <a:defRPr/>
            </a:pPr>
            <a:fld id="{13869AB1-DA44-4174-8000-EA687DD23AEF}" type="datetimeFigureOut">
              <a:rPr lang="it-IT" smtClean="0">
                <a:solidFill>
                  <a:srgbClr val="000000"/>
                </a:solidFill>
              </a:rPr>
              <a:pPr defTabSz="914355">
                <a:defRPr/>
              </a:pPr>
              <a:t>03/10/2022</a:t>
            </a:fld>
            <a:endParaRPr lang="it-IT">
              <a:solidFill>
                <a:srgbClr val="000000"/>
              </a:solidFill>
            </a:endParaRPr>
          </a:p>
        </p:txBody>
      </p:sp>
      <p:sp>
        <p:nvSpPr>
          <p:cNvPr id="5" name="Segnaposto piè di pagina 4"/>
          <p:cNvSpPr>
            <a:spLocks noGrp="1"/>
          </p:cNvSpPr>
          <p:nvPr>
            <p:ph type="ftr" sz="quarter" idx="11"/>
          </p:nvPr>
        </p:nvSpPr>
        <p:spPr>
          <a:xfrm>
            <a:off x="2339071" y="5460000"/>
            <a:ext cx="6349277" cy="123111"/>
          </a:xfrm>
          <a:prstGeom prst="rect">
            <a:avLst/>
          </a:prstGeom>
        </p:spPr>
        <p:txBody>
          <a:bodyPr/>
          <a:lstStyle/>
          <a:p>
            <a:pPr defTabSz="914355">
              <a:defRPr/>
            </a:pPr>
            <a:endParaRPr lang="it-IT">
              <a:solidFill>
                <a:srgbClr val="000000"/>
              </a:solidFill>
            </a:endParaRPr>
          </a:p>
        </p:txBody>
      </p:sp>
      <p:sp>
        <p:nvSpPr>
          <p:cNvPr id="6" name="Segnaposto numero diapositiva 5"/>
          <p:cNvSpPr>
            <a:spLocks noGrp="1"/>
          </p:cNvSpPr>
          <p:nvPr>
            <p:ph type="sldNum" sz="quarter" idx="12"/>
          </p:nvPr>
        </p:nvSpPr>
        <p:spPr>
          <a:xfrm>
            <a:off x="6553200" y="5296960"/>
            <a:ext cx="2133600" cy="304271"/>
          </a:xfrm>
          <a:prstGeom prst="rect">
            <a:avLst/>
          </a:prstGeom>
        </p:spPr>
        <p:txBody>
          <a:bodyPr/>
          <a:lstStyle/>
          <a:p>
            <a:pPr defTabSz="914355">
              <a:defRPr/>
            </a:pPr>
            <a:fld id="{56703010-7027-4E9F-8F4D-C51631745DB1}" type="slidenum">
              <a:rPr lang="it-IT" smtClean="0">
                <a:solidFill>
                  <a:srgbClr val="000000"/>
                </a:solidFill>
              </a:rPr>
              <a:pPr defTabSz="914355">
                <a:defRPr/>
              </a:pPr>
              <a:t>‹N›</a:t>
            </a:fld>
            <a:endParaRPr lang="it-IT">
              <a:solidFill>
                <a:srgbClr val="000000"/>
              </a:solidFill>
            </a:endParaRPr>
          </a:p>
        </p:txBody>
      </p:sp>
    </p:spTree>
    <p:extLst>
      <p:ext uri="{BB962C8B-B14F-4D97-AF65-F5344CB8AC3E}">
        <p14:creationId xmlns:p14="http://schemas.microsoft.com/office/powerpoint/2010/main" val="41370911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Slide Interna Testo 2 colonne - Blu">
    <p:spTree>
      <p:nvGrpSpPr>
        <p:cNvPr id="1" name=""/>
        <p:cNvGrpSpPr/>
        <p:nvPr/>
      </p:nvGrpSpPr>
      <p:grpSpPr>
        <a:xfrm>
          <a:off x="0" y="0"/>
          <a:ext cx="0" cy="0"/>
          <a:chOff x="0" y="0"/>
          <a:chExt cx="0" cy="0"/>
        </a:xfrm>
      </p:grpSpPr>
      <p:pic>
        <p:nvPicPr>
          <p:cNvPr id="22" name="Immagine 2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385" y="0"/>
            <a:ext cx="9144000" cy="5715000"/>
          </a:xfrm>
          <a:prstGeom prst="rect">
            <a:avLst/>
          </a:prstGeom>
        </p:spPr>
      </p:pic>
      <p:sp>
        <p:nvSpPr>
          <p:cNvPr id="2" name="Title 1"/>
          <p:cNvSpPr>
            <a:spLocks noGrp="1"/>
          </p:cNvSpPr>
          <p:nvPr>
            <p:ph type="title"/>
          </p:nvPr>
        </p:nvSpPr>
        <p:spPr>
          <a:xfrm>
            <a:off x="2" y="1"/>
            <a:ext cx="7823405" cy="412750"/>
          </a:xfrm>
        </p:spPr>
        <p:txBody>
          <a:bodyPr>
            <a:normAutofit/>
          </a:bodyPr>
          <a:lstStyle>
            <a:lvl1pPr>
              <a:defRPr sz="1800" b="1">
                <a:solidFill>
                  <a:srgbClr val="0033A0"/>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it-IT"/>
              <a:t>Fare clic per modificare stile</a:t>
            </a:r>
            <a:endParaRPr lang="en-US" dirty="0"/>
          </a:p>
        </p:txBody>
      </p:sp>
      <p:sp>
        <p:nvSpPr>
          <p:cNvPr id="11" name="Rettangolo 10">
            <a:extLst>
              <a:ext uri="{FF2B5EF4-FFF2-40B4-BE49-F238E27FC236}">
                <a16:creationId xmlns:a16="http://schemas.microsoft.com/office/drawing/2014/main" id="{7466584B-8BD1-48B2-BD0C-DC7DD5380BEF}"/>
              </a:ext>
            </a:extLst>
          </p:cNvPr>
          <p:cNvSpPr/>
          <p:nvPr userDrawn="1"/>
        </p:nvSpPr>
        <p:spPr>
          <a:xfrm>
            <a:off x="8787652" y="1"/>
            <a:ext cx="354666" cy="5715000"/>
          </a:xfrm>
          <a:prstGeom prst="rect">
            <a:avLst/>
          </a:prstGeom>
          <a:solidFill>
            <a:srgbClr val="DC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5">
              <a:defRPr/>
            </a:pPr>
            <a:endParaRPr lang="it-IT" sz="2160">
              <a:solidFill>
                <a:srgbClr val="FFFFFF"/>
              </a:solidFill>
            </a:endParaRPr>
          </a:p>
        </p:txBody>
      </p:sp>
      <p:grpSp>
        <p:nvGrpSpPr>
          <p:cNvPr id="14"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8833822" y="100476"/>
            <a:ext cx="259620" cy="195357"/>
            <a:chOff x="-560" y="-1287"/>
            <a:chExt cx="6379" cy="4320"/>
          </a:xfrm>
        </p:grpSpPr>
        <p:sp>
          <p:nvSpPr>
            <p:cNvPr id="15"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55">
                <a:defRPr/>
              </a:pPr>
              <a:endParaRPr lang="it-IT" sz="2160">
                <a:solidFill>
                  <a:srgbClr val="000000"/>
                </a:solidFill>
              </a:endParaRPr>
            </a:p>
          </p:txBody>
        </p:sp>
        <p:sp>
          <p:nvSpPr>
            <p:cNvPr id="16"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55">
                <a:defRPr/>
              </a:pPr>
              <a:endParaRPr lang="it-IT" sz="2160">
                <a:solidFill>
                  <a:srgbClr val="000000"/>
                </a:solidFill>
              </a:endParaRPr>
            </a:p>
          </p:txBody>
        </p:sp>
        <p:sp>
          <p:nvSpPr>
            <p:cNvPr id="17"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355">
                <a:defRPr/>
              </a:pPr>
              <a:endParaRPr lang="it-IT" sz="2160">
                <a:solidFill>
                  <a:srgbClr val="000000"/>
                </a:solidFill>
              </a:endParaRPr>
            </a:p>
          </p:txBody>
        </p:sp>
        <p:sp>
          <p:nvSpPr>
            <p:cNvPr id="18"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355">
                <a:defRPr/>
              </a:pPr>
              <a:endParaRPr lang="it-IT" sz="2160">
                <a:solidFill>
                  <a:srgbClr val="000000"/>
                </a:solidFill>
              </a:endParaRPr>
            </a:p>
          </p:txBody>
        </p:sp>
        <p:sp>
          <p:nvSpPr>
            <p:cNvPr id="19"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355">
                <a:defRPr/>
              </a:pPr>
              <a:endParaRPr lang="it-IT" sz="2160">
                <a:solidFill>
                  <a:srgbClr val="000000"/>
                </a:solidFill>
              </a:endParaRPr>
            </a:p>
          </p:txBody>
        </p:sp>
        <p:sp>
          <p:nvSpPr>
            <p:cNvPr id="20"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355">
                <a:defRPr/>
              </a:pPr>
              <a:endParaRPr lang="it-IT" sz="2160">
                <a:solidFill>
                  <a:srgbClr val="000000"/>
                </a:solidFill>
              </a:endParaRPr>
            </a:p>
          </p:txBody>
        </p:sp>
      </p:grpSp>
      <p:sp>
        <p:nvSpPr>
          <p:cNvPr id="21"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8787654" y="5491375"/>
            <a:ext cx="354664" cy="192643"/>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097225">
              <a:defRPr/>
            </a:pPr>
            <a:fld id="{B9D7DBFB-DCE9-42BC-A361-A0671D12ADFC}" type="slidenum">
              <a:rPr lang="it-IT" sz="900">
                <a:solidFill>
                  <a:srgbClr val="FFFFFF"/>
                </a:solidFill>
              </a:rPr>
              <a:pPr defTabSz="1097225">
                <a:defRPr/>
              </a:pPr>
              <a:t>‹N›</a:t>
            </a:fld>
            <a:endParaRPr lang="it-IT" sz="900" dirty="0">
              <a:solidFill>
                <a:srgbClr val="FFFFFF"/>
              </a:solidFill>
            </a:endParaRPr>
          </a:p>
        </p:txBody>
      </p:sp>
      <p:pic>
        <p:nvPicPr>
          <p:cNvPr id="13" name="Immagin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5991" y="5097929"/>
            <a:ext cx="711341" cy="447738"/>
          </a:xfrm>
          <a:prstGeom prst="rect">
            <a:avLst/>
          </a:prstGeom>
        </p:spPr>
      </p:pic>
    </p:spTree>
    <p:extLst>
      <p:ext uri="{BB962C8B-B14F-4D97-AF65-F5344CB8AC3E}">
        <p14:creationId xmlns:p14="http://schemas.microsoft.com/office/powerpoint/2010/main" val="21836876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2_Slide Interna Testo - Blu">
    <p:spTree>
      <p:nvGrpSpPr>
        <p:cNvPr id="1" name=""/>
        <p:cNvGrpSpPr/>
        <p:nvPr/>
      </p:nvGrpSpPr>
      <p:grpSpPr>
        <a:xfrm>
          <a:off x="0" y="0"/>
          <a:ext cx="0" cy="0"/>
          <a:chOff x="0" y="0"/>
          <a:chExt cx="0" cy="0"/>
        </a:xfrm>
      </p:grpSpPr>
      <p:sp>
        <p:nvSpPr>
          <p:cNvPr id="12" name="Rettangolo 11">
            <a:extLst>
              <a:ext uri="{FF2B5EF4-FFF2-40B4-BE49-F238E27FC236}">
                <a16:creationId xmlns:a16="http://schemas.microsoft.com/office/drawing/2014/main" id="{7466584B-8BD1-48B2-BD0C-DC7DD5380BEF}"/>
              </a:ext>
            </a:extLst>
          </p:cNvPr>
          <p:cNvSpPr/>
          <p:nvPr/>
        </p:nvSpPr>
        <p:spPr>
          <a:xfrm>
            <a:off x="8789334" y="0"/>
            <a:ext cx="354666" cy="5715000"/>
          </a:xfrm>
          <a:prstGeom prst="rect">
            <a:avLst/>
          </a:prstGeom>
          <a:solidFill>
            <a:srgbClr val="DC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5">
              <a:defRPr/>
            </a:pPr>
            <a:endParaRPr lang="it-IT" sz="1013">
              <a:solidFill>
                <a:srgbClr val="FFFFFF"/>
              </a:solidFill>
            </a:endParaRPr>
          </a:p>
        </p:txBody>
      </p:sp>
      <p:grpSp>
        <p:nvGrpSpPr>
          <p:cNvPr id="13" name="Group 4">
            <a:extLst>
              <a:ext uri="{FF2B5EF4-FFF2-40B4-BE49-F238E27FC236}">
                <a16:creationId xmlns:a16="http://schemas.microsoft.com/office/drawing/2014/main" id="{E93527B5-7425-47AC-89C0-2B32AE601683}"/>
              </a:ext>
            </a:extLst>
          </p:cNvPr>
          <p:cNvGrpSpPr>
            <a:grpSpLocks noChangeAspect="1"/>
          </p:cNvGrpSpPr>
          <p:nvPr/>
        </p:nvGrpSpPr>
        <p:grpSpPr bwMode="auto">
          <a:xfrm>
            <a:off x="8840262" y="75356"/>
            <a:ext cx="259620" cy="195357"/>
            <a:chOff x="-560" y="-1287"/>
            <a:chExt cx="6379" cy="4320"/>
          </a:xfrm>
        </p:grpSpPr>
        <p:sp>
          <p:nvSpPr>
            <p:cNvPr id="14"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55">
                <a:defRPr/>
              </a:pPr>
              <a:endParaRPr lang="it-IT" sz="1013">
                <a:solidFill>
                  <a:srgbClr val="000000"/>
                </a:solidFill>
              </a:endParaRPr>
            </a:p>
          </p:txBody>
        </p:sp>
        <p:sp>
          <p:nvSpPr>
            <p:cNvPr id="15"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55">
                <a:defRPr/>
              </a:pPr>
              <a:endParaRPr lang="it-IT" sz="1013">
                <a:solidFill>
                  <a:srgbClr val="000000"/>
                </a:solidFill>
              </a:endParaRPr>
            </a:p>
          </p:txBody>
        </p:sp>
        <p:sp>
          <p:nvSpPr>
            <p:cNvPr id="16"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355">
                <a:defRPr/>
              </a:pPr>
              <a:endParaRPr lang="it-IT" sz="1013">
                <a:solidFill>
                  <a:srgbClr val="000000"/>
                </a:solidFill>
              </a:endParaRPr>
            </a:p>
          </p:txBody>
        </p:sp>
        <p:sp>
          <p:nvSpPr>
            <p:cNvPr id="17"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355">
                <a:defRPr/>
              </a:pPr>
              <a:endParaRPr lang="it-IT" sz="1013">
                <a:solidFill>
                  <a:srgbClr val="000000"/>
                </a:solidFill>
              </a:endParaRPr>
            </a:p>
          </p:txBody>
        </p:sp>
        <p:sp>
          <p:nvSpPr>
            <p:cNvPr id="18"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355">
                <a:defRPr/>
              </a:pPr>
              <a:endParaRPr lang="it-IT" sz="1013">
                <a:solidFill>
                  <a:srgbClr val="000000"/>
                </a:solidFill>
              </a:endParaRPr>
            </a:p>
          </p:txBody>
        </p:sp>
        <p:sp>
          <p:nvSpPr>
            <p:cNvPr id="19"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355">
                <a:defRPr/>
              </a:pPr>
              <a:endParaRPr lang="it-IT" sz="1013">
                <a:solidFill>
                  <a:srgbClr val="000000"/>
                </a:solidFill>
              </a:endParaRPr>
            </a:p>
          </p:txBody>
        </p:sp>
      </p:grpSp>
      <p:sp>
        <p:nvSpPr>
          <p:cNvPr id="20" name="Segnaposto numero diapositiva 5">
            <a:extLst>
              <a:ext uri="{FF2B5EF4-FFF2-40B4-BE49-F238E27FC236}">
                <a16:creationId xmlns:a16="http://schemas.microsoft.com/office/drawing/2014/main" id="{79A77BD1-CC86-49F8-A7FD-E0EB30E9AA60}"/>
              </a:ext>
            </a:extLst>
          </p:cNvPr>
          <p:cNvSpPr txBox="1">
            <a:spLocks/>
          </p:cNvSpPr>
          <p:nvPr/>
        </p:nvSpPr>
        <p:spPr>
          <a:xfrm>
            <a:off x="8788628" y="5413259"/>
            <a:ext cx="354666" cy="192644"/>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784">
              <a:defRPr/>
            </a:pPr>
            <a:fld id="{B9D7DBFB-DCE9-42BC-A361-A0671D12ADFC}" type="slidenum">
              <a:rPr lang="it-IT" sz="563">
                <a:solidFill>
                  <a:srgbClr val="FFFFFF"/>
                </a:solidFill>
              </a:rPr>
              <a:pPr defTabSz="685784">
                <a:defRPr/>
              </a:pPr>
              <a:t>‹N›</a:t>
            </a:fld>
            <a:endParaRPr lang="it-IT" sz="563" dirty="0">
              <a:solidFill>
                <a:srgbClr val="FFFFFF"/>
              </a:solidFill>
            </a:endParaRPr>
          </a:p>
        </p:txBody>
      </p:sp>
      <p:pic>
        <p:nvPicPr>
          <p:cNvPr id="21" name="Immagin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5993" y="5097933"/>
            <a:ext cx="711341" cy="447738"/>
          </a:xfrm>
          <a:prstGeom prst="rect">
            <a:avLst/>
          </a:prstGeom>
        </p:spPr>
      </p:pic>
      <p:pic>
        <p:nvPicPr>
          <p:cNvPr id="22" name="Immagine 21"/>
          <p:cNvPicPr>
            <a:picLocks noChangeAspect="1"/>
          </p:cNvPicPr>
          <p:nvPr userDrawn="1"/>
        </p:nvPicPr>
        <p:blipFill rotWithShape="1">
          <a:blip r:embed="rId3">
            <a:extLst>
              <a:ext uri="{28A0092B-C50C-407E-A947-70E740481C1C}">
                <a14:useLocalDpi xmlns:a14="http://schemas.microsoft.com/office/drawing/2010/main" val="0"/>
              </a:ext>
            </a:extLst>
          </a:blip>
          <a:srcRect l="4478"/>
          <a:stretch/>
        </p:blipFill>
        <p:spPr>
          <a:xfrm>
            <a:off x="51179" y="11374"/>
            <a:ext cx="8734568" cy="5694123"/>
          </a:xfrm>
          <a:prstGeom prst="rect">
            <a:avLst/>
          </a:prstGeom>
        </p:spPr>
      </p:pic>
      <p:pic>
        <p:nvPicPr>
          <p:cNvPr id="23" name="Immagin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991" y="5097929"/>
            <a:ext cx="711341" cy="447738"/>
          </a:xfrm>
          <a:prstGeom prst="rect">
            <a:avLst/>
          </a:prstGeom>
        </p:spPr>
      </p:pic>
    </p:spTree>
    <p:extLst>
      <p:ext uri="{BB962C8B-B14F-4D97-AF65-F5344CB8AC3E}">
        <p14:creationId xmlns:p14="http://schemas.microsoft.com/office/powerpoint/2010/main" val="153064875"/>
      </p:ext>
    </p:extLst>
  </p:cSld>
  <p:clrMapOvr>
    <a:masterClrMapping/>
  </p:clrMapOvr>
  <p:transition spd="slow">
    <p:wipe/>
  </p:transition>
  <p:hf hdr="0" ftr="0"/>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Layout personalizzato">
    <p:spTree>
      <p:nvGrpSpPr>
        <p:cNvPr id="1" name=""/>
        <p:cNvGrpSpPr/>
        <p:nvPr/>
      </p:nvGrpSpPr>
      <p:grpSpPr>
        <a:xfrm>
          <a:off x="0" y="0"/>
          <a:ext cx="0" cy="0"/>
          <a:chOff x="0" y="0"/>
          <a:chExt cx="0" cy="0"/>
        </a:xfrm>
      </p:grpSpPr>
      <p:grpSp>
        <p:nvGrpSpPr>
          <p:cNvPr id="12" name="Gruppo 11"/>
          <p:cNvGrpSpPr/>
          <p:nvPr userDrawn="1"/>
        </p:nvGrpSpPr>
        <p:grpSpPr>
          <a:xfrm>
            <a:off x="8788084" y="0"/>
            <a:ext cx="355004" cy="5715000"/>
            <a:chOff x="11718175" y="-1"/>
            <a:chExt cx="489769" cy="7093266"/>
          </a:xfrm>
        </p:grpSpPr>
        <p:sp>
          <p:nvSpPr>
            <p:cNvPr id="3" name="Rettangolo 2">
              <a:extLst>
                <a:ext uri="{FF2B5EF4-FFF2-40B4-BE49-F238E27FC236}">
                  <a16:creationId xmlns:a16="http://schemas.microsoft.com/office/drawing/2014/main" id="{7466584B-8BD1-48B2-BD0C-DC7DD5380BEF}"/>
                </a:ext>
              </a:extLst>
            </p:cNvPr>
            <p:cNvSpPr/>
            <p:nvPr userDrawn="1"/>
          </p:nvSpPr>
          <p:spPr>
            <a:xfrm>
              <a:off x="11718175" y="-1"/>
              <a:ext cx="489769" cy="7093266"/>
            </a:xfrm>
            <a:prstGeom prst="rect">
              <a:avLst/>
            </a:prstGeom>
            <a:solidFill>
              <a:srgbClr val="DC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697">
                <a:defRPr/>
              </a:pPr>
              <a:endParaRPr lang="it-IT" sz="1350">
                <a:solidFill>
                  <a:srgbClr val="FBFBFB"/>
                </a:solidFill>
              </a:endParaRPr>
            </a:p>
          </p:txBody>
        </p:sp>
        <p:grpSp>
          <p:nvGrpSpPr>
            <p:cNvPr id="4"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11787016" y="90427"/>
              <a:ext cx="346160" cy="234428"/>
              <a:chOff x="-560" y="-1287"/>
              <a:chExt cx="6379" cy="4320"/>
            </a:xfrm>
          </p:grpSpPr>
          <p:sp>
            <p:nvSpPr>
              <p:cNvPr id="5"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697">
                  <a:defRPr/>
                </a:pPr>
                <a:endParaRPr lang="it-IT" sz="1350">
                  <a:solidFill>
                    <a:srgbClr val="171717"/>
                  </a:solidFill>
                </a:endParaRPr>
              </a:p>
            </p:txBody>
          </p:sp>
          <p:sp>
            <p:nvSpPr>
              <p:cNvPr id="6"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697">
                  <a:defRPr/>
                </a:pPr>
                <a:endParaRPr lang="it-IT" sz="1350">
                  <a:solidFill>
                    <a:srgbClr val="171717"/>
                  </a:solidFill>
                </a:endParaRPr>
              </a:p>
            </p:txBody>
          </p:sp>
        </p:grpSp>
      </p:grpSp>
      <p:grpSp>
        <p:nvGrpSpPr>
          <p:cNvPr id="13"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8840262" y="75356"/>
            <a:ext cx="259620" cy="195357"/>
            <a:chOff x="-560" y="-1287"/>
            <a:chExt cx="6379" cy="4320"/>
          </a:xfrm>
        </p:grpSpPr>
        <p:sp>
          <p:nvSpPr>
            <p:cNvPr id="14"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663">
                <a:defRPr/>
              </a:pPr>
              <a:endParaRPr lang="it-IT" sz="1350">
                <a:solidFill>
                  <a:srgbClr val="000000"/>
                </a:solidFill>
              </a:endParaRPr>
            </a:p>
          </p:txBody>
        </p:sp>
        <p:sp>
          <p:nvSpPr>
            <p:cNvPr id="15"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663">
                <a:defRPr/>
              </a:pPr>
              <a:endParaRPr lang="it-IT" sz="1350">
                <a:solidFill>
                  <a:srgbClr val="000000"/>
                </a:solidFill>
              </a:endParaRPr>
            </a:p>
          </p:txBody>
        </p:sp>
        <p:sp>
          <p:nvSpPr>
            <p:cNvPr id="16"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663">
                <a:defRPr/>
              </a:pPr>
              <a:endParaRPr lang="it-IT" sz="1350">
                <a:solidFill>
                  <a:srgbClr val="000000"/>
                </a:solidFill>
              </a:endParaRPr>
            </a:p>
          </p:txBody>
        </p:sp>
        <p:sp>
          <p:nvSpPr>
            <p:cNvPr id="17"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663">
                <a:defRPr/>
              </a:pPr>
              <a:endParaRPr lang="it-IT" sz="1350">
                <a:solidFill>
                  <a:srgbClr val="000000"/>
                </a:solidFill>
              </a:endParaRPr>
            </a:p>
          </p:txBody>
        </p:sp>
        <p:sp>
          <p:nvSpPr>
            <p:cNvPr id="18"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663">
                <a:defRPr/>
              </a:pPr>
              <a:endParaRPr lang="it-IT" sz="1350">
                <a:solidFill>
                  <a:srgbClr val="000000"/>
                </a:solidFill>
              </a:endParaRPr>
            </a:p>
          </p:txBody>
        </p:sp>
        <p:sp>
          <p:nvSpPr>
            <p:cNvPr id="19"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663">
                <a:defRPr/>
              </a:pPr>
              <a:endParaRPr lang="it-IT" sz="1350">
                <a:solidFill>
                  <a:srgbClr val="000000"/>
                </a:solidFill>
              </a:endParaRPr>
            </a:p>
          </p:txBody>
        </p:sp>
      </p:grpSp>
      <p:sp>
        <p:nvSpPr>
          <p:cNvPr id="20" name="Rettangolo 19"/>
          <p:cNvSpPr/>
          <p:nvPr userDrawn="1"/>
        </p:nvSpPr>
        <p:spPr>
          <a:xfrm>
            <a:off x="1" y="0"/>
            <a:ext cx="8791163" cy="5715000"/>
          </a:xfrm>
          <a:prstGeom prst="rect">
            <a:avLst/>
          </a:prstGeom>
          <a:blipFill>
            <a:blip r:embed="rId2"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697">
              <a:defRPr/>
            </a:pPr>
            <a:endParaRPr lang="it-IT" sz="1350">
              <a:solidFill>
                <a:srgbClr val="FBFBFB"/>
              </a:solidFill>
            </a:endParaRPr>
          </a:p>
        </p:txBody>
      </p:sp>
      <p:sp>
        <p:nvSpPr>
          <p:cNvPr id="23"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8886264" y="5556250"/>
            <a:ext cx="177310" cy="96323"/>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097">
              <a:defRPr/>
            </a:pPr>
            <a:fld id="{01BE6FC7-1306-4697-914D-404F3D35FF22}" type="slidenum">
              <a:rPr lang="it-IT" sz="675">
                <a:solidFill>
                  <a:srgbClr val="FBFBFB"/>
                </a:solidFill>
              </a:rPr>
              <a:pPr defTabSz="457097">
                <a:defRPr/>
              </a:pPr>
              <a:t>‹N›</a:t>
            </a:fld>
            <a:endParaRPr lang="it-IT" sz="675" dirty="0">
              <a:solidFill>
                <a:srgbClr val="FBFBFB"/>
              </a:solidFill>
            </a:endParaRPr>
          </a:p>
        </p:txBody>
      </p:sp>
      <p:sp>
        <p:nvSpPr>
          <p:cNvPr id="24" name="Titolo 23"/>
          <p:cNvSpPr>
            <a:spLocks noGrp="1"/>
          </p:cNvSpPr>
          <p:nvPr>
            <p:ph type="title" hasCustomPrompt="1"/>
          </p:nvPr>
        </p:nvSpPr>
        <p:spPr>
          <a:xfrm>
            <a:off x="114880" y="95251"/>
            <a:ext cx="7886864" cy="235479"/>
          </a:xfrm>
          <a:prstGeom prst="rect">
            <a:avLst/>
          </a:prstGeom>
        </p:spPr>
        <p:txBody>
          <a:bodyPr/>
          <a:lstStyle>
            <a:lvl1pPr>
              <a:defRPr sz="1500">
                <a:solidFill>
                  <a:srgbClr val="DC002E"/>
                </a:solidFill>
                <a:latin typeface="Raleway" panose="020B0503030101060003"/>
              </a:defRPr>
            </a:lvl1pPr>
          </a:lstStyle>
          <a:p>
            <a:r>
              <a:rPr lang="it-IT" dirty="0"/>
              <a:t>TITOLO SLIDE</a:t>
            </a:r>
          </a:p>
        </p:txBody>
      </p:sp>
      <p:pic>
        <p:nvPicPr>
          <p:cNvPr id="22" name="Immagine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5991" y="5097929"/>
            <a:ext cx="711341" cy="447738"/>
          </a:xfrm>
          <a:prstGeom prst="rect">
            <a:avLst/>
          </a:prstGeom>
        </p:spPr>
      </p:pic>
    </p:spTree>
    <p:extLst>
      <p:ext uri="{BB962C8B-B14F-4D97-AF65-F5344CB8AC3E}">
        <p14:creationId xmlns:p14="http://schemas.microsoft.com/office/powerpoint/2010/main" val="1706395147"/>
      </p:ext>
    </p:extLst>
  </p:cSld>
  <p:clrMapOvr>
    <a:masterClrMapping/>
  </p:clrMapOvr>
  <p:extLst>
    <p:ext uri="{DCECCB84-F9BA-43D5-87BE-67443E8EF086}">
      <p15:sldGuideLst xmlns:p15="http://schemas.microsoft.com/office/powerpoint/2012/main">
        <p15:guide id="1" pos="7681">
          <p15:clr>
            <a:srgbClr val="FBAE40"/>
          </p15:clr>
        </p15:guide>
        <p15:guide id="2" pos="311">
          <p15:clr>
            <a:srgbClr val="FBAE40"/>
          </p15:clr>
        </p15:guide>
        <p15:guide id="3" orient="horz" pos="4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8" name="Immagin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715000"/>
          </a:xfrm>
          <a:prstGeom prst="rect">
            <a:avLst/>
          </a:prstGeom>
        </p:spPr>
      </p:pic>
      <p:sp>
        <p:nvSpPr>
          <p:cNvPr id="2" name="Title 1"/>
          <p:cNvSpPr>
            <a:spLocks noGrp="1"/>
          </p:cNvSpPr>
          <p:nvPr>
            <p:ph type="title"/>
          </p:nvPr>
        </p:nvSpPr>
        <p:spPr/>
        <p:txBody>
          <a:bodyPr/>
          <a:lstStyle/>
          <a:p>
            <a:r>
              <a:rPr lang="de-DE"/>
              <a:t>Click to edit Master title style</a:t>
            </a:r>
            <a:endParaRPr lang="en-US"/>
          </a:p>
        </p:txBody>
      </p:sp>
      <p:sp>
        <p:nvSpPr>
          <p:cNvPr id="3" name="Content Placeholder 2"/>
          <p:cNvSpPr>
            <a:spLocks noGrp="1"/>
          </p:cNvSpPr>
          <p:nvPr>
            <p:ph idx="1"/>
          </p:nvPr>
        </p:nvSpPr>
        <p:spPr/>
        <p:txBody>
          <a:body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endParaRPr lang="en-US"/>
          </a:p>
        </p:txBody>
      </p:sp>
      <p:sp>
        <p:nvSpPr>
          <p:cNvPr id="4" name="Date Placeholder 3"/>
          <p:cNvSpPr>
            <a:spLocks noGrp="1"/>
          </p:cNvSpPr>
          <p:nvPr>
            <p:ph type="dt" sz="half" idx="10"/>
          </p:nvPr>
        </p:nvSpPr>
        <p:spPr>
          <a:xfrm>
            <a:off x="8358574" y="5345668"/>
            <a:ext cx="329417" cy="102593"/>
          </a:xfrm>
          <a:prstGeom prst="rect">
            <a:avLst/>
          </a:prstGeom>
        </p:spPr>
        <p:txBody>
          <a:bodyPr/>
          <a:lstStyle/>
          <a:p>
            <a:pPr defTabSz="914355">
              <a:defRPr/>
            </a:pPr>
            <a:fld id="{0E243129-64E4-964D-9CB7-C1E61CC04E00}" type="datetimeFigureOut">
              <a:rPr lang="en-US" smtClean="0">
                <a:solidFill>
                  <a:srgbClr val="000000"/>
                </a:solidFill>
              </a:rPr>
              <a:pPr defTabSz="914355">
                <a:defRPr/>
              </a:pPr>
              <a:t>10/3/2022</a:t>
            </a:fld>
            <a:endParaRPr lang="en-US">
              <a:solidFill>
                <a:srgbClr val="000000"/>
              </a:solidFill>
            </a:endParaRPr>
          </a:p>
        </p:txBody>
      </p:sp>
      <p:sp>
        <p:nvSpPr>
          <p:cNvPr id="5" name="Footer Placeholder 4"/>
          <p:cNvSpPr>
            <a:spLocks noGrp="1"/>
          </p:cNvSpPr>
          <p:nvPr>
            <p:ph type="ftr" sz="quarter" idx="11"/>
          </p:nvPr>
        </p:nvSpPr>
        <p:spPr>
          <a:xfrm>
            <a:off x="2339068" y="5459996"/>
            <a:ext cx="6349277" cy="102593"/>
          </a:xfrm>
          <a:prstGeom prst="rect">
            <a:avLst/>
          </a:prstGeom>
        </p:spPr>
        <p:txBody>
          <a:bodyPr/>
          <a:lstStyle/>
          <a:p>
            <a:pPr defTabSz="914355">
              <a:defRPr/>
            </a:pPr>
            <a:endParaRPr lang="en-US">
              <a:solidFill>
                <a:srgbClr val="000000"/>
              </a:solidFill>
            </a:endParaRPr>
          </a:p>
        </p:txBody>
      </p:sp>
      <p:sp>
        <p:nvSpPr>
          <p:cNvPr id="6" name="Slide Number Placeholder 5"/>
          <p:cNvSpPr>
            <a:spLocks noGrp="1"/>
          </p:cNvSpPr>
          <p:nvPr>
            <p:ph type="sldNum" sz="quarter" idx="12"/>
          </p:nvPr>
        </p:nvSpPr>
        <p:spPr>
          <a:xfrm>
            <a:off x="6553200" y="5296960"/>
            <a:ext cx="2133600" cy="304271"/>
          </a:xfrm>
          <a:prstGeom prst="rect">
            <a:avLst/>
          </a:prstGeom>
        </p:spPr>
        <p:txBody>
          <a:bodyPr/>
          <a:lstStyle/>
          <a:p>
            <a:pPr defTabSz="914355">
              <a:defRPr/>
            </a:pPr>
            <a:fld id="{7DF00B3C-E975-FC4F-8A3C-DD3763EBAB4D}" type="slidenum">
              <a:rPr lang="en-US" smtClean="0">
                <a:solidFill>
                  <a:srgbClr val="000000"/>
                </a:solidFill>
              </a:rPr>
              <a:pPr defTabSz="914355">
                <a:defRPr/>
              </a:pPr>
              <a:t>‹N›</a:t>
            </a:fld>
            <a:endParaRPr lang="en-US">
              <a:solidFill>
                <a:srgbClr val="000000"/>
              </a:solidFill>
            </a:endParaRPr>
          </a:p>
        </p:txBody>
      </p:sp>
      <p:sp>
        <p:nvSpPr>
          <p:cNvPr id="7" name="Rettangolo 6"/>
          <p:cNvSpPr/>
          <p:nvPr userDrawn="1"/>
        </p:nvSpPr>
        <p:spPr>
          <a:xfrm>
            <a:off x="0" y="0"/>
            <a:ext cx="8792308" cy="5715000"/>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5">
              <a:defRPr/>
            </a:pPr>
            <a:endParaRPr lang="it-IT" sz="1800">
              <a:solidFill>
                <a:srgbClr val="FFFFFF"/>
              </a:solidFill>
            </a:endParaRPr>
          </a:p>
        </p:txBody>
      </p:sp>
      <p:sp>
        <p:nvSpPr>
          <p:cNvPr id="9" name="Rettangolo 8">
            <a:extLst>
              <a:ext uri="{FF2B5EF4-FFF2-40B4-BE49-F238E27FC236}">
                <a16:creationId xmlns:a16="http://schemas.microsoft.com/office/drawing/2014/main" id="{7466584B-8BD1-48B2-BD0C-DC7DD5380BEF}"/>
              </a:ext>
            </a:extLst>
          </p:cNvPr>
          <p:cNvSpPr/>
          <p:nvPr userDrawn="1"/>
        </p:nvSpPr>
        <p:spPr>
          <a:xfrm>
            <a:off x="8789334" y="0"/>
            <a:ext cx="354666"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5">
              <a:defRPr/>
            </a:pPr>
            <a:endParaRPr lang="it-IT" sz="1800">
              <a:solidFill>
                <a:srgbClr val="FFFFFF"/>
              </a:solidFill>
            </a:endParaRPr>
          </a:p>
        </p:txBody>
      </p:sp>
      <p:grpSp>
        <p:nvGrpSpPr>
          <p:cNvPr id="10"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8840262" y="75356"/>
            <a:ext cx="259620" cy="195357"/>
            <a:chOff x="-560" y="-1287"/>
            <a:chExt cx="6379" cy="4320"/>
          </a:xfrm>
        </p:grpSpPr>
        <p:sp>
          <p:nvSpPr>
            <p:cNvPr id="11"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55">
                <a:defRPr/>
              </a:pPr>
              <a:endParaRPr lang="it-IT" sz="1800">
                <a:solidFill>
                  <a:srgbClr val="000000"/>
                </a:solidFill>
              </a:endParaRPr>
            </a:p>
          </p:txBody>
        </p:sp>
        <p:sp>
          <p:nvSpPr>
            <p:cNvPr id="12"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55">
                <a:defRPr/>
              </a:pPr>
              <a:endParaRPr lang="it-IT" sz="1800">
                <a:solidFill>
                  <a:srgbClr val="000000"/>
                </a:solidFill>
              </a:endParaRPr>
            </a:p>
          </p:txBody>
        </p:sp>
        <p:sp>
          <p:nvSpPr>
            <p:cNvPr id="13"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355">
                <a:defRPr/>
              </a:pPr>
              <a:endParaRPr lang="it-IT" sz="1800">
                <a:solidFill>
                  <a:srgbClr val="000000"/>
                </a:solidFill>
              </a:endParaRPr>
            </a:p>
          </p:txBody>
        </p:sp>
        <p:sp>
          <p:nvSpPr>
            <p:cNvPr id="14"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355">
                <a:defRPr/>
              </a:pPr>
              <a:endParaRPr lang="it-IT" sz="1800">
                <a:solidFill>
                  <a:srgbClr val="000000"/>
                </a:solidFill>
              </a:endParaRPr>
            </a:p>
          </p:txBody>
        </p:sp>
        <p:sp>
          <p:nvSpPr>
            <p:cNvPr id="15"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355">
                <a:defRPr/>
              </a:pPr>
              <a:endParaRPr lang="it-IT" sz="1800">
                <a:solidFill>
                  <a:srgbClr val="000000"/>
                </a:solidFill>
              </a:endParaRPr>
            </a:p>
          </p:txBody>
        </p:sp>
        <p:sp>
          <p:nvSpPr>
            <p:cNvPr id="16"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355">
                <a:defRPr/>
              </a:pPr>
              <a:endParaRPr lang="it-IT" sz="1800">
                <a:solidFill>
                  <a:srgbClr val="000000"/>
                </a:solidFill>
              </a:endParaRPr>
            </a:p>
          </p:txBody>
        </p:sp>
      </p:grpSp>
      <p:sp>
        <p:nvSpPr>
          <p:cNvPr id="17"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8788628" y="5413256"/>
            <a:ext cx="354666" cy="192644"/>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8">
              <a:defRPr/>
            </a:pPr>
            <a:fld id="{B9D7DBFB-DCE9-42BC-A361-A0671D12ADFC}" type="slidenum">
              <a:rPr lang="it-IT" sz="750">
                <a:solidFill>
                  <a:srgbClr val="FFFFFF"/>
                </a:solidFill>
              </a:rPr>
              <a:pPr defTabSz="914378">
                <a:defRPr/>
              </a:pPr>
              <a:t>‹N›</a:t>
            </a:fld>
            <a:endParaRPr lang="it-IT" sz="750" dirty="0">
              <a:solidFill>
                <a:srgbClr val="FFFFFF"/>
              </a:solidFill>
            </a:endParaRPr>
          </a:p>
        </p:txBody>
      </p:sp>
      <p:pic>
        <p:nvPicPr>
          <p:cNvPr id="18" name="Immagin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5991" y="5097929"/>
            <a:ext cx="711341" cy="447738"/>
          </a:xfrm>
          <a:prstGeom prst="rect">
            <a:avLst/>
          </a:prstGeom>
        </p:spPr>
      </p:pic>
    </p:spTree>
    <p:extLst>
      <p:ext uri="{BB962C8B-B14F-4D97-AF65-F5344CB8AC3E}">
        <p14:creationId xmlns:p14="http://schemas.microsoft.com/office/powerpoint/2010/main" val="331799171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5_Titolo Sott. e contenuto testo Bullet Point 18pt">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05526" y="0"/>
            <a:ext cx="8382465" cy="721973"/>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305526" y="721973"/>
            <a:ext cx="8382465" cy="325778"/>
          </a:xfrm>
          <a:prstGeom prst="rect">
            <a:avLst/>
          </a:prstGeom>
        </p:spPr>
        <p:txBody>
          <a:bodyPr vert="horz" lIns="0" tIns="45720" rIns="91440" bIns="45720" rtlCol="0">
            <a:normAutofit/>
          </a:bodyPr>
          <a:lstStyle>
            <a:lvl1pPr>
              <a:spcBef>
                <a:spcPts val="900"/>
              </a:spcBef>
              <a:defRPr lang="it-IT" sz="15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20pt</a:t>
            </a:r>
          </a:p>
        </p:txBody>
      </p:sp>
      <p:sp>
        <p:nvSpPr>
          <p:cNvPr id="11" name="Segnaposto testo 4">
            <a:extLst>
              <a:ext uri="{FF2B5EF4-FFF2-40B4-BE49-F238E27FC236}">
                <a16:creationId xmlns:a16="http://schemas.microsoft.com/office/drawing/2014/main" id="{E039BC0C-CF88-8949-86AB-999C6D80F169}"/>
              </a:ext>
            </a:extLst>
          </p:cNvPr>
          <p:cNvSpPr>
            <a:spLocks noGrp="1"/>
          </p:cNvSpPr>
          <p:nvPr>
            <p:ph type="body" sz="quarter" idx="14" hasCustomPrompt="1"/>
          </p:nvPr>
        </p:nvSpPr>
        <p:spPr>
          <a:xfrm>
            <a:off x="305526" y="1334821"/>
            <a:ext cx="8382465" cy="3503086"/>
          </a:xfrm>
          <a:prstGeom prst="rect">
            <a:avLst/>
          </a:prstGeom>
        </p:spPr>
        <p:txBody>
          <a:bodyPr/>
          <a:lstStyle>
            <a:lvl1pPr marL="136922" indent="-136922">
              <a:buClr>
                <a:schemeClr val="tx2"/>
              </a:buClr>
              <a:buSzPct val="140000"/>
              <a:buFont typeface="Arial" panose="020B0604020202020204" pitchFamily="34" charset="0"/>
              <a:buChar char="•"/>
              <a:defRPr sz="1350"/>
            </a:lvl1pPr>
            <a:lvl2pPr marL="471488" indent="-132160">
              <a:buClr>
                <a:schemeClr val="tx2"/>
              </a:buClr>
              <a:buSzPct val="140000"/>
              <a:buFont typeface="Arial" panose="020B0604020202020204" pitchFamily="34" charset="0"/>
              <a:buChar char="•"/>
              <a:defRPr sz="1200"/>
            </a:lvl2pPr>
            <a:lvl3pPr marL="807244" indent="-135731">
              <a:buClr>
                <a:schemeClr val="tx2"/>
              </a:buClr>
              <a:buSzPct val="140000"/>
              <a:buFont typeface="Arial" panose="020B0604020202020204" pitchFamily="34" charset="0"/>
              <a:buChar char="•"/>
              <a:defRPr sz="1050"/>
            </a:lvl3pPr>
            <a:lvl4pPr marL="1143000" indent="-135731">
              <a:buClr>
                <a:schemeClr val="tx2"/>
              </a:buClr>
              <a:buSzPct val="140000"/>
              <a:buFont typeface="Arial" panose="020B0604020202020204" pitchFamily="34" charset="0"/>
              <a:buChar char="•"/>
              <a:defRPr sz="900"/>
            </a:lvl4pPr>
            <a:lvl5pPr marL="1478756" indent="-132160">
              <a:buClr>
                <a:schemeClr val="tx2"/>
              </a:buClr>
              <a:buSzPct val="140000"/>
              <a:buFont typeface="Arial" panose="020B0604020202020204" pitchFamily="34" charset="0"/>
              <a:buChar char="•"/>
              <a:defRPr sz="825"/>
            </a:lvl5pPr>
          </a:lstStyle>
          <a:p>
            <a:pPr lvl="0"/>
            <a:r>
              <a:rPr lang="it-IT" dirty="0"/>
              <a:t>Testo Calibri 18pt</a:t>
            </a:r>
          </a:p>
          <a:p>
            <a:pPr lvl="1"/>
            <a:r>
              <a:rPr lang="it-IT" dirty="0"/>
              <a:t>Secondo livello 16pt</a:t>
            </a:r>
          </a:p>
          <a:p>
            <a:pPr lvl="2"/>
            <a:r>
              <a:rPr lang="it-IT" dirty="0"/>
              <a:t>Terzo livello 14pt</a:t>
            </a:r>
          </a:p>
          <a:p>
            <a:pPr lvl="3"/>
            <a:r>
              <a:rPr lang="it-IT" dirty="0"/>
              <a:t>Quarto livello 12pt</a:t>
            </a:r>
          </a:p>
          <a:p>
            <a:pPr lvl="4"/>
            <a:r>
              <a:rPr lang="it-IT" dirty="0"/>
              <a:t>Quinto livello 11pt</a:t>
            </a:r>
          </a:p>
        </p:txBody>
      </p:sp>
      <p:sp>
        <p:nvSpPr>
          <p:cNvPr id="5"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319300" y="5350798"/>
            <a:ext cx="368691"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78">
              <a:defRPr/>
            </a:pPr>
            <a:r>
              <a:rPr lang="it-IT">
                <a:solidFill>
                  <a:srgbClr val="DC002E"/>
                </a:solidFill>
              </a:rPr>
              <a:t>01/10/2020</a:t>
            </a:r>
            <a:endParaRPr lang="it-IT" dirty="0">
              <a:solidFill>
                <a:srgbClr val="DC002E"/>
              </a:solidFill>
            </a:endParaRPr>
          </a:p>
        </p:txBody>
      </p:sp>
      <p:sp>
        <p:nvSpPr>
          <p:cNvPr id="6"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8" y="5459996"/>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78">
              <a:defRPr/>
            </a:pPr>
            <a:endParaRPr lang="en-GB" dirty="0">
              <a:solidFill>
                <a:srgbClr val="717073"/>
              </a:solidFill>
            </a:endParaRPr>
          </a:p>
        </p:txBody>
      </p:sp>
      <p:pic>
        <p:nvPicPr>
          <p:cNvPr id="7" name="Immagin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991" y="5097929"/>
            <a:ext cx="711341" cy="447738"/>
          </a:xfrm>
          <a:prstGeom prst="rect">
            <a:avLst/>
          </a:prstGeom>
        </p:spPr>
      </p:pic>
    </p:spTree>
    <p:extLst>
      <p:ext uri="{BB962C8B-B14F-4D97-AF65-F5344CB8AC3E}">
        <p14:creationId xmlns:p14="http://schemas.microsoft.com/office/powerpoint/2010/main" val="2221373511"/>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olo e contenuto">
    <p:spTree>
      <p:nvGrpSpPr>
        <p:cNvPr id="1" name=""/>
        <p:cNvGrpSpPr/>
        <p:nvPr/>
      </p:nvGrpSpPr>
      <p:grpSpPr>
        <a:xfrm>
          <a:off x="0" y="0"/>
          <a:ext cx="0" cy="0"/>
          <a:chOff x="0" y="0"/>
          <a:chExt cx="0" cy="0"/>
        </a:xfrm>
      </p:grpSpPr>
      <p:pic>
        <p:nvPicPr>
          <p:cNvPr id="19" name="Immagine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715001"/>
          </a:xfrm>
          <a:prstGeom prst="rect">
            <a:avLst/>
          </a:prstGeom>
        </p:spPr>
      </p:pic>
      <p:sp>
        <p:nvSpPr>
          <p:cNvPr id="7" name="Rettangolo 6">
            <a:extLst>
              <a:ext uri="{FF2B5EF4-FFF2-40B4-BE49-F238E27FC236}">
                <a16:creationId xmlns:a16="http://schemas.microsoft.com/office/drawing/2014/main" id="{7466584B-8BD1-48B2-BD0C-DC7DD5380BEF}"/>
              </a:ext>
            </a:extLst>
          </p:cNvPr>
          <p:cNvSpPr/>
          <p:nvPr userDrawn="1"/>
        </p:nvSpPr>
        <p:spPr>
          <a:xfrm>
            <a:off x="8789334" y="0"/>
            <a:ext cx="354666" cy="5715000"/>
          </a:xfrm>
          <a:prstGeom prst="rect">
            <a:avLst/>
          </a:prstGeom>
          <a:solidFill>
            <a:srgbClr val="DC0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it-IT" sz="1350" dirty="0">
              <a:solidFill>
                <a:srgbClr val="FFFFFF"/>
              </a:solidFill>
            </a:endParaRPr>
          </a:p>
        </p:txBody>
      </p:sp>
      <p:grpSp>
        <p:nvGrpSpPr>
          <p:cNvPr id="8"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8840262" y="75356"/>
            <a:ext cx="259620" cy="195357"/>
            <a:chOff x="-560" y="-1287"/>
            <a:chExt cx="6379" cy="4320"/>
          </a:xfrm>
        </p:grpSpPr>
        <p:sp>
          <p:nvSpPr>
            <p:cNvPr id="9"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sp>
          <p:nvSpPr>
            <p:cNvPr id="10"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sp>
          <p:nvSpPr>
            <p:cNvPr id="11"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sp>
          <p:nvSpPr>
            <p:cNvPr id="12"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sp>
          <p:nvSpPr>
            <p:cNvPr id="13"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sp>
          <p:nvSpPr>
            <p:cNvPr id="14"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783"/>
              <a:endParaRPr lang="it-IT" sz="1350" dirty="0">
                <a:solidFill>
                  <a:srgbClr val="000000"/>
                </a:solidFill>
              </a:endParaRPr>
            </a:p>
          </p:txBody>
        </p:sp>
      </p:grpSp>
      <p:sp>
        <p:nvSpPr>
          <p:cNvPr id="15"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8788628" y="5413256"/>
            <a:ext cx="354666" cy="192644"/>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5"/>
            <a:fld id="{B9D7DBFB-DCE9-42BC-A361-A0671D12ADFC}" type="slidenum">
              <a:rPr lang="it-IT" sz="750">
                <a:solidFill>
                  <a:srgbClr val="FFFFFF"/>
                </a:solidFill>
              </a:rPr>
              <a:pPr defTabSz="914355"/>
              <a:t>‹N›</a:t>
            </a:fld>
            <a:endParaRPr lang="it-IT" sz="750" dirty="0">
              <a:solidFill>
                <a:srgbClr val="FFFFFF"/>
              </a:solidFill>
            </a:endParaRPr>
          </a:p>
        </p:txBody>
      </p:sp>
      <p:sp>
        <p:nvSpPr>
          <p:cNvPr id="16"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7779088" y="5350800"/>
            <a:ext cx="908903"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55"/>
            <a:r>
              <a:rPr lang="it-IT">
                <a:solidFill>
                  <a:srgbClr val="DC002E"/>
                </a:solidFill>
              </a:rPr>
              <a:t>Formato data GG/MM/AAAA</a:t>
            </a:r>
            <a:endParaRPr lang="it-IT" dirty="0">
              <a:solidFill>
                <a:srgbClr val="DC002E"/>
              </a:solidFill>
            </a:endParaRPr>
          </a:p>
        </p:txBody>
      </p:sp>
      <p:sp>
        <p:nvSpPr>
          <p:cNvPr id="17"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9" y="5459998"/>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55"/>
            <a:r>
              <a:rPr lang="en-GB">
                <a:solidFill>
                  <a:srgbClr val="717073"/>
                </a:solidFill>
              </a:rPr>
              <a:t>Titolo presentazione   </a:t>
            </a:r>
            <a:r>
              <a:rPr lang="en-GB">
                <a:solidFill>
                  <a:srgbClr val="DC002E"/>
                </a:solidFill>
              </a:rPr>
              <a:t>I</a:t>
            </a:r>
            <a:r>
              <a:rPr lang="en-GB">
                <a:solidFill>
                  <a:srgbClr val="717073"/>
                </a:solidFill>
              </a:rPr>
              <a:t>   Nome relatore</a:t>
            </a:r>
            <a:endParaRPr lang="en-GB" dirty="0">
              <a:solidFill>
                <a:srgbClr val="717073"/>
              </a:solidFill>
            </a:endParaRPr>
          </a:p>
        </p:txBody>
      </p:sp>
      <p:pic>
        <p:nvPicPr>
          <p:cNvPr id="18" name="Immagine 17"/>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05992" y="5097930"/>
            <a:ext cx="711341" cy="447738"/>
          </a:xfrm>
          <a:prstGeom prst="rect">
            <a:avLst/>
          </a:prstGeom>
        </p:spPr>
      </p:pic>
    </p:spTree>
    <p:extLst>
      <p:ext uri="{BB962C8B-B14F-4D97-AF65-F5344CB8AC3E}">
        <p14:creationId xmlns:p14="http://schemas.microsoft.com/office/powerpoint/2010/main" val="528550055"/>
      </p:ext>
    </p:extLst>
  </p:cSld>
  <p:clrMapOvr>
    <a:masterClrMapping/>
  </p:clrMapOvr>
  <p:transition spd="slow">
    <p:wipe/>
  </p:transition>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dice">
    <p:spTree>
      <p:nvGrpSpPr>
        <p:cNvPr id="1" name=""/>
        <p:cNvGrpSpPr/>
        <p:nvPr/>
      </p:nvGrpSpPr>
      <p:grpSpPr>
        <a:xfrm>
          <a:off x="0" y="0"/>
          <a:ext cx="0" cy="0"/>
          <a:chOff x="0" y="0"/>
          <a:chExt cx="0" cy="0"/>
        </a:xfrm>
      </p:grpSpPr>
      <p:sp>
        <p:nvSpPr>
          <p:cNvPr id="12" name="Rettangolo 11">
            <a:extLst>
              <a:ext uri="{FF2B5EF4-FFF2-40B4-BE49-F238E27FC236}">
                <a16:creationId xmlns:a16="http://schemas.microsoft.com/office/drawing/2014/main" id="{83084A23-6A9D-48F6-95F5-5090736F718A}"/>
              </a:ext>
            </a:extLst>
          </p:cNvPr>
          <p:cNvSpPr/>
          <p:nvPr userDrawn="1"/>
        </p:nvSpPr>
        <p:spPr>
          <a:xfrm>
            <a:off x="8789334" y="0"/>
            <a:ext cx="354666"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it-IT">
              <a:solidFill>
                <a:srgbClr val="FFFFFF"/>
              </a:solidFill>
            </a:endParaRPr>
          </a:p>
        </p:txBody>
      </p:sp>
      <p:grpSp>
        <p:nvGrpSpPr>
          <p:cNvPr id="14"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8840262" y="75356"/>
            <a:ext cx="259620" cy="195357"/>
            <a:chOff x="-560" y="-1287"/>
            <a:chExt cx="6379" cy="4320"/>
          </a:xfrm>
        </p:grpSpPr>
        <p:sp>
          <p:nvSpPr>
            <p:cNvPr id="15"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6"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7"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8"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22"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30"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grpSp>
      <p:sp>
        <p:nvSpPr>
          <p:cNvPr id="26" name="Segnaposto contenuto 2">
            <a:extLst>
              <a:ext uri="{FF2B5EF4-FFF2-40B4-BE49-F238E27FC236}">
                <a16:creationId xmlns:a16="http://schemas.microsoft.com/office/drawing/2014/main" id="{6D2B416D-7B49-44B1-B69F-DA365E602485}"/>
              </a:ext>
            </a:extLst>
          </p:cNvPr>
          <p:cNvSpPr>
            <a:spLocks noGrp="1"/>
          </p:cNvSpPr>
          <p:nvPr>
            <p:ph idx="1" hasCustomPrompt="1"/>
          </p:nvPr>
        </p:nvSpPr>
        <p:spPr>
          <a:xfrm>
            <a:off x="3204007" y="1632220"/>
            <a:ext cx="4767646" cy="288656"/>
          </a:xfrm>
          <a:prstGeom prst="rect">
            <a:avLst/>
          </a:prstGeom>
        </p:spPr>
        <p:txBody>
          <a:bodyPr vert="horz" lIns="0" tIns="45720" rIns="91440" bIns="45720" rtlCol="0" anchor="ctr" anchorCtr="0">
            <a:normAutofit/>
          </a:bodyPr>
          <a:lstStyle>
            <a:lvl1pPr algn="l">
              <a:defRPr lang="it-IT" sz="2000" baseline="0" smtClean="0">
                <a:solidFill>
                  <a:schemeClr val="bg2"/>
                </a:solidFill>
              </a:defRPr>
            </a:lvl1pPr>
            <a:lvl2pPr>
              <a:defRPr lang="it-IT" smtClean="0"/>
            </a:lvl2pPr>
            <a:lvl3pPr>
              <a:defRPr lang="it-IT" smtClean="0"/>
            </a:lvl3pPr>
            <a:lvl4pPr>
              <a:defRPr lang="it-IT" smtClean="0"/>
            </a:lvl4pPr>
            <a:lvl5pPr>
              <a:defRPr lang="it-IT"/>
            </a:lvl5pPr>
          </a:lstStyle>
          <a:p>
            <a:pPr lvl="0"/>
            <a:r>
              <a:rPr lang="it-IT" dirty="0"/>
              <a:t>Indice</a:t>
            </a:r>
          </a:p>
        </p:txBody>
      </p:sp>
      <p:sp>
        <p:nvSpPr>
          <p:cNvPr id="27" name="Segnaposto contenuto 2">
            <a:extLst>
              <a:ext uri="{FF2B5EF4-FFF2-40B4-BE49-F238E27FC236}">
                <a16:creationId xmlns:a16="http://schemas.microsoft.com/office/drawing/2014/main" id="{6D2B416D-7B49-44B1-B69F-DA365E602485}"/>
              </a:ext>
            </a:extLst>
          </p:cNvPr>
          <p:cNvSpPr>
            <a:spLocks noGrp="1"/>
          </p:cNvSpPr>
          <p:nvPr>
            <p:ph idx="10" hasCustomPrompt="1"/>
          </p:nvPr>
        </p:nvSpPr>
        <p:spPr>
          <a:xfrm>
            <a:off x="8083821" y="1632221"/>
            <a:ext cx="407799" cy="288656"/>
          </a:xfrm>
          <a:prstGeom prst="rect">
            <a:avLst/>
          </a:prstGeom>
        </p:spPr>
        <p:txBody>
          <a:bodyPr vert="horz" lIns="0" tIns="45720" rIns="91440" bIns="45720" rtlCol="0" anchor="ctr" anchorCtr="0">
            <a:normAutofit/>
          </a:bodyPr>
          <a:lstStyle>
            <a:lvl1pPr algn="r">
              <a:defRPr lang="it-IT" sz="2000" baseline="0" smtClean="0">
                <a:solidFill>
                  <a:schemeClr val="bg2"/>
                </a:solidFill>
              </a:defRPr>
            </a:lvl1pPr>
            <a:lvl2pPr>
              <a:defRPr lang="it-IT" smtClean="0"/>
            </a:lvl2pPr>
            <a:lvl3pPr>
              <a:defRPr lang="it-IT" smtClean="0"/>
            </a:lvl3pPr>
            <a:lvl4pPr>
              <a:defRPr lang="it-IT" smtClean="0"/>
            </a:lvl4pPr>
            <a:lvl5pPr>
              <a:defRPr lang="it-IT"/>
            </a:lvl5pPr>
          </a:lstStyle>
          <a:p>
            <a:pPr lvl="0"/>
            <a:r>
              <a:rPr lang="it-IT" dirty="0"/>
              <a:t>N </a:t>
            </a:r>
          </a:p>
        </p:txBody>
      </p:sp>
      <p:sp>
        <p:nvSpPr>
          <p:cNvPr id="28" name="CasellaDiTesto 27"/>
          <p:cNvSpPr txBox="1"/>
          <p:nvPr userDrawn="1"/>
        </p:nvSpPr>
        <p:spPr>
          <a:xfrm>
            <a:off x="7129559" y="932669"/>
            <a:ext cx="1359206" cy="1200329"/>
          </a:xfrm>
          <a:prstGeom prst="rect">
            <a:avLst/>
          </a:prstGeom>
          <a:noFill/>
        </p:spPr>
        <p:txBody>
          <a:bodyPr wrap="square" rtlCol="0">
            <a:spAutoFit/>
          </a:bodyPr>
          <a:lstStyle/>
          <a:p>
            <a:pPr algn="r" defTabSz="914400"/>
            <a:r>
              <a:rPr lang="it-IT" sz="3600" b="1" dirty="0">
                <a:solidFill>
                  <a:srgbClr val="DC002E"/>
                </a:solidFill>
              </a:rPr>
              <a:t>INDICE</a:t>
            </a:r>
          </a:p>
        </p:txBody>
      </p:sp>
      <p:sp>
        <p:nvSpPr>
          <p:cNvPr id="29" name="Segnaposto contenuto 2">
            <a:extLst>
              <a:ext uri="{FF2B5EF4-FFF2-40B4-BE49-F238E27FC236}">
                <a16:creationId xmlns:a16="http://schemas.microsoft.com/office/drawing/2014/main" id="{6D2B416D-7B49-44B1-B69F-DA365E602485}"/>
              </a:ext>
            </a:extLst>
          </p:cNvPr>
          <p:cNvSpPr>
            <a:spLocks noGrp="1"/>
          </p:cNvSpPr>
          <p:nvPr>
            <p:ph idx="11" hasCustomPrompt="1"/>
          </p:nvPr>
        </p:nvSpPr>
        <p:spPr>
          <a:xfrm>
            <a:off x="2004949" y="1632221"/>
            <a:ext cx="1024920" cy="288656"/>
          </a:xfrm>
          <a:prstGeom prst="rect">
            <a:avLst/>
          </a:prstGeom>
        </p:spPr>
        <p:txBody>
          <a:bodyPr vert="horz" lIns="0" tIns="45720" rIns="91440" bIns="45720" rtlCol="0" anchor="ctr" anchorCtr="0">
            <a:normAutofit/>
          </a:bodyPr>
          <a:lstStyle>
            <a:lvl1pPr algn="r">
              <a:defRPr lang="it-IT" sz="2000" b="1" baseline="0" smtClean="0">
                <a:solidFill>
                  <a:schemeClr val="tx2"/>
                </a:solidFill>
              </a:defRPr>
            </a:lvl1pPr>
            <a:lvl2pPr>
              <a:defRPr lang="it-IT" smtClean="0"/>
            </a:lvl2pPr>
            <a:lvl3pPr>
              <a:defRPr lang="it-IT" smtClean="0"/>
            </a:lvl3pPr>
            <a:lvl4pPr>
              <a:defRPr lang="it-IT" smtClean="0"/>
            </a:lvl4pPr>
            <a:lvl5pPr>
              <a:defRPr lang="it-IT"/>
            </a:lvl5pPr>
          </a:lstStyle>
          <a:p>
            <a:pPr lvl="0"/>
            <a:r>
              <a:rPr lang="it-IT" dirty="0"/>
              <a:t>00</a:t>
            </a:r>
          </a:p>
        </p:txBody>
      </p:sp>
      <p:sp>
        <p:nvSpPr>
          <p:cNvPr id="35"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8788628" y="5413257"/>
            <a:ext cx="354666" cy="192644"/>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fld id="{B9D7DBFB-DCE9-42BC-A361-A0671D12ADFC}" type="slidenum">
              <a:rPr lang="it-IT">
                <a:solidFill>
                  <a:srgbClr val="FFFFFF"/>
                </a:solidFill>
              </a:rPr>
              <a:pPr defTabSz="1219170"/>
              <a:t>‹N›</a:t>
            </a:fld>
            <a:endParaRPr lang="it-IT" dirty="0">
              <a:solidFill>
                <a:srgbClr val="FFFFFF"/>
              </a:solidFill>
            </a:endParaRPr>
          </a:p>
        </p:txBody>
      </p:sp>
    </p:spTree>
    <p:extLst>
      <p:ext uri="{BB962C8B-B14F-4D97-AF65-F5344CB8AC3E}">
        <p14:creationId xmlns:p14="http://schemas.microsoft.com/office/powerpoint/2010/main" val="2424130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Copertina">
    <p:spTree>
      <p:nvGrpSpPr>
        <p:cNvPr id="1" name=""/>
        <p:cNvGrpSpPr/>
        <p:nvPr/>
      </p:nvGrpSpPr>
      <p:grpSpPr>
        <a:xfrm>
          <a:off x="0" y="0"/>
          <a:ext cx="0" cy="0"/>
          <a:chOff x="0" y="0"/>
          <a:chExt cx="0" cy="0"/>
        </a:xfrm>
      </p:grpSpPr>
      <p:sp>
        <p:nvSpPr>
          <p:cNvPr id="19" name="Rettangolo 18">
            <a:extLst>
              <a:ext uri="{FF2B5EF4-FFF2-40B4-BE49-F238E27FC236}">
                <a16:creationId xmlns:a16="http://schemas.microsoft.com/office/drawing/2014/main" id="{CFDCDC1C-BD6A-492B-B81D-40AAD8317027}"/>
              </a:ext>
            </a:extLst>
          </p:cNvPr>
          <p:cNvSpPr/>
          <p:nvPr userDrawn="1"/>
        </p:nvSpPr>
        <p:spPr>
          <a:xfrm>
            <a:off x="8789334" y="0"/>
            <a:ext cx="354666"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it-IT">
              <a:solidFill>
                <a:srgbClr val="FFFFFF"/>
              </a:solidFill>
            </a:endParaRPr>
          </a:p>
        </p:txBody>
      </p:sp>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2998279" y="900862"/>
            <a:ext cx="5493338" cy="782504"/>
          </a:xfrm>
          <a:prstGeom prst="rect">
            <a:avLst/>
          </a:prstGeom>
          <a:noFill/>
          <a:effectLst/>
        </p:spPr>
        <p:txBody>
          <a:bodyPr vert="horz" wrap="square" lIns="0" tIns="45720" rIns="0" bIns="144000" rtlCol="0" anchor="b">
            <a:spAutoFit/>
          </a:bodyPr>
          <a:lstStyle>
            <a:lvl1pPr algn="r">
              <a:lnSpc>
                <a:spcPct val="80000"/>
              </a:lnSpc>
              <a:defRPr lang="it-IT" sz="4800"/>
            </a:lvl1pPr>
          </a:lstStyle>
          <a:p>
            <a:pPr lvl="0"/>
            <a:r>
              <a:rPr lang="it-IT" dirty="0"/>
              <a:t>COPERTINA </a:t>
            </a:r>
          </a:p>
        </p:txBody>
      </p:sp>
      <p:grpSp>
        <p:nvGrpSpPr>
          <p:cNvPr id="14"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8840262" y="75356"/>
            <a:ext cx="259620" cy="195357"/>
            <a:chOff x="-560" y="-1287"/>
            <a:chExt cx="6379" cy="4320"/>
          </a:xfrm>
        </p:grpSpPr>
        <p:sp>
          <p:nvSpPr>
            <p:cNvPr id="15"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sp>
          <p:nvSpPr>
            <p:cNvPr id="16"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sp>
          <p:nvSpPr>
            <p:cNvPr id="17"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sp>
          <p:nvSpPr>
            <p:cNvPr id="18"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sp>
          <p:nvSpPr>
            <p:cNvPr id="22"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sp>
          <p:nvSpPr>
            <p:cNvPr id="30"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defRPr/>
              </a:pPr>
              <a:endParaRPr lang="it-IT">
                <a:solidFill>
                  <a:srgbClr val="000000"/>
                </a:solidFill>
              </a:endParaRPr>
            </a:p>
          </p:txBody>
        </p:sp>
      </p:grpSp>
      <p:sp>
        <p:nvSpPr>
          <p:cNvPr id="13" name="Segnaposto testo 3"/>
          <p:cNvSpPr>
            <a:spLocks noGrp="1"/>
          </p:cNvSpPr>
          <p:nvPr>
            <p:ph type="body" sz="quarter" idx="10" hasCustomPrompt="1"/>
          </p:nvPr>
        </p:nvSpPr>
        <p:spPr>
          <a:xfrm>
            <a:off x="4608127" y="1689608"/>
            <a:ext cx="3889117" cy="634771"/>
          </a:xfrm>
          <a:prstGeom prst="rect">
            <a:avLst/>
          </a:prstGeom>
          <a:noFill/>
          <a:effectLst/>
        </p:spPr>
        <p:txBody>
          <a:bodyPr vert="horz" wrap="square" lIns="0" tIns="45720" rIns="0" bIns="144000" rtlCol="0" anchor="t">
            <a:spAutoFit/>
          </a:bodyPr>
          <a:lstStyle>
            <a:lvl1pPr algn="r">
              <a:defRPr lang="it-IT" sz="3200" b="0" dirty="0">
                <a:solidFill>
                  <a:schemeClr val="bg1"/>
                </a:solidFill>
                <a:latin typeface="+mj-lt"/>
                <a:ea typeface="+mj-ea"/>
                <a:cs typeface="+mj-cs"/>
              </a:defRPr>
            </a:lvl1pPr>
          </a:lstStyle>
          <a:p>
            <a:pPr lvl="0" algn="r">
              <a:spcBef>
                <a:spcPct val="0"/>
              </a:spcBef>
            </a:pPr>
            <a:r>
              <a:rPr lang="it-IT" dirty="0"/>
              <a:t>Sottotitolo </a:t>
            </a:r>
          </a:p>
        </p:txBody>
      </p:sp>
      <p:sp>
        <p:nvSpPr>
          <p:cNvPr id="4" name="Segnaposto testo 3"/>
          <p:cNvSpPr>
            <a:spLocks noGrp="1"/>
          </p:cNvSpPr>
          <p:nvPr>
            <p:ph type="body" sz="quarter" idx="11" hasCustomPrompt="1"/>
          </p:nvPr>
        </p:nvSpPr>
        <p:spPr>
          <a:xfrm>
            <a:off x="305992" y="4450767"/>
            <a:ext cx="1165160" cy="268723"/>
          </a:xfrm>
          <a:prstGeom prst="rect">
            <a:avLst/>
          </a:prstGeom>
        </p:spPr>
        <p:txBody>
          <a:bodyPr lIns="0" rIns="0"/>
          <a:lstStyle>
            <a:lvl1pPr algn="l">
              <a:defRPr sz="1400" b="1" baseline="0">
                <a:solidFill>
                  <a:schemeClr val="bg1"/>
                </a:solidFill>
              </a:defRPr>
            </a:lvl1pPr>
          </a:lstStyle>
          <a:p>
            <a:pPr lvl="0"/>
            <a:r>
              <a:rPr lang="it-IT" dirty="0"/>
              <a:t>00 Mese 0000</a:t>
            </a:r>
          </a:p>
        </p:txBody>
      </p:sp>
      <p:pic>
        <p:nvPicPr>
          <p:cNvPr id="20" name="Immagine 1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05996" y="4989534"/>
            <a:ext cx="883553" cy="556133"/>
          </a:xfrm>
          <a:prstGeom prst="rect">
            <a:avLst/>
          </a:prstGeom>
        </p:spPr>
      </p:pic>
    </p:spTree>
    <p:extLst>
      <p:ext uri="{BB962C8B-B14F-4D97-AF65-F5344CB8AC3E}">
        <p14:creationId xmlns:p14="http://schemas.microsoft.com/office/powerpoint/2010/main" val="26315236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1.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21" Type="http://schemas.openxmlformats.org/officeDocument/2006/relationships/slideLayout" Target="../slideLayouts/slideLayout31.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23" Type="http://schemas.openxmlformats.org/officeDocument/2006/relationships/image" Target="../media/image5.png"/><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image" Target="../media/image5.pn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19" Type="http://schemas.openxmlformats.org/officeDocument/2006/relationships/theme" Target="../theme/theme5.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62.xml"/><Relationship Id="rId18" Type="http://schemas.openxmlformats.org/officeDocument/2006/relationships/tags" Target="../tags/tag1.xml"/><Relationship Id="rId26" Type="http://schemas.openxmlformats.org/officeDocument/2006/relationships/tags" Target="../tags/tag9.xml"/><Relationship Id="rId21" Type="http://schemas.openxmlformats.org/officeDocument/2006/relationships/tags" Target="../tags/tag4.xml"/><Relationship Id="rId34" Type="http://schemas.openxmlformats.org/officeDocument/2006/relationships/tags" Target="../tags/tag17.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theme" Target="../theme/theme6.xml"/><Relationship Id="rId25" Type="http://schemas.openxmlformats.org/officeDocument/2006/relationships/tags" Target="../tags/tag8.xml"/><Relationship Id="rId33" Type="http://schemas.openxmlformats.org/officeDocument/2006/relationships/tags" Target="../tags/tag16.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tags" Target="../tags/tag3.xml"/><Relationship Id="rId29" Type="http://schemas.openxmlformats.org/officeDocument/2006/relationships/tags" Target="../tags/tag12.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tags" Target="../tags/tag7.xml"/><Relationship Id="rId32" Type="http://schemas.openxmlformats.org/officeDocument/2006/relationships/tags" Target="../tags/tag15.xml"/><Relationship Id="rId37" Type="http://schemas.openxmlformats.org/officeDocument/2006/relationships/image" Target="../media/image7.emf"/><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tags" Target="../tags/tag6.xml"/><Relationship Id="rId28" Type="http://schemas.openxmlformats.org/officeDocument/2006/relationships/tags" Target="../tags/tag11.xml"/><Relationship Id="rId36" Type="http://schemas.openxmlformats.org/officeDocument/2006/relationships/oleObject" Target="../embeddings/oleObject1.bin"/><Relationship Id="rId10" Type="http://schemas.openxmlformats.org/officeDocument/2006/relationships/slideLayout" Target="../slideLayouts/slideLayout59.xml"/><Relationship Id="rId19" Type="http://schemas.openxmlformats.org/officeDocument/2006/relationships/tags" Target="../tags/tag2.xml"/><Relationship Id="rId31" Type="http://schemas.openxmlformats.org/officeDocument/2006/relationships/tags" Target="../tags/tag14.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tags" Target="../tags/tag5.xml"/><Relationship Id="rId27" Type="http://schemas.openxmlformats.org/officeDocument/2006/relationships/tags" Target="../tags/tag10.xml"/><Relationship Id="rId30" Type="http://schemas.openxmlformats.org/officeDocument/2006/relationships/tags" Target="../tags/tag13.xml"/><Relationship Id="rId35" Type="http://schemas.openxmlformats.org/officeDocument/2006/relationships/tags" Target="../tags/tag18.xml"/><Relationship Id="rId8" Type="http://schemas.openxmlformats.org/officeDocument/2006/relationships/slideLayout" Target="../slideLayouts/slideLayout57.xml"/><Relationship Id="rId3"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65000"/>
          </a:schemeClr>
        </a:solidFill>
        <a:effectLst/>
      </p:bgPr>
    </p:bg>
    <p:spTree>
      <p:nvGrpSpPr>
        <p:cNvPr id="1" name=""/>
        <p:cNvGrpSpPr/>
        <p:nvPr/>
      </p:nvGrpSpPr>
      <p:grpSpPr>
        <a:xfrm>
          <a:off x="0" y="0"/>
          <a:ext cx="0" cy="0"/>
          <a:chOff x="0" y="0"/>
          <a:chExt cx="0" cy="0"/>
        </a:xfrm>
      </p:grpSpPr>
      <p:pic>
        <p:nvPicPr>
          <p:cNvPr id="24" name="Immagine 23"/>
          <p:cNvPicPr>
            <a:picLocks noChangeAspect="1"/>
          </p:cNvPicPr>
          <p:nvPr userDrawn="1"/>
        </p:nvPicPr>
        <p:blipFill rotWithShape="1">
          <a:blip r:embed="rId6" cstate="email">
            <a:extLst>
              <a:ext uri="{28A0092B-C50C-407E-A947-70E740481C1C}">
                <a14:useLocalDpi xmlns:a14="http://schemas.microsoft.com/office/drawing/2010/main"/>
              </a:ext>
            </a:extLst>
          </a:blip>
          <a:srcRect t="35334" b="22889"/>
          <a:stretch/>
        </p:blipFill>
        <p:spPr>
          <a:xfrm>
            <a:off x="-30337" y="2985144"/>
            <a:ext cx="8998099" cy="2560523"/>
          </a:xfrm>
          <a:prstGeom prst="rect">
            <a:avLst/>
          </a:prstGeom>
        </p:spPr>
      </p:pic>
      <p:sp>
        <p:nvSpPr>
          <p:cNvPr id="10" name="Rettangolo 9">
            <a:extLst>
              <a:ext uri="{FF2B5EF4-FFF2-40B4-BE49-F238E27FC236}">
                <a16:creationId xmlns:a16="http://schemas.microsoft.com/office/drawing/2014/main" id="{7466584B-8BD1-48B2-BD0C-DC7DD5380BEF}"/>
              </a:ext>
            </a:extLst>
          </p:cNvPr>
          <p:cNvSpPr/>
          <p:nvPr userDrawn="1"/>
        </p:nvSpPr>
        <p:spPr>
          <a:xfrm>
            <a:off x="8789334" y="0"/>
            <a:ext cx="354666"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it-IT">
              <a:solidFill>
                <a:srgbClr val="FFFFFF"/>
              </a:solidFill>
            </a:endParaRPr>
          </a:p>
        </p:txBody>
      </p:sp>
      <p:grpSp>
        <p:nvGrpSpPr>
          <p:cNvPr id="11"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8840262" y="75356"/>
            <a:ext cx="259620" cy="195357"/>
            <a:chOff x="-560" y="-1287"/>
            <a:chExt cx="6379" cy="4320"/>
          </a:xfrm>
        </p:grpSpPr>
        <p:sp>
          <p:nvSpPr>
            <p:cNvPr id="12"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3"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4"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5"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6"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7"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grpSp>
      <p:sp>
        <p:nvSpPr>
          <p:cNvPr id="2" name="MSIPCMContentMarking" descr="{&quot;HashCode&quot;:-764840278,&quot;Placement&quot;:&quot;Footer&quot;,&quot;Top&quot;:429.343,&quot;Left&quot;:235.551178,&quot;SlideWidth&quot;:720,&quot;SlideHeight&quot;:450}"/>
          <p:cNvSpPr txBox="1"/>
          <p:nvPr userDrawn="1"/>
        </p:nvSpPr>
        <p:spPr>
          <a:xfrm>
            <a:off x="2991500" y="5452656"/>
            <a:ext cx="3160999" cy="262344"/>
          </a:xfrm>
          <a:prstGeom prst="rect">
            <a:avLst/>
          </a:prstGeom>
          <a:noFill/>
        </p:spPr>
        <p:txBody>
          <a:bodyPr vert="horz" wrap="square" lIns="0" tIns="0" rIns="0" bIns="0" rtlCol="0" anchor="ctr" anchorCtr="1">
            <a:spAutoFit/>
          </a:bodyPr>
          <a:lstStyle/>
          <a:p>
            <a:pPr algn="ctr">
              <a:spcBef>
                <a:spcPts val="0"/>
              </a:spcBef>
              <a:spcAft>
                <a:spcPts val="0"/>
              </a:spcAft>
            </a:pPr>
            <a:r>
              <a:rPr lang="it-IT" sz="1000">
                <a:solidFill>
                  <a:srgbClr val="000000"/>
                </a:solidFill>
                <a:latin typeface="Calibri" panose="020F0502020204030204" pitchFamily="34" charset="0"/>
              </a:rPr>
              <a:t>Informazione ad uso interno - Internal use information</a:t>
            </a:r>
          </a:p>
        </p:txBody>
      </p:sp>
    </p:spTree>
    <p:extLst>
      <p:ext uri="{BB962C8B-B14F-4D97-AF65-F5344CB8AC3E}">
        <p14:creationId xmlns:p14="http://schemas.microsoft.com/office/powerpoint/2010/main" val="29802614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91" r:id="rId4"/>
  </p:sldLayoutIdLst>
  <p:hf sldNum="0" hdr="0"/>
  <p:txStyles>
    <p:title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3657">
          <p15:clr>
            <a:srgbClr val="F26B43"/>
          </p15:clr>
        </p15:guide>
        <p15:guide id="4" orient="horz" pos="4192">
          <p15:clr>
            <a:srgbClr val="F26B43"/>
          </p15:clr>
        </p15:guide>
        <p15:guide id="5" pos="7297">
          <p15:clr>
            <a:srgbClr val="F26B43"/>
          </p15:clr>
        </p15:guide>
        <p15:guide id="6" pos="257">
          <p15:clr>
            <a:srgbClr val="F26B43"/>
          </p15:clr>
        </p15:guide>
        <p15:guide id="7" orient="horz" pos="1127">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pic>
        <p:nvPicPr>
          <p:cNvPr id="21" name="Immagine 20"/>
          <p:cNvPicPr>
            <a:picLocks noChangeAspect="1"/>
          </p:cNvPicPr>
          <p:nvPr userDrawn="1"/>
        </p:nvPicPr>
        <p:blipFill rotWithShape="1">
          <a:blip r:embed="rId5" cstate="email">
            <a:extLst>
              <a:ext uri="{28A0092B-C50C-407E-A947-70E740481C1C}">
                <a14:useLocalDpi xmlns:a14="http://schemas.microsoft.com/office/drawing/2010/main"/>
              </a:ext>
            </a:extLst>
          </a:blip>
          <a:srcRect t="35334" b="22889"/>
          <a:stretch/>
        </p:blipFill>
        <p:spPr>
          <a:xfrm>
            <a:off x="-30337" y="2985144"/>
            <a:ext cx="8998099" cy="2560523"/>
          </a:xfrm>
          <a:prstGeom prst="rect">
            <a:avLst/>
          </a:prstGeom>
        </p:spPr>
      </p:pic>
      <p:sp>
        <p:nvSpPr>
          <p:cNvPr id="18" name="Rettangolo 17"/>
          <p:cNvSpPr/>
          <p:nvPr userDrawn="1"/>
        </p:nvSpPr>
        <p:spPr>
          <a:xfrm>
            <a:off x="-30342" y="2857500"/>
            <a:ext cx="9174341" cy="2857500"/>
          </a:xfrm>
          <a:prstGeom prst="rect">
            <a:avLst/>
          </a:prstGeom>
          <a:solidFill>
            <a:schemeClr val="bg1">
              <a:lumMod val="85000"/>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srgbClr val="FFFFFF"/>
              </a:solidFill>
            </a:endParaRPr>
          </a:p>
        </p:txBody>
      </p:sp>
      <p:sp>
        <p:nvSpPr>
          <p:cNvPr id="10" name="Rettangolo 9">
            <a:extLst>
              <a:ext uri="{FF2B5EF4-FFF2-40B4-BE49-F238E27FC236}">
                <a16:creationId xmlns:a16="http://schemas.microsoft.com/office/drawing/2014/main" id="{7466584B-8BD1-48B2-BD0C-DC7DD5380BEF}"/>
              </a:ext>
            </a:extLst>
          </p:cNvPr>
          <p:cNvSpPr/>
          <p:nvPr userDrawn="1"/>
        </p:nvSpPr>
        <p:spPr>
          <a:xfrm>
            <a:off x="8789334" y="0"/>
            <a:ext cx="354666"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it-IT">
              <a:solidFill>
                <a:srgbClr val="FFFFFF"/>
              </a:solidFill>
            </a:endParaRPr>
          </a:p>
        </p:txBody>
      </p:sp>
      <p:grpSp>
        <p:nvGrpSpPr>
          <p:cNvPr id="11"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8840262" y="75356"/>
            <a:ext cx="259620" cy="195357"/>
            <a:chOff x="-560" y="-1287"/>
            <a:chExt cx="6379" cy="4320"/>
          </a:xfrm>
        </p:grpSpPr>
        <p:sp>
          <p:nvSpPr>
            <p:cNvPr id="12"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3"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4"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5"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6"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7"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grpSp>
      <p:sp>
        <p:nvSpPr>
          <p:cNvPr id="19"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8788628" y="5413261"/>
            <a:ext cx="354666" cy="192644"/>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fld id="{B9D7DBFB-DCE9-42BC-A361-A0671D12ADFC}" type="slidenum">
              <a:rPr lang="it-IT">
                <a:solidFill>
                  <a:srgbClr val="FFFFFF"/>
                </a:solidFill>
              </a:rPr>
              <a:pPr defTabSz="1219170"/>
              <a:t>‹N›</a:t>
            </a:fld>
            <a:endParaRPr lang="it-IT" dirty="0">
              <a:solidFill>
                <a:srgbClr val="FFFFFF"/>
              </a:solidFill>
            </a:endParaRPr>
          </a:p>
        </p:txBody>
      </p:sp>
      <p:sp>
        <p:nvSpPr>
          <p:cNvPr id="2" name="MSIPCMContentMarking" descr="{&quot;HashCode&quot;:-764840278,&quot;Placement&quot;:&quot;Footer&quot;,&quot;Top&quot;:429.343,&quot;Left&quot;:235.551178,&quot;SlideWidth&quot;:720,&quot;SlideHeight&quot;:450}"/>
          <p:cNvSpPr txBox="1"/>
          <p:nvPr userDrawn="1"/>
        </p:nvSpPr>
        <p:spPr>
          <a:xfrm>
            <a:off x="2991500" y="5452656"/>
            <a:ext cx="3160999" cy="262344"/>
          </a:xfrm>
          <a:prstGeom prst="rect">
            <a:avLst/>
          </a:prstGeom>
          <a:noFill/>
        </p:spPr>
        <p:txBody>
          <a:bodyPr vert="horz" wrap="square" lIns="0" tIns="0" rIns="0" bIns="0" rtlCol="0" anchor="ctr" anchorCtr="1">
            <a:spAutoFit/>
          </a:bodyPr>
          <a:lstStyle/>
          <a:p>
            <a:pPr algn="ctr">
              <a:spcBef>
                <a:spcPts val="0"/>
              </a:spcBef>
              <a:spcAft>
                <a:spcPts val="0"/>
              </a:spcAft>
            </a:pPr>
            <a:r>
              <a:rPr lang="it-IT" sz="1000">
                <a:solidFill>
                  <a:srgbClr val="000000"/>
                </a:solidFill>
                <a:latin typeface="Calibri" panose="020F0502020204030204" pitchFamily="34" charset="0"/>
              </a:rPr>
              <a:t>Informazione ad uso interno - Internal use information</a:t>
            </a:r>
          </a:p>
        </p:txBody>
      </p:sp>
    </p:spTree>
    <p:extLst>
      <p:ext uri="{BB962C8B-B14F-4D97-AF65-F5344CB8AC3E}">
        <p14:creationId xmlns:p14="http://schemas.microsoft.com/office/powerpoint/2010/main" val="3542855832"/>
      </p:ext>
    </p:extLst>
  </p:cSld>
  <p:clrMap bg1="lt1" tx1="dk1" bg2="lt2" tx2="dk2" accent1="accent1" accent2="accent2" accent3="accent3" accent4="accent4" accent5="accent5" accent6="accent6" hlink="hlink" folHlink="folHlink"/>
  <p:sldLayoutIdLst>
    <p:sldLayoutId id="2147483665" r:id="rId1"/>
    <p:sldLayoutId id="2147483692" r:id="rId2"/>
    <p:sldLayoutId id="2147483693" r:id="rId3"/>
  </p:sldLayoutIdLst>
  <p:hf sldNum="0" hdr="0"/>
  <p:txStyles>
    <p:title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3657">
          <p15:clr>
            <a:srgbClr val="F26B43"/>
          </p15:clr>
        </p15:guide>
        <p15:guide id="4" orient="horz" pos="4192">
          <p15:clr>
            <a:srgbClr val="F26B43"/>
          </p15:clr>
        </p15:guide>
        <p15:guide id="5" pos="7297">
          <p15:clr>
            <a:srgbClr val="F26B43"/>
          </p15:clr>
        </p15:guide>
        <p15:guide id="6" pos="257">
          <p15:clr>
            <a:srgbClr val="F26B43"/>
          </p15:clr>
        </p15:guide>
        <p15:guide id="7" orient="horz" pos="112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pic>
        <p:nvPicPr>
          <p:cNvPr id="21" name="Immagine 20"/>
          <p:cNvPicPr>
            <a:picLocks noChangeAspect="1"/>
          </p:cNvPicPr>
          <p:nvPr userDrawn="1"/>
        </p:nvPicPr>
        <p:blipFill rotWithShape="1">
          <a:blip r:embed="rId5" cstate="email">
            <a:extLst>
              <a:ext uri="{28A0092B-C50C-407E-A947-70E740481C1C}">
                <a14:useLocalDpi xmlns:a14="http://schemas.microsoft.com/office/drawing/2010/main"/>
              </a:ext>
            </a:extLst>
          </a:blip>
          <a:srcRect t="35334" b="22889"/>
          <a:stretch/>
        </p:blipFill>
        <p:spPr>
          <a:xfrm>
            <a:off x="-30342" y="2985144"/>
            <a:ext cx="8998099" cy="2560523"/>
          </a:xfrm>
          <a:prstGeom prst="rect">
            <a:avLst/>
          </a:prstGeom>
        </p:spPr>
      </p:pic>
      <p:sp>
        <p:nvSpPr>
          <p:cNvPr id="18" name="Rettangolo 17"/>
          <p:cNvSpPr/>
          <p:nvPr userDrawn="1"/>
        </p:nvSpPr>
        <p:spPr>
          <a:xfrm>
            <a:off x="-30342" y="2857500"/>
            <a:ext cx="9174341" cy="2857500"/>
          </a:xfrm>
          <a:prstGeom prst="rect">
            <a:avLst/>
          </a:prstGeom>
          <a:solidFill>
            <a:schemeClr val="bg1">
              <a:lumMod val="85000"/>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srgbClr val="FFFFFF"/>
              </a:solidFill>
            </a:endParaRPr>
          </a:p>
        </p:txBody>
      </p:sp>
      <p:sp>
        <p:nvSpPr>
          <p:cNvPr id="10" name="Rettangolo 9">
            <a:extLst>
              <a:ext uri="{FF2B5EF4-FFF2-40B4-BE49-F238E27FC236}">
                <a16:creationId xmlns:a16="http://schemas.microsoft.com/office/drawing/2014/main" id="{7466584B-8BD1-48B2-BD0C-DC7DD5380BEF}"/>
              </a:ext>
            </a:extLst>
          </p:cNvPr>
          <p:cNvSpPr/>
          <p:nvPr userDrawn="1"/>
        </p:nvSpPr>
        <p:spPr>
          <a:xfrm>
            <a:off x="8789334" y="0"/>
            <a:ext cx="354666"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it-IT">
              <a:solidFill>
                <a:srgbClr val="FFFFFF"/>
              </a:solidFill>
            </a:endParaRPr>
          </a:p>
        </p:txBody>
      </p:sp>
      <p:grpSp>
        <p:nvGrpSpPr>
          <p:cNvPr id="11"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8840262" y="75356"/>
            <a:ext cx="259620" cy="195357"/>
            <a:chOff x="-560" y="-1287"/>
            <a:chExt cx="6379" cy="4320"/>
          </a:xfrm>
        </p:grpSpPr>
        <p:sp>
          <p:nvSpPr>
            <p:cNvPr id="12"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3"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4"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5"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6"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7"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grpSp>
      <p:sp>
        <p:nvSpPr>
          <p:cNvPr id="19"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8788628" y="5413257"/>
            <a:ext cx="354666" cy="192644"/>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fld id="{B9D7DBFB-DCE9-42BC-A361-A0671D12ADFC}" type="slidenum">
              <a:rPr lang="it-IT">
                <a:solidFill>
                  <a:srgbClr val="FFFFFF"/>
                </a:solidFill>
              </a:rPr>
              <a:pPr defTabSz="1219170"/>
              <a:t>‹N›</a:t>
            </a:fld>
            <a:endParaRPr lang="it-IT" dirty="0">
              <a:solidFill>
                <a:srgbClr val="FFFFFF"/>
              </a:solidFill>
            </a:endParaRPr>
          </a:p>
        </p:txBody>
      </p:sp>
      <p:sp>
        <p:nvSpPr>
          <p:cNvPr id="2" name="MSIPCMContentMarking" descr="{&quot;HashCode&quot;:-764840278,&quot;Placement&quot;:&quot;Footer&quot;,&quot;Top&quot;:429.343,&quot;Left&quot;:235.551178,&quot;SlideWidth&quot;:720,&quot;SlideHeight&quot;:450}"/>
          <p:cNvSpPr txBox="1"/>
          <p:nvPr userDrawn="1"/>
        </p:nvSpPr>
        <p:spPr>
          <a:xfrm>
            <a:off x="2991500" y="5452656"/>
            <a:ext cx="3160999" cy="262344"/>
          </a:xfrm>
          <a:prstGeom prst="rect">
            <a:avLst/>
          </a:prstGeom>
          <a:noFill/>
        </p:spPr>
        <p:txBody>
          <a:bodyPr vert="horz" wrap="square" lIns="0" tIns="0" rIns="0" bIns="0" rtlCol="0" anchor="ctr" anchorCtr="1">
            <a:spAutoFit/>
          </a:bodyPr>
          <a:lstStyle/>
          <a:p>
            <a:pPr algn="ctr">
              <a:spcBef>
                <a:spcPts val="0"/>
              </a:spcBef>
              <a:spcAft>
                <a:spcPts val="0"/>
              </a:spcAft>
            </a:pPr>
            <a:r>
              <a:rPr lang="it-IT" sz="1000">
                <a:solidFill>
                  <a:srgbClr val="000000"/>
                </a:solidFill>
                <a:latin typeface="Calibri" panose="020F0502020204030204" pitchFamily="34" charset="0"/>
              </a:rPr>
              <a:t>Informazione ad uso interno - Internal use information</a:t>
            </a:r>
          </a:p>
        </p:txBody>
      </p:sp>
    </p:spTree>
    <p:extLst>
      <p:ext uri="{BB962C8B-B14F-4D97-AF65-F5344CB8AC3E}">
        <p14:creationId xmlns:p14="http://schemas.microsoft.com/office/powerpoint/2010/main" val="1980670457"/>
      </p:ext>
    </p:extLst>
  </p:cSld>
  <p:clrMap bg1="lt1" tx1="dk1" bg2="lt2" tx2="dk2" accent1="accent1" accent2="accent2" accent3="accent3" accent4="accent4" accent5="accent5" accent6="accent6" hlink="hlink" folHlink="folHlink"/>
  <p:sldLayoutIdLst>
    <p:sldLayoutId id="2147483667" r:id="rId1"/>
    <p:sldLayoutId id="2147483694" r:id="rId2"/>
    <p:sldLayoutId id="2147483695" r:id="rId3"/>
  </p:sldLayoutIdLst>
  <p:hf sldNum="0" hdr="0"/>
  <p:txStyles>
    <p:title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3657">
          <p15:clr>
            <a:srgbClr val="F26B43"/>
          </p15:clr>
        </p15:guide>
        <p15:guide id="4" orient="horz" pos="4192">
          <p15:clr>
            <a:srgbClr val="F26B43"/>
          </p15:clr>
        </p15:guide>
        <p15:guide id="5" pos="7297">
          <p15:clr>
            <a:srgbClr val="F26B43"/>
          </p15:clr>
        </p15:guide>
        <p15:guide id="6" pos="257">
          <p15:clr>
            <a:srgbClr val="F26B43"/>
          </p15:clr>
        </p15:guide>
        <p15:guide id="7" orient="horz" pos="112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7466584B-8BD1-48B2-BD0C-DC7DD5380BEF}"/>
              </a:ext>
            </a:extLst>
          </p:cNvPr>
          <p:cNvSpPr/>
          <p:nvPr userDrawn="1"/>
        </p:nvSpPr>
        <p:spPr>
          <a:xfrm>
            <a:off x="8789334" y="0"/>
            <a:ext cx="354666"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it-IT">
              <a:solidFill>
                <a:srgbClr val="FFFFFF"/>
              </a:solidFill>
            </a:endParaRPr>
          </a:p>
        </p:txBody>
      </p:sp>
      <p:grpSp>
        <p:nvGrpSpPr>
          <p:cNvPr id="11"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8840262" y="75356"/>
            <a:ext cx="259620" cy="195357"/>
            <a:chOff x="-560" y="-1287"/>
            <a:chExt cx="6379" cy="4320"/>
          </a:xfrm>
        </p:grpSpPr>
        <p:sp>
          <p:nvSpPr>
            <p:cNvPr id="12"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3"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4"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5"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6"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sp>
          <p:nvSpPr>
            <p:cNvPr id="17"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914400"/>
              <a:endParaRPr lang="it-IT">
                <a:solidFill>
                  <a:srgbClr val="000000"/>
                </a:solidFill>
              </a:endParaRPr>
            </a:p>
          </p:txBody>
        </p:sp>
      </p:grpSp>
      <p:sp>
        <p:nvSpPr>
          <p:cNvPr id="36"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8788628" y="5413257"/>
            <a:ext cx="354666" cy="192644"/>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fld id="{B9D7DBFB-DCE9-42BC-A361-A0671D12ADFC}" type="slidenum">
              <a:rPr lang="it-IT">
                <a:solidFill>
                  <a:srgbClr val="FFFFFF"/>
                </a:solidFill>
              </a:rPr>
              <a:pPr defTabSz="1219170"/>
              <a:t>‹N›</a:t>
            </a:fld>
            <a:endParaRPr lang="it-IT" dirty="0">
              <a:solidFill>
                <a:srgbClr val="FFFFFF"/>
              </a:solidFill>
            </a:endParaRPr>
          </a:p>
        </p:txBody>
      </p:sp>
      <p:sp>
        <p:nvSpPr>
          <p:cNvPr id="42" name="Rectangle 2"/>
          <p:cNvSpPr>
            <a:spLocks noGrp="1" noChangeArrowheads="1"/>
          </p:cNvSpPr>
          <p:nvPr>
            <p:ph type="title"/>
          </p:nvPr>
        </p:nvSpPr>
        <p:spPr bwMode="auto">
          <a:xfrm>
            <a:off x="305100" y="0"/>
            <a:ext cx="8383500" cy="72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6800" rIns="90000" bIns="46800" numCol="1" anchor="b" anchorCtr="0" compatLnSpc="1">
            <a:prstTxWarp prst="textNoShape">
              <a:avLst/>
            </a:prstTxWarp>
          </a:bodyPr>
          <a:lstStyle/>
          <a:p>
            <a:pPr lvl="0"/>
            <a:r>
              <a:rPr lang="it-IT" dirty="0"/>
              <a:t>Titolo Calibri 28pt </a:t>
            </a:r>
          </a:p>
        </p:txBody>
      </p:sp>
      <p:sp>
        <p:nvSpPr>
          <p:cNvPr id="43" name="Rectangle 3"/>
          <p:cNvSpPr>
            <a:spLocks noGrp="1" noChangeArrowheads="1"/>
          </p:cNvSpPr>
          <p:nvPr>
            <p:ph type="body" idx="1"/>
          </p:nvPr>
        </p:nvSpPr>
        <p:spPr bwMode="auto">
          <a:xfrm>
            <a:off x="305333" y="1058708"/>
            <a:ext cx="8373665" cy="3501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it-IT" dirty="0"/>
              <a:t>Testo Calibri 20pt</a:t>
            </a:r>
          </a:p>
          <a:p>
            <a:pPr lvl="1"/>
            <a:r>
              <a:rPr lang="it-IT" dirty="0"/>
              <a:t>Secondo livello 18pt</a:t>
            </a:r>
          </a:p>
          <a:p>
            <a:pPr lvl="2"/>
            <a:r>
              <a:rPr lang="it-IT" dirty="0"/>
              <a:t>Terzo livello 16pt</a:t>
            </a:r>
          </a:p>
          <a:p>
            <a:pPr lvl="3"/>
            <a:r>
              <a:rPr lang="it-IT" dirty="0"/>
              <a:t>Quarto livello 14pt</a:t>
            </a:r>
          </a:p>
          <a:p>
            <a:pPr lvl="4"/>
            <a:r>
              <a:rPr lang="it-IT" dirty="0"/>
              <a:t>Quinto livello 12pt</a:t>
            </a:r>
          </a:p>
        </p:txBody>
      </p:sp>
      <p:sp>
        <p:nvSpPr>
          <p:cNvPr id="20"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97475" y="5335410"/>
            <a:ext cx="490519" cy="123111"/>
          </a:xfrm>
          <a:prstGeom prst="rect">
            <a:avLst/>
          </a:prstGeom>
          <a:solidFill>
            <a:schemeClr val="bg1"/>
          </a:solidFill>
          <a:effectLst/>
        </p:spPr>
        <p:txBody>
          <a:bodyPr wrap="none" lIns="0" tIns="0" rIns="0" bIns="0" rtlCol="0" anchor="ctr">
            <a:spAutoFit/>
          </a:bodyPr>
          <a:lstStyle>
            <a:lvl1pPr algn="r">
              <a:defRPr lang="it-IT" sz="800" smtClean="0">
                <a:solidFill>
                  <a:schemeClr val="tx2"/>
                </a:solidFill>
                <a:effectLst/>
              </a:defRPr>
            </a:lvl1pPr>
          </a:lstStyle>
          <a:p>
            <a:pPr defTabSz="1219170"/>
            <a:r>
              <a:rPr>
                <a:solidFill>
                  <a:srgbClr val="DC002E"/>
                </a:solidFill>
              </a:rPr>
              <a:t>23/04/2019</a:t>
            </a:r>
            <a:endParaRPr lang="en-GB" dirty="0">
              <a:solidFill>
                <a:srgbClr val="DC002E"/>
              </a:solidFill>
            </a:endParaRPr>
          </a:p>
        </p:txBody>
      </p:sp>
      <p:sp>
        <p:nvSpPr>
          <p:cNvPr id="21"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70" y="5459999"/>
            <a:ext cx="6349277" cy="123111"/>
          </a:xfrm>
          <a:prstGeom prst="rect">
            <a:avLst/>
          </a:prstGeom>
          <a:noFill/>
        </p:spPr>
        <p:txBody>
          <a:bodyPr wrap="square" lIns="0" tIns="0" rIns="0" bIns="0" rtlCol="0">
            <a:spAutoFit/>
          </a:bodyPr>
          <a:lstStyle>
            <a:lvl1pPr>
              <a:defRPr lang="it-IT" sz="800" i="0">
                <a:solidFill>
                  <a:schemeClr val="bg2"/>
                </a:solidFill>
              </a:defRPr>
            </a:lvl1pPr>
          </a:lstStyle>
          <a:p>
            <a:pPr algn="r" defTabSz="1219170"/>
            <a:r>
              <a:rPr>
                <a:solidFill>
                  <a:srgbClr val="717073"/>
                </a:solidFill>
              </a:rPr>
              <a:t>Coordinamento Territoriale Sicilia</a:t>
            </a:r>
            <a:endParaRPr lang="en-GB" dirty="0">
              <a:solidFill>
                <a:srgbClr val="717073"/>
              </a:solidFill>
            </a:endParaRPr>
          </a:p>
        </p:txBody>
      </p:sp>
      <p:pic>
        <p:nvPicPr>
          <p:cNvPr id="3" name="Immagine 2"/>
          <p:cNvPicPr>
            <a:picLocks noChangeAspect="1"/>
          </p:cNvPicPr>
          <p:nvPr userDrawn="1"/>
        </p:nvPicPr>
        <p:blipFill>
          <a:blip r:embed="rId23" cstate="print">
            <a:extLst>
              <a:ext uri="{28A0092B-C50C-407E-A947-70E740481C1C}">
                <a14:useLocalDpi xmlns:a14="http://schemas.microsoft.com/office/drawing/2010/main"/>
              </a:ext>
            </a:extLst>
          </a:blip>
          <a:stretch>
            <a:fillRect/>
          </a:stretch>
        </p:blipFill>
        <p:spPr>
          <a:xfrm>
            <a:off x="305993" y="5097930"/>
            <a:ext cx="711341" cy="447738"/>
          </a:xfrm>
          <a:prstGeom prst="rect">
            <a:avLst/>
          </a:prstGeom>
        </p:spPr>
      </p:pic>
      <p:sp>
        <p:nvSpPr>
          <p:cNvPr id="2" name="MSIPCMContentMarking" descr="{&quot;HashCode&quot;:-764840278,&quot;Placement&quot;:&quot;Footer&quot;,&quot;Top&quot;:429.343,&quot;Left&quot;:235.551178,&quot;SlideWidth&quot;:720,&quot;SlideHeight&quot;:450}"/>
          <p:cNvSpPr txBox="1"/>
          <p:nvPr userDrawn="1"/>
        </p:nvSpPr>
        <p:spPr>
          <a:xfrm>
            <a:off x="2991500" y="5452656"/>
            <a:ext cx="3160999" cy="262344"/>
          </a:xfrm>
          <a:prstGeom prst="rect">
            <a:avLst/>
          </a:prstGeom>
          <a:noFill/>
        </p:spPr>
        <p:txBody>
          <a:bodyPr vert="horz" wrap="square" lIns="0" tIns="0" rIns="0" bIns="0" rtlCol="0" anchor="ctr" anchorCtr="1">
            <a:spAutoFit/>
          </a:bodyPr>
          <a:lstStyle/>
          <a:p>
            <a:pPr algn="ctr">
              <a:spcBef>
                <a:spcPts val="0"/>
              </a:spcBef>
              <a:spcAft>
                <a:spcPts val="0"/>
              </a:spcAft>
            </a:pPr>
            <a:r>
              <a:rPr lang="it-IT" sz="1000">
                <a:solidFill>
                  <a:srgbClr val="000000"/>
                </a:solidFill>
                <a:latin typeface="Calibri" panose="020F0502020204030204" pitchFamily="34" charset="0"/>
              </a:rPr>
              <a:t>Informazione ad uso interno - Internal use information</a:t>
            </a:r>
          </a:p>
        </p:txBody>
      </p:sp>
    </p:spTree>
    <p:extLst>
      <p:ext uri="{BB962C8B-B14F-4D97-AF65-F5344CB8AC3E}">
        <p14:creationId xmlns:p14="http://schemas.microsoft.com/office/powerpoint/2010/main" val="17473910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96" r:id="rId19"/>
    <p:sldLayoutId id="2147483697" r:id="rId20"/>
    <p:sldLayoutId id="2147483739" r:id="rId21"/>
  </p:sldLayoutIdLst>
  <p:hf sldNum="0" hdr="0"/>
  <p:txStyles>
    <p:title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tabLst>
          <a:tab pos="806450" algn="l"/>
        </a:tabLst>
        <a:defRPr sz="1800" kern="1200">
          <a:solidFill>
            <a:schemeClr val="tx1"/>
          </a:solidFill>
          <a:latin typeface="+mn-lt"/>
          <a:ea typeface="+mn-ea"/>
          <a:cs typeface="+mn-cs"/>
        </a:defRPr>
      </a:lvl2pPr>
      <a:lvl3pPr marL="914400" indent="0" algn="l" defTabSz="714375"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3657">
          <p15:clr>
            <a:srgbClr val="F26B43"/>
          </p15:clr>
        </p15:guide>
        <p15:guide id="4" orient="horz" pos="4192">
          <p15:clr>
            <a:srgbClr val="F26B43"/>
          </p15:clr>
        </p15:guide>
        <p15:guide id="5" pos="7297">
          <p15:clr>
            <a:srgbClr val="F26B43"/>
          </p15:clr>
        </p15:guide>
        <p15:guide id="6" pos="257">
          <p15:clr>
            <a:srgbClr val="F26B43"/>
          </p15:clr>
        </p15:guide>
        <p15:guide id="7" orient="horz" pos="112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7466584B-8BD1-48B2-BD0C-DC7DD5380BEF}"/>
              </a:ext>
            </a:extLst>
          </p:cNvPr>
          <p:cNvSpPr/>
          <p:nvPr userDrawn="1"/>
        </p:nvSpPr>
        <p:spPr>
          <a:xfrm>
            <a:off x="8789334" y="0"/>
            <a:ext cx="354666"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it-IT" sz="1350">
              <a:solidFill>
                <a:srgbClr val="FFFFFF"/>
              </a:solidFill>
            </a:endParaRPr>
          </a:p>
        </p:txBody>
      </p:sp>
      <p:grpSp>
        <p:nvGrpSpPr>
          <p:cNvPr id="11"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8840262" y="75356"/>
            <a:ext cx="259620" cy="195357"/>
            <a:chOff x="-560" y="-1287"/>
            <a:chExt cx="6379" cy="4320"/>
          </a:xfrm>
        </p:grpSpPr>
        <p:sp>
          <p:nvSpPr>
            <p:cNvPr id="12"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800"/>
              <a:endParaRPr lang="it-IT" sz="1350">
                <a:solidFill>
                  <a:srgbClr val="000000"/>
                </a:solidFill>
              </a:endParaRPr>
            </a:p>
          </p:txBody>
        </p:sp>
        <p:sp>
          <p:nvSpPr>
            <p:cNvPr id="13"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85800"/>
              <a:endParaRPr lang="it-IT" sz="1350">
                <a:solidFill>
                  <a:srgbClr val="000000"/>
                </a:solidFill>
              </a:endParaRPr>
            </a:p>
          </p:txBody>
        </p:sp>
        <p:sp>
          <p:nvSpPr>
            <p:cNvPr id="14"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800"/>
              <a:endParaRPr lang="it-IT" sz="1350">
                <a:solidFill>
                  <a:srgbClr val="000000"/>
                </a:solidFill>
              </a:endParaRPr>
            </a:p>
          </p:txBody>
        </p:sp>
        <p:sp>
          <p:nvSpPr>
            <p:cNvPr id="15"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800"/>
              <a:endParaRPr lang="it-IT" sz="1350">
                <a:solidFill>
                  <a:srgbClr val="000000"/>
                </a:solidFill>
              </a:endParaRPr>
            </a:p>
          </p:txBody>
        </p:sp>
        <p:sp>
          <p:nvSpPr>
            <p:cNvPr id="16"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800"/>
              <a:endParaRPr lang="it-IT" sz="1350">
                <a:solidFill>
                  <a:srgbClr val="000000"/>
                </a:solidFill>
              </a:endParaRPr>
            </a:p>
          </p:txBody>
        </p:sp>
        <p:sp>
          <p:nvSpPr>
            <p:cNvPr id="17"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85800"/>
              <a:endParaRPr lang="it-IT" sz="1350">
                <a:solidFill>
                  <a:srgbClr val="000000"/>
                </a:solidFill>
              </a:endParaRPr>
            </a:p>
          </p:txBody>
        </p:sp>
      </p:grpSp>
      <p:sp>
        <p:nvSpPr>
          <p:cNvPr id="36"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8788628" y="5413256"/>
            <a:ext cx="354666" cy="192644"/>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8"/>
            <a:fld id="{B9D7DBFB-DCE9-42BC-A361-A0671D12ADFC}" type="slidenum">
              <a:rPr lang="it-IT" sz="750">
                <a:solidFill>
                  <a:srgbClr val="FFFFFF"/>
                </a:solidFill>
              </a:rPr>
              <a:pPr defTabSz="914378"/>
              <a:t>‹N›</a:t>
            </a:fld>
            <a:endParaRPr lang="it-IT" sz="750" dirty="0">
              <a:solidFill>
                <a:srgbClr val="FFFFFF"/>
              </a:solidFill>
            </a:endParaRPr>
          </a:p>
        </p:txBody>
      </p:sp>
      <p:sp>
        <p:nvSpPr>
          <p:cNvPr id="42" name="Rectangle 2"/>
          <p:cNvSpPr>
            <a:spLocks noGrp="1" noChangeArrowheads="1"/>
          </p:cNvSpPr>
          <p:nvPr>
            <p:ph type="title"/>
          </p:nvPr>
        </p:nvSpPr>
        <p:spPr bwMode="auto">
          <a:xfrm>
            <a:off x="305100" y="0"/>
            <a:ext cx="8383500" cy="72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6800" rIns="90000" bIns="46800" numCol="1" anchor="b" anchorCtr="0" compatLnSpc="1">
            <a:prstTxWarp prst="textNoShape">
              <a:avLst/>
            </a:prstTxWarp>
          </a:bodyPr>
          <a:lstStyle/>
          <a:p>
            <a:pPr lvl="0"/>
            <a:r>
              <a:rPr lang="it-IT" dirty="0"/>
              <a:t>Titolo Calibri 28pt </a:t>
            </a:r>
          </a:p>
        </p:txBody>
      </p:sp>
      <p:sp>
        <p:nvSpPr>
          <p:cNvPr id="43" name="Rectangle 3"/>
          <p:cNvSpPr>
            <a:spLocks noGrp="1" noChangeArrowheads="1"/>
          </p:cNvSpPr>
          <p:nvPr>
            <p:ph type="body" idx="1"/>
          </p:nvPr>
        </p:nvSpPr>
        <p:spPr bwMode="auto">
          <a:xfrm>
            <a:off x="305333" y="1058709"/>
            <a:ext cx="8373665" cy="3501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it-IT" dirty="0"/>
              <a:t>Testo Calibri 20pt</a:t>
            </a:r>
          </a:p>
          <a:p>
            <a:pPr lvl="1"/>
            <a:r>
              <a:rPr lang="it-IT" dirty="0"/>
              <a:t>Secondo livello 18pt</a:t>
            </a:r>
          </a:p>
          <a:p>
            <a:pPr lvl="2"/>
            <a:r>
              <a:rPr lang="it-IT" dirty="0"/>
              <a:t>Terzo livello 16pt</a:t>
            </a:r>
          </a:p>
          <a:p>
            <a:pPr lvl="3"/>
            <a:r>
              <a:rPr lang="it-IT" dirty="0"/>
              <a:t>Quarto livello 14pt</a:t>
            </a:r>
          </a:p>
          <a:p>
            <a:pPr lvl="4"/>
            <a:r>
              <a:rPr lang="it-IT" dirty="0"/>
              <a:t>Quinto livello 12pt</a:t>
            </a:r>
          </a:p>
        </p:txBody>
      </p:sp>
      <p:sp>
        <p:nvSpPr>
          <p:cNvPr id="20"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8184647" y="5350798"/>
            <a:ext cx="503344" cy="92333"/>
          </a:xfrm>
          <a:prstGeom prst="rect">
            <a:avLst/>
          </a:prstGeom>
          <a:solidFill>
            <a:schemeClr val="bg1"/>
          </a:solidFill>
          <a:effectLst/>
        </p:spPr>
        <p:txBody>
          <a:bodyPr wrap="none" lIns="0" tIns="0" rIns="0" bIns="0" rtlCol="0" anchor="ctr">
            <a:spAutoFit/>
          </a:bodyPr>
          <a:lstStyle>
            <a:lvl1pPr algn="r">
              <a:defRPr lang="it-IT" sz="600" smtClean="0">
                <a:solidFill>
                  <a:schemeClr val="tx2"/>
                </a:solidFill>
                <a:effectLst/>
              </a:defRPr>
            </a:lvl1pPr>
          </a:lstStyle>
          <a:p>
            <a:pPr defTabSz="914378"/>
            <a:r>
              <a:rPr lang="it-IT">
                <a:solidFill>
                  <a:srgbClr val="DC002E"/>
                </a:solidFill>
              </a:rPr>
              <a:t>27 ottobre 2020</a:t>
            </a:r>
            <a:endParaRPr lang="it-IT" dirty="0">
              <a:solidFill>
                <a:srgbClr val="DC002E"/>
              </a:solidFill>
            </a:endParaRPr>
          </a:p>
        </p:txBody>
      </p:sp>
      <p:sp>
        <p:nvSpPr>
          <p:cNvPr id="21"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2339068" y="5459996"/>
            <a:ext cx="6349277" cy="92333"/>
          </a:xfrm>
          <a:prstGeom prst="rect">
            <a:avLst/>
          </a:prstGeom>
          <a:noFill/>
        </p:spPr>
        <p:txBody>
          <a:bodyPr wrap="square" lIns="0" tIns="0" rIns="0" bIns="0" rtlCol="0">
            <a:spAutoFit/>
          </a:bodyPr>
          <a:lstStyle>
            <a:lvl1pPr>
              <a:defRPr lang="it-IT" sz="600" i="0">
                <a:solidFill>
                  <a:schemeClr val="bg2"/>
                </a:solidFill>
              </a:defRPr>
            </a:lvl1pPr>
          </a:lstStyle>
          <a:p>
            <a:pPr algn="r" defTabSz="914378"/>
            <a:endParaRPr lang="en-GB" dirty="0">
              <a:solidFill>
                <a:srgbClr val="717073"/>
              </a:solidFill>
            </a:endParaRPr>
          </a:p>
        </p:txBody>
      </p:sp>
      <p:pic>
        <p:nvPicPr>
          <p:cNvPr id="3" name="Immagine 2"/>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305991" y="5097929"/>
            <a:ext cx="711341" cy="447738"/>
          </a:xfrm>
          <a:prstGeom prst="rect">
            <a:avLst/>
          </a:prstGeom>
        </p:spPr>
      </p:pic>
      <p:sp>
        <p:nvSpPr>
          <p:cNvPr id="2" name="MSIPCMContentMarking" descr="{&quot;HashCode&quot;:-764840278,&quot;Placement&quot;:&quot;Footer&quot;,&quot;Top&quot;:429.343,&quot;Left&quot;:235.551178,&quot;SlideWidth&quot;:720,&quot;SlideHeight&quot;:450}"/>
          <p:cNvSpPr txBox="1"/>
          <p:nvPr userDrawn="1"/>
        </p:nvSpPr>
        <p:spPr>
          <a:xfrm>
            <a:off x="2991500" y="5452656"/>
            <a:ext cx="3160999" cy="262344"/>
          </a:xfrm>
          <a:prstGeom prst="rect">
            <a:avLst/>
          </a:prstGeom>
          <a:noFill/>
        </p:spPr>
        <p:txBody>
          <a:bodyPr vert="horz" wrap="square" lIns="0" tIns="0" rIns="0" bIns="0" rtlCol="0" anchor="ctr" anchorCtr="1">
            <a:spAutoFit/>
          </a:bodyPr>
          <a:lstStyle/>
          <a:p>
            <a:pPr algn="ctr">
              <a:spcBef>
                <a:spcPts val="0"/>
              </a:spcBef>
              <a:spcAft>
                <a:spcPts val="0"/>
              </a:spcAft>
            </a:pPr>
            <a:r>
              <a:rPr lang="it-IT" sz="1000">
                <a:solidFill>
                  <a:srgbClr val="000000"/>
                </a:solidFill>
                <a:latin typeface="Calibri" panose="020F0502020204030204" pitchFamily="34" charset="0"/>
              </a:rPr>
              <a:t>Informazione ad uso interno - Internal use information</a:t>
            </a:r>
          </a:p>
        </p:txBody>
      </p:sp>
    </p:spTree>
    <p:extLst>
      <p:ext uri="{BB962C8B-B14F-4D97-AF65-F5344CB8AC3E}">
        <p14:creationId xmlns:p14="http://schemas.microsoft.com/office/powerpoint/2010/main" val="2303363130"/>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Lst>
  <p:hf sldNum="0" hdr="0" ftr="0"/>
  <p:txStyles>
    <p:titleStyle>
      <a:lvl1pPr algn="l" defTabSz="685800" rtl="0" eaLnBrk="1" latinLnBrk="0" hangingPunct="1">
        <a:lnSpc>
          <a:spcPct val="90000"/>
        </a:lnSpc>
        <a:spcBef>
          <a:spcPct val="0"/>
        </a:spcBef>
        <a:buNone/>
        <a:defRPr sz="2100" b="1" kern="1200">
          <a:solidFill>
            <a:schemeClr val="tx2"/>
          </a:solidFill>
          <a:latin typeface="+mj-lt"/>
          <a:ea typeface="+mj-ea"/>
          <a:cs typeface="+mj-cs"/>
        </a:defRPr>
      </a:lvl1pPr>
    </p:titleStyle>
    <p:bodyStyle>
      <a:lvl1pPr marL="0" indent="0" algn="l" defTabSz="685800" rtl="0" eaLnBrk="1" latinLnBrk="0" hangingPunct="1">
        <a:lnSpc>
          <a:spcPct val="90000"/>
        </a:lnSpc>
        <a:spcBef>
          <a:spcPts val="750"/>
        </a:spcBef>
        <a:buFont typeface="Arial" panose="020B0604020202020204" pitchFamily="34" charset="0"/>
        <a:buNone/>
        <a:defRPr sz="1500" kern="120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tabLst>
          <a:tab pos="604838" algn="l"/>
        </a:tabLst>
        <a:defRPr sz="1350" kern="1200">
          <a:solidFill>
            <a:schemeClr val="tx1"/>
          </a:solidFill>
          <a:latin typeface="+mn-lt"/>
          <a:ea typeface="+mn-ea"/>
          <a:cs typeface="+mn-cs"/>
        </a:defRPr>
      </a:lvl2pPr>
      <a:lvl3pPr marL="685800" indent="0" algn="l" defTabSz="535781"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05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3657">
          <p15:clr>
            <a:srgbClr val="F26B43"/>
          </p15:clr>
        </p15:guide>
        <p15:guide id="4" orient="horz" pos="4192">
          <p15:clr>
            <a:srgbClr val="F26B43"/>
          </p15:clr>
        </p15:guide>
        <p15:guide id="5" pos="7297">
          <p15:clr>
            <a:srgbClr val="F26B43"/>
          </p15:clr>
        </p15:guide>
        <p15:guide id="6" pos="257">
          <p15:clr>
            <a:srgbClr val="F26B43"/>
          </p15:clr>
        </p15:guide>
        <p15:guide id="7" orient="horz" pos="112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8"/>
            </p:custDataLst>
          </p:nvPr>
        </p:nvGraphicFramePr>
        <p:xfrm>
          <a:off x="0" y="0"/>
          <a:ext cx="161984" cy="134978"/>
        </p:xfrm>
        <a:graphic>
          <a:graphicData uri="http://schemas.openxmlformats.org/presentationml/2006/ole">
            <mc:AlternateContent xmlns:mc="http://schemas.openxmlformats.org/markup-compatibility/2006">
              <mc:Choice xmlns:v="urn:schemas-microsoft-com:vml" Requires="v">
                <p:oleObj name="think-cell Slide" r:id="rId36" imgW="360" imgH="360" progId="">
                  <p:embed/>
                </p:oleObj>
              </mc:Choice>
              <mc:Fallback>
                <p:oleObj name="think-cell Slide" r:id="rId36" imgW="360" imgH="360" progId="">
                  <p:embed/>
                  <p:pic>
                    <p:nvPicPr>
                      <p:cNvPr id="0" name=""/>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0" y="0"/>
                        <a:ext cx="161984" cy="13497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hidden="1"/>
          <p:cNvSpPr/>
          <p:nvPr>
            <p:custDataLst>
              <p:tags r:id="rId19"/>
            </p:custDataLst>
          </p:nvPr>
        </p:nvSpPr>
        <p:spPr>
          <a:xfrm>
            <a:off x="0" y="0"/>
            <a:ext cx="121483" cy="134978"/>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defTabSz="699722" fontAlgn="base">
              <a:spcBef>
                <a:spcPct val="0"/>
              </a:spcBef>
              <a:spcAft>
                <a:spcPct val="0"/>
              </a:spcAft>
              <a:defRPr/>
            </a:pPr>
            <a:endParaRPr lang="en-US" sz="2143" b="1" dirty="0" err="1">
              <a:solidFill>
                <a:srgbClr val="FFFFFF"/>
              </a:solidFill>
              <a:sym typeface="Calibri" panose="020F0502020204030204" pitchFamily="34" charset="0"/>
            </a:endParaRPr>
          </a:p>
        </p:txBody>
      </p:sp>
      <p:sp>
        <p:nvSpPr>
          <p:cNvPr id="19" name="Title Placeholder 2"/>
          <p:cNvSpPr>
            <a:spLocks noGrp="1" noChangeArrowheads="1"/>
          </p:cNvSpPr>
          <p:nvPr>
            <p:ph type="title"/>
          </p:nvPr>
        </p:nvSpPr>
        <p:spPr bwMode="auto">
          <a:xfrm>
            <a:off x="246313" y="175407"/>
            <a:ext cx="8367578" cy="329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latinLnBrk="0"/>
            <a:r>
              <a:rPr lang="en-US" dirty="0"/>
              <a:t>Click to edit Master title style</a:t>
            </a:r>
            <a:endParaRPr lang="en-US" noProof="0" dirty="0"/>
          </a:p>
        </p:txBody>
      </p:sp>
      <p:sp>
        <p:nvSpPr>
          <p:cNvPr id="10" name="1. On-page tracker" hidden="1"/>
          <p:cNvSpPr>
            <a:spLocks noChangeArrowheads="1"/>
          </p:cNvSpPr>
          <p:nvPr/>
        </p:nvSpPr>
        <p:spPr bwMode="auto">
          <a:xfrm>
            <a:off x="246313" y="64420"/>
            <a:ext cx="362279" cy="11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99722" fontAlgn="base">
              <a:spcBef>
                <a:spcPct val="0"/>
              </a:spcBef>
              <a:spcAft>
                <a:spcPct val="0"/>
              </a:spcAft>
              <a:defRPr/>
            </a:pPr>
            <a:r>
              <a:rPr lang="en-US" sz="765" cap="all" dirty="0">
                <a:solidFill>
                  <a:srgbClr val="FFFFFF">
                    <a:lumMod val="50000"/>
                  </a:srgbClr>
                </a:solidFill>
                <a:sym typeface="Calibri" panose="020F0502020204030204" pitchFamily="34" charset="0"/>
              </a:rPr>
              <a:t>TRACKER</a:t>
            </a:r>
          </a:p>
        </p:txBody>
      </p:sp>
      <p:sp>
        <p:nvSpPr>
          <p:cNvPr id="11" name="3. Unit of measure" hidden="1"/>
          <p:cNvSpPr txBox="1">
            <a:spLocks noChangeArrowheads="1"/>
          </p:cNvSpPr>
          <p:nvPr/>
        </p:nvSpPr>
        <p:spPr bwMode="auto">
          <a:xfrm>
            <a:off x="246313" y="594111"/>
            <a:ext cx="8580882" cy="235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lang="x-none" sz="2400">
                <a:solidFill>
                  <a:schemeClr val="tx1"/>
                </a:solidFill>
                <a:latin typeface="Arial" charset="0"/>
              </a:defRPr>
            </a:lvl1pPr>
            <a:lvl2pPr marL="447675" defTabSz="895350">
              <a:defRPr lang="x-none" sz="2400">
                <a:solidFill>
                  <a:schemeClr val="tx1"/>
                </a:solidFill>
                <a:latin typeface="Arial" charset="0"/>
              </a:defRPr>
            </a:lvl2pPr>
            <a:lvl3pPr marL="895350" defTabSz="895350">
              <a:defRPr lang="x-none" sz="2400">
                <a:solidFill>
                  <a:schemeClr val="tx1"/>
                </a:solidFill>
                <a:latin typeface="Arial" charset="0"/>
              </a:defRPr>
            </a:lvl3pPr>
            <a:lvl4pPr marL="1344613" defTabSz="895350">
              <a:defRPr lang="x-none" sz="2400">
                <a:solidFill>
                  <a:schemeClr val="tx1"/>
                </a:solidFill>
                <a:latin typeface="Arial" charset="0"/>
              </a:defRPr>
            </a:lvl4pPr>
            <a:lvl5pPr marL="1792288" defTabSz="895350">
              <a:defRPr lang="x-none" sz="2400">
                <a:solidFill>
                  <a:schemeClr val="tx1"/>
                </a:solidFill>
                <a:latin typeface="Arial" charset="0"/>
              </a:defRPr>
            </a:lvl5pPr>
            <a:lvl6pPr marL="2249488" defTabSz="895350" fontAlgn="base">
              <a:spcBef>
                <a:spcPct val="0"/>
              </a:spcBef>
              <a:spcAft>
                <a:spcPct val="0"/>
              </a:spcAft>
              <a:defRPr lang="x-none" sz="2400">
                <a:solidFill>
                  <a:schemeClr val="tx1"/>
                </a:solidFill>
                <a:latin typeface="Arial" charset="0"/>
              </a:defRPr>
            </a:lvl6pPr>
            <a:lvl7pPr marL="2706688" defTabSz="895350" fontAlgn="base">
              <a:spcBef>
                <a:spcPct val="0"/>
              </a:spcBef>
              <a:spcAft>
                <a:spcPct val="0"/>
              </a:spcAft>
              <a:defRPr lang="x-none" sz="2400">
                <a:solidFill>
                  <a:schemeClr val="tx1"/>
                </a:solidFill>
                <a:latin typeface="Arial" charset="0"/>
              </a:defRPr>
            </a:lvl7pPr>
            <a:lvl8pPr marL="3163888" defTabSz="895350" fontAlgn="base">
              <a:spcBef>
                <a:spcPct val="0"/>
              </a:spcBef>
              <a:spcAft>
                <a:spcPct val="0"/>
              </a:spcAft>
              <a:defRPr lang="x-none" sz="2400">
                <a:solidFill>
                  <a:schemeClr val="tx1"/>
                </a:solidFill>
                <a:latin typeface="Arial" charset="0"/>
              </a:defRPr>
            </a:lvl8pPr>
            <a:lvl9pPr marL="3621088" defTabSz="895350" fontAlgn="base">
              <a:spcBef>
                <a:spcPct val="0"/>
              </a:spcBef>
              <a:spcAft>
                <a:spcPct val="0"/>
              </a:spcAft>
              <a:defRPr lang="x-none" sz="2400">
                <a:solidFill>
                  <a:schemeClr val="tx1"/>
                </a:solidFill>
                <a:latin typeface="Arial" charset="0"/>
              </a:defRPr>
            </a:lvl9pPr>
          </a:lstStyle>
          <a:p>
            <a:pPr fontAlgn="base">
              <a:spcBef>
                <a:spcPct val="0"/>
              </a:spcBef>
              <a:spcAft>
                <a:spcPct val="0"/>
              </a:spcAft>
              <a:defRPr lang="x-none"/>
            </a:pPr>
            <a:r>
              <a:rPr lang="en-US" sz="1531" dirty="0">
                <a:solidFill>
                  <a:srgbClr val="7F7F7F"/>
                </a:solidFill>
                <a:latin typeface="Calibri" panose="020F0502020204030204" pitchFamily="34" charset="0"/>
                <a:sym typeface="Calibri" panose="020F0502020204030204" pitchFamily="34" charset="0"/>
              </a:rPr>
              <a:t>Unit of measure</a:t>
            </a:r>
          </a:p>
        </p:txBody>
      </p:sp>
      <p:sp>
        <p:nvSpPr>
          <p:cNvPr id="3" name="Text Placeholder 2"/>
          <p:cNvSpPr>
            <a:spLocks noGrp="1"/>
          </p:cNvSpPr>
          <p:nvPr>
            <p:ph type="body" idx="1"/>
          </p:nvPr>
        </p:nvSpPr>
        <p:spPr bwMode="auto">
          <a:xfrm>
            <a:off x="1482156" y="1690709"/>
            <a:ext cx="5318444" cy="1217972"/>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5" name="ACET" hidden="1"/>
          <p:cNvGrpSpPr>
            <a:grpSpLocks/>
          </p:cNvGrpSpPr>
          <p:nvPr/>
        </p:nvGrpSpPr>
        <p:grpSpPr bwMode="auto">
          <a:xfrm>
            <a:off x="1482156" y="1184293"/>
            <a:ext cx="5318444" cy="442729"/>
            <a:chOff x="915" y="702"/>
            <a:chExt cx="2686" cy="328"/>
          </a:xfrm>
        </p:grpSpPr>
        <p:cxnSp>
          <p:nvCxnSpPr>
            <p:cNvPr id="16" name="AutoShape 249"/>
            <p:cNvCxnSpPr>
              <a:cxnSpLocks noChangeShapeType="1"/>
              <a:stCxn id="18" idx="4"/>
              <a:endCxn id="18" idx="6"/>
            </p:cNvCxnSpPr>
            <p:nvPr/>
          </p:nvCxnSpPr>
          <p:spPr bwMode="auto">
            <a:xfrm>
              <a:off x="915" y="1030"/>
              <a:ext cx="2686" cy="0"/>
            </a:xfrm>
            <a:prstGeom prst="straightConnector1">
              <a:avLst/>
            </a:prstGeom>
            <a:noFill/>
            <a:ln w="9525">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AutoShape 250"/>
            <p:cNvSpPr>
              <a:spLocks noChangeArrowheads="1"/>
            </p:cNvSpPr>
            <p:nvPr/>
          </p:nvSpPr>
          <p:spPr bwMode="auto">
            <a:xfrm>
              <a:off x="915" y="702"/>
              <a:ext cx="2686" cy="32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defTabSz="699722" fontAlgn="base">
                <a:spcBef>
                  <a:spcPct val="0"/>
                </a:spcBef>
                <a:spcAft>
                  <a:spcPct val="0"/>
                </a:spcAft>
                <a:defRPr/>
              </a:pPr>
              <a:r>
                <a:rPr lang="en-US" sz="1378" b="1" dirty="0">
                  <a:solidFill>
                    <a:srgbClr val="D90000"/>
                  </a:solidFill>
                  <a:sym typeface="Calibri" panose="020F0502020204030204" pitchFamily="34" charset="0"/>
                </a:rPr>
                <a:t>Title</a:t>
              </a:r>
            </a:p>
            <a:p>
              <a:pPr defTabSz="699722" fontAlgn="base">
                <a:spcBef>
                  <a:spcPct val="0"/>
                </a:spcBef>
                <a:spcAft>
                  <a:spcPct val="0"/>
                </a:spcAft>
                <a:defRPr/>
              </a:pPr>
              <a:r>
                <a:rPr lang="en-US" sz="1378" dirty="0">
                  <a:solidFill>
                    <a:srgbClr val="7F7F7F"/>
                  </a:solidFill>
                  <a:sym typeface="Calibri" panose="020F0502020204030204" pitchFamily="34" charset="0"/>
                </a:rPr>
                <a:t>Unit of measure</a:t>
              </a:r>
            </a:p>
          </p:txBody>
        </p:sp>
      </p:grpSp>
      <p:grpSp>
        <p:nvGrpSpPr>
          <p:cNvPr id="26" name="LegendBoxes" hidden="1"/>
          <p:cNvGrpSpPr/>
          <p:nvPr/>
        </p:nvGrpSpPr>
        <p:grpSpPr bwMode="auto">
          <a:xfrm>
            <a:off x="7848581" y="1074695"/>
            <a:ext cx="630832" cy="836868"/>
            <a:chOff x="7835905" y="279400"/>
            <a:chExt cx="862953" cy="984251"/>
          </a:xfrm>
        </p:grpSpPr>
        <p:sp>
          <p:nvSpPr>
            <p:cNvPr id="27" name="RectangleLegend1"/>
            <p:cNvSpPr>
              <a:spLocks noChangeArrowheads="1"/>
            </p:cNvSpPr>
            <p:nvPr/>
          </p:nvSpPr>
          <p:spPr bwMode="auto">
            <a:xfrm>
              <a:off x="7835905" y="290513"/>
              <a:ext cx="165100" cy="160338"/>
            </a:xfrm>
            <a:prstGeom prst="rect">
              <a:avLst/>
            </a:prstGeom>
            <a:solidFill>
              <a:schemeClr val="accent1"/>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99722" fontAlgn="base">
                <a:spcBef>
                  <a:spcPct val="0"/>
                </a:spcBef>
                <a:spcAft>
                  <a:spcPct val="0"/>
                </a:spcAft>
                <a:defRPr/>
              </a:pPr>
              <a:endParaRPr lang="en-US" sz="1224" dirty="0">
                <a:solidFill>
                  <a:srgbClr val="000000"/>
                </a:solidFill>
                <a:sym typeface="Calibri" panose="020F0502020204030204" pitchFamily="34" charset="0"/>
              </a:endParaRPr>
            </a:p>
          </p:txBody>
        </p:sp>
        <p:sp>
          <p:nvSpPr>
            <p:cNvPr id="28" name="RectangleLegend2"/>
            <p:cNvSpPr>
              <a:spLocks noChangeArrowheads="1"/>
            </p:cNvSpPr>
            <p:nvPr/>
          </p:nvSpPr>
          <p:spPr bwMode="auto">
            <a:xfrm>
              <a:off x="7835905" y="560388"/>
              <a:ext cx="165100" cy="160338"/>
            </a:xfrm>
            <a:prstGeom prst="rect">
              <a:avLst/>
            </a:prstGeom>
            <a:solidFill>
              <a:schemeClr val="accent2"/>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99722" fontAlgn="base">
                <a:spcBef>
                  <a:spcPct val="0"/>
                </a:spcBef>
                <a:spcAft>
                  <a:spcPct val="0"/>
                </a:spcAft>
                <a:defRPr/>
              </a:pPr>
              <a:endParaRPr lang="en-US" sz="1224" dirty="0">
                <a:solidFill>
                  <a:srgbClr val="000000"/>
                </a:solidFill>
                <a:sym typeface="Calibri" panose="020F0502020204030204" pitchFamily="34" charset="0"/>
              </a:endParaRPr>
            </a:p>
          </p:txBody>
        </p:sp>
        <p:sp>
          <p:nvSpPr>
            <p:cNvPr id="29" name="RectangleLegend3"/>
            <p:cNvSpPr>
              <a:spLocks noChangeArrowheads="1"/>
            </p:cNvSpPr>
            <p:nvPr/>
          </p:nvSpPr>
          <p:spPr bwMode="auto">
            <a:xfrm>
              <a:off x="7835905" y="831851"/>
              <a:ext cx="165100" cy="160338"/>
            </a:xfrm>
            <a:prstGeom prst="rect">
              <a:avLst/>
            </a:prstGeom>
            <a:solidFill>
              <a:schemeClr val="accent3"/>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99722" fontAlgn="base">
                <a:spcBef>
                  <a:spcPct val="0"/>
                </a:spcBef>
                <a:spcAft>
                  <a:spcPct val="0"/>
                </a:spcAft>
                <a:defRPr/>
              </a:pPr>
              <a:endParaRPr lang="en-US" sz="1224" dirty="0">
                <a:solidFill>
                  <a:srgbClr val="000000"/>
                </a:solidFill>
                <a:sym typeface="Calibri" panose="020F0502020204030204" pitchFamily="34" charset="0"/>
              </a:endParaRPr>
            </a:p>
          </p:txBody>
        </p:sp>
        <p:sp>
          <p:nvSpPr>
            <p:cNvPr id="30" name="RectangleLegend4"/>
            <p:cNvSpPr>
              <a:spLocks noChangeArrowheads="1"/>
            </p:cNvSpPr>
            <p:nvPr/>
          </p:nvSpPr>
          <p:spPr bwMode="auto">
            <a:xfrm>
              <a:off x="7835905" y="1103313"/>
              <a:ext cx="165100" cy="160338"/>
            </a:xfrm>
            <a:prstGeom prst="rect">
              <a:avLst/>
            </a:prstGeom>
            <a:solidFill>
              <a:schemeClr val="accent4"/>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99722" fontAlgn="base">
                <a:spcBef>
                  <a:spcPct val="0"/>
                </a:spcBef>
                <a:spcAft>
                  <a:spcPct val="0"/>
                </a:spcAft>
                <a:defRPr/>
              </a:pPr>
              <a:endParaRPr lang="en-US" sz="1224" dirty="0">
                <a:solidFill>
                  <a:srgbClr val="000000"/>
                </a:solidFill>
                <a:sym typeface="Calibri" panose="020F0502020204030204" pitchFamily="34" charset="0"/>
              </a:endParaRPr>
            </a:p>
          </p:txBody>
        </p:sp>
        <p:sp>
          <p:nvSpPr>
            <p:cNvPr id="31" name="Legend1"/>
            <p:cNvSpPr>
              <a:spLocks noChangeArrowheads="1"/>
            </p:cNvSpPr>
            <p:nvPr/>
          </p:nvSpPr>
          <p:spPr bwMode="auto">
            <a:xfrm>
              <a:off x="8089905" y="279400"/>
              <a:ext cx="608953" cy="162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defTabSz="671510" fontAlgn="base">
                <a:spcBef>
                  <a:spcPct val="0"/>
                </a:spcBef>
                <a:spcAft>
                  <a:spcPct val="0"/>
                </a:spcAft>
                <a:buClr>
                  <a:srgbClr val="D90000"/>
                </a:buClr>
                <a:defRPr/>
              </a:pPr>
              <a:r>
                <a:rPr lang="en-US" sz="900" dirty="0">
                  <a:solidFill>
                    <a:srgbClr val="000000"/>
                  </a:solidFill>
                  <a:sym typeface="Calibri" panose="020F0502020204030204" pitchFamily="34" charset="0"/>
                </a:rPr>
                <a:t>Legend</a:t>
              </a:r>
            </a:p>
          </p:txBody>
        </p:sp>
        <p:sp>
          <p:nvSpPr>
            <p:cNvPr id="32" name="Legend2"/>
            <p:cNvSpPr>
              <a:spLocks noChangeArrowheads="1"/>
            </p:cNvSpPr>
            <p:nvPr/>
          </p:nvSpPr>
          <p:spPr bwMode="auto">
            <a:xfrm>
              <a:off x="8089905" y="549276"/>
              <a:ext cx="608952" cy="162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defTabSz="671510" fontAlgn="base">
                <a:spcBef>
                  <a:spcPct val="0"/>
                </a:spcBef>
                <a:spcAft>
                  <a:spcPct val="0"/>
                </a:spcAft>
                <a:buClr>
                  <a:srgbClr val="D90000"/>
                </a:buClr>
                <a:defRPr/>
              </a:pPr>
              <a:r>
                <a:rPr lang="en-US" sz="900" dirty="0">
                  <a:solidFill>
                    <a:srgbClr val="000000"/>
                  </a:solidFill>
                  <a:sym typeface="Calibri" panose="020F0502020204030204" pitchFamily="34" charset="0"/>
                </a:rPr>
                <a:t>Legend</a:t>
              </a:r>
            </a:p>
          </p:txBody>
        </p:sp>
        <p:sp>
          <p:nvSpPr>
            <p:cNvPr id="33" name="Legend3"/>
            <p:cNvSpPr>
              <a:spLocks noChangeArrowheads="1"/>
            </p:cNvSpPr>
            <p:nvPr/>
          </p:nvSpPr>
          <p:spPr bwMode="auto">
            <a:xfrm>
              <a:off x="8089905" y="820738"/>
              <a:ext cx="608952" cy="162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defTabSz="671510" fontAlgn="base">
                <a:spcBef>
                  <a:spcPct val="0"/>
                </a:spcBef>
                <a:spcAft>
                  <a:spcPct val="0"/>
                </a:spcAft>
                <a:buClr>
                  <a:srgbClr val="D90000"/>
                </a:buClr>
                <a:defRPr/>
              </a:pPr>
              <a:r>
                <a:rPr lang="en-US" sz="900" dirty="0">
                  <a:solidFill>
                    <a:srgbClr val="000000"/>
                  </a:solidFill>
                  <a:sym typeface="Calibri" panose="020F0502020204030204" pitchFamily="34" charset="0"/>
                </a:rPr>
                <a:t>Legend</a:t>
              </a:r>
            </a:p>
          </p:txBody>
        </p:sp>
        <p:sp>
          <p:nvSpPr>
            <p:cNvPr id="34" name="Legend4"/>
            <p:cNvSpPr>
              <a:spLocks noChangeArrowheads="1"/>
            </p:cNvSpPr>
            <p:nvPr/>
          </p:nvSpPr>
          <p:spPr bwMode="auto">
            <a:xfrm>
              <a:off x="8089905" y="1092202"/>
              <a:ext cx="608952" cy="162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defTabSz="671510" fontAlgn="base">
                <a:spcBef>
                  <a:spcPct val="0"/>
                </a:spcBef>
                <a:spcAft>
                  <a:spcPct val="0"/>
                </a:spcAft>
                <a:buClr>
                  <a:srgbClr val="D90000"/>
                </a:buClr>
                <a:defRPr/>
              </a:pPr>
              <a:r>
                <a:rPr lang="en-US" sz="900" dirty="0">
                  <a:solidFill>
                    <a:srgbClr val="000000"/>
                  </a:solidFill>
                  <a:sym typeface="Calibri" panose="020F0502020204030204" pitchFamily="34" charset="0"/>
                </a:rPr>
                <a:t>Legend</a:t>
              </a:r>
            </a:p>
          </p:txBody>
        </p:sp>
      </p:grpSp>
      <p:grpSp>
        <p:nvGrpSpPr>
          <p:cNvPr id="35" name="LegendLines" hidden="1"/>
          <p:cNvGrpSpPr/>
          <p:nvPr/>
        </p:nvGrpSpPr>
        <p:grpSpPr bwMode="auto">
          <a:xfrm>
            <a:off x="7915852" y="1049558"/>
            <a:ext cx="609473" cy="602826"/>
            <a:chOff x="7540629" y="279400"/>
            <a:chExt cx="1380280" cy="708991"/>
          </a:xfrm>
        </p:grpSpPr>
        <p:sp>
          <p:nvSpPr>
            <p:cNvPr id="36" name="LineLegend1"/>
            <p:cNvSpPr>
              <a:spLocks noChangeShapeType="1"/>
            </p:cNvSpPr>
            <p:nvPr/>
          </p:nvSpPr>
          <p:spPr bwMode="auto">
            <a:xfrm>
              <a:off x="7540629" y="369888"/>
              <a:ext cx="457200"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99722" fontAlgn="base">
                <a:spcBef>
                  <a:spcPct val="0"/>
                </a:spcBef>
                <a:spcAft>
                  <a:spcPct val="0"/>
                </a:spcAft>
                <a:defRPr/>
              </a:pPr>
              <a:endParaRPr lang="en-US" sz="1224" dirty="0">
                <a:solidFill>
                  <a:srgbClr val="000000"/>
                </a:solidFill>
                <a:sym typeface="Calibri" panose="020F0502020204030204" pitchFamily="34" charset="0"/>
              </a:endParaRPr>
            </a:p>
          </p:txBody>
        </p:sp>
        <p:sp>
          <p:nvSpPr>
            <p:cNvPr id="37" name="LineLegend2"/>
            <p:cNvSpPr>
              <a:spLocks noChangeShapeType="1"/>
            </p:cNvSpPr>
            <p:nvPr/>
          </p:nvSpPr>
          <p:spPr bwMode="auto">
            <a:xfrm>
              <a:off x="7540629" y="638175"/>
              <a:ext cx="457200"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99722" fontAlgn="base">
                <a:spcBef>
                  <a:spcPct val="0"/>
                </a:spcBef>
                <a:spcAft>
                  <a:spcPct val="0"/>
                </a:spcAft>
                <a:defRPr/>
              </a:pPr>
              <a:endParaRPr lang="en-US" sz="1224" dirty="0">
                <a:solidFill>
                  <a:srgbClr val="000000"/>
                </a:solidFill>
                <a:sym typeface="Calibri" panose="020F0502020204030204" pitchFamily="34" charset="0"/>
              </a:endParaRPr>
            </a:p>
          </p:txBody>
        </p:sp>
        <p:sp>
          <p:nvSpPr>
            <p:cNvPr id="38" name="LineLegend3"/>
            <p:cNvSpPr>
              <a:spLocks noChangeShapeType="1"/>
            </p:cNvSpPr>
            <p:nvPr/>
          </p:nvSpPr>
          <p:spPr bwMode="auto">
            <a:xfrm>
              <a:off x="7540629" y="915988"/>
              <a:ext cx="457200"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99722" fontAlgn="base">
                <a:spcBef>
                  <a:spcPct val="0"/>
                </a:spcBef>
                <a:spcAft>
                  <a:spcPct val="0"/>
                </a:spcAft>
                <a:defRPr/>
              </a:pPr>
              <a:endParaRPr lang="en-US" sz="1224" dirty="0">
                <a:solidFill>
                  <a:srgbClr val="000000"/>
                </a:solidFill>
                <a:sym typeface="Calibri" panose="020F0502020204030204" pitchFamily="34" charset="0"/>
              </a:endParaRPr>
            </a:p>
          </p:txBody>
        </p:sp>
        <p:sp>
          <p:nvSpPr>
            <p:cNvPr id="39" name="Legend1"/>
            <p:cNvSpPr>
              <a:spLocks noChangeArrowheads="1"/>
            </p:cNvSpPr>
            <p:nvPr/>
          </p:nvSpPr>
          <p:spPr bwMode="auto">
            <a:xfrm>
              <a:off x="8102603" y="279400"/>
              <a:ext cx="818306" cy="162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defTabSz="671510" fontAlgn="base">
                <a:spcBef>
                  <a:spcPct val="0"/>
                </a:spcBef>
                <a:spcAft>
                  <a:spcPct val="0"/>
                </a:spcAft>
                <a:buClr>
                  <a:srgbClr val="D90000"/>
                </a:buClr>
                <a:defRPr/>
              </a:pPr>
              <a:r>
                <a:rPr lang="en-US" sz="900" dirty="0">
                  <a:solidFill>
                    <a:srgbClr val="000000"/>
                  </a:solidFill>
                  <a:sym typeface="Calibri" panose="020F0502020204030204" pitchFamily="34" charset="0"/>
                </a:rPr>
                <a:t>Legend</a:t>
              </a:r>
            </a:p>
          </p:txBody>
        </p:sp>
        <p:sp>
          <p:nvSpPr>
            <p:cNvPr id="40" name="Legend2"/>
            <p:cNvSpPr>
              <a:spLocks noChangeArrowheads="1"/>
            </p:cNvSpPr>
            <p:nvPr/>
          </p:nvSpPr>
          <p:spPr bwMode="auto">
            <a:xfrm>
              <a:off x="8102603" y="546100"/>
              <a:ext cx="818301" cy="162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defTabSz="671510" fontAlgn="base">
                <a:spcBef>
                  <a:spcPct val="0"/>
                </a:spcBef>
                <a:spcAft>
                  <a:spcPct val="0"/>
                </a:spcAft>
                <a:buClr>
                  <a:srgbClr val="D90000"/>
                </a:buClr>
                <a:defRPr/>
              </a:pPr>
              <a:r>
                <a:rPr lang="en-US" sz="900" dirty="0">
                  <a:solidFill>
                    <a:srgbClr val="000000"/>
                  </a:solidFill>
                  <a:sym typeface="Calibri" panose="020F0502020204030204" pitchFamily="34" charset="0"/>
                </a:rPr>
                <a:t>Legend</a:t>
              </a:r>
            </a:p>
          </p:txBody>
        </p:sp>
        <p:sp>
          <p:nvSpPr>
            <p:cNvPr id="41" name="Legend3"/>
            <p:cNvSpPr>
              <a:spLocks noChangeArrowheads="1"/>
            </p:cNvSpPr>
            <p:nvPr/>
          </p:nvSpPr>
          <p:spPr bwMode="auto">
            <a:xfrm>
              <a:off x="8102603" y="825501"/>
              <a:ext cx="818301" cy="162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defTabSz="671510" fontAlgn="base">
                <a:spcBef>
                  <a:spcPct val="0"/>
                </a:spcBef>
                <a:spcAft>
                  <a:spcPct val="0"/>
                </a:spcAft>
                <a:buClr>
                  <a:srgbClr val="D90000"/>
                </a:buClr>
                <a:defRPr/>
              </a:pPr>
              <a:r>
                <a:rPr lang="en-US" sz="900" dirty="0">
                  <a:solidFill>
                    <a:srgbClr val="000000"/>
                  </a:solidFill>
                  <a:sym typeface="Calibri" panose="020F0502020204030204" pitchFamily="34" charset="0"/>
                </a:rPr>
                <a:t>Legend</a:t>
              </a:r>
            </a:p>
          </p:txBody>
        </p:sp>
      </p:grpSp>
      <p:grpSp>
        <p:nvGrpSpPr>
          <p:cNvPr id="42" name="LegendMoons" hidden="1"/>
          <p:cNvGrpSpPr/>
          <p:nvPr/>
        </p:nvGrpSpPr>
        <p:grpSpPr bwMode="auto">
          <a:xfrm>
            <a:off x="7833021" y="1121097"/>
            <a:ext cx="588936" cy="1110878"/>
            <a:chOff x="7769196" y="250825"/>
            <a:chExt cx="758231" cy="1306516"/>
          </a:xfrm>
        </p:grpSpPr>
        <p:grpSp>
          <p:nvGrpSpPr>
            <p:cNvPr id="43" name="MoonLegend1"/>
            <p:cNvGrpSpPr>
              <a:grpSpLocks noChangeAspect="1"/>
            </p:cNvGrpSpPr>
            <p:nvPr>
              <p:custDataLst>
                <p:tags r:id="rId21"/>
              </p:custDataLst>
            </p:nvPr>
          </p:nvGrpSpPr>
          <p:grpSpPr bwMode="auto">
            <a:xfrm>
              <a:off x="7769225" y="250825"/>
              <a:ext cx="209550" cy="209551"/>
              <a:chOff x="4533" y="183"/>
              <a:chExt cx="144" cy="144"/>
            </a:xfrm>
          </p:grpSpPr>
          <p:sp>
            <p:nvSpPr>
              <p:cNvPr id="61" name="Oval 38"/>
              <p:cNvSpPr>
                <a:spLocks noChangeAspect="1" noChangeArrowheads="1"/>
              </p:cNvSpPr>
              <p:nvPr>
                <p:custDataLst>
                  <p:tags r:id="rId34"/>
                </p:custDataLst>
              </p:nvPr>
            </p:nvSpPr>
            <p:spPr bwMode="auto">
              <a:xfrm>
                <a:off x="4533" y="183"/>
                <a:ext cx="144" cy="144"/>
              </a:xfrm>
              <a:prstGeom prst="ellipse">
                <a:avLst/>
              </a:prstGeom>
              <a:solidFill>
                <a:schemeClr val="bg1"/>
              </a:solidFill>
              <a:ln w="9525">
                <a:solidFill>
                  <a:schemeClr val="bg1">
                    <a:lumMod val="50000"/>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99722" fontAlgn="base">
                  <a:spcBef>
                    <a:spcPct val="0"/>
                  </a:spcBef>
                  <a:spcAft>
                    <a:spcPct val="0"/>
                  </a:spcAft>
                  <a:defRPr/>
                </a:pPr>
                <a:endParaRPr lang="en-US" sz="1224" dirty="0">
                  <a:solidFill>
                    <a:srgbClr val="000000"/>
                  </a:solidFill>
                  <a:sym typeface="Calibri" panose="020F0502020204030204" pitchFamily="34" charset="0"/>
                </a:endParaRPr>
              </a:p>
            </p:txBody>
          </p:sp>
          <p:sp>
            <p:nvSpPr>
              <p:cNvPr id="62" name="Arc 39"/>
              <p:cNvSpPr>
                <a:spLocks noChangeAspect="1"/>
              </p:cNvSpPr>
              <p:nvPr>
                <p:custDataLst>
                  <p:tags r:id="rId35"/>
                </p:custDataLst>
              </p:nvPr>
            </p:nvSpPr>
            <p:spPr bwMode="auto">
              <a:xfrm>
                <a:off x="4533" y="183"/>
                <a:ext cx="144" cy="144"/>
              </a:xfrm>
              <a:prstGeom prst="arc">
                <a:avLst>
                  <a:gd name="adj1" fmla="val 16200000"/>
                  <a:gd name="adj2" fmla="val 5400000"/>
                </a:avLst>
              </a:prstGeom>
              <a:solidFill>
                <a:schemeClr val="bg2"/>
              </a:solidFill>
              <a:ln w="9525">
                <a:solidFill>
                  <a:schemeClr val="bg1">
                    <a:lumMod val="50000"/>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99722" fontAlgn="base">
                  <a:spcBef>
                    <a:spcPct val="0"/>
                  </a:spcBef>
                  <a:spcAft>
                    <a:spcPct val="0"/>
                  </a:spcAft>
                  <a:defRPr/>
                </a:pPr>
                <a:endParaRPr lang="en-US" sz="1224" dirty="0">
                  <a:solidFill>
                    <a:srgbClr val="000000"/>
                  </a:solidFill>
                  <a:sym typeface="Calibri" panose="020F0502020204030204" pitchFamily="34" charset="0"/>
                </a:endParaRPr>
              </a:p>
            </p:txBody>
          </p:sp>
        </p:grpSp>
        <p:grpSp>
          <p:nvGrpSpPr>
            <p:cNvPr id="44" name="MoonLegend2"/>
            <p:cNvGrpSpPr>
              <a:grpSpLocks noChangeAspect="1"/>
            </p:cNvGrpSpPr>
            <p:nvPr>
              <p:custDataLst>
                <p:tags r:id="rId22"/>
              </p:custDataLst>
            </p:nvPr>
          </p:nvGrpSpPr>
          <p:grpSpPr bwMode="auto">
            <a:xfrm>
              <a:off x="7769225" y="525066"/>
              <a:ext cx="209550" cy="209551"/>
              <a:chOff x="1694" y="2044"/>
              <a:chExt cx="160" cy="160"/>
            </a:xfrm>
          </p:grpSpPr>
          <p:sp>
            <p:nvSpPr>
              <p:cNvPr id="59" name="Oval 41"/>
              <p:cNvSpPr>
                <a:spLocks noChangeAspect="1" noChangeArrowheads="1"/>
              </p:cNvSpPr>
              <p:nvPr>
                <p:custDataLst>
                  <p:tags r:id="rId32"/>
                </p:custDataLst>
              </p:nvPr>
            </p:nvSpPr>
            <p:spPr bwMode="auto">
              <a:xfrm>
                <a:off x="1694" y="2044"/>
                <a:ext cx="160" cy="160"/>
              </a:xfrm>
              <a:prstGeom prst="ellipse">
                <a:avLst/>
              </a:prstGeom>
              <a:solidFill>
                <a:schemeClr val="bg1"/>
              </a:solidFill>
              <a:ln w="9525">
                <a:solidFill>
                  <a:schemeClr val="bg1">
                    <a:lumMod val="50000"/>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99722" fontAlgn="base">
                  <a:spcBef>
                    <a:spcPct val="0"/>
                  </a:spcBef>
                  <a:spcAft>
                    <a:spcPct val="0"/>
                  </a:spcAft>
                  <a:defRPr/>
                </a:pPr>
                <a:endParaRPr lang="en-US" sz="1224" dirty="0">
                  <a:solidFill>
                    <a:srgbClr val="000000"/>
                  </a:solidFill>
                  <a:sym typeface="Calibri" panose="020F0502020204030204" pitchFamily="34" charset="0"/>
                </a:endParaRPr>
              </a:p>
            </p:txBody>
          </p:sp>
          <p:sp>
            <p:nvSpPr>
              <p:cNvPr id="60" name="Arc 42"/>
              <p:cNvSpPr>
                <a:spLocks noChangeAspect="1"/>
              </p:cNvSpPr>
              <p:nvPr>
                <p:custDataLst>
                  <p:tags r:id="rId33"/>
                </p:custDataLst>
              </p:nvPr>
            </p:nvSpPr>
            <p:spPr bwMode="auto">
              <a:xfrm>
                <a:off x="1694" y="2044"/>
                <a:ext cx="160" cy="160"/>
              </a:xfrm>
              <a:prstGeom prst="arc">
                <a:avLst/>
              </a:prstGeom>
              <a:solidFill>
                <a:schemeClr val="bg2"/>
              </a:solidFill>
              <a:ln w="9525">
                <a:solidFill>
                  <a:schemeClr val="bg1">
                    <a:lumMod val="50000"/>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99722" fontAlgn="base">
                  <a:spcBef>
                    <a:spcPct val="0"/>
                  </a:spcBef>
                  <a:spcAft>
                    <a:spcPct val="0"/>
                  </a:spcAft>
                  <a:defRPr/>
                </a:pPr>
                <a:endParaRPr lang="en-US" sz="1224" dirty="0">
                  <a:solidFill>
                    <a:srgbClr val="000000"/>
                  </a:solidFill>
                  <a:sym typeface="Calibri" panose="020F0502020204030204" pitchFamily="34" charset="0"/>
                </a:endParaRPr>
              </a:p>
            </p:txBody>
          </p:sp>
        </p:grpSp>
        <p:grpSp>
          <p:nvGrpSpPr>
            <p:cNvPr id="45" name="MoonLegend4"/>
            <p:cNvGrpSpPr>
              <a:grpSpLocks noChangeAspect="1"/>
            </p:cNvGrpSpPr>
            <p:nvPr>
              <p:custDataLst>
                <p:tags r:id="rId23"/>
              </p:custDataLst>
            </p:nvPr>
          </p:nvGrpSpPr>
          <p:grpSpPr bwMode="auto">
            <a:xfrm>
              <a:off x="7769225" y="1073548"/>
              <a:ext cx="209550" cy="209551"/>
              <a:chOff x="4495" y="1198"/>
              <a:chExt cx="160" cy="160"/>
            </a:xfrm>
          </p:grpSpPr>
          <p:sp>
            <p:nvSpPr>
              <p:cNvPr id="57" name="Oval 47"/>
              <p:cNvSpPr>
                <a:spLocks noChangeAspect="1" noChangeArrowheads="1"/>
              </p:cNvSpPr>
              <p:nvPr>
                <p:custDataLst>
                  <p:tags r:id="rId30"/>
                </p:custDataLst>
              </p:nvPr>
            </p:nvSpPr>
            <p:spPr bwMode="auto">
              <a:xfrm>
                <a:off x="4495" y="1198"/>
                <a:ext cx="160" cy="160"/>
              </a:xfrm>
              <a:prstGeom prst="ellipse">
                <a:avLst/>
              </a:prstGeom>
              <a:solidFill>
                <a:schemeClr val="bg1"/>
              </a:solidFill>
              <a:ln w="9525">
                <a:solidFill>
                  <a:schemeClr val="bg1">
                    <a:lumMod val="50000"/>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99722" fontAlgn="base">
                  <a:spcBef>
                    <a:spcPct val="0"/>
                  </a:spcBef>
                  <a:spcAft>
                    <a:spcPct val="0"/>
                  </a:spcAft>
                  <a:defRPr/>
                </a:pPr>
                <a:endParaRPr lang="en-US" sz="1224" dirty="0">
                  <a:solidFill>
                    <a:srgbClr val="000000"/>
                  </a:solidFill>
                  <a:sym typeface="Calibri" panose="020F0502020204030204" pitchFamily="34" charset="0"/>
                </a:endParaRPr>
              </a:p>
            </p:txBody>
          </p:sp>
          <p:sp>
            <p:nvSpPr>
              <p:cNvPr id="58" name="Arc 48"/>
              <p:cNvSpPr>
                <a:spLocks noChangeAspect="1"/>
              </p:cNvSpPr>
              <p:nvPr>
                <p:custDataLst>
                  <p:tags r:id="rId31"/>
                </p:custDataLst>
              </p:nvPr>
            </p:nvSpPr>
            <p:spPr bwMode="auto">
              <a:xfrm>
                <a:off x="4495" y="1198"/>
                <a:ext cx="160" cy="160"/>
              </a:xfrm>
              <a:prstGeom prst="arc">
                <a:avLst>
                  <a:gd name="adj1" fmla="val 16200000"/>
                  <a:gd name="adj2" fmla="val 10800000"/>
                </a:avLst>
              </a:prstGeom>
              <a:solidFill>
                <a:schemeClr val="bg2"/>
              </a:solidFill>
              <a:ln w="9525">
                <a:solidFill>
                  <a:schemeClr val="bg1">
                    <a:lumMod val="50000"/>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99722" fontAlgn="base">
                  <a:spcBef>
                    <a:spcPct val="0"/>
                  </a:spcBef>
                  <a:spcAft>
                    <a:spcPct val="0"/>
                  </a:spcAft>
                  <a:defRPr/>
                </a:pPr>
                <a:endParaRPr lang="en-US" sz="1224" dirty="0">
                  <a:solidFill>
                    <a:srgbClr val="000000"/>
                  </a:solidFill>
                  <a:sym typeface="Calibri" panose="020F0502020204030204" pitchFamily="34" charset="0"/>
                </a:endParaRPr>
              </a:p>
            </p:txBody>
          </p:sp>
        </p:grpSp>
        <p:grpSp>
          <p:nvGrpSpPr>
            <p:cNvPr id="46" name="MoonLegend5"/>
            <p:cNvGrpSpPr>
              <a:grpSpLocks noChangeAspect="1"/>
            </p:cNvGrpSpPr>
            <p:nvPr>
              <p:custDataLst>
                <p:tags r:id="rId24"/>
              </p:custDataLst>
            </p:nvPr>
          </p:nvGrpSpPr>
          <p:grpSpPr bwMode="auto">
            <a:xfrm>
              <a:off x="7769196" y="1347790"/>
              <a:ext cx="209549" cy="209551"/>
              <a:chOff x="4495" y="1440"/>
              <a:chExt cx="160" cy="160"/>
            </a:xfrm>
          </p:grpSpPr>
          <p:sp>
            <p:nvSpPr>
              <p:cNvPr id="55" name="Oval 50"/>
              <p:cNvSpPr>
                <a:spLocks noChangeAspect="1" noChangeArrowheads="1"/>
              </p:cNvSpPr>
              <p:nvPr>
                <p:custDataLst>
                  <p:tags r:id="rId28"/>
                </p:custDataLst>
              </p:nvPr>
            </p:nvSpPr>
            <p:spPr bwMode="auto">
              <a:xfrm>
                <a:off x="4495" y="1440"/>
                <a:ext cx="160" cy="160"/>
              </a:xfrm>
              <a:prstGeom prst="ellipse">
                <a:avLst/>
              </a:prstGeom>
              <a:solidFill>
                <a:schemeClr val="bg1"/>
              </a:solidFill>
              <a:ln w="9525">
                <a:solidFill>
                  <a:schemeClr val="bg1">
                    <a:lumMod val="50000"/>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99722" fontAlgn="base">
                  <a:spcBef>
                    <a:spcPct val="0"/>
                  </a:spcBef>
                  <a:spcAft>
                    <a:spcPct val="0"/>
                  </a:spcAft>
                  <a:defRPr/>
                </a:pPr>
                <a:endParaRPr lang="en-US" sz="1224" dirty="0">
                  <a:solidFill>
                    <a:srgbClr val="000000"/>
                  </a:solidFill>
                  <a:sym typeface="Calibri" panose="020F0502020204030204" pitchFamily="34" charset="0"/>
                </a:endParaRPr>
              </a:p>
            </p:txBody>
          </p:sp>
          <p:sp>
            <p:nvSpPr>
              <p:cNvPr id="56" name="Oval 51"/>
              <p:cNvSpPr>
                <a:spLocks noChangeAspect="1" noChangeArrowheads="1"/>
              </p:cNvSpPr>
              <p:nvPr>
                <p:custDataLst>
                  <p:tags r:id="rId29"/>
                </p:custDataLst>
              </p:nvPr>
            </p:nvSpPr>
            <p:spPr bwMode="auto">
              <a:xfrm>
                <a:off x="4495" y="1440"/>
                <a:ext cx="160" cy="160"/>
              </a:xfrm>
              <a:prstGeom prst="arc">
                <a:avLst>
                  <a:gd name="adj1" fmla="val 16200000"/>
                  <a:gd name="adj2" fmla="val 16200000"/>
                </a:avLst>
              </a:prstGeom>
              <a:solidFill>
                <a:schemeClr val="bg2"/>
              </a:solidFill>
              <a:ln w="9525">
                <a:solidFill>
                  <a:schemeClr val="bg1">
                    <a:lumMod val="50000"/>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99722" fontAlgn="base">
                  <a:spcBef>
                    <a:spcPct val="0"/>
                  </a:spcBef>
                  <a:spcAft>
                    <a:spcPct val="0"/>
                  </a:spcAft>
                  <a:defRPr/>
                </a:pPr>
                <a:endParaRPr lang="en-US" sz="1224" dirty="0">
                  <a:solidFill>
                    <a:srgbClr val="000000"/>
                  </a:solidFill>
                  <a:sym typeface="Calibri" panose="020F0502020204030204" pitchFamily="34" charset="0"/>
                </a:endParaRPr>
              </a:p>
            </p:txBody>
          </p:sp>
        </p:grpSp>
        <p:grpSp>
          <p:nvGrpSpPr>
            <p:cNvPr id="47" name="MoonLegend3"/>
            <p:cNvGrpSpPr>
              <a:grpSpLocks noChangeAspect="1"/>
            </p:cNvGrpSpPr>
            <p:nvPr>
              <p:custDataLst>
                <p:tags r:id="rId25"/>
              </p:custDataLst>
            </p:nvPr>
          </p:nvGrpSpPr>
          <p:grpSpPr bwMode="auto">
            <a:xfrm>
              <a:off x="7769225" y="799307"/>
              <a:ext cx="209550" cy="209551"/>
              <a:chOff x="4495" y="1198"/>
              <a:chExt cx="160" cy="160"/>
            </a:xfrm>
          </p:grpSpPr>
          <p:sp>
            <p:nvSpPr>
              <p:cNvPr id="53" name="Oval 47"/>
              <p:cNvSpPr>
                <a:spLocks noChangeAspect="1" noChangeArrowheads="1"/>
              </p:cNvSpPr>
              <p:nvPr>
                <p:custDataLst>
                  <p:tags r:id="rId26"/>
                </p:custDataLst>
              </p:nvPr>
            </p:nvSpPr>
            <p:spPr bwMode="auto">
              <a:xfrm>
                <a:off x="4495" y="1198"/>
                <a:ext cx="160" cy="160"/>
              </a:xfrm>
              <a:prstGeom prst="ellipse">
                <a:avLst/>
              </a:prstGeom>
              <a:solidFill>
                <a:schemeClr val="bg1"/>
              </a:solidFill>
              <a:ln w="9525">
                <a:solidFill>
                  <a:schemeClr val="bg1">
                    <a:lumMod val="50000"/>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99722" fontAlgn="base">
                  <a:spcBef>
                    <a:spcPct val="0"/>
                  </a:spcBef>
                  <a:spcAft>
                    <a:spcPct val="0"/>
                  </a:spcAft>
                  <a:defRPr/>
                </a:pPr>
                <a:endParaRPr lang="en-US" sz="1224" dirty="0">
                  <a:solidFill>
                    <a:srgbClr val="000000"/>
                  </a:solidFill>
                  <a:sym typeface="Calibri" panose="020F0502020204030204" pitchFamily="34" charset="0"/>
                </a:endParaRPr>
              </a:p>
            </p:txBody>
          </p:sp>
          <p:sp>
            <p:nvSpPr>
              <p:cNvPr id="54" name="Arc 48"/>
              <p:cNvSpPr>
                <a:spLocks noChangeAspect="1"/>
              </p:cNvSpPr>
              <p:nvPr>
                <p:custDataLst>
                  <p:tags r:id="rId27"/>
                </p:custDataLst>
              </p:nvPr>
            </p:nvSpPr>
            <p:spPr bwMode="auto">
              <a:xfrm>
                <a:off x="4495" y="1198"/>
                <a:ext cx="160" cy="160"/>
              </a:xfrm>
              <a:prstGeom prst="arc">
                <a:avLst>
                  <a:gd name="adj1" fmla="val 16200000"/>
                  <a:gd name="adj2" fmla="val 5400000"/>
                </a:avLst>
              </a:prstGeom>
              <a:solidFill>
                <a:schemeClr val="bg2"/>
              </a:solidFill>
              <a:ln w="9525">
                <a:solidFill>
                  <a:schemeClr val="bg1">
                    <a:lumMod val="50000"/>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99722" fontAlgn="base">
                  <a:spcBef>
                    <a:spcPct val="0"/>
                  </a:spcBef>
                  <a:spcAft>
                    <a:spcPct val="0"/>
                  </a:spcAft>
                  <a:defRPr/>
                </a:pPr>
                <a:endParaRPr lang="en-US" sz="1224" dirty="0">
                  <a:solidFill>
                    <a:srgbClr val="000000"/>
                  </a:solidFill>
                  <a:sym typeface="Calibri" panose="020F0502020204030204" pitchFamily="34" charset="0"/>
                </a:endParaRPr>
              </a:p>
            </p:txBody>
          </p:sp>
        </p:grpSp>
        <p:sp>
          <p:nvSpPr>
            <p:cNvPr id="48" name="Legend1"/>
            <p:cNvSpPr>
              <a:spLocks noChangeArrowheads="1"/>
            </p:cNvSpPr>
            <p:nvPr/>
          </p:nvSpPr>
          <p:spPr bwMode="auto">
            <a:xfrm>
              <a:off x="8089900" y="263525"/>
              <a:ext cx="437527" cy="162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71510" fontAlgn="base">
                <a:spcBef>
                  <a:spcPct val="0"/>
                </a:spcBef>
                <a:spcAft>
                  <a:spcPct val="0"/>
                </a:spcAft>
                <a:buClr>
                  <a:srgbClr val="D90000"/>
                </a:buClr>
                <a:defRPr/>
              </a:pPr>
              <a:r>
                <a:rPr lang="en-US" sz="900" dirty="0">
                  <a:solidFill>
                    <a:srgbClr val="000000"/>
                  </a:solidFill>
                  <a:sym typeface="Calibri" panose="020F0502020204030204" pitchFamily="34" charset="0"/>
                </a:rPr>
                <a:t>Legend</a:t>
              </a:r>
            </a:p>
          </p:txBody>
        </p:sp>
        <p:sp>
          <p:nvSpPr>
            <p:cNvPr id="49" name="Legend2"/>
            <p:cNvSpPr>
              <a:spLocks noChangeArrowheads="1"/>
            </p:cNvSpPr>
            <p:nvPr/>
          </p:nvSpPr>
          <p:spPr bwMode="auto">
            <a:xfrm>
              <a:off x="8089899" y="538163"/>
              <a:ext cx="437526" cy="162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71510" fontAlgn="base">
                <a:spcBef>
                  <a:spcPct val="0"/>
                </a:spcBef>
                <a:spcAft>
                  <a:spcPct val="0"/>
                </a:spcAft>
                <a:buClr>
                  <a:srgbClr val="D90000"/>
                </a:buClr>
                <a:defRPr/>
              </a:pPr>
              <a:r>
                <a:rPr lang="en-US" sz="900" dirty="0">
                  <a:solidFill>
                    <a:srgbClr val="000000"/>
                  </a:solidFill>
                  <a:sym typeface="Calibri" panose="020F0502020204030204" pitchFamily="34" charset="0"/>
                </a:rPr>
                <a:t>Legend</a:t>
              </a:r>
            </a:p>
          </p:txBody>
        </p:sp>
        <p:sp>
          <p:nvSpPr>
            <p:cNvPr id="50" name="Legend3"/>
            <p:cNvSpPr>
              <a:spLocks noChangeArrowheads="1"/>
            </p:cNvSpPr>
            <p:nvPr/>
          </p:nvSpPr>
          <p:spPr bwMode="auto">
            <a:xfrm>
              <a:off x="8089899" y="812801"/>
              <a:ext cx="437526" cy="162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71510" fontAlgn="base">
                <a:spcBef>
                  <a:spcPct val="0"/>
                </a:spcBef>
                <a:spcAft>
                  <a:spcPct val="0"/>
                </a:spcAft>
                <a:buClr>
                  <a:srgbClr val="D90000"/>
                </a:buClr>
                <a:defRPr/>
              </a:pPr>
              <a:r>
                <a:rPr lang="en-US" sz="900" dirty="0">
                  <a:solidFill>
                    <a:srgbClr val="000000"/>
                  </a:solidFill>
                  <a:sym typeface="Calibri" panose="020F0502020204030204" pitchFamily="34" charset="0"/>
                </a:rPr>
                <a:t>Legend</a:t>
              </a:r>
            </a:p>
          </p:txBody>
        </p:sp>
        <p:sp>
          <p:nvSpPr>
            <p:cNvPr id="51" name="Legend4"/>
            <p:cNvSpPr>
              <a:spLocks noChangeArrowheads="1"/>
            </p:cNvSpPr>
            <p:nvPr/>
          </p:nvSpPr>
          <p:spPr bwMode="auto">
            <a:xfrm>
              <a:off x="8089899" y="1084266"/>
              <a:ext cx="437526" cy="162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71510" fontAlgn="base">
                <a:spcBef>
                  <a:spcPct val="0"/>
                </a:spcBef>
                <a:spcAft>
                  <a:spcPct val="0"/>
                </a:spcAft>
                <a:buClr>
                  <a:srgbClr val="D90000"/>
                </a:buClr>
                <a:defRPr/>
              </a:pPr>
              <a:r>
                <a:rPr lang="en-US" sz="900" dirty="0">
                  <a:solidFill>
                    <a:srgbClr val="000000"/>
                  </a:solidFill>
                  <a:sym typeface="Calibri" panose="020F0502020204030204" pitchFamily="34" charset="0"/>
                </a:rPr>
                <a:t>Legend</a:t>
              </a:r>
            </a:p>
          </p:txBody>
        </p:sp>
        <p:sp>
          <p:nvSpPr>
            <p:cNvPr id="52" name="Legend5"/>
            <p:cNvSpPr>
              <a:spLocks noChangeArrowheads="1"/>
            </p:cNvSpPr>
            <p:nvPr/>
          </p:nvSpPr>
          <p:spPr bwMode="auto">
            <a:xfrm>
              <a:off x="8089899" y="1360491"/>
              <a:ext cx="437526" cy="162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71510" fontAlgn="base">
                <a:spcBef>
                  <a:spcPct val="0"/>
                </a:spcBef>
                <a:spcAft>
                  <a:spcPct val="0"/>
                </a:spcAft>
                <a:buClr>
                  <a:srgbClr val="D90000"/>
                </a:buClr>
                <a:defRPr/>
              </a:pPr>
              <a:r>
                <a:rPr lang="en-US" sz="900" dirty="0">
                  <a:solidFill>
                    <a:srgbClr val="000000"/>
                  </a:solidFill>
                  <a:sym typeface="Calibri" panose="020F0502020204030204" pitchFamily="34" charset="0"/>
                </a:rPr>
                <a:t>Legend</a:t>
              </a:r>
            </a:p>
          </p:txBody>
        </p:sp>
      </p:grpSp>
      <p:grpSp>
        <p:nvGrpSpPr>
          <p:cNvPr id="67" name="Moon" hidden="1"/>
          <p:cNvGrpSpPr/>
          <p:nvPr>
            <p:custDataLst>
              <p:tags r:id="rId20"/>
            </p:custDataLst>
          </p:nvPr>
        </p:nvGrpSpPr>
        <p:grpSpPr bwMode="auto">
          <a:xfrm>
            <a:off x="7295415" y="1289218"/>
            <a:ext cx="188956" cy="211667"/>
            <a:chOff x="762000" y="1270000"/>
            <a:chExt cx="254000" cy="254000"/>
          </a:xfrm>
        </p:grpSpPr>
        <p:sp>
          <p:nvSpPr>
            <p:cNvPr id="68" name="Oval 67"/>
            <p:cNvSpPr/>
            <p:nvPr/>
          </p:nvSpPr>
          <p:spPr bwMode="auto">
            <a:xfrm>
              <a:off x="762000" y="1270000"/>
              <a:ext cx="254000" cy="254000"/>
            </a:xfrm>
            <a:prstGeom prst="ellipse">
              <a:avLst/>
            </a:prstGeom>
            <a:solidFill>
              <a:schemeClr val="bg1"/>
            </a:solid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defTabSz="699722" fontAlgn="base">
                <a:spcBef>
                  <a:spcPct val="0"/>
                </a:spcBef>
                <a:spcAft>
                  <a:spcPct val="0"/>
                </a:spcAft>
                <a:defRPr/>
              </a:pPr>
              <a:endParaRPr lang="en-US" sz="1050" dirty="0">
                <a:solidFill>
                  <a:srgbClr val="FFFFFF"/>
                </a:solidFill>
                <a:sym typeface="Calibri" panose="020F0502020204030204" pitchFamily="34" charset="0"/>
              </a:endParaRPr>
            </a:p>
          </p:txBody>
        </p:sp>
        <p:sp>
          <p:nvSpPr>
            <p:cNvPr id="69" name="Arc 68"/>
            <p:cNvSpPr/>
            <p:nvPr/>
          </p:nvSpPr>
          <p:spPr bwMode="auto">
            <a:xfrm>
              <a:off x="762000" y="1270000"/>
              <a:ext cx="254000" cy="254000"/>
            </a:xfrm>
            <a:prstGeom prst="arc">
              <a:avLst/>
            </a:prstGeom>
            <a:solidFill>
              <a:schemeClr val="bg2"/>
            </a:solidFill>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99722" fontAlgn="base">
                <a:spcBef>
                  <a:spcPct val="0"/>
                </a:spcBef>
                <a:spcAft>
                  <a:spcPct val="0"/>
                </a:spcAft>
                <a:defRPr/>
              </a:pPr>
              <a:endParaRPr lang="en-US" sz="1200" dirty="0">
                <a:solidFill>
                  <a:srgbClr val="000000"/>
                </a:solidFill>
                <a:sym typeface="Calibri" panose="020F0502020204030204" pitchFamily="34" charset="0"/>
              </a:endParaRPr>
            </a:p>
          </p:txBody>
        </p:sp>
      </p:grpSp>
      <p:grpSp>
        <p:nvGrpSpPr>
          <p:cNvPr id="4" name="Slide Elements" hidden="1"/>
          <p:cNvGrpSpPr>
            <a:grpSpLocks/>
          </p:cNvGrpSpPr>
          <p:nvPr/>
        </p:nvGrpSpPr>
        <p:grpSpPr bwMode="auto">
          <a:xfrm>
            <a:off x="1229512" y="5341839"/>
            <a:ext cx="7343629" cy="249728"/>
            <a:chOff x="119063" y="6449874"/>
            <a:chExt cx="8618537" cy="181510"/>
          </a:xfrm>
        </p:grpSpPr>
        <p:sp>
          <p:nvSpPr>
            <p:cNvPr id="13" name="4. Footnote"/>
            <p:cNvSpPr txBox="1">
              <a:spLocks noChangeArrowheads="1"/>
            </p:cNvSpPr>
            <p:nvPr/>
          </p:nvSpPr>
          <p:spPr bwMode="auto">
            <a:xfrm>
              <a:off x="119063" y="6449874"/>
              <a:ext cx="8618537" cy="77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104775" indent="-104775" defTabSz="895350">
                <a:defRPr lang="x-none" sz="2400">
                  <a:solidFill>
                    <a:schemeClr val="tx1"/>
                  </a:solidFill>
                  <a:latin typeface="Arial" charset="0"/>
                </a:defRPr>
              </a:lvl1pPr>
              <a:lvl2pPr marL="1031875" defTabSz="895350">
                <a:defRPr lang="x-none" sz="2400">
                  <a:solidFill>
                    <a:schemeClr val="tx1"/>
                  </a:solidFill>
                  <a:latin typeface="Arial" charset="0"/>
                </a:defRPr>
              </a:lvl2pPr>
              <a:lvl3pPr marL="1217613" defTabSz="895350">
                <a:defRPr lang="x-none" sz="2400">
                  <a:solidFill>
                    <a:schemeClr val="tx1"/>
                  </a:solidFill>
                  <a:latin typeface="Arial" charset="0"/>
                </a:defRPr>
              </a:lvl3pPr>
              <a:lvl4pPr marL="1404938" defTabSz="895350">
                <a:defRPr lang="x-none" sz="2400">
                  <a:solidFill>
                    <a:schemeClr val="tx1"/>
                  </a:solidFill>
                  <a:latin typeface="Arial" charset="0"/>
                </a:defRPr>
              </a:lvl4pPr>
              <a:lvl5pPr marL="1792288" defTabSz="895350">
                <a:defRPr lang="x-none" sz="2400">
                  <a:solidFill>
                    <a:schemeClr val="tx1"/>
                  </a:solidFill>
                  <a:latin typeface="Arial" charset="0"/>
                </a:defRPr>
              </a:lvl5pPr>
              <a:lvl6pPr marL="2249488" defTabSz="895350" fontAlgn="base">
                <a:spcBef>
                  <a:spcPct val="0"/>
                </a:spcBef>
                <a:spcAft>
                  <a:spcPct val="0"/>
                </a:spcAft>
                <a:defRPr lang="x-none" sz="2400">
                  <a:solidFill>
                    <a:schemeClr val="tx1"/>
                  </a:solidFill>
                  <a:latin typeface="Arial" charset="0"/>
                </a:defRPr>
              </a:lvl6pPr>
              <a:lvl7pPr marL="2706688" defTabSz="895350" fontAlgn="base">
                <a:spcBef>
                  <a:spcPct val="0"/>
                </a:spcBef>
                <a:spcAft>
                  <a:spcPct val="0"/>
                </a:spcAft>
                <a:defRPr lang="x-none" sz="2400">
                  <a:solidFill>
                    <a:schemeClr val="tx1"/>
                  </a:solidFill>
                  <a:latin typeface="Arial" charset="0"/>
                </a:defRPr>
              </a:lvl7pPr>
              <a:lvl8pPr marL="3163888" defTabSz="895350" fontAlgn="base">
                <a:spcBef>
                  <a:spcPct val="0"/>
                </a:spcBef>
                <a:spcAft>
                  <a:spcPct val="0"/>
                </a:spcAft>
                <a:defRPr lang="x-none" sz="2400">
                  <a:solidFill>
                    <a:schemeClr val="tx1"/>
                  </a:solidFill>
                  <a:latin typeface="Arial" charset="0"/>
                </a:defRPr>
              </a:lvl8pPr>
              <a:lvl9pPr marL="3621088" defTabSz="895350" fontAlgn="base">
                <a:spcBef>
                  <a:spcPct val="0"/>
                </a:spcBef>
                <a:spcAft>
                  <a:spcPct val="0"/>
                </a:spcAft>
                <a:defRPr lang="x-none" sz="2400">
                  <a:solidFill>
                    <a:schemeClr val="tx1"/>
                  </a:solidFill>
                  <a:latin typeface="Arial" charset="0"/>
                </a:defRPr>
              </a:lvl9pPr>
            </a:lstStyle>
            <a:p>
              <a:pPr marL="53578" indent="-53578" fontAlgn="base">
                <a:spcBef>
                  <a:spcPct val="0"/>
                </a:spcBef>
                <a:spcAft>
                  <a:spcPct val="0"/>
                </a:spcAft>
                <a:defRPr lang="x-none"/>
              </a:pPr>
              <a:r>
                <a:rPr lang="en-US" sz="689" dirty="0">
                  <a:solidFill>
                    <a:srgbClr val="000000"/>
                  </a:solidFill>
                  <a:latin typeface="Calibri" panose="020F0502020204030204" pitchFamily="34" charset="0"/>
                  <a:sym typeface="Calibri" panose="020F0502020204030204" pitchFamily="34" charset="0"/>
                </a:rPr>
                <a:t>1 Footnote</a:t>
              </a:r>
            </a:p>
          </p:txBody>
        </p:sp>
        <p:sp>
          <p:nvSpPr>
            <p:cNvPr id="14" name="5. Source"/>
            <p:cNvSpPr>
              <a:spLocks noChangeArrowheads="1"/>
            </p:cNvSpPr>
            <p:nvPr/>
          </p:nvSpPr>
          <p:spPr bwMode="auto">
            <a:xfrm>
              <a:off x="119063" y="6554300"/>
              <a:ext cx="8618364" cy="77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300036" indent="-300036" defTabSz="671510" fontAlgn="base">
                <a:spcBef>
                  <a:spcPct val="0"/>
                </a:spcBef>
                <a:spcAft>
                  <a:spcPct val="0"/>
                </a:spcAft>
                <a:tabLst>
                  <a:tab pos="459580" algn="l"/>
                </a:tabLst>
                <a:defRPr/>
              </a:pPr>
              <a:r>
                <a:rPr lang="en-US" sz="689" dirty="0">
                  <a:solidFill>
                    <a:srgbClr val="000000"/>
                  </a:solidFill>
                  <a:sym typeface="Calibri" panose="020F0502020204030204" pitchFamily="34" charset="0"/>
                </a:rPr>
                <a:t>SOURCE : Source</a:t>
              </a:r>
            </a:p>
          </p:txBody>
        </p:sp>
      </p:grpSp>
      <p:sp>
        <p:nvSpPr>
          <p:cNvPr id="86" name="Rettangolo 9">
            <a:extLst>
              <a:ext uri="{FF2B5EF4-FFF2-40B4-BE49-F238E27FC236}">
                <a16:creationId xmlns:a16="http://schemas.microsoft.com/office/drawing/2014/main" id="{F1399F1A-6F8D-423F-8125-8D4847A42AFF}"/>
              </a:ext>
            </a:extLst>
          </p:cNvPr>
          <p:cNvSpPr/>
          <p:nvPr/>
        </p:nvSpPr>
        <p:spPr>
          <a:xfrm>
            <a:off x="8783339" y="1"/>
            <a:ext cx="361875"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99722" fontAlgn="base">
              <a:spcBef>
                <a:spcPct val="0"/>
              </a:spcBef>
              <a:spcAft>
                <a:spcPct val="0"/>
              </a:spcAft>
              <a:defRPr/>
            </a:pPr>
            <a:endParaRPr lang="it-IT" sz="1224">
              <a:solidFill>
                <a:srgbClr val="FFFFFF"/>
              </a:solidFill>
            </a:endParaRPr>
          </a:p>
        </p:txBody>
      </p:sp>
      <p:grpSp>
        <p:nvGrpSpPr>
          <p:cNvPr id="98" name="Group 4">
            <a:extLst>
              <a:ext uri="{FF2B5EF4-FFF2-40B4-BE49-F238E27FC236}">
                <a16:creationId xmlns:a16="http://schemas.microsoft.com/office/drawing/2014/main" id="{4F66F3EB-1150-47DF-B924-796E77377D7B}"/>
              </a:ext>
            </a:extLst>
          </p:cNvPr>
          <p:cNvGrpSpPr>
            <a:grpSpLocks noChangeAspect="1"/>
          </p:cNvGrpSpPr>
          <p:nvPr/>
        </p:nvGrpSpPr>
        <p:grpSpPr bwMode="auto">
          <a:xfrm>
            <a:off x="8835302" y="76887"/>
            <a:ext cx="264897" cy="199325"/>
            <a:chOff x="-560" y="-1287"/>
            <a:chExt cx="6379" cy="4320"/>
          </a:xfrm>
        </p:grpSpPr>
        <p:sp>
          <p:nvSpPr>
            <p:cNvPr id="99" name="AutoShape 3">
              <a:extLst>
                <a:ext uri="{FF2B5EF4-FFF2-40B4-BE49-F238E27FC236}">
                  <a16:creationId xmlns:a16="http://schemas.microsoft.com/office/drawing/2014/main" id="{D40E63AC-5A9B-4521-B5CA-C9ED04BA2B79}"/>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99722" fontAlgn="base">
                <a:spcBef>
                  <a:spcPct val="0"/>
                </a:spcBef>
                <a:spcAft>
                  <a:spcPct val="0"/>
                </a:spcAft>
                <a:defRPr/>
              </a:pPr>
              <a:endParaRPr lang="it-IT" sz="1224">
                <a:solidFill>
                  <a:srgbClr val="000000"/>
                </a:solidFill>
                <a:latin typeface="Arial" charset="0"/>
              </a:endParaRPr>
            </a:p>
          </p:txBody>
        </p:sp>
        <p:sp>
          <p:nvSpPr>
            <p:cNvPr id="100" name="Rectangle 5">
              <a:extLst>
                <a:ext uri="{FF2B5EF4-FFF2-40B4-BE49-F238E27FC236}">
                  <a16:creationId xmlns:a16="http://schemas.microsoft.com/office/drawing/2014/main" id="{9094E444-D7D0-46C8-A505-6D59A303380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699722" fontAlgn="base">
                <a:spcBef>
                  <a:spcPct val="0"/>
                </a:spcBef>
                <a:spcAft>
                  <a:spcPct val="0"/>
                </a:spcAft>
                <a:defRPr/>
              </a:pPr>
              <a:endParaRPr lang="it-IT" sz="1224">
                <a:solidFill>
                  <a:srgbClr val="000000"/>
                </a:solidFill>
                <a:latin typeface="Arial" charset="0"/>
              </a:endParaRPr>
            </a:p>
          </p:txBody>
        </p:sp>
        <p:sp>
          <p:nvSpPr>
            <p:cNvPr id="101" name="Freeform 6">
              <a:extLst>
                <a:ext uri="{FF2B5EF4-FFF2-40B4-BE49-F238E27FC236}">
                  <a16:creationId xmlns:a16="http://schemas.microsoft.com/office/drawing/2014/main" id="{00BA6BE2-B07B-45C1-A24C-772387F5B351}"/>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99722" fontAlgn="base">
                <a:spcBef>
                  <a:spcPct val="0"/>
                </a:spcBef>
                <a:spcAft>
                  <a:spcPct val="0"/>
                </a:spcAft>
                <a:defRPr/>
              </a:pPr>
              <a:endParaRPr lang="it-IT" sz="1224">
                <a:solidFill>
                  <a:srgbClr val="000000"/>
                </a:solidFill>
                <a:latin typeface="Arial" charset="0"/>
              </a:endParaRPr>
            </a:p>
          </p:txBody>
        </p:sp>
        <p:sp>
          <p:nvSpPr>
            <p:cNvPr id="102" name="Freeform 7">
              <a:extLst>
                <a:ext uri="{FF2B5EF4-FFF2-40B4-BE49-F238E27FC236}">
                  <a16:creationId xmlns:a16="http://schemas.microsoft.com/office/drawing/2014/main" id="{EA246AE0-C69D-4C47-92BD-7C9E1654AAD6}"/>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99722" fontAlgn="base">
                <a:spcBef>
                  <a:spcPct val="0"/>
                </a:spcBef>
                <a:spcAft>
                  <a:spcPct val="0"/>
                </a:spcAft>
                <a:defRPr/>
              </a:pPr>
              <a:endParaRPr lang="it-IT" sz="1224">
                <a:solidFill>
                  <a:srgbClr val="000000"/>
                </a:solidFill>
                <a:latin typeface="Arial" charset="0"/>
              </a:endParaRPr>
            </a:p>
          </p:txBody>
        </p:sp>
        <p:sp>
          <p:nvSpPr>
            <p:cNvPr id="103" name="Freeform 8">
              <a:extLst>
                <a:ext uri="{FF2B5EF4-FFF2-40B4-BE49-F238E27FC236}">
                  <a16:creationId xmlns:a16="http://schemas.microsoft.com/office/drawing/2014/main" id="{8452FB28-BA78-4BCA-A413-C9B485A6B6B7}"/>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99722" fontAlgn="base">
                <a:spcBef>
                  <a:spcPct val="0"/>
                </a:spcBef>
                <a:spcAft>
                  <a:spcPct val="0"/>
                </a:spcAft>
                <a:defRPr/>
              </a:pPr>
              <a:endParaRPr lang="it-IT" sz="1224">
                <a:solidFill>
                  <a:srgbClr val="000000"/>
                </a:solidFill>
                <a:latin typeface="Arial" charset="0"/>
              </a:endParaRPr>
            </a:p>
          </p:txBody>
        </p:sp>
        <p:sp>
          <p:nvSpPr>
            <p:cNvPr id="104" name="Freeform 9">
              <a:extLst>
                <a:ext uri="{FF2B5EF4-FFF2-40B4-BE49-F238E27FC236}">
                  <a16:creationId xmlns:a16="http://schemas.microsoft.com/office/drawing/2014/main" id="{5CBF253E-2D8E-4BD1-B1A9-97B9B1A6FBEF}"/>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defTabSz="699722" fontAlgn="base">
                <a:spcBef>
                  <a:spcPct val="0"/>
                </a:spcBef>
                <a:spcAft>
                  <a:spcPct val="0"/>
                </a:spcAft>
                <a:defRPr/>
              </a:pPr>
              <a:endParaRPr lang="it-IT" sz="1224">
                <a:solidFill>
                  <a:srgbClr val="000000"/>
                </a:solidFill>
                <a:latin typeface="Arial" charset="0"/>
              </a:endParaRPr>
            </a:p>
          </p:txBody>
        </p:sp>
      </p:grpSp>
      <p:sp>
        <p:nvSpPr>
          <p:cNvPr id="63" name="Slide Number"/>
          <p:cNvSpPr txBox="1">
            <a:spLocks/>
          </p:cNvSpPr>
          <p:nvPr/>
        </p:nvSpPr>
        <p:spPr bwMode="auto">
          <a:xfrm>
            <a:off x="8835302" y="5467308"/>
            <a:ext cx="229890" cy="117725"/>
          </a:xfrm>
          <a:prstGeom prst="rect">
            <a:avLst/>
          </a:prstGeom>
        </p:spPr>
        <p:txBody>
          <a:bodyPr vert="horz" wrap="square" lIns="0" tIns="0" rIns="0" bIns="0" rtlCol="0" anchor="ctr">
            <a:spAutoFit/>
          </a:bodyPr>
          <a:lstStyle>
            <a:defPPr>
              <a:defRPr lang="x-none"/>
            </a:defPPr>
            <a:lvl1pPr>
              <a:defRPr lang="x-none" sz="1000" baseline="0">
                <a:latin typeface="+mn-lt"/>
              </a:defRPr>
            </a:lvl1pPr>
          </a:lstStyle>
          <a:p>
            <a:pPr algn="ctr" defTabSz="699722" fontAlgn="base">
              <a:spcBef>
                <a:spcPct val="0"/>
              </a:spcBef>
              <a:spcAft>
                <a:spcPct val="0"/>
              </a:spcAft>
              <a:defRPr/>
            </a:pPr>
            <a:fld id="{42C328C1-A84F-4A39-A664-DBA00541A8C6}" type="slidenum">
              <a:rPr lang="en-US" sz="765" smtClean="0">
                <a:solidFill>
                  <a:srgbClr val="FFFFFF"/>
                </a:solidFill>
                <a:sym typeface="Calibri" panose="020F0502020204030204" pitchFamily="34" charset="0"/>
              </a:rPr>
              <a:pPr algn="ctr" defTabSz="699722" fontAlgn="base">
                <a:spcBef>
                  <a:spcPct val="0"/>
                </a:spcBef>
                <a:spcAft>
                  <a:spcPct val="0"/>
                </a:spcAft>
                <a:defRPr/>
              </a:pPr>
              <a:t>‹N›</a:t>
            </a:fld>
            <a:endParaRPr lang="en-US" sz="765" dirty="0">
              <a:solidFill>
                <a:srgbClr val="FFFFFF"/>
              </a:solidFill>
              <a:sym typeface="Calibri" panose="020F0502020204030204" pitchFamily="34" charset="0"/>
            </a:endParaRPr>
          </a:p>
        </p:txBody>
      </p:sp>
      <p:grpSp>
        <p:nvGrpSpPr>
          <p:cNvPr id="66" name="McKSticker" hidden="1">
            <a:extLst>
              <a:ext uri="{FF2B5EF4-FFF2-40B4-BE49-F238E27FC236}">
                <a16:creationId xmlns:a16="http://schemas.microsoft.com/office/drawing/2014/main" id="{96625DAE-DA2D-43E7-BAEE-4AFB00A5EB38}"/>
              </a:ext>
            </a:extLst>
          </p:cNvPr>
          <p:cNvGrpSpPr/>
          <p:nvPr/>
        </p:nvGrpSpPr>
        <p:grpSpPr bwMode="gray">
          <a:xfrm>
            <a:off x="8186168" y="200719"/>
            <a:ext cx="415628" cy="168957"/>
            <a:chOff x="8197644" y="285750"/>
            <a:chExt cx="543131" cy="198712"/>
          </a:xfrm>
        </p:grpSpPr>
        <p:sp>
          <p:nvSpPr>
            <p:cNvPr id="70" name="StickerRectangle">
              <a:extLst>
                <a:ext uri="{FF2B5EF4-FFF2-40B4-BE49-F238E27FC236}">
                  <a16:creationId xmlns:a16="http://schemas.microsoft.com/office/drawing/2014/main" id="{9707832B-8320-4CDF-AB5F-F49F45384AB7}"/>
                </a:ext>
              </a:extLst>
            </p:cNvPr>
            <p:cNvSpPr>
              <a:spLocks noChangeArrowheads="1"/>
            </p:cNvSpPr>
            <p:nvPr/>
          </p:nvSpPr>
          <p:spPr bwMode="gray">
            <a:xfrm>
              <a:off x="8197644" y="285750"/>
              <a:ext cx="543131" cy="198712"/>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685145" fontAlgn="base">
                <a:spcBef>
                  <a:spcPct val="0"/>
                </a:spcBef>
                <a:spcAft>
                  <a:spcPct val="0"/>
                </a:spcAft>
                <a:buClr>
                  <a:srgbClr val="002960"/>
                </a:buClr>
                <a:defRPr/>
              </a:pPr>
              <a:r>
                <a:rPr lang="en-US" sz="918" dirty="0">
                  <a:solidFill>
                    <a:srgbClr val="7F7F7F"/>
                  </a:solidFill>
                </a:rPr>
                <a:t>STICKER</a:t>
              </a:r>
            </a:p>
          </p:txBody>
        </p:sp>
        <p:cxnSp>
          <p:nvCxnSpPr>
            <p:cNvPr id="71" name="AutoShape 31">
              <a:extLst>
                <a:ext uri="{FF2B5EF4-FFF2-40B4-BE49-F238E27FC236}">
                  <a16:creationId xmlns:a16="http://schemas.microsoft.com/office/drawing/2014/main" id="{453502E3-738F-4254-ACA5-09A60681DD29}"/>
                </a:ext>
              </a:extLst>
            </p:cNvPr>
            <p:cNvCxnSpPr>
              <a:cxnSpLocks noChangeShapeType="1"/>
              <a:stCxn id="70" idx="2"/>
              <a:endCxn id="70" idx="4"/>
            </p:cNvCxnSpPr>
            <p:nvPr/>
          </p:nvCxnSpPr>
          <p:spPr bwMode="gray">
            <a:xfrm>
              <a:off x="8197644" y="285750"/>
              <a:ext cx="0" cy="198712"/>
            </a:xfrm>
            <a:prstGeom prst="straightConnector1">
              <a:avLst/>
            </a:prstGeom>
            <a:noFill/>
            <a:ln w="9525">
              <a:solidFill>
                <a:schemeClr val="accent6"/>
              </a:solidFill>
              <a:round/>
              <a:headEnd/>
              <a:tailEnd/>
            </a:ln>
            <a:extLst>
              <a:ext uri="{909E8E84-426E-40DD-AFC4-6F175D3DCCD1}">
                <a14:hiddenFill xmlns:a14="http://schemas.microsoft.com/office/drawing/2010/main">
                  <a:noFill/>
                </a14:hiddenFill>
              </a:ext>
            </a:extLst>
          </p:spPr>
        </p:cxnSp>
        <p:cxnSp>
          <p:nvCxnSpPr>
            <p:cNvPr id="72" name="AutoShape 32">
              <a:extLst>
                <a:ext uri="{FF2B5EF4-FFF2-40B4-BE49-F238E27FC236}">
                  <a16:creationId xmlns:a16="http://schemas.microsoft.com/office/drawing/2014/main" id="{C985702B-FF3A-46C5-832A-F1BDF19A86D1}"/>
                </a:ext>
              </a:extLst>
            </p:cNvPr>
            <p:cNvCxnSpPr>
              <a:cxnSpLocks noChangeShapeType="1"/>
              <a:stCxn id="70" idx="4"/>
              <a:endCxn id="70" idx="6"/>
            </p:cNvCxnSpPr>
            <p:nvPr/>
          </p:nvCxnSpPr>
          <p:spPr bwMode="gray">
            <a:xfrm>
              <a:off x="8197644" y="484462"/>
              <a:ext cx="543131" cy="0"/>
            </a:xfrm>
            <a:prstGeom prst="straightConnector1">
              <a:avLst/>
            </a:prstGeom>
            <a:noFill/>
            <a:ln w="25400">
              <a:solidFill>
                <a:schemeClr val="accent6"/>
              </a:solidFill>
              <a:round/>
              <a:headEnd/>
              <a:tailEnd/>
            </a:ln>
            <a:extLst>
              <a:ext uri="{909E8E84-426E-40DD-AFC4-6F175D3DCCD1}">
                <a14:hiddenFill xmlns:a14="http://schemas.microsoft.com/office/drawing/2010/main">
                  <a:noFill/>
                </a14:hiddenFill>
              </a:ext>
            </a:extLst>
          </p:spPr>
        </p:cxnSp>
      </p:grpSp>
      <p:sp>
        <p:nvSpPr>
          <p:cNvPr id="6" name="MSIPCMContentMarking" descr="{&quot;HashCode&quot;:-764840278,&quot;Placement&quot;:&quot;Footer&quot;,&quot;Top&quot;:429.343,&quot;Left&quot;:235.551178,&quot;SlideWidth&quot;:720,&quot;SlideHeight&quot;:450}"/>
          <p:cNvSpPr txBox="1"/>
          <p:nvPr userDrawn="1"/>
        </p:nvSpPr>
        <p:spPr>
          <a:xfrm>
            <a:off x="2991500" y="5452656"/>
            <a:ext cx="3160999" cy="262344"/>
          </a:xfrm>
          <a:prstGeom prst="rect">
            <a:avLst/>
          </a:prstGeom>
          <a:noFill/>
        </p:spPr>
        <p:txBody>
          <a:bodyPr vert="horz" wrap="square" lIns="0" tIns="0" rIns="0" bIns="0" rtlCol="0" anchor="ctr" anchorCtr="1">
            <a:spAutoFit/>
          </a:bodyPr>
          <a:lstStyle/>
          <a:p>
            <a:pPr algn="ctr">
              <a:spcBef>
                <a:spcPts val="0"/>
              </a:spcBef>
              <a:spcAft>
                <a:spcPts val="0"/>
              </a:spcAft>
            </a:pPr>
            <a:r>
              <a:rPr lang="it-IT" sz="1000">
                <a:solidFill>
                  <a:srgbClr val="000000"/>
                </a:solidFill>
                <a:latin typeface="Calibri" panose="020F0502020204030204" pitchFamily="34" charset="0"/>
              </a:rPr>
              <a:t>Informazione ad uso interno - Internal use information</a:t>
            </a:r>
          </a:p>
        </p:txBody>
      </p:sp>
    </p:spTree>
    <p:extLst>
      <p:ext uri="{BB962C8B-B14F-4D97-AF65-F5344CB8AC3E}">
        <p14:creationId xmlns:p14="http://schemas.microsoft.com/office/powerpoint/2010/main" val="4236852707"/>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Lst>
  <p:hf sldNum="0" hdr="0" ftr="0" dt="0"/>
  <p:txStyles>
    <p:titleStyle>
      <a:lvl1pPr algn="l" defTabSz="671510" rtl="0" eaLnBrk="1" fontAlgn="base" hangingPunct="1">
        <a:spcBef>
          <a:spcPct val="0"/>
        </a:spcBef>
        <a:spcAft>
          <a:spcPct val="0"/>
        </a:spcAft>
        <a:tabLst>
          <a:tab pos="202405" algn="l"/>
        </a:tabLst>
        <a:defRPr lang="x-none" sz="2143" b="1" baseline="0">
          <a:solidFill>
            <a:schemeClr val="tx2"/>
          </a:solidFill>
          <a:latin typeface="Calibri" panose="020F0502020204030204" pitchFamily="34" charset="0"/>
          <a:ea typeface="+mj-ea"/>
          <a:cs typeface="+mj-cs"/>
          <a:sym typeface="Calibri" panose="020F0502020204030204" pitchFamily="34" charset="0"/>
        </a:defRPr>
      </a:lvl1pPr>
      <a:lvl2pPr algn="l" defTabSz="671510" rtl="0" eaLnBrk="1" fontAlgn="base" hangingPunct="1">
        <a:spcBef>
          <a:spcPct val="0"/>
        </a:spcBef>
        <a:spcAft>
          <a:spcPct val="0"/>
        </a:spcAft>
        <a:defRPr lang="x-none" sz="1425" b="1">
          <a:solidFill>
            <a:schemeClr val="tx2"/>
          </a:solidFill>
          <a:latin typeface="Arial" charset="0"/>
        </a:defRPr>
      </a:lvl2pPr>
      <a:lvl3pPr algn="l" defTabSz="671510" rtl="0" eaLnBrk="1" fontAlgn="base" hangingPunct="1">
        <a:spcBef>
          <a:spcPct val="0"/>
        </a:spcBef>
        <a:spcAft>
          <a:spcPct val="0"/>
        </a:spcAft>
        <a:defRPr lang="x-none" sz="1425" b="1">
          <a:solidFill>
            <a:schemeClr val="tx2"/>
          </a:solidFill>
          <a:latin typeface="Arial" charset="0"/>
        </a:defRPr>
      </a:lvl3pPr>
      <a:lvl4pPr algn="l" defTabSz="671510" rtl="0" eaLnBrk="1" fontAlgn="base" hangingPunct="1">
        <a:spcBef>
          <a:spcPct val="0"/>
        </a:spcBef>
        <a:spcAft>
          <a:spcPct val="0"/>
        </a:spcAft>
        <a:defRPr lang="x-none" sz="1425" b="1">
          <a:solidFill>
            <a:schemeClr val="tx2"/>
          </a:solidFill>
          <a:latin typeface="Arial" charset="0"/>
        </a:defRPr>
      </a:lvl4pPr>
      <a:lvl5pPr algn="l" defTabSz="671510" rtl="0" eaLnBrk="1" fontAlgn="base" hangingPunct="1">
        <a:spcBef>
          <a:spcPct val="0"/>
        </a:spcBef>
        <a:spcAft>
          <a:spcPct val="0"/>
        </a:spcAft>
        <a:defRPr lang="x-none" sz="1425" b="1">
          <a:solidFill>
            <a:schemeClr val="tx2"/>
          </a:solidFill>
          <a:latin typeface="Arial" charset="0"/>
        </a:defRPr>
      </a:lvl5pPr>
      <a:lvl6pPr marL="342899" algn="l" defTabSz="671510" rtl="0" eaLnBrk="1" fontAlgn="base" hangingPunct="1">
        <a:spcBef>
          <a:spcPct val="0"/>
        </a:spcBef>
        <a:spcAft>
          <a:spcPct val="0"/>
        </a:spcAft>
        <a:defRPr lang="x-none" sz="1425" b="1">
          <a:solidFill>
            <a:schemeClr val="tx2"/>
          </a:solidFill>
          <a:latin typeface="Arial" charset="0"/>
        </a:defRPr>
      </a:lvl6pPr>
      <a:lvl7pPr marL="685797" algn="l" defTabSz="671510" rtl="0" eaLnBrk="1" fontAlgn="base" hangingPunct="1">
        <a:spcBef>
          <a:spcPct val="0"/>
        </a:spcBef>
        <a:spcAft>
          <a:spcPct val="0"/>
        </a:spcAft>
        <a:defRPr lang="x-none" sz="1425" b="1">
          <a:solidFill>
            <a:schemeClr val="tx2"/>
          </a:solidFill>
          <a:latin typeface="Arial" charset="0"/>
        </a:defRPr>
      </a:lvl7pPr>
      <a:lvl8pPr marL="1028696" algn="l" defTabSz="671510" rtl="0" eaLnBrk="1" fontAlgn="base" hangingPunct="1">
        <a:spcBef>
          <a:spcPct val="0"/>
        </a:spcBef>
        <a:spcAft>
          <a:spcPct val="0"/>
        </a:spcAft>
        <a:defRPr lang="x-none" sz="1425" b="1">
          <a:solidFill>
            <a:schemeClr val="tx2"/>
          </a:solidFill>
          <a:latin typeface="Arial" charset="0"/>
        </a:defRPr>
      </a:lvl8pPr>
      <a:lvl9pPr marL="1371595" algn="l" defTabSz="671510" rtl="0" eaLnBrk="1" fontAlgn="base" hangingPunct="1">
        <a:spcBef>
          <a:spcPct val="0"/>
        </a:spcBef>
        <a:spcAft>
          <a:spcPct val="0"/>
        </a:spcAft>
        <a:defRPr lang="x-none" sz="1425" b="1">
          <a:solidFill>
            <a:schemeClr val="tx2"/>
          </a:solidFill>
          <a:latin typeface="Arial" charset="0"/>
        </a:defRPr>
      </a:lvl9pPr>
    </p:titleStyle>
    <p:bodyStyle>
      <a:lvl1pPr marL="0" indent="0" algn="l" defTabSz="685145" rtl="0" eaLnBrk="1" fontAlgn="base" latinLnBrk="0" hangingPunct="1">
        <a:lnSpc>
          <a:spcPct val="95000"/>
        </a:lnSpc>
        <a:spcBef>
          <a:spcPct val="0"/>
        </a:spcBef>
        <a:spcAft>
          <a:spcPct val="0"/>
        </a:spcAft>
        <a:buClr>
          <a:schemeClr val="tx2"/>
        </a:buClr>
        <a:buSzPct val="100000"/>
        <a:defRPr lang="en-US" sz="1378" baseline="0" dirty="0">
          <a:solidFill>
            <a:schemeClr val="tx1"/>
          </a:solidFill>
          <a:latin typeface="Calibri" panose="020F0502020204030204" pitchFamily="34" charset="0"/>
          <a:ea typeface="+mn-ea"/>
          <a:cs typeface="+mn-cs"/>
          <a:sym typeface="Calibri" panose="020F0502020204030204" pitchFamily="34" charset="0"/>
        </a:defRPr>
      </a:lvl1pPr>
      <a:lvl2pPr marL="137160" indent="-137160" algn="l" defTabSz="685145" rtl="0" eaLnBrk="1" fontAlgn="base" latinLnBrk="0" hangingPunct="1">
        <a:lnSpc>
          <a:spcPct val="95000"/>
        </a:lnSpc>
        <a:spcBef>
          <a:spcPct val="0"/>
        </a:spcBef>
        <a:spcAft>
          <a:spcPct val="0"/>
        </a:spcAft>
        <a:buClr>
          <a:schemeClr val="tx2"/>
        </a:buClr>
        <a:buSzPct val="100000"/>
        <a:buFont typeface="Arial" panose="020B0604020202020204" pitchFamily="34" charset="0"/>
        <a:buChar char="•"/>
        <a:defRPr lang="en-US" sz="1378" baseline="0" dirty="0">
          <a:solidFill>
            <a:schemeClr val="tx1"/>
          </a:solidFill>
          <a:latin typeface="Calibri" panose="020F0502020204030204" pitchFamily="34" charset="0"/>
          <a:ea typeface="+mn-ea"/>
          <a:cs typeface="+mn-cs"/>
          <a:sym typeface="Calibri" panose="020F0502020204030204" pitchFamily="34" charset="0"/>
        </a:defRPr>
      </a:lvl2pPr>
      <a:lvl3pPr marL="267461" indent="-137160" algn="l" defTabSz="685145" rtl="0" eaLnBrk="1" fontAlgn="base" latinLnBrk="0" hangingPunct="1">
        <a:lnSpc>
          <a:spcPct val="95000"/>
        </a:lnSpc>
        <a:spcBef>
          <a:spcPct val="0"/>
        </a:spcBef>
        <a:spcAft>
          <a:spcPct val="0"/>
        </a:spcAft>
        <a:buClr>
          <a:schemeClr val="tx2"/>
        </a:buClr>
        <a:buSzPct val="100000"/>
        <a:buFont typeface="Calibri" panose="020F0502020204030204" pitchFamily="34" charset="0"/>
        <a:buChar char="–"/>
        <a:defRPr lang="en-US" sz="1378" baseline="0" dirty="0">
          <a:solidFill>
            <a:schemeClr val="tx1"/>
          </a:solidFill>
          <a:latin typeface="Calibri" panose="020F0502020204030204" pitchFamily="34" charset="0"/>
          <a:ea typeface="+mn-ea"/>
          <a:cs typeface="+mn-cs"/>
          <a:sym typeface="Calibri" panose="020F0502020204030204" pitchFamily="34" charset="0"/>
        </a:defRPr>
      </a:lvl3pPr>
      <a:lvl4pPr marL="404621" indent="-137160" algn="l" defTabSz="685145" rtl="0" eaLnBrk="1" fontAlgn="base" latinLnBrk="0" hangingPunct="1">
        <a:lnSpc>
          <a:spcPct val="95000"/>
        </a:lnSpc>
        <a:spcBef>
          <a:spcPct val="0"/>
        </a:spcBef>
        <a:spcAft>
          <a:spcPct val="0"/>
        </a:spcAft>
        <a:buClr>
          <a:schemeClr val="tx2"/>
        </a:buClr>
        <a:buSzPct val="100000"/>
        <a:buFont typeface="Arial" panose="020B0604020202020204" pitchFamily="34" charset="0"/>
        <a:buChar char="▫"/>
        <a:defRPr lang="en-US" sz="1378" baseline="0" dirty="0">
          <a:solidFill>
            <a:schemeClr val="tx1"/>
          </a:solidFill>
          <a:latin typeface="Calibri" panose="020F0502020204030204" pitchFamily="34" charset="0"/>
          <a:ea typeface="+mn-ea"/>
          <a:cs typeface="+mn-cs"/>
          <a:sym typeface="Calibri" panose="020F0502020204030204" pitchFamily="34" charset="0"/>
        </a:defRPr>
      </a:lvl4pPr>
      <a:lvl5pPr marL="541780" indent="-137160" algn="l" defTabSz="685145" rtl="0" eaLnBrk="1" fontAlgn="base" latinLnBrk="0" hangingPunct="1">
        <a:lnSpc>
          <a:spcPct val="95000"/>
        </a:lnSpc>
        <a:spcBef>
          <a:spcPct val="0"/>
        </a:spcBef>
        <a:spcAft>
          <a:spcPct val="0"/>
        </a:spcAft>
        <a:buClr>
          <a:schemeClr val="tx2"/>
        </a:buClr>
        <a:buSzPct val="100000"/>
        <a:buFont typeface="Calibri" panose="020F0502020204030204" pitchFamily="34" charset="0"/>
        <a:buChar char="∙"/>
        <a:defRPr lang="en-US" sz="1378" baseline="0" dirty="0">
          <a:solidFill>
            <a:schemeClr val="tx1"/>
          </a:solidFill>
          <a:latin typeface="Calibri" panose="020F0502020204030204" pitchFamily="34" charset="0"/>
          <a:ea typeface="+mn-ea"/>
          <a:cs typeface="+mn-cs"/>
          <a:sym typeface="Calibri" panose="020F0502020204030204" pitchFamily="34" charset="0"/>
        </a:defRPr>
      </a:lvl5pPr>
      <a:lvl6pPr marL="562354" indent="-97631" algn="l" defTabSz="671510" rtl="0" eaLnBrk="1" fontAlgn="base" hangingPunct="1">
        <a:spcBef>
          <a:spcPct val="0"/>
        </a:spcBef>
        <a:spcAft>
          <a:spcPct val="0"/>
        </a:spcAft>
        <a:buClr>
          <a:schemeClr val="tx2"/>
        </a:buClr>
        <a:buSzPct val="89000"/>
        <a:buFont typeface="Arial" charset="0"/>
        <a:buChar char="-"/>
        <a:defRPr lang="x-none" sz="1200" baseline="0">
          <a:solidFill>
            <a:schemeClr val="tx1"/>
          </a:solidFill>
          <a:latin typeface="+mn-lt"/>
        </a:defRPr>
      </a:lvl6pPr>
      <a:lvl7pPr marL="562354" indent="-97631" algn="l" defTabSz="671510" rtl="0" eaLnBrk="1" fontAlgn="base" hangingPunct="1">
        <a:spcBef>
          <a:spcPct val="0"/>
        </a:spcBef>
        <a:spcAft>
          <a:spcPct val="0"/>
        </a:spcAft>
        <a:buClr>
          <a:schemeClr val="tx2"/>
        </a:buClr>
        <a:buSzPct val="89000"/>
        <a:buFont typeface="Arial" charset="0"/>
        <a:buChar char="-"/>
        <a:defRPr lang="x-none" sz="1200" baseline="0">
          <a:solidFill>
            <a:schemeClr val="tx1"/>
          </a:solidFill>
          <a:latin typeface="+mn-lt"/>
        </a:defRPr>
      </a:lvl7pPr>
      <a:lvl8pPr marL="562354" indent="-97631" algn="l" defTabSz="671510" rtl="0" eaLnBrk="1" fontAlgn="base" hangingPunct="1">
        <a:spcBef>
          <a:spcPct val="0"/>
        </a:spcBef>
        <a:spcAft>
          <a:spcPct val="0"/>
        </a:spcAft>
        <a:buClr>
          <a:schemeClr val="tx2"/>
        </a:buClr>
        <a:buSzPct val="89000"/>
        <a:buFont typeface="Arial" charset="0"/>
        <a:buChar char="-"/>
        <a:defRPr lang="x-none" sz="1200" baseline="0">
          <a:solidFill>
            <a:schemeClr val="tx1"/>
          </a:solidFill>
          <a:latin typeface="+mn-lt"/>
        </a:defRPr>
      </a:lvl8pPr>
      <a:lvl9pPr marL="562354" indent="-97631" algn="l" defTabSz="671510" rtl="0" eaLnBrk="1" fontAlgn="base" hangingPunct="1">
        <a:spcBef>
          <a:spcPct val="0"/>
        </a:spcBef>
        <a:spcAft>
          <a:spcPct val="0"/>
        </a:spcAft>
        <a:buClr>
          <a:schemeClr val="tx2"/>
        </a:buClr>
        <a:buSzPct val="89000"/>
        <a:buFont typeface="Arial" charset="0"/>
        <a:buChar char="-"/>
        <a:defRPr lang="x-none" sz="1200" baseline="0">
          <a:solidFill>
            <a:schemeClr val="tx1"/>
          </a:solidFill>
          <a:latin typeface="+mn-lt"/>
        </a:defRPr>
      </a:lvl9pPr>
    </p:bodyStyle>
    <p:otherStyle>
      <a:defPPr>
        <a:defRPr lang="x-none"/>
      </a:defPPr>
      <a:lvl1pPr marL="0" algn="l" defTabSz="685797" rtl="0" eaLnBrk="1" latinLnBrk="0" hangingPunct="1">
        <a:defRPr lang="x-none" sz="1350" kern="1200">
          <a:solidFill>
            <a:schemeClr val="tx1"/>
          </a:solidFill>
          <a:latin typeface="+mn-lt"/>
          <a:ea typeface="+mn-ea"/>
          <a:cs typeface="+mn-cs"/>
        </a:defRPr>
      </a:lvl1pPr>
      <a:lvl2pPr marL="342899" algn="l" defTabSz="685797" rtl="0" eaLnBrk="1" latinLnBrk="0" hangingPunct="1">
        <a:defRPr lang="x-none" sz="1350" kern="1200">
          <a:solidFill>
            <a:schemeClr val="tx1"/>
          </a:solidFill>
          <a:latin typeface="+mn-lt"/>
          <a:ea typeface="+mn-ea"/>
          <a:cs typeface="+mn-cs"/>
        </a:defRPr>
      </a:lvl2pPr>
      <a:lvl3pPr marL="685797" algn="l" defTabSz="685797" rtl="0" eaLnBrk="1" latinLnBrk="0" hangingPunct="1">
        <a:defRPr lang="x-none" sz="1350" kern="1200">
          <a:solidFill>
            <a:schemeClr val="tx1"/>
          </a:solidFill>
          <a:latin typeface="+mn-lt"/>
          <a:ea typeface="+mn-ea"/>
          <a:cs typeface="+mn-cs"/>
        </a:defRPr>
      </a:lvl3pPr>
      <a:lvl4pPr marL="1028696" algn="l" defTabSz="685797" rtl="0" eaLnBrk="1" latinLnBrk="0" hangingPunct="1">
        <a:defRPr lang="x-none" sz="1350" kern="1200">
          <a:solidFill>
            <a:schemeClr val="tx1"/>
          </a:solidFill>
          <a:latin typeface="+mn-lt"/>
          <a:ea typeface="+mn-ea"/>
          <a:cs typeface="+mn-cs"/>
        </a:defRPr>
      </a:lvl4pPr>
      <a:lvl5pPr marL="1371595" algn="l" defTabSz="685797" rtl="0" eaLnBrk="1" latinLnBrk="0" hangingPunct="1">
        <a:defRPr lang="x-none" sz="1350" kern="1200">
          <a:solidFill>
            <a:schemeClr val="tx1"/>
          </a:solidFill>
          <a:latin typeface="+mn-lt"/>
          <a:ea typeface="+mn-ea"/>
          <a:cs typeface="+mn-cs"/>
        </a:defRPr>
      </a:lvl5pPr>
      <a:lvl6pPr marL="1714493" algn="l" defTabSz="685797" rtl="0" eaLnBrk="1" latinLnBrk="0" hangingPunct="1">
        <a:defRPr lang="x-none" sz="1350" kern="1200">
          <a:solidFill>
            <a:schemeClr val="tx1"/>
          </a:solidFill>
          <a:latin typeface="+mn-lt"/>
          <a:ea typeface="+mn-ea"/>
          <a:cs typeface="+mn-cs"/>
        </a:defRPr>
      </a:lvl6pPr>
      <a:lvl7pPr marL="2057392" algn="l" defTabSz="685797" rtl="0" eaLnBrk="1" latinLnBrk="0" hangingPunct="1">
        <a:defRPr lang="x-none" sz="1350" kern="1200">
          <a:solidFill>
            <a:schemeClr val="tx1"/>
          </a:solidFill>
          <a:latin typeface="+mn-lt"/>
          <a:ea typeface="+mn-ea"/>
          <a:cs typeface="+mn-cs"/>
        </a:defRPr>
      </a:lvl7pPr>
      <a:lvl8pPr marL="2400290" algn="l" defTabSz="685797" rtl="0" eaLnBrk="1" latinLnBrk="0" hangingPunct="1">
        <a:defRPr lang="x-none" sz="1350" kern="1200">
          <a:solidFill>
            <a:schemeClr val="tx1"/>
          </a:solidFill>
          <a:latin typeface="+mn-lt"/>
          <a:ea typeface="+mn-ea"/>
          <a:cs typeface="+mn-cs"/>
        </a:defRPr>
      </a:lvl8pPr>
      <a:lvl9pPr marL="2743190" algn="l" defTabSz="685797" rtl="0" eaLnBrk="1" latinLnBrk="0" hangingPunct="1">
        <a:defRPr lang="x-none"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30.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30.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chart" Target="../charts/chart10.xml"/><Relationship Id="rId1" Type="http://schemas.openxmlformats.org/officeDocument/2006/relationships/slideLayout" Target="../slideLayouts/slideLayout30.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chart" Target="../charts/chart11.xml"/><Relationship Id="rId1" Type="http://schemas.openxmlformats.org/officeDocument/2006/relationships/slideLayout" Target="../slideLayouts/slideLayout30.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4.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25.png"/><Relationship Id="rId7" Type="http://schemas.openxmlformats.org/officeDocument/2006/relationships/diagramColors" Target="../diagrams/colors14.xml"/><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4.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4.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4.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14.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image" Target="../media/image17.jpg"/><Relationship Id="rId1" Type="http://schemas.openxmlformats.org/officeDocument/2006/relationships/slideLayout" Target="../slideLayouts/slideLayout16.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7.jp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30.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16.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16.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16.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16.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16.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16.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30.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28.xml.rels><?xml version="1.0" encoding="UTF-8" standalone="yes"?>
<Relationships xmlns="http://schemas.openxmlformats.org/package/2006/relationships"><Relationship Id="rId8" Type="http://schemas.microsoft.com/office/2007/relationships/diagramDrawing" Target="../diagrams/drawing27.xml"/><Relationship Id="rId3" Type="http://schemas.openxmlformats.org/officeDocument/2006/relationships/chart" Target="../charts/chart13.xml"/><Relationship Id="rId7" Type="http://schemas.openxmlformats.org/officeDocument/2006/relationships/diagramColors" Target="../diagrams/colors27.xml"/><Relationship Id="rId2" Type="http://schemas.openxmlformats.org/officeDocument/2006/relationships/chart" Target="../charts/chart12.xml"/><Relationship Id="rId1" Type="http://schemas.openxmlformats.org/officeDocument/2006/relationships/slideLayout" Target="../slideLayouts/slideLayout21.xml"/><Relationship Id="rId6" Type="http://schemas.openxmlformats.org/officeDocument/2006/relationships/diagramQuickStyle" Target="../diagrams/quickStyle27.xml"/><Relationship Id="rId5" Type="http://schemas.openxmlformats.org/officeDocument/2006/relationships/diagramLayout" Target="../diagrams/layout27.xml"/><Relationship Id="rId4" Type="http://schemas.openxmlformats.org/officeDocument/2006/relationships/diagramData" Target="../diagrams/data27.xm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28.xml"/><Relationship Id="rId3" Type="http://schemas.openxmlformats.org/officeDocument/2006/relationships/slideLayout" Target="../slideLayouts/slideLayout31.xml"/><Relationship Id="rId7" Type="http://schemas.openxmlformats.org/officeDocument/2006/relationships/diagramQuickStyle" Target="../diagrams/quickStyle28.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diagramLayout" Target="../diagrams/layout28.xml"/><Relationship Id="rId5" Type="http://schemas.openxmlformats.org/officeDocument/2006/relationships/diagramData" Target="../diagrams/data28.xml"/><Relationship Id="rId4" Type="http://schemas.openxmlformats.org/officeDocument/2006/relationships/image" Target="../media/image26.png"/><Relationship Id="rId9" Type="http://schemas.microsoft.com/office/2007/relationships/diagramDrawing" Target="../diagrams/drawing28.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2.xml"/><Relationship Id="rId13" Type="http://schemas.openxmlformats.org/officeDocument/2006/relationships/diagramQuickStyle" Target="../diagrams/quickStyle3.xml"/><Relationship Id="rId3" Type="http://schemas.openxmlformats.org/officeDocument/2006/relationships/chart" Target="../charts/chart1.xml"/><Relationship Id="rId7" Type="http://schemas.openxmlformats.org/officeDocument/2006/relationships/diagramLayout" Target="../diagrams/layout2.xml"/><Relationship Id="rId12" Type="http://schemas.openxmlformats.org/officeDocument/2006/relationships/diagramLayout" Target="../diagrams/layout3.xml"/><Relationship Id="rId2" Type="http://schemas.openxmlformats.org/officeDocument/2006/relationships/notesSlide" Target="../notesSlides/notesSlide2.xml"/><Relationship Id="rId1" Type="http://schemas.openxmlformats.org/officeDocument/2006/relationships/slideLayout" Target="../slideLayouts/slideLayout30.xml"/><Relationship Id="rId6" Type="http://schemas.openxmlformats.org/officeDocument/2006/relationships/diagramData" Target="../diagrams/data2.xml"/><Relationship Id="rId11" Type="http://schemas.openxmlformats.org/officeDocument/2006/relationships/diagramData" Target="../diagrams/data3.xml"/><Relationship Id="rId5" Type="http://schemas.openxmlformats.org/officeDocument/2006/relationships/chart" Target="../charts/chart3.xml"/><Relationship Id="rId15" Type="http://schemas.microsoft.com/office/2007/relationships/diagramDrawing" Target="../diagrams/drawing3.xml"/><Relationship Id="rId10" Type="http://schemas.microsoft.com/office/2007/relationships/diagramDrawing" Target="../diagrams/drawing2.xml"/><Relationship Id="rId4" Type="http://schemas.openxmlformats.org/officeDocument/2006/relationships/chart" Target="../charts/chart2.xml"/><Relationship Id="rId9" Type="http://schemas.openxmlformats.org/officeDocument/2006/relationships/diagramColors" Target="../diagrams/colors2.xml"/><Relationship Id="rId14" Type="http://schemas.openxmlformats.org/officeDocument/2006/relationships/diagramColors" Target="../diagrams/colors3.xml"/></Relationships>
</file>

<file path=ppt/slides/_rels/slide30.xml.rels><?xml version="1.0" encoding="UTF-8" standalone="yes"?>
<Relationships xmlns="http://schemas.openxmlformats.org/package/2006/relationships"><Relationship Id="rId8" Type="http://schemas.openxmlformats.org/officeDocument/2006/relationships/diagramLayout" Target="../diagrams/layout29.xml"/><Relationship Id="rId3" Type="http://schemas.openxmlformats.org/officeDocument/2006/relationships/tags" Target="../tags/tag26.xml"/><Relationship Id="rId7" Type="http://schemas.openxmlformats.org/officeDocument/2006/relationships/diagramData" Target="../diagrams/data29.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27.jpeg"/><Relationship Id="rId11" Type="http://schemas.microsoft.com/office/2007/relationships/diagramDrawing" Target="../diagrams/drawing29.xml"/><Relationship Id="rId5" Type="http://schemas.openxmlformats.org/officeDocument/2006/relationships/slideLayout" Target="../slideLayouts/slideLayout31.xml"/><Relationship Id="rId10" Type="http://schemas.openxmlformats.org/officeDocument/2006/relationships/diagramColors" Target="../diagrams/colors29.xml"/><Relationship Id="rId4" Type="http://schemas.openxmlformats.org/officeDocument/2006/relationships/tags" Target="../tags/tag27.xml"/><Relationship Id="rId9" Type="http://schemas.openxmlformats.org/officeDocument/2006/relationships/diagramQuickStyle" Target="../diagrams/quickStyle29.xml"/></Relationships>
</file>

<file path=ppt/slides/_rels/slide31.xml.rels><?xml version="1.0" encoding="UTF-8" standalone="yes"?>
<Relationships xmlns="http://schemas.openxmlformats.org/package/2006/relationships"><Relationship Id="rId8" Type="http://schemas.openxmlformats.org/officeDocument/2006/relationships/image" Target="../media/image28.jpeg"/><Relationship Id="rId13" Type="http://schemas.microsoft.com/office/2007/relationships/diagramDrawing" Target="../diagrams/drawing30.xml"/><Relationship Id="rId3" Type="http://schemas.openxmlformats.org/officeDocument/2006/relationships/tags" Target="../tags/tag30.xml"/><Relationship Id="rId7" Type="http://schemas.openxmlformats.org/officeDocument/2006/relationships/slideLayout" Target="../slideLayouts/slideLayout31.xml"/><Relationship Id="rId12" Type="http://schemas.openxmlformats.org/officeDocument/2006/relationships/diagramColors" Target="../diagrams/colors30.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11" Type="http://schemas.openxmlformats.org/officeDocument/2006/relationships/diagramQuickStyle" Target="../diagrams/quickStyle30.xml"/><Relationship Id="rId5" Type="http://schemas.openxmlformats.org/officeDocument/2006/relationships/tags" Target="../tags/tag32.xml"/><Relationship Id="rId10" Type="http://schemas.openxmlformats.org/officeDocument/2006/relationships/diagramLayout" Target="../diagrams/layout30.xml"/><Relationship Id="rId4" Type="http://schemas.openxmlformats.org/officeDocument/2006/relationships/tags" Target="../tags/tag31.xml"/><Relationship Id="rId9" Type="http://schemas.openxmlformats.org/officeDocument/2006/relationships/diagramData" Target="../diagrams/data30.xml"/></Relationships>
</file>

<file path=ppt/slides/_rels/slide32.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tags" Target="../tags/tag46.xml"/><Relationship Id="rId18" Type="http://schemas.openxmlformats.org/officeDocument/2006/relationships/tags" Target="../tags/tag51.xml"/><Relationship Id="rId26" Type="http://schemas.openxmlformats.org/officeDocument/2006/relationships/diagramQuickStyle" Target="../diagrams/quickStyle31.xml"/><Relationship Id="rId3" Type="http://schemas.openxmlformats.org/officeDocument/2006/relationships/tags" Target="../tags/tag36.xml"/><Relationship Id="rId21" Type="http://schemas.openxmlformats.org/officeDocument/2006/relationships/tags" Target="../tags/tag54.xml"/><Relationship Id="rId7" Type="http://schemas.openxmlformats.org/officeDocument/2006/relationships/tags" Target="../tags/tag40.xml"/><Relationship Id="rId12" Type="http://schemas.openxmlformats.org/officeDocument/2006/relationships/tags" Target="../tags/tag45.xml"/><Relationship Id="rId17" Type="http://schemas.openxmlformats.org/officeDocument/2006/relationships/tags" Target="../tags/tag50.xml"/><Relationship Id="rId25" Type="http://schemas.openxmlformats.org/officeDocument/2006/relationships/diagramLayout" Target="../diagrams/layout31.xml"/><Relationship Id="rId2" Type="http://schemas.openxmlformats.org/officeDocument/2006/relationships/tags" Target="../tags/tag35.xml"/><Relationship Id="rId16" Type="http://schemas.openxmlformats.org/officeDocument/2006/relationships/tags" Target="../tags/tag49.xml"/><Relationship Id="rId20" Type="http://schemas.openxmlformats.org/officeDocument/2006/relationships/tags" Target="../tags/tag53.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tags" Target="../tags/tag44.xml"/><Relationship Id="rId24" Type="http://schemas.openxmlformats.org/officeDocument/2006/relationships/diagramData" Target="../diagrams/data31.xml"/><Relationship Id="rId5" Type="http://schemas.openxmlformats.org/officeDocument/2006/relationships/tags" Target="../tags/tag38.xml"/><Relationship Id="rId15" Type="http://schemas.openxmlformats.org/officeDocument/2006/relationships/tags" Target="../tags/tag48.xml"/><Relationship Id="rId23" Type="http://schemas.openxmlformats.org/officeDocument/2006/relationships/image" Target="../media/image29.jpeg"/><Relationship Id="rId28" Type="http://schemas.microsoft.com/office/2007/relationships/diagramDrawing" Target="../diagrams/drawing31.xml"/><Relationship Id="rId10" Type="http://schemas.openxmlformats.org/officeDocument/2006/relationships/tags" Target="../tags/tag43.xml"/><Relationship Id="rId19" Type="http://schemas.openxmlformats.org/officeDocument/2006/relationships/tags" Target="../tags/tag52.xml"/><Relationship Id="rId4" Type="http://schemas.openxmlformats.org/officeDocument/2006/relationships/tags" Target="../tags/tag37.xml"/><Relationship Id="rId9" Type="http://schemas.openxmlformats.org/officeDocument/2006/relationships/tags" Target="../tags/tag42.xml"/><Relationship Id="rId14" Type="http://schemas.openxmlformats.org/officeDocument/2006/relationships/tags" Target="../tags/tag47.xml"/><Relationship Id="rId22" Type="http://schemas.openxmlformats.org/officeDocument/2006/relationships/slideLayout" Target="../slideLayouts/slideLayout31.xml"/><Relationship Id="rId27" Type="http://schemas.openxmlformats.org/officeDocument/2006/relationships/diagramColors" Target="../diagrams/colors31.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chart" Target="../charts/chart14.xml"/><Relationship Id="rId1" Type="http://schemas.openxmlformats.org/officeDocument/2006/relationships/slideLayout" Target="../slideLayouts/slideLayout30.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13" Type="http://schemas.microsoft.com/office/2007/relationships/diagramDrawing" Target="../diagrams/drawing4.xml"/><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diagramColors" Target="../diagrams/colors4.xml"/><Relationship Id="rId2" Type="http://schemas.openxmlformats.org/officeDocument/2006/relationships/image" Target="../media/image18.png"/><Relationship Id="rId1" Type="http://schemas.openxmlformats.org/officeDocument/2006/relationships/slideLayout" Target="../slideLayouts/slideLayout30.xml"/><Relationship Id="rId6" Type="http://schemas.openxmlformats.org/officeDocument/2006/relationships/image" Target="../media/image22.png"/><Relationship Id="rId11" Type="http://schemas.openxmlformats.org/officeDocument/2006/relationships/diagramQuickStyle" Target="../diagrams/quickStyle4.xml"/><Relationship Id="rId5" Type="http://schemas.openxmlformats.org/officeDocument/2006/relationships/image" Target="../media/image21.png"/><Relationship Id="rId10" Type="http://schemas.openxmlformats.org/officeDocument/2006/relationships/diagramLayout" Target="../diagrams/layout4.xml"/><Relationship Id="rId4" Type="http://schemas.openxmlformats.org/officeDocument/2006/relationships/image" Target="../media/image20.png"/><Relationship Id="rId9" Type="http://schemas.openxmlformats.org/officeDocument/2006/relationships/diagramData" Target="../diagrams/data4.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chart" Target="../charts/chart5.xml"/><Relationship Id="rId7" Type="http://schemas.openxmlformats.org/officeDocument/2006/relationships/diagramLayout" Target="../diagrams/layout5.xml"/><Relationship Id="rId2" Type="http://schemas.openxmlformats.org/officeDocument/2006/relationships/chart" Target="../charts/chart4.xml"/><Relationship Id="rId1" Type="http://schemas.openxmlformats.org/officeDocument/2006/relationships/slideLayout" Target="../slideLayouts/slideLayout30.xml"/><Relationship Id="rId6" Type="http://schemas.openxmlformats.org/officeDocument/2006/relationships/diagramData" Target="../diagrams/data5.xml"/><Relationship Id="rId5" Type="http://schemas.openxmlformats.org/officeDocument/2006/relationships/chart" Target="../charts/chart7.xml"/><Relationship Id="rId10" Type="http://schemas.microsoft.com/office/2007/relationships/diagramDrawing" Target="../diagrams/drawing5.xml"/><Relationship Id="rId4" Type="http://schemas.openxmlformats.org/officeDocument/2006/relationships/chart" Target="../charts/chart6.xml"/><Relationship Id="rId9" Type="http://schemas.openxmlformats.org/officeDocument/2006/relationships/diagramColors" Target="../diagrams/colors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chart" Target="../charts/chart8.xml"/><Relationship Id="rId1" Type="http://schemas.openxmlformats.org/officeDocument/2006/relationships/slideLayout" Target="../slideLayouts/slideLayout3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chart" Target="../charts/chart9.xml"/><Relationship Id="rId1" Type="http://schemas.openxmlformats.org/officeDocument/2006/relationships/slideLayout" Target="../slideLayouts/slideLayout30.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7.jpg"/><Relationship Id="rId1" Type="http://schemas.openxmlformats.org/officeDocument/2006/relationships/slideLayout" Target="../slideLayouts/slideLayout30.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0.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dirty="0"/>
              <a:t>Struttura Territoriale Lazio </a:t>
            </a:r>
          </a:p>
        </p:txBody>
      </p:sp>
      <p:sp>
        <p:nvSpPr>
          <p:cNvPr id="3" name="Segnaposto testo 2"/>
          <p:cNvSpPr>
            <a:spLocks noGrp="1"/>
          </p:cNvSpPr>
          <p:nvPr>
            <p:ph type="body" sz="quarter" idx="10"/>
          </p:nvPr>
        </p:nvSpPr>
        <p:spPr>
          <a:xfrm>
            <a:off x="4056361" y="1689608"/>
            <a:ext cx="4440883" cy="1077969"/>
          </a:xfrm>
        </p:spPr>
        <p:txBody>
          <a:bodyPr/>
          <a:lstStyle/>
          <a:p>
            <a:r>
              <a:rPr lang="it-IT" dirty="0"/>
              <a:t>Presentazione </a:t>
            </a:r>
            <a:r>
              <a:rPr lang="it-IT" dirty="0" err="1"/>
              <a:t>Unindustria</a:t>
            </a:r>
            <a:endParaRPr lang="it-IT" dirty="0"/>
          </a:p>
        </p:txBody>
      </p:sp>
      <p:sp>
        <p:nvSpPr>
          <p:cNvPr id="4" name="Segnaposto testo 3"/>
          <p:cNvSpPr>
            <a:spLocks noGrp="1"/>
          </p:cNvSpPr>
          <p:nvPr>
            <p:ph type="body" sz="quarter" idx="11"/>
          </p:nvPr>
        </p:nvSpPr>
        <p:spPr>
          <a:xfrm>
            <a:off x="7326457" y="2190017"/>
            <a:ext cx="1165160" cy="268723"/>
          </a:xfrm>
        </p:spPr>
        <p:txBody>
          <a:bodyPr/>
          <a:lstStyle/>
          <a:p>
            <a:r>
              <a:rPr lang="it-IT" dirty="0">
                <a:solidFill>
                  <a:srgbClr val="FF0000"/>
                </a:solidFill>
              </a:rPr>
              <a:t>Maggio 2022</a:t>
            </a:r>
          </a:p>
        </p:txBody>
      </p:sp>
    </p:spTree>
    <p:extLst>
      <p:ext uri="{BB962C8B-B14F-4D97-AF65-F5344CB8AC3E}">
        <p14:creationId xmlns:p14="http://schemas.microsoft.com/office/powerpoint/2010/main" val="4205277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5"/>
          <p:cNvSpPr/>
          <p:nvPr/>
        </p:nvSpPr>
        <p:spPr>
          <a:xfrm>
            <a:off x="1257022" y="1090915"/>
            <a:ext cx="2043293" cy="509694"/>
          </a:xfrm>
          <a:prstGeom prst="round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263"/>
            <a:r>
              <a:rPr lang="it-IT" sz="1600" b="1" dirty="0">
                <a:solidFill>
                  <a:schemeClr val="bg1">
                    <a:lumMod val="50000"/>
                  </a:schemeClr>
                </a:solidFill>
                <a:latin typeface="+mj-lt"/>
              </a:rPr>
              <a:t>DI PROSSIMO AVVIO</a:t>
            </a:r>
          </a:p>
        </p:txBody>
      </p:sp>
      <p:sp>
        <p:nvSpPr>
          <p:cNvPr id="7" name="Shape 455"/>
          <p:cNvSpPr>
            <a:spLocks noChangeAspect="1"/>
          </p:cNvSpPr>
          <p:nvPr/>
        </p:nvSpPr>
        <p:spPr>
          <a:xfrm>
            <a:off x="379973" y="888263"/>
            <a:ext cx="940925" cy="914999"/>
          </a:xfrm>
          <a:prstGeom prst="ellipse">
            <a:avLst/>
          </a:prstGeom>
          <a:ln w="57150"/>
        </p:spPr>
        <p:style>
          <a:lnRef idx="2">
            <a:schemeClr val="accent4"/>
          </a:lnRef>
          <a:fillRef idx="1">
            <a:schemeClr val="lt1"/>
          </a:fillRef>
          <a:effectRef idx="0">
            <a:schemeClr val="accent4"/>
          </a:effectRef>
          <a:fontRef idx="minor">
            <a:schemeClr val="dk1"/>
          </a:fontRef>
        </p:style>
        <p:txBody>
          <a:bodyPr wrap="square" lIns="0" tIns="108000" rIns="0" bIns="0" numCol="1" anchor="ctr">
            <a:noAutofit/>
          </a:bodyPr>
          <a:lstStyle/>
          <a:p>
            <a:pPr algn="ctr">
              <a:lnSpc>
                <a:spcPts val="1500"/>
              </a:lnSpc>
              <a:defRPr sz="3000" b="1">
                <a:solidFill>
                  <a:srgbClr val="1C4598"/>
                </a:solidFill>
                <a:latin typeface="Arial"/>
                <a:ea typeface="Arial"/>
                <a:cs typeface="Arial"/>
                <a:sym typeface="Arial"/>
              </a:defRPr>
            </a:pPr>
            <a:r>
              <a:rPr lang="it-IT" sz="2200" dirty="0">
                <a:solidFill>
                  <a:schemeClr val="tx1">
                    <a:lumMod val="65000"/>
                    <a:lumOff val="35000"/>
                  </a:schemeClr>
                </a:solidFill>
                <a:latin typeface="+mj-lt"/>
              </a:rPr>
              <a:t>123,9</a:t>
            </a:r>
            <a:endParaRPr sz="2200" dirty="0">
              <a:solidFill>
                <a:schemeClr val="tx1">
                  <a:lumMod val="65000"/>
                  <a:lumOff val="35000"/>
                </a:schemeClr>
              </a:solidFill>
              <a:latin typeface="+mj-lt"/>
            </a:endParaRPr>
          </a:p>
        </p:txBody>
      </p:sp>
      <p:sp>
        <p:nvSpPr>
          <p:cNvPr id="9" name="Rettangolo 8"/>
          <p:cNvSpPr/>
          <p:nvPr/>
        </p:nvSpPr>
        <p:spPr>
          <a:xfrm>
            <a:off x="2776705" y="777056"/>
            <a:ext cx="3713774" cy="369332"/>
          </a:xfrm>
          <a:prstGeom prst="rect">
            <a:avLst/>
          </a:prstGeom>
        </p:spPr>
        <p:txBody>
          <a:bodyPr wrap="none">
            <a:spAutoFit/>
          </a:bodyPr>
          <a:lstStyle/>
          <a:p>
            <a:r>
              <a:rPr lang="it-IT" dirty="0">
                <a:solidFill>
                  <a:srgbClr val="C00000"/>
                </a:solidFill>
              </a:rPr>
              <a:t>Principali interventi di Prossimo Avvio</a:t>
            </a:r>
          </a:p>
        </p:txBody>
      </p:sp>
      <p:sp>
        <p:nvSpPr>
          <p:cNvPr id="10" name="CasellaDiTesto 9"/>
          <p:cNvSpPr txBox="1"/>
          <p:nvPr/>
        </p:nvSpPr>
        <p:spPr>
          <a:xfrm>
            <a:off x="379973" y="1775709"/>
            <a:ext cx="1468582" cy="276999"/>
          </a:xfrm>
          <a:prstGeom prst="rect">
            <a:avLst/>
          </a:prstGeom>
          <a:noFill/>
        </p:spPr>
        <p:txBody>
          <a:bodyPr wrap="square" rtlCol="0">
            <a:spAutoFit/>
          </a:bodyPr>
          <a:lstStyle/>
          <a:p>
            <a:r>
              <a:rPr lang="it-IT" sz="1200" b="1" dirty="0"/>
              <a:t>€/milioni</a:t>
            </a:r>
          </a:p>
        </p:txBody>
      </p:sp>
      <p:graphicFrame>
        <p:nvGraphicFramePr>
          <p:cNvPr id="3" name="Tabella 2"/>
          <p:cNvGraphicFramePr>
            <a:graphicFrameLocks noGrp="1"/>
          </p:cNvGraphicFramePr>
          <p:nvPr>
            <p:extLst>
              <p:ext uri="{D42A27DB-BD31-4B8C-83A1-F6EECF244321}">
                <p14:modId xmlns:p14="http://schemas.microsoft.com/office/powerpoint/2010/main" val="2292457085"/>
              </p:ext>
            </p:extLst>
          </p:nvPr>
        </p:nvGraphicFramePr>
        <p:xfrm>
          <a:off x="1257022" y="1699935"/>
          <a:ext cx="6924452" cy="3683341"/>
        </p:xfrm>
        <a:graphic>
          <a:graphicData uri="http://schemas.openxmlformats.org/drawingml/2006/table">
            <a:tbl>
              <a:tblPr/>
              <a:tblGrid>
                <a:gridCol w="868051">
                  <a:extLst>
                    <a:ext uri="{9D8B030D-6E8A-4147-A177-3AD203B41FA5}">
                      <a16:colId xmlns:a16="http://schemas.microsoft.com/office/drawing/2014/main" val="20000"/>
                    </a:ext>
                  </a:extLst>
                </a:gridCol>
                <a:gridCol w="478925">
                  <a:extLst>
                    <a:ext uri="{9D8B030D-6E8A-4147-A177-3AD203B41FA5}">
                      <a16:colId xmlns:a16="http://schemas.microsoft.com/office/drawing/2014/main" val="20001"/>
                    </a:ext>
                  </a:extLst>
                </a:gridCol>
                <a:gridCol w="728365">
                  <a:extLst>
                    <a:ext uri="{9D8B030D-6E8A-4147-A177-3AD203B41FA5}">
                      <a16:colId xmlns:a16="http://schemas.microsoft.com/office/drawing/2014/main" val="20002"/>
                    </a:ext>
                  </a:extLst>
                </a:gridCol>
                <a:gridCol w="478925">
                  <a:extLst>
                    <a:ext uri="{9D8B030D-6E8A-4147-A177-3AD203B41FA5}">
                      <a16:colId xmlns:a16="http://schemas.microsoft.com/office/drawing/2014/main" val="20003"/>
                    </a:ext>
                  </a:extLst>
                </a:gridCol>
                <a:gridCol w="3691710">
                  <a:extLst>
                    <a:ext uri="{9D8B030D-6E8A-4147-A177-3AD203B41FA5}">
                      <a16:colId xmlns:a16="http://schemas.microsoft.com/office/drawing/2014/main" val="20004"/>
                    </a:ext>
                  </a:extLst>
                </a:gridCol>
                <a:gridCol w="678476">
                  <a:extLst>
                    <a:ext uri="{9D8B030D-6E8A-4147-A177-3AD203B41FA5}">
                      <a16:colId xmlns:a16="http://schemas.microsoft.com/office/drawing/2014/main" val="20005"/>
                    </a:ext>
                  </a:extLst>
                </a:gridCol>
              </a:tblGrid>
              <a:tr h="352345">
                <a:tc gridSpan="6">
                  <a:txBody>
                    <a:bodyPr/>
                    <a:lstStyle/>
                    <a:p>
                      <a:pPr algn="ctr" fontAlgn="ctr"/>
                      <a:r>
                        <a:rPr lang="it-IT" sz="900" b="1" i="0" u="none" strike="noStrike" dirty="0">
                          <a:solidFill>
                            <a:srgbClr val="FFFFFF"/>
                          </a:solidFill>
                          <a:effectLst/>
                          <a:latin typeface="Calibri" panose="020F0502020204030204" pitchFamily="34" charset="0"/>
                        </a:rPr>
                        <a:t>PRINCIPALI INTERVENTI DI PROSSIMO AVVIO</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DC002E"/>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0"/>
                  </a:ext>
                </a:extLst>
              </a:tr>
              <a:tr h="352345">
                <a:tc>
                  <a:txBody>
                    <a:bodyPr/>
                    <a:lstStyle/>
                    <a:p>
                      <a:pPr algn="ctr" fontAlgn="ctr"/>
                      <a:r>
                        <a:rPr lang="it-IT" sz="700" b="1" i="0" u="none" strike="noStrike">
                          <a:solidFill>
                            <a:srgbClr val="FFFFFF"/>
                          </a:solidFill>
                          <a:effectLst/>
                          <a:latin typeface="Calibri" panose="020F0502020204030204" pitchFamily="34" charset="0"/>
                        </a:rPr>
                        <a:t>Prog.</a:t>
                      </a:r>
                    </a:p>
                  </a:txBody>
                  <a:tcPr marL="7021" marR="7021" marT="7021"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002E"/>
                    </a:solidFill>
                  </a:tcPr>
                </a:tc>
                <a:tc>
                  <a:txBody>
                    <a:bodyPr/>
                    <a:lstStyle/>
                    <a:p>
                      <a:pPr algn="ctr" fontAlgn="ctr"/>
                      <a:r>
                        <a:rPr lang="it-IT" sz="700" b="1" i="0" u="none" strike="noStrike">
                          <a:solidFill>
                            <a:srgbClr val="FFFFFF"/>
                          </a:solidFill>
                          <a:effectLst/>
                          <a:latin typeface="Calibri" panose="020F0502020204030204" pitchFamily="34" charset="0"/>
                        </a:rPr>
                        <a:t>ST</a:t>
                      </a:r>
                    </a:p>
                  </a:txBody>
                  <a:tcPr marL="7021" marR="7021" marT="7021"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002E"/>
                    </a:solidFill>
                  </a:tcPr>
                </a:tc>
                <a:tc>
                  <a:txBody>
                    <a:bodyPr/>
                    <a:lstStyle/>
                    <a:p>
                      <a:pPr algn="ctr" fontAlgn="ctr"/>
                      <a:r>
                        <a:rPr lang="it-IT" sz="700" b="1" i="0" u="none" strike="noStrike">
                          <a:solidFill>
                            <a:srgbClr val="FFFFFF"/>
                          </a:solidFill>
                          <a:effectLst/>
                          <a:latin typeface="Calibri" panose="020F0502020204030204" pitchFamily="34" charset="0"/>
                        </a:rPr>
                        <a:t>Tipologia</a:t>
                      </a:r>
                    </a:p>
                  </a:txBody>
                  <a:tcPr marL="7021" marR="7021" marT="7021"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002E"/>
                    </a:solidFill>
                  </a:tcPr>
                </a:tc>
                <a:tc>
                  <a:txBody>
                    <a:bodyPr/>
                    <a:lstStyle/>
                    <a:p>
                      <a:pPr algn="ctr" fontAlgn="ctr"/>
                      <a:r>
                        <a:rPr lang="it-IT" sz="700" b="1" i="0" u="none" strike="noStrike">
                          <a:solidFill>
                            <a:srgbClr val="FFFFFF"/>
                          </a:solidFill>
                          <a:effectLst/>
                          <a:latin typeface="Calibri" panose="020F0502020204030204" pitchFamily="34" charset="0"/>
                        </a:rPr>
                        <a:t>Strada</a:t>
                      </a:r>
                    </a:p>
                  </a:txBody>
                  <a:tcPr marL="7021" marR="7021" marT="7021"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002E"/>
                    </a:solidFill>
                  </a:tcPr>
                </a:tc>
                <a:tc>
                  <a:txBody>
                    <a:bodyPr/>
                    <a:lstStyle/>
                    <a:p>
                      <a:pPr algn="ctr" fontAlgn="ctr"/>
                      <a:r>
                        <a:rPr lang="it-IT" sz="700" b="1" i="0" u="none" strike="noStrike">
                          <a:solidFill>
                            <a:srgbClr val="FFFFFF"/>
                          </a:solidFill>
                          <a:effectLst/>
                          <a:latin typeface="Calibri" panose="020F0502020204030204" pitchFamily="34" charset="0"/>
                        </a:rPr>
                        <a:t>Titolo</a:t>
                      </a:r>
                    </a:p>
                  </a:txBody>
                  <a:tcPr marL="7021" marR="7021" marT="7021"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002E"/>
                    </a:solidFill>
                  </a:tcPr>
                </a:tc>
                <a:tc>
                  <a:txBody>
                    <a:bodyPr/>
                    <a:lstStyle/>
                    <a:p>
                      <a:pPr algn="ctr" fontAlgn="ctr"/>
                      <a:r>
                        <a:rPr lang="it-IT" sz="700" b="1" i="0" u="none" strike="noStrike">
                          <a:solidFill>
                            <a:srgbClr val="FFFFFF"/>
                          </a:solidFill>
                          <a:effectLst/>
                          <a:latin typeface="Calibri" panose="020F0502020204030204" pitchFamily="34" charset="0"/>
                        </a:rPr>
                        <a:t>Investimento</a:t>
                      </a:r>
                      <a:br>
                        <a:rPr lang="it-IT" sz="700" b="1" i="0" u="none" strike="noStrike">
                          <a:solidFill>
                            <a:srgbClr val="FFFFFF"/>
                          </a:solidFill>
                          <a:effectLst/>
                          <a:latin typeface="Calibri" panose="020F0502020204030204" pitchFamily="34" charset="0"/>
                        </a:rPr>
                      </a:br>
                      <a:r>
                        <a:rPr lang="it-IT" sz="700" b="1" i="0" u="none" strike="noStrike">
                          <a:solidFill>
                            <a:srgbClr val="FFFFFF"/>
                          </a:solidFill>
                          <a:effectLst/>
                          <a:latin typeface="Calibri" panose="020F0502020204030204" pitchFamily="34" charset="0"/>
                        </a:rPr>
                        <a:t>(€/Milioni)</a:t>
                      </a:r>
                    </a:p>
                  </a:txBody>
                  <a:tcPr marL="7021" marR="7021" marT="7021"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002E"/>
                    </a:solidFill>
                  </a:tcPr>
                </a:tc>
                <a:extLst>
                  <a:ext uri="{0D108BD9-81ED-4DB2-BD59-A6C34878D82A}">
                    <a16:rowId xmlns:a16="http://schemas.microsoft.com/office/drawing/2014/main" val="10001"/>
                  </a:ext>
                </a:extLst>
              </a:tr>
              <a:tr h="453511">
                <a:tc>
                  <a:txBody>
                    <a:bodyPr/>
                    <a:lstStyle/>
                    <a:p>
                      <a:pPr algn="ctr" fontAlgn="ctr"/>
                      <a:r>
                        <a:rPr lang="it-IT" sz="800" b="0" i="0" u="none" strike="noStrike">
                          <a:solidFill>
                            <a:srgbClr val="000000"/>
                          </a:solidFill>
                          <a:effectLst/>
                          <a:latin typeface="Calibri" panose="020F0502020204030204" pitchFamily="34" charset="0"/>
                        </a:rPr>
                        <a:t>1</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800" b="0" i="0" u="none" strike="noStrike">
                          <a:solidFill>
                            <a:srgbClr val="000000"/>
                          </a:solidFill>
                          <a:effectLst/>
                          <a:latin typeface="Calibri" panose="020F0502020204030204" pitchFamily="34" charset="0"/>
                        </a:rPr>
                        <a:t>Lazio</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Impianti</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SS5</a:t>
                      </a:r>
                      <a:br>
                        <a:rPr lang="it-IT" sz="700" b="0" i="0" u="none" strike="noStrike">
                          <a:solidFill>
                            <a:srgbClr val="000000"/>
                          </a:solidFill>
                          <a:effectLst/>
                          <a:latin typeface="Calibri" panose="020F0502020204030204" pitchFamily="34" charset="0"/>
                        </a:rPr>
                      </a:br>
                      <a:r>
                        <a:rPr lang="it-IT" sz="700" b="0" i="0" u="none" strike="noStrike">
                          <a:solidFill>
                            <a:srgbClr val="000000"/>
                          </a:solidFill>
                          <a:effectLst/>
                          <a:latin typeface="Calibri" panose="020F0502020204030204" pitchFamily="34" charset="0"/>
                        </a:rPr>
                        <a:t>SS260</a:t>
                      </a:r>
                      <a:br>
                        <a:rPr lang="it-IT" sz="700" b="0" i="0" u="none" strike="noStrike">
                          <a:solidFill>
                            <a:srgbClr val="000000"/>
                          </a:solidFill>
                          <a:effectLst/>
                          <a:latin typeface="Calibri" panose="020F0502020204030204" pitchFamily="34" charset="0"/>
                        </a:rPr>
                      </a:br>
                      <a:r>
                        <a:rPr lang="it-IT" sz="700" b="0" i="0" u="none" strike="noStrike">
                          <a:solidFill>
                            <a:srgbClr val="000000"/>
                          </a:solidFill>
                          <a:effectLst/>
                          <a:latin typeface="Calibri" panose="020F0502020204030204" pitchFamily="34" charset="0"/>
                        </a:rPr>
                        <a:t>SS471</a:t>
                      </a:r>
                      <a:br>
                        <a:rPr lang="it-IT" sz="700" b="0" i="0" u="none" strike="noStrike">
                          <a:solidFill>
                            <a:srgbClr val="000000"/>
                          </a:solidFill>
                          <a:effectLst/>
                          <a:latin typeface="Calibri" panose="020F0502020204030204" pitchFamily="34" charset="0"/>
                        </a:rPr>
                      </a:br>
                      <a:r>
                        <a:rPr lang="it-IT" sz="700" b="0" i="0" u="none" strike="noStrike">
                          <a:solidFill>
                            <a:srgbClr val="000000"/>
                          </a:solidFill>
                          <a:effectLst/>
                          <a:latin typeface="Calibri" panose="020F0502020204030204" pitchFamily="34" charset="0"/>
                        </a:rPr>
                        <a:t>SS578</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SS5-SS260-SS471-SS578 - Lavori di manutenzione programmata per la verifica e l'adeguamento e ripristino degli impianti di illuminazione, tecnologici e prevenzione incendi - Lavori anche notturni. Primo Stralcio.</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3,90</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r h="352345">
                <a:tc>
                  <a:txBody>
                    <a:bodyPr/>
                    <a:lstStyle/>
                    <a:p>
                      <a:pPr algn="ctr" fontAlgn="ctr"/>
                      <a:r>
                        <a:rPr lang="it-IT" sz="800" b="0" i="0" u="none" strike="noStrike" dirty="0">
                          <a:solidFill>
                            <a:srgbClr val="000000"/>
                          </a:solidFill>
                          <a:effectLst/>
                          <a:latin typeface="Calibri" panose="020F0502020204030204" pitchFamily="34" charset="0"/>
                        </a:rPr>
                        <a:t>2</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800" b="0" i="0" u="none" strike="noStrike" dirty="0">
                          <a:solidFill>
                            <a:srgbClr val="000000"/>
                          </a:solidFill>
                          <a:effectLst/>
                          <a:latin typeface="Calibri" panose="020F0502020204030204" pitchFamily="34" charset="0"/>
                        </a:rPr>
                        <a:t>Lazio</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Opere d'arte maggiori</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SS4</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S.S. 4 - LAVORI DI ADEGUAMENTO SISMICO DEL VIADOTTO VELINO al km 106+520</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24,23</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extLst>
                  <a:ext uri="{0D108BD9-81ED-4DB2-BD59-A6C34878D82A}">
                    <a16:rowId xmlns:a16="http://schemas.microsoft.com/office/drawing/2014/main" val="10003"/>
                  </a:ext>
                </a:extLst>
              </a:tr>
              <a:tr h="234897">
                <a:tc>
                  <a:txBody>
                    <a:bodyPr/>
                    <a:lstStyle/>
                    <a:p>
                      <a:pPr algn="ctr" fontAlgn="ctr"/>
                      <a:r>
                        <a:rPr lang="it-IT" sz="800" b="0" i="0" u="none" strike="noStrike">
                          <a:solidFill>
                            <a:srgbClr val="000000"/>
                          </a:solidFill>
                          <a:effectLst/>
                          <a:latin typeface="Calibri" panose="020F0502020204030204" pitchFamily="34" charset="0"/>
                        </a:rPr>
                        <a:t>3</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800" b="0" i="0" u="none" strike="noStrike">
                          <a:solidFill>
                            <a:srgbClr val="000000"/>
                          </a:solidFill>
                          <a:effectLst/>
                          <a:latin typeface="Calibri" panose="020F0502020204030204" pitchFamily="34" charset="0"/>
                        </a:rPr>
                        <a:t>Lazio</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Piano viabile</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SS675</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 675 - Lavori di M.P. per il rifacimento della pavimentazione stradale in t.s. tra il km 30+212 e il km 85+100 della S.S. 675. Lavori anche notturni 1° Stralcio</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5,00</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r h="352345">
                <a:tc>
                  <a:txBody>
                    <a:bodyPr/>
                    <a:lstStyle/>
                    <a:p>
                      <a:pPr algn="ctr" fontAlgn="ctr"/>
                      <a:r>
                        <a:rPr lang="it-IT" sz="800" b="0" i="0" u="none" strike="noStrike">
                          <a:solidFill>
                            <a:srgbClr val="000000"/>
                          </a:solidFill>
                          <a:effectLst/>
                          <a:latin typeface="Calibri" panose="020F0502020204030204" pitchFamily="34" charset="0"/>
                        </a:rPr>
                        <a:t>4</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800" b="0" i="0" u="none" strike="noStrike">
                          <a:solidFill>
                            <a:srgbClr val="000000"/>
                          </a:solidFill>
                          <a:effectLst/>
                          <a:latin typeface="Calibri" panose="020F0502020204030204" pitchFamily="34" charset="0"/>
                        </a:rPr>
                        <a:t>Lazio</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Piano viabile</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SS1</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 1 - Lavori di M.P. per il rifacimento della pavimentazione stradale in t.s. lungo la S.S. 1 Aurelia. Lavori anche notturni. 1° Stralcio</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5,00</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5"/>
                  </a:ext>
                </a:extLst>
              </a:tr>
              <a:tr h="352345">
                <a:tc>
                  <a:txBody>
                    <a:bodyPr/>
                    <a:lstStyle/>
                    <a:p>
                      <a:pPr algn="ctr" fontAlgn="ctr"/>
                      <a:r>
                        <a:rPr lang="it-IT" sz="800" b="0" i="0" u="none" strike="noStrike">
                          <a:solidFill>
                            <a:srgbClr val="000000"/>
                          </a:solidFill>
                          <a:effectLst/>
                          <a:latin typeface="Calibri" panose="020F0502020204030204" pitchFamily="34" charset="0"/>
                        </a:rPr>
                        <a:t>5</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800" b="0" i="0" u="none" strike="noStrike">
                          <a:solidFill>
                            <a:srgbClr val="000000"/>
                          </a:solidFill>
                          <a:effectLst/>
                          <a:latin typeface="Calibri" panose="020F0502020204030204" pitchFamily="34" charset="0"/>
                        </a:rPr>
                        <a:t>Lazio</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Piano viabile</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A91</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A91 - Lavori di M.S. per il rifacimento della pavimentazione ammalorata tra i km 10+000 e 18+464 dell'A91 in entrambe le carreggiate.</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4,20</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6"/>
                  </a:ext>
                </a:extLst>
              </a:tr>
              <a:tr h="352345">
                <a:tc>
                  <a:txBody>
                    <a:bodyPr/>
                    <a:lstStyle/>
                    <a:p>
                      <a:pPr algn="ctr" fontAlgn="ctr"/>
                      <a:r>
                        <a:rPr lang="it-IT" sz="800" b="0" i="0" u="none" strike="noStrike">
                          <a:solidFill>
                            <a:srgbClr val="000000"/>
                          </a:solidFill>
                          <a:effectLst/>
                          <a:latin typeface="Calibri" panose="020F0502020204030204" pitchFamily="34" charset="0"/>
                        </a:rPr>
                        <a:t>6</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800" b="0" i="0" u="none" strike="noStrike">
                          <a:solidFill>
                            <a:srgbClr val="000000"/>
                          </a:solidFill>
                          <a:effectLst/>
                          <a:latin typeface="Calibri" panose="020F0502020204030204" pitchFamily="34" charset="0"/>
                        </a:rPr>
                        <a:t>Lazio</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Piano viabile</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SS148</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 148 - Lavori di manutenzione programmata per il risanamento del piano viabile in tratti saltuari tra il km 10+500 e il km 40+000 direzione Terracina e tra il Km 38+880 e il Km 10+550 direzione Roma compreso svincoli e complanari. Lavori anche notturni</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5,18</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7"/>
                  </a:ext>
                </a:extLst>
              </a:tr>
              <a:tr h="352345">
                <a:tc>
                  <a:txBody>
                    <a:bodyPr/>
                    <a:lstStyle/>
                    <a:p>
                      <a:pPr algn="ctr" fontAlgn="ctr"/>
                      <a:r>
                        <a:rPr lang="it-IT" sz="800" b="0" i="0" u="none" strike="noStrike">
                          <a:solidFill>
                            <a:srgbClr val="000000"/>
                          </a:solidFill>
                          <a:effectLst/>
                          <a:latin typeface="Calibri" panose="020F0502020204030204" pitchFamily="34" charset="0"/>
                        </a:rPr>
                        <a:t>7</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800" b="0" i="0" u="none" strike="noStrike">
                          <a:solidFill>
                            <a:srgbClr val="000000"/>
                          </a:solidFill>
                          <a:effectLst/>
                          <a:latin typeface="Calibri" panose="020F0502020204030204" pitchFamily="34" charset="0"/>
                        </a:rPr>
                        <a:t>Lazio</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Piano viabile</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SS148</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 148 - Lavori di manutenzione programmata per il risanamento del piano viabile in tratti saltuari tra il km 36+000 e il km 109+200 direzione Terracina e tra il Km 109+200 e 38+900 direzione Roma compreso svincoli e complanari. Lavori anche notturni</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5,18</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8"/>
                  </a:ext>
                </a:extLst>
              </a:tr>
              <a:tr h="352345">
                <a:tc>
                  <a:txBody>
                    <a:bodyPr/>
                    <a:lstStyle/>
                    <a:p>
                      <a:pPr algn="ctr" fontAlgn="ctr"/>
                      <a:r>
                        <a:rPr lang="it-IT" sz="800" b="0" i="0" u="none" strike="noStrike" dirty="0">
                          <a:solidFill>
                            <a:srgbClr val="000000"/>
                          </a:solidFill>
                          <a:effectLst/>
                          <a:latin typeface="Calibri" panose="020F0502020204030204" pitchFamily="34" charset="0"/>
                        </a:rPr>
                        <a:t>8</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00"/>
                    </a:solidFill>
                  </a:tcPr>
                </a:tc>
                <a:tc>
                  <a:txBody>
                    <a:bodyPr/>
                    <a:lstStyle/>
                    <a:p>
                      <a:pPr algn="ctr" fontAlgn="ctr"/>
                      <a:r>
                        <a:rPr lang="it-IT" sz="800" b="0" i="0" u="none" strike="noStrike" dirty="0">
                          <a:solidFill>
                            <a:srgbClr val="000000"/>
                          </a:solidFill>
                          <a:effectLst/>
                          <a:latin typeface="Calibri" panose="020F0502020204030204" pitchFamily="34" charset="0"/>
                        </a:rPr>
                        <a:t>Lazio</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Opere d'arte maggiori</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SS4</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S.S.4 - Interventi di adeguamento e miglioramento tecnico-funzionale del Viadotto Valenzano dal km 109+025 al km 109+450</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11,83</a:t>
                      </a:r>
                    </a:p>
                  </a:txBody>
                  <a:tcPr marL="7021" marR="7021" marT="702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FFF00"/>
                    </a:solidFill>
                  </a:tcPr>
                </a:tc>
                <a:extLst>
                  <a:ext uri="{0D108BD9-81ED-4DB2-BD59-A6C34878D82A}">
                    <a16:rowId xmlns:a16="http://schemas.microsoft.com/office/drawing/2014/main" val="10009"/>
                  </a:ext>
                </a:extLst>
              </a:tr>
              <a:tr h="176173">
                <a:tc gridSpan="6">
                  <a:txBody>
                    <a:bodyPr/>
                    <a:lstStyle/>
                    <a:p>
                      <a:pPr algn="ctr" fontAlgn="ctr"/>
                      <a:r>
                        <a:rPr lang="it-IT" sz="700" b="1" i="0" u="none" strike="noStrike" dirty="0">
                          <a:solidFill>
                            <a:srgbClr val="FFFFFF"/>
                          </a:solidFill>
                          <a:effectLst/>
                          <a:latin typeface="Calibri" panose="020F0502020204030204" pitchFamily="34" charset="0"/>
                        </a:rPr>
                        <a:t> </a:t>
                      </a:r>
                    </a:p>
                  </a:txBody>
                  <a:tcPr marL="7021" marR="7021" marT="7021"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DC002E"/>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10"/>
                  </a:ext>
                </a:extLst>
              </a:tr>
            </a:tbl>
          </a:graphicData>
        </a:graphic>
      </p:graphicFrame>
      <p:graphicFrame>
        <p:nvGraphicFramePr>
          <p:cNvPr id="8" name="Diagramma 7"/>
          <p:cNvGraphicFramePr/>
          <p:nvPr>
            <p:extLst>
              <p:ext uri="{D42A27DB-BD31-4B8C-83A1-F6EECF244321}">
                <p14:modId xmlns:p14="http://schemas.microsoft.com/office/powerpoint/2010/main" val="2826712888"/>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2336957"/>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2776705" y="777056"/>
            <a:ext cx="2825197" cy="369332"/>
          </a:xfrm>
          <a:prstGeom prst="rect">
            <a:avLst/>
          </a:prstGeom>
        </p:spPr>
        <p:txBody>
          <a:bodyPr wrap="none">
            <a:spAutoFit/>
          </a:bodyPr>
          <a:lstStyle/>
          <a:p>
            <a:r>
              <a:rPr lang="it-IT" dirty="0">
                <a:solidFill>
                  <a:srgbClr val="C00000"/>
                </a:solidFill>
              </a:rPr>
              <a:t>Principali interventi in Corso</a:t>
            </a:r>
          </a:p>
        </p:txBody>
      </p:sp>
      <p:sp>
        <p:nvSpPr>
          <p:cNvPr id="10" name="Rettangolo arrotondato 9"/>
          <p:cNvSpPr/>
          <p:nvPr/>
        </p:nvSpPr>
        <p:spPr>
          <a:xfrm>
            <a:off x="931347" y="1134733"/>
            <a:ext cx="1362711" cy="509694"/>
          </a:xfrm>
          <a:prstGeom prst="round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263"/>
            <a:r>
              <a:rPr lang="it-IT" sz="1600" b="1" dirty="0">
                <a:solidFill>
                  <a:schemeClr val="bg1">
                    <a:lumMod val="50000"/>
                  </a:schemeClr>
                </a:solidFill>
                <a:latin typeface="+mj-lt"/>
              </a:rPr>
              <a:t>IN CORSO</a:t>
            </a:r>
          </a:p>
        </p:txBody>
      </p:sp>
      <p:sp>
        <p:nvSpPr>
          <p:cNvPr id="11" name="Shape 455"/>
          <p:cNvSpPr>
            <a:spLocks noChangeAspect="1"/>
          </p:cNvSpPr>
          <p:nvPr/>
        </p:nvSpPr>
        <p:spPr>
          <a:xfrm>
            <a:off x="331949" y="934698"/>
            <a:ext cx="900470" cy="875659"/>
          </a:xfrm>
          <a:prstGeom prst="ellipse">
            <a:avLst/>
          </a:prstGeom>
          <a:ln w="57150"/>
        </p:spPr>
        <p:style>
          <a:lnRef idx="2">
            <a:schemeClr val="accent5"/>
          </a:lnRef>
          <a:fillRef idx="1">
            <a:schemeClr val="lt1"/>
          </a:fillRef>
          <a:effectRef idx="0">
            <a:schemeClr val="accent5"/>
          </a:effectRef>
          <a:fontRef idx="minor">
            <a:schemeClr val="dk1"/>
          </a:fontRef>
        </p:style>
        <p:txBody>
          <a:bodyPr wrap="square" lIns="0" tIns="108000" rIns="0" bIns="0" numCol="1" anchor="ctr">
            <a:noAutofit/>
          </a:bodyPr>
          <a:lstStyle/>
          <a:p>
            <a:pPr algn="ctr">
              <a:lnSpc>
                <a:spcPts val="1500"/>
              </a:lnSpc>
              <a:defRPr sz="3000" b="1">
                <a:solidFill>
                  <a:srgbClr val="1C4598"/>
                </a:solidFill>
                <a:latin typeface="Arial"/>
                <a:ea typeface="Arial"/>
                <a:cs typeface="Arial"/>
                <a:sym typeface="Arial"/>
              </a:defRPr>
            </a:pPr>
            <a:r>
              <a:rPr lang="it-IT" sz="2200" dirty="0">
                <a:solidFill>
                  <a:schemeClr val="tx1">
                    <a:lumMod val="65000"/>
                    <a:lumOff val="35000"/>
                  </a:schemeClr>
                </a:solidFill>
                <a:latin typeface="+mj-lt"/>
              </a:rPr>
              <a:t>159,2</a:t>
            </a:r>
            <a:endParaRPr sz="2200" dirty="0">
              <a:solidFill>
                <a:schemeClr val="tx1">
                  <a:lumMod val="65000"/>
                  <a:lumOff val="35000"/>
                </a:schemeClr>
              </a:solidFill>
              <a:latin typeface="+mj-lt"/>
            </a:endParaRPr>
          </a:p>
        </p:txBody>
      </p:sp>
      <p:graphicFrame>
        <p:nvGraphicFramePr>
          <p:cNvPr id="3" name="Tabella 2"/>
          <p:cNvGraphicFramePr>
            <a:graphicFrameLocks noGrp="1"/>
          </p:cNvGraphicFramePr>
          <p:nvPr>
            <p:extLst>
              <p:ext uri="{D42A27DB-BD31-4B8C-83A1-F6EECF244321}">
                <p14:modId xmlns:p14="http://schemas.microsoft.com/office/powerpoint/2010/main" val="3678815452"/>
              </p:ext>
            </p:extLst>
          </p:nvPr>
        </p:nvGraphicFramePr>
        <p:xfrm>
          <a:off x="1232419" y="1760131"/>
          <a:ext cx="6928428" cy="3661570"/>
        </p:xfrm>
        <a:graphic>
          <a:graphicData uri="http://schemas.openxmlformats.org/drawingml/2006/table">
            <a:tbl>
              <a:tblPr/>
              <a:tblGrid>
                <a:gridCol w="873585">
                  <a:extLst>
                    <a:ext uri="{9D8B030D-6E8A-4147-A177-3AD203B41FA5}">
                      <a16:colId xmlns:a16="http://schemas.microsoft.com/office/drawing/2014/main" val="20000"/>
                    </a:ext>
                  </a:extLst>
                </a:gridCol>
                <a:gridCol w="461895">
                  <a:extLst>
                    <a:ext uri="{9D8B030D-6E8A-4147-A177-3AD203B41FA5}">
                      <a16:colId xmlns:a16="http://schemas.microsoft.com/office/drawing/2014/main" val="20001"/>
                    </a:ext>
                  </a:extLst>
                </a:gridCol>
                <a:gridCol w="733008">
                  <a:extLst>
                    <a:ext uri="{9D8B030D-6E8A-4147-A177-3AD203B41FA5}">
                      <a16:colId xmlns:a16="http://schemas.microsoft.com/office/drawing/2014/main" val="20002"/>
                    </a:ext>
                  </a:extLst>
                </a:gridCol>
                <a:gridCol w="461895">
                  <a:extLst>
                    <a:ext uri="{9D8B030D-6E8A-4147-A177-3AD203B41FA5}">
                      <a16:colId xmlns:a16="http://schemas.microsoft.com/office/drawing/2014/main" val="20003"/>
                    </a:ext>
                  </a:extLst>
                </a:gridCol>
                <a:gridCol w="3715244">
                  <a:extLst>
                    <a:ext uri="{9D8B030D-6E8A-4147-A177-3AD203B41FA5}">
                      <a16:colId xmlns:a16="http://schemas.microsoft.com/office/drawing/2014/main" val="20004"/>
                    </a:ext>
                  </a:extLst>
                </a:gridCol>
                <a:gridCol w="682801">
                  <a:extLst>
                    <a:ext uri="{9D8B030D-6E8A-4147-A177-3AD203B41FA5}">
                      <a16:colId xmlns:a16="http://schemas.microsoft.com/office/drawing/2014/main" val="20005"/>
                    </a:ext>
                  </a:extLst>
                </a:gridCol>
              </a:tblGrid>
              <a:tr h="317637">
                <a:tc gridSpan="6">
                  <a:txBody>
                    <a:bodyPr/>
                    <a:lstStyle/>
                    <a:p>
                      <a:pPr algn="ctr" fontAlgn="ctr"/>
                      <a:r>
                        <a:rPr lang="it-IT" sz="800" b="1" i="0" u="none" strike="noStrike" dirty="0">
                          <a:solidFill>
                            <a:srgbClr val="FFFFFF"/>
                          </a:solidFill>
                          <a:effectLst/>
                          <a:latin typeface="Calibri" panose="020F0502020204030204" pitchFamily="34" charset="0"/>
                        </a:rPr>
                        <a:t>PRINCIPALI INTERVENTI IN PROGETTAZIONE</a:t>
                      </a:r>
                    </a:p>
                  </a:txBody>
                  <a:tcPr marL="6341" marR="6341" marT="6341"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DC002E"/>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0"/>
                  </a:ext>
                </a:extLst>
              </a:tr>
              <a:tr h="317637">
                <a:tc>
                  <a:txBody>
                    <a:bodyPr/>
                    <a:lstStyle/>
                    <a:p>
                      <a:pPr algn="ctr" fontAlgn="ctr"/>
                      <a:r>
                        <a:rPr lang="it-IT" sz="700" b="1" i="0" u="none" strike="noStrike">
                          <a:solidFill>
                            <a:srgbClr val="FFFFFF"/>
                          </a:solidFill>
                          <a:effectLst/>
                          <a:latin typeface="Calibri" panose="020F0502020204030204" pitchFamily="34" charset="0"/>
                        </a:rPr>
                        <a:t>Prog.</a:t>
                      </a:r>
                    </a:p>
                  </a:txBody>
                  <a:tcPr marL="6341" marR="6341" marT="6341"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002E"/>
                    </a:solidFill>
                  </a:tcPr>
                </a:tc>
                <a:tc>
                  <a:txBody>
                    <a:bodyPr/>
                    <a:lstStyle/>
                    <a:p>
                      <a:pPr algn="ctr" fontAlgn="ctr"/>
                      <a:r>
                        <a:rPr lang="it-IT" sz="700" b="1" i="0" u="none" strike="noStrike">
                          <a:solidFill>
                            <a:srgbClr val="FFFFFF"/>
                          </a:solidFill>
                          <a:effectLst/>
                          <a:latin typeface="Calibri" panose="020F0502020204030204" pitchFamily="34" charset="0"/>
                        </a:rPr>
                        <a:t>ST</a:t>
                      </a:r>
                    </a:p>
                  </a:txBody>
                  <a:tcPr marL="6341" marR="6341" marT="6341"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002E"/>
                    </a:solidFill>
                  </a:tcPr>
                </a:tc>
                <a:tc>
                  <a:txBody>
                    <a:bodyPr/>
                    <a:lstStyle/>
                    <a:p>
                      <a:pPr algn="ctr" fontAlgn="ctr"/>
                      <a:r>
                        <a:rPr lang="it-IT" sz="700" b="1" i="0" u="none" strike="noStrike">
                          <a:solidFill>
                            <a:srgbClr val="FFFFFF"/>
                          </a:solidFill>
                          <a:effectLst/>
                          <a:latin typeface="Calibri" panose="020F0502020204030204" pitchFamily="34" charset="0"/>
                        </a:rPr>
                        <a:t>Tipologia</a:t>
                      </a:r>
                    </a:p>
                  </a:txBody>
                  <a:tcPr marL="6341" marR="6341" marT="6341"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002E"/>
                    </a:solidFill>
                  </a:tcPr>
                </a:tc>
                <a:tc>
                  <a:txBody>
                    <a:bodyPr/>
                    <a:lstStyle/>
                    <a:p>
                      <a:pPr algn="ctr" fontAlgn="ctr"/>
                      <a:r>
                        <a:rPr lang="it-IT" sz="700" b="1" i="0" u="none" strike="noStrike">
                          <a:solidFill>
                            <a:srgbClr val="FFFFFF"/>
                          </a:solidFill>
                          <a:effectLst/>
                          <a:latin typeface="Calibri" panose="020F0502020204030204" pitchFamily="34" charset="0"/>
                        </a:rPr>
                        <a:t>Strada</a:t>
                      </a:r>
                    </a:p>
                  </a:txBody>
                  <a:tcPr marL="6341" marR="6341" marT="6341"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002E"/>
                    </a:solidFill>
                  </a:tcPr>
                </a:tc>
                <a:tc>
                  <a:txBody>
                    <a:bodyPr/>
                    <a:lstStyle/>
                    <a:p>
                      <a:pPr algn="ctr" fontAlgn="ctr"/>
                      <a:r>
                        <a:rPr lang="it-IT" sz="700" b="1" i="0" u="none" strike="noStrike">
                          <a:solidFill>
                            <a:srgbClr val="FFFFFF"/>
                          </a:solidFill>
                          <a:effectLst/>
                          <a:latin typeface="Calibri" panose="020F0502020204030204" pitchFamily="34" charset="0"/>
                        </a:rPr>
                        <a:t>Titolo</a:t>
                      </a:r>
                    </a:p>
                  </a:txBody>
                  <a:tcPr marL="6341" marR="6341" marT="6341"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002E"/>
                    </a:solidFill>
                  </a:tcPr>
                </a:tc>
                <a:tc>
                  <a:txBody>
                    <a:bodyPr/>
                    <a:lstStyle/>
                    <a:p>
                      <a:pPr algn="ctr" fontAlgn="ctr"/>
                      <a:r>
                        <a:rPr lang="it-IT" sz="700" b="1" i="0" u="none" strike="noStrike">
                          <a:solidFill>
                            <a:srgbClr val="FFFFFF"/>
                          </a:solidFill>
                          <a:effectLst/>
                          <a:latin typeface="Calibri" panose="020F0502020204030204" pitchFamily="34" charset="0"/>
                        </a:rPr>
                        <a:t>Investimento</a:t>
                      </a:r>
                      <a:br>
                        <a:rPr lang="it-IT" sz="700" b="1" i="0" u="none" strike="noStrike">
                          <a:solidFill>
                            <a:srgbClr val="FFFFFF"/>
                          </a:solidFill>
                          <a:effectLst/>
                          <a:latin typeface="Calibri" panose="020F0502020204030204" pitchFamily="34" charset="0"/>
                        </a:rPr>
                      </a:br>
                      <a:r>
                        <a:rPr lang="it-IT" sz="700" b="1" i="0" u="none" strike="noStrike">
                          <a:solidFill>
                            <a:srgbClr val="FFFFFF"/>
                          </a:solidFill>
                          <a:effectLst/>
                          <a:latin typeface="Calibri" panose="020F0502020204030204" pitchFamily="34" charset="0"/>
                        </a:rPr>
                        <a:t>(€/Milioni)</a:t>
                      </a:r>
                    </a:p>
                  </a:txBody>
                  <a:tcPr marL="6341" marR="6341" marT="6341"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002E"/>
                    </a:solidFill>
                  </a:tcPr>
                </a:tc>
                <a:extLst>
                  <a:ext uri="{0D108BD9-81ED-4DB2-BD59-A6C34878D82A}">
                    <a16:rowId xmlns:a16="http://schemas.microsoft.com/office/drawing/2014/main" val="10001"/>
                  </a:ext>
                </a:extLst>
              </a:tr>
              <a:tr h="317637">
                <a:tc>
                  <a:txBody>
                    <a:bodyPr/>
                    <a:lstStyle/>
                    <a:p>
                      <a:pPr algn="ctr" fontAlgn="ctr"/>
                      <a:r>
                        <a:rPr lang="it-IT" sz="700" b="0" i="0" u="none" strike="noStrike">
                          <a:solidFill>
                            <a:srgbClr val="000000"/>
                          </a:solidFill>
                          <a:effectLst/>
                          <a:latin typeface="Calibri" panose="020F0502020204030204" pitchFamily="34" charset="0"/>
                        </a:rPr>
                        <a:t>1</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Lazio</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Opere d'Arte</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SS7</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S.S.7 Via Appia - “Lavori di consolidamento strutturale e restauro conservativo del ponte Pio IX di Ariccia"</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5,42</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r h="317637">
                <a:tc>
                  <a:txBody>
                    <a:bodyPr/>
                    <a:lstStyle/>
                    <a:p>
                      <a:pPr algn="ctr" fontAlgn="ctr"/>
                      <a:r>
                        <a:rPr lang="it-IT" sz="700" b="0" i="0" u="none" strike="noStrike">
                          <a:solidFill>
                            <a:srgbClr val="000000"/>
                          </a:solidFill>
                          <a:effectLst/>
                          <a:latin typeface="Calibri" panose="020F0502020204030204" pitchFamily="34" charset="0"/>
                        </a:rPr>
                        <a:t>2</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Lazio</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Impianti</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A90</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Applicativo - 1.2 - Modulo 1 - A90 - Fornitura ed installazione di apparati e sistemi Smart Road. Autostrada del Grande Raccordo Anulare dal km 55+700 al km 68+223 e dal km 0+000 al km 0+600.</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5,35</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r h="317637">
                <a:tc>
                  <a:txBody>
                    <a:bodyPr/>
                    <a:lstStyle/>
                    <a:p>
                      <a:pPr algn="ctr" fontAlgn="ctr"/>
                      <a:r>
                        <a:rPr lang="it-IT" sz="700" b="0" i="0" u="none" strike="noStrike">
                          <a:solidFill>
                            <a:srgbClr val="000000"/>
                          </a:solidFill>
                          <a:effectLst/>
                          <a:latin typeface="Calibri" panose="020F0502020204030204" pitchFamily="34" charset="0"/>
                        </a:rPr>
                        <a:t>3</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Lazio</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Opere Complementari</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SS4</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 N. 4 "Via Salaria" - Lavori di realizzazione della corsia di arrampicamento dal km 47+900 al km 49+000</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6,84</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r h="317637">
                <a:tc>
                  <a:txBody>
                    <a:bodyPr/>
                    <a:lstStyle/>
                    <a:p>
                      <a:pPr algn="ctr" fontAlgn="ctr"/>
                      <a:r>
                        <a:rPr lang="it-IT" sz="700" b="0" i="0" u="none" strike="noStrike" dirty="0">
                          <a:solidFill>
                            <a:srgbClr val="000000"/>
                          </a:solidFill>
                          <a:effectLst/>
                          <a:latin typeface="Calibri" panose="020F0502020204030204" pitchFamily="34" charset="0"/>
                        </a:rPr>
                        <a:t>4</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Lazio</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Impianti</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SS4</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S.S. N.4 Via Salaria Lavori di manutenzione straordinaria e di  ammodernamento degli impianti tecnologici a servizio della galleria "Colle Giardino"</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37,22</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extLst>
                  <a:ext uri="{0D108BD9-81ED-4DB2-BD59-A6C34878D82A}">
                    <a16:rowId xmlns:a16="http://schemas.microsoft.com/office/drawing/2014/main" val="10005"/>
                  </a:ext>
                </a:extLst>
              </a:tr>
              <a:tr h="317637">
                <a:tc>
                  <a:txBody>
                    <a:bodyPr/>
                    <a:lstStyle/>
                    <a:p>
                      <a:pPr algn="ctr" fontAlgn="ctr"/>
                      <a:r>
                        <a:rPr lang="it-IT" sz="700" b="0" i="0" u="none" strike="noStrike">
                          <a:solidFill>
                            <a:srgbClr val="000000"/>
                          </a:solidFill>
                          <a:effectLst/>
                          <a:latin typeface="Calibri" panose="020F0502020204030204" pitchFamily="34" charset="0"/>
                        </a:rPr>
                        <a:t>5</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Lazio</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Impianti</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SS4</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 N.4 Via Salaria Lavori di manutenzione straordinaria e di  ammodernamento degli impianti tecnologici a servizio della galleria "Sigillo"</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4,53</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6"/>
                  </a:ext>
                </a:extLst>
              </a:tr>
              <a:tr h="317637">
                <a:tc>
                  <a:txBody>
                    <a:bodyPr/>
                    <a:lstStyle/>
                    <a:p>
                      <a:pPr algn="ctr" fontAlgn="ctr"/>
                      <a:r>
                        <a:rPr lang="it-IT" sz="700" b="0" i="0" u="none" strike="noStrike" dirty="0">
                          <a:solidFill>
                            <a:srgbClr val="000000"/>
                          </a:solidFill>
                          <a:effectLst/>
                          <a:latin typeface="Calibri" panose="020F0502020204030204" pitchFamily="34" charset="0"/>
                        </a:rPr>
                        <a:t>6</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Lazio</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Piano Viabile</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SS260</a:t>
                      </a:r>
                      <a:br>
                        <a:rPr lang="it-IT" sz="700" b="0" i="0" u="none" strike="noStrike">
                          <a:solidFill>
                            <a:srgbClr val="000000"/>
                          </a:solidFill>
                          <a:effectLst/>
                          <a:latin typeface="Calibri" panose="020F0502020204030204" pitchFamily="34" charset="0"/>
                        </a:rPr>
                      </a:br>
                      <a:r>
                        <a:rPr lang="it-IT" sz="700" b="0" i="0" u="none" strike="noStrike">
                          <a:solidFill>
                            <a:srgbClr val="000000"/>
                          </a:solidFill>
                          <a:effectLst/>
                          <a:latin typeface="Calibri" panose="020F0502020204030204" pitchFamily="34" charset="0"/>
                        </a:rPr>
                        <a:t>SS471</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 260, S.S. 471 - Lavori di manutenzione programmata per il risanamento del piano viabile in tratti saltuari. Lavori anche notturni</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4,50</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7"/>
                  </a:ext>
                </a:extLst>
              </a:tr>
              <a:tr h="317637">
                <a:tc>
                  <a:txBody>
                    <a:bodyPr/>
                    <a:lstStyle/>
                    <a:p>
                      <a:pPr algn="ctr" fontAlgn="ctr"/>
                      <a:r>
                        <a:rPr lang="it-IT" sz="700" b="0" i="0" u="none" strike="noStrike">
                          <a:solidFill>
                            <a:srgbClr val="000000"/>
                          </a:solidFill>
                          <a:effectLst/>
                          <a:latin typeface="Calibri" panose="020F0502020204030204" pitchFamily="34" charset="0"/>
                        </a:rPr>
                        <a:t>7</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Lazio</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Piano Viabile</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SS578</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 578 - Lavori di manutenzione programmata per il risanamento del piano viabile in tratti saltuari  . Lavori anche notturni</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4,50</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8"/>
                  </a:ext>
                </a:extLst>
              </a:tr>
              <a:tr h="317637">
                <a:tc>
                  <a:txBody>
                    <a:bodyPr/>
                    <a:lstStyle/>
                    <a:p>
                      <a:pPr algn="ctr" fontAlgn="ctr"/>
                      <a:r>
                        <a:rPr lang="it-IT" sz="700" b="0" i="0" u="none" strike="noStrike" dirty="0">
                          <a:solidFill>
                            <a:srgbClr val="000000"/>
                          </a:solidFill>
                          <a:effectLst/>
                          <a:latin typeface="Calibri" panose="020F0502020204030204" pitchFamily="34" charset="0"/>
                        </a:rPr>
                        <a:t>8</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Lazio</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Opere d'Arte</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SS7</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Interventi di adeguamento al </a:t>
                      </a:r>
                      <a:r>
                        <a:rPr lang="it-IT" sz="700" b="0" i="0" u="none" strike="noStrike" dirty="0" err="1">
                          <a:solidFill>
                            <a:srgbClr val="000000"/>
                          </a:solidFill>
                          <a:effectLst/>
                          <a:latin typeface="Calibri" panose="020F0502020204030204" pitchFamily="34" charset="0"/>
                        </a:rPr>
                        <a:t>DLgs</a:t>
                      </a:r>
                      <a:r>
                        <a:rPr lang="it-IT" sz="700" b="0" i="0" u="none" strike="noStrike" dirty="0">
                          <a:solidFill>
                            <a:srgbClr val="000000"/>
                          </a:solidFill>
                          <a:effectLst/>
                          <a:latin typeface="Calibri" panose="020F0502020204030204" pitchFamily="34" charset="0"/>
                        </a:rPr>
                        <a:t> 264/06 delle opere civili della galleria Tempio di Giove - Canna direzione nord</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24,50</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extLst>
                  <a:ext uri="{0D108BD9-81ED-4DB2-BD59-A6C34878D82A}">
                    <a16:rowId xmlns:a16="http://schemas.microsoft.com/office/drawing/2014/main" val="10009"/>
                  </a:ext>
                </a:extLst>
              </a:tr>
              <a:tr h="322327">
                <a:tc>
                  <a:txBody>
                    <a:bodyPr/>
                    <a:lstStyle/>
                    <a:p>
                      <a:pPr algn="ctr" fontAlgn="ctr"/>
                      <a:r>
                        <a:rPr lang="it-IT" sz="700" b="0" i="0" u="none" strike="noStrike">
                          <a:solidFill>
                            <a:srgbClr val="000000"/>
                          </a:solidFill>
                          <a:effectLst/>
                          <a:latin typeface="Calibri" panose="020F0502020204030204" pitchFamily="34" charset="0"/>
                        </a:rPr>
                        <a:t>9</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Lazio</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Piano Viabile</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A90</a:t>
                      </a:r>
                      <a:br>
                        <a:rPr lang="it-IT" sz="700" b="0" i="0" u="none" strike="noStrike">
                          <a:solidFill>
                            <a:srgbClr val="000000"/>
                          </a:solidFill>
                          <a:effectLst/>
                          <a:latin typeface="Calibri" panose="020F0502020204030204" pitchFamily="34" charset="0"/>
                        </a:rPr>
                      </a:br>
                      <a:r>
                        <a:rPr lang="it-IT" sz="700" b="0" i="0" u="none" strike="noStrike">
                          <a:solidFill>
                            <a:srgbClr val="000000"/>
                          </a:solidFill>
                          <a:effectLst/>
                          <a:latin typeface="Calibri" panose="020F0502020204030204" pitchFamily="34" charset="0"/>
                        </a:rPr>
                        <a:t>A91</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it-IT" sz="700" b="0" i="0" u="none" strike="noStrike" dirty="0">
                          <a:solidFill>
                            <a:srgbClr val="000000"/>
                          </a:solidFill>
                          <a:effectLst/>
                          <a:latin typeface="Calibri" panose="020F0502020204030204" pitchFamily="34" charset="0"/>
                        </a:rPr>
                        <a:t>Autostrade A90 “Grande Raccordo Anulare” e A91 “Roma Aeroporto di Fiumicino”. Lavori di risanamento del piano viabile in tratti saltuari delle Autostrade del CMD comprese complanari e svincoli. Lavori notturni.</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it-IT" sz="700" b="0" i="0" u="none" strike="noStrike" dirty="0">
                          <a:solidFill>
                            <a:srgbClr val="000000"/>
                          </a:solidFill>
                          <a:effectLst/>
                          <a:latin typeface="Calibri" panose="020F0502020204030204" pitchFamily="34" charset="0"/>
                        </a:rPr>
                        <a:t>6,00</a:t>
                      </a:r>
                    </a:p>
                  </a:txBody>
                  <a:tcPr marL="6341" marR="6341" marT="6341"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2F2F2"/>
                    </a:solidFill>
                  </a:tcPr>
                </a:tc>
                <a:extLst>
                  <a:ext uri="{0D108BD9-81ED-4DB2-BD59-A6C34878D82A}">
                    <a16:rowId xmlns:a16="http://schemas.microsoft.com/office/drawing/2014/main" val="10010"/>
                  </a:ext>
                </a:extLst>
              </a:tr>
              <a:tr h="158819">
                <a:tc gridSpan="6">
                  <a:txBody>
                    <a:bodyPr/>
                    <a:lstStyle/>
                    <a:p>
                      <a:pPr algn="ctr" fontAlgn="ctr"/>
                      <a:r>
                        <a:rPr lang="it-IT" sz="700" b="1" i="0" u="none" strike="noStrike" dirty="0">
                          <a:solidFill>
                            <a:srgbClr val="FFFFFF"/>
                          </a:solidFill>
                          <a:effectLst/>
                          <a:latin typeface="Calibri" panose="020F0502020204030204" pitchFamily="34" charset="0"/>
                        </a:rPr>
                        <a:t> </a:t>
                      </a:r>
                    </a:p>
                  </a:txBody>
                  <a:tcPr marL="6341" marR="6341" marT="6341"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DC002E"/>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11"/>
                  </a:ext>
                </a:extLst>
              </a:tr>
            </a:tbl>
          </a:graphicData>
        </a:graphic>
      </p:graphicFrame>
      <p:sp>
        <p:nvSpPr>
          <p:cNvPr id="12" name="CasellaDiTesto 11"/>
          <p:cNvSpPr txBox="1"/>
          <p:nvPr/>
        </p:nvSpPr>
        <p:spPr>
          <a:xfrm>
            <a:off x="379973" y="1775709"/>
            <a:ext cx="1468582" cy="276999"/>
          </a:xfrm>
          <a:prstGeom prst="rect">
            <a:avLst/>
          </a:prstGeom>
          <a:noFill/>
        </p:spPr>
        <p:txBody>
          <a:bodyPr wrap="square" rtlCol="0">
            <a:spAutoFit/>
          </a:bodyPr>
          <a:lstStyle/>
          <a:p>
            <a:r>
              <a:rPr lang="it-IT" sz="1200" b="1" dirty="0"/>
              <a:t>€/milioni</a:t>
            </a:r>
          </a:p>
        </p:txBody>
      </p:sp>
      <p:graphicFrame>
        <p:nvGraphicFramePr>
          <p:cNvPr id="8" name="Diagramma 7"/>
          <p:cNvGraphicFramePr/>
          <p:nvPr>
            <p:extLst>
              <p:ext uri="{D42A27DB-BD31-4B8C-83A1-F6EECF244321}">
                <p14:modId xmlns:p14="http://schemas.microsoft.com/office/powerpoint/2010/main" val="2826712888"/>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9629107"/>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ttangolo arrotondato 55"/>
          <p:cNvSpPr/>
          <p:nvPr/>
        </p:nvSpPr>
        <p:spPr>
          <a:xfrm>
            <a:off x="5928021" y="2538205"/>
            <a:ext cx="1730760" cy="36376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defTabSz="914263"/>
            <a:r>
              <a:rPr lang="it-IT" b="1" dirty="0">
                <a:solidFill>
                  <a:schemeClr val="bg1">
                    <a:lumMod val="50000"/>
                  </a:schemeClr>
                </a:solidFill>
                <a:latin typeface="+mj-lt"/>
              </a:rPr>
              <a:t>Impianti</a:t>
            </a:r>
            <a:endParaRPr lang="it-IT" sz="2000" b="1" dirty="0">
              <a:solidFill>
                <a:schemeClr val="bg1">
                  <a:lumMod val="50000"/>
                </a:schemeClr>
              </a:solidFill>
              <a:latin typeface="+mj-lt"/>
            </a:endParaRPr>
          </a:p>
        </p:txBody>
      </p:sp>
      <p:sp>
        <p:nvSpPr>
          <p:cNvPr id="5" name="Titolo 1"/>
          <p:cNvSpPr txBox="1">
            <a:spLocks/>
          </p:cNvSpPr>
          <p:nvPr/>
        </p:nvSpPr>
        <p:spPr>
          <a:xfrm>
            <a:off x="299404" y="869913"/>
            <a:ext cx="8382465" cy="529325"/>
          </a:xfrm>
          <a:prstGeom prst="rect">
            <a:avLst/>
          </a:prstGeom>
        </p:spPr>
        <p:txBody>
          <a:bodyPr/>
          <a:lst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a:lstStyle>
          <a:p>
            <a:pPr marL="257175" indent="-257175" defTabSz="685800" eaLnBrk="0" fontAlgn="base" hangingPunct="0">
              <a:spcBef>
                <a:spcPts val="900"/>
              </a:spcBef>
              <a:spcAft>
                <a:spcPct val="0"/>
              </a:spcAft>
              <a:defRPr/>
            </a:pPr>
            <a:r>
              <a:rPr lang="it-IT" sz="2000" dirty="0">
                <a:solidFill>
                  <a:srgbClr val="C00000"/>
                </a:solidFill>
              </a:rPr>
              <a:t>Approvazione Progetti MP 2019-20-21</a:t>
            </a:r>
            <a:endParaRPr lang="it-IT" sz="2000" u="sng" dirty="0">
              <a:solidFill>
                <a:srgbClr val="C00000"/>
              </a:solidFill>
            </a:endParaRPr>
          </a:p>
        </p:txBody>
      </p:sp>
      <p:sp>
        <p:nvSpPr>
          <p:cNvPr id="42" name="Rettangolo arrotondato 41"/>
          <p:cNvSpPr/>
          <p:nvPr/>
        </p:nvSpPr>
        <p:spPr>
          <a:xfrm>
            <a:off x="1581318" y="4732242"/>
            <a:ext cx="1730760" cy="50969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defTabSz="914263"/>
            <a:r>
              <a:rPr lang="it-IT" b="1" dirty="0">
                <a:solidFill>
                  <a:schemeClr val="bg1">
                    <a:lumMod val="50000"/>
                  </a:schemeClr>
                </a:solidFill>
                <a:latin typeface="+mj-lt"/>
              </a:rPr>
              <a:t>n. 72 Progetti</a:t>
            </a:r>
            <a:endParaRPr lang="it-IT" sz="2000" b="1" dirty="0">
              <a:solidFill>
                <a:schemeClr val="bg1">
                  <a:lumMod val="50000"/>
                </a:schemeClr>
              </a:solidFill>
              <a:latin typeface="+mj-lt"/>
            </a:endParaRPr>
          </a:p>
        </p:txBody>
      </p:sp>
      <p:sp>
        <p:nvSpPr>
          <p:cNvPr id="43" name="Shape 455"/>
          <p:cNvSpPr>
            <a:spLocks noChangeAspect="1"/>
          </p:cNvSpPr>
          <p:nvPr/>
        </p:nvSpPr>
        <p:spPr>
          <a:xfrm>
            <a:off x="3250357" y="4547522"/>
            <a:ext cx="893153" cy="879135"/>
          </a:xfrm>
          <a:prstGeom prst="ellipse">
            <a:avLst/>
          </a:prstGeom>
          <a:ln w="57150"/>
        </p:spPr>
        <p:style>
          <a:lnRef idx="2">
            <a:schemeClr val="accent2"/>
          </a:lnRef>
          <a:fillRef idx="1">
            <a:schemeClr val="lt1"/>
          </a:fillRef>
          <a:effectRef idx="0">
            <a:schemeClr val="accent2"/>
          </a:effectRef>
          <a:fontRef idx="minor">
            <a:schemeClr val="dk1"/>
          </a:fontRef>
        </p:style>
        <p:txBody>
          <a:bodyPr wrap="square" lIns="0" tIns="108000" rIns="0" bIns="0" numCol="1" anchor="t" anchorCtr="0">
            <a:noAutofit/>
          </a:bodyPr>
          <a:lstStyle/>
          <a:p>
            <a:pPr algn="ctr">
              <a:lnSpc>
                <a:spcPts val="1500"/>
              </a:lnSpc>
              <a:defRPr sz="3000" b="1">
                <a:solidFill>
                  <a:srgbClr val="1C4598"/>
                </a:solidFill>
                <a:latin typeface="Arial"/>
                <a:ea typeface="Arial"/>
                <a:cs typeface="Arial"/>
                <a:sym typeface="Arial"/>
              </a:defRPr>
            </a:pPr>
            <a:endParaRPr lang="it-IT" sz="1400" dirty="0">
              <a:ln w="0"/>
              <a:solidFill>
                <a:schemeClr val="accent1"/>
              </a:solidFill>
              <a:effectLst>
                <a:outerShdw blurRad="38100" dist="25400" dir="5400000" algn="ctr" rotWithShape="0">
                  <a:srgbClr val="6E747A">
                    <a:alpha val="43000"/>
                  </a:srgbClr>
                </a:outerShdw>
              </a:effectLst>
              <a:latin typeface="+mj-lt"/>
            </a:endParaRPr>
          </a:p>
          <a:p>
            <a:pPr algn="ctr">
              <a:lnSpc>
                <a:spcPts val="1500"/>
              </a:lnSpc>
              <a:defRPr sz="3000" b="1">
                <a:solidFill>
                  <a:srgbClr val="1C4598"/>
                </a:solidFill>
                <a:latin typeface="Arial"/>
                <a:ea typeface="Arial"/>
                <a:cs typeface="Arial"/>
                <a:sym typeface="Arial"/>
              </a:defRPr>
            </a:pPr>
            <a:endParaRPr sz="1400" dirty="0">
              <a:ln w="0"/>
              <a:solidFill>
                <a:schemeClr val="accent1"/>
              </a:solidFill>
              <a:effectLst>
                <a:outerShdw blurRad="38100" dist="25400" dir="5400000" algn="ctr" rotWithShape="0">
                  <a:srgbClr val="6E747A">
                    <a:alpha val="43000"/>
                  </a:srgbClr>
                </a:outerShdw>
              </a:effectLst>
              <a:latin typeface="+mj-lt"/>
            </a:endParaRPr>
          </a:p>
        </p:txBody>
      </p:sp>
      <p:sp>
        <p:nvSpPr>
          <p:cNvPr id="51" name="Shape 455"/>
          <p:cNvSpPr>
            <a:spLocks noChangeAspect="1"/>
          </p:cNvSpPr>
          <p:nvPr/>
        </p:nvSpPr>
        <p:spPr>
          <a:xfrm>
            <a:off x="5246593" y="2436993"/>
            <a:ext cx="612000" cy="602395"/>
          </a:xfrm>
          <a:prstGeom prst="ellipse">
            <a:avLst/>
          </a:prstGeom>
          <a:ln w="57150">
            <a:solidFill>
              <a:srgbClr val="CC0000"/>
            </a:solidFill>
          </a:ln>
        </p:spPr>
        <p:style>
          <a:lnRef idx="2">
            <a:schemeClr val="accent2"/>
          </a:lnRef>
          <a:fillRef idx="1">
            <a:schemeClr val="lt1"/>
          </a:fillRef>
          <a:effectRef idx="0">
            <a:schemeClr val="accent2"/>
          </a:effectRef>
          <a:fontRef idx="minor">
            <a:schemeClr val="dk1"/>
          </a:fontRef>
        </p:style>
        <p:txBody>
          <a:bodyPr wrap="square" lIns="0" tIns="108000" rIns="0" bIns="0" numCol="1" anchor="t" anchorCtr="0">
            <a:noAutofit/>
          </a:bodyPr>
          <a:lstStyle/>
          <a:p>
            <a:pPr algn="ctr">
              <a:lnSpc>
                <a:spcPts val="1500"/>
              </a:lnSpc>
              <a:defRPr sz="3000" b="1">
                <a:solidFill>
                  <a:srgbClr val="1C4598"/>
                </a:solidFill>
                <a:latin typeface="Arial"/>
                <a:ea typeface="Arial"/>
                <a:cs typeface="Arial"/>
                <a:sym typeface="Arial"/>
              </a:defRPr>
            </a:pPr>
            <a:r>
              <a:rPr lang="it-IT" sz="1400" dirty="0">
                <a:ln w="0"/>
                <a:solidFill>
                  <a:schemeClr val="accent1"/>
                </a:solidFill>
                <a:effectLst>
                  <a:outerShdw blurRad="38100" dist="25400" dir="5400000" algn="ctr" rotWithShape="0">
                    <a:srgbClr val="6E747A">
                      <a:alpha val="43000"/>
                    </a:srgbClr>
                  </a:outerShdw>
                </a:effectLst>
                <a:latin typeface="+mj-lt"/>
              </a:rPr>
              <a:t>54,5</a:t>
            </a:r>
            <a:endParaRPr sz="1400" dirty="0">
              <a:ln w="0"/>
              <a:solidFill>
                <a:schemeClr val="accent1"/>
              </a:solidFill>
              <a:effectLst>
                <a:outerShdw blurRad="38100" dist="25400" dir="5400000" algn="ctr" rotWithShape="0">
                  <a:srgbClr val="6E747A">
                    <a:alpha val="43000"/>
                  </a:srgbClr>
                </a:outerShdw>
              </a:effectLst>
              <a:latin typeface="+mj-lt"/>
            </a:endParaRPr>
          </a:p>
        </p:txBody>
      </p:sp>
      <p:sp>
        <p:nvSpPr>
          <p:cNvPr id="53" name="Shape 455"/>
          <p:cNvSpPr>
            <a:spLocks noChangeAspect="1"/>
          </p:cNvSpPr>
          <p:nvPr/>
        </p:nvSpPr>
        <p:spPr>
          <a:xfrm>
            <a:off x="5246593" y="3186604"/>
            <a:ext cx="612000" cy="602395"/>
          </a:xfrm>
          <a:prstGeom prst="ellipse">
            <a:avLst/>
          </a:prstGeom>
          <a:ln w="57150">
            <a:solidFill>
              <a:srgbClr val="CC0000"/>
            </a:solidFill>
          </a:ln>
        </p:spPr>
        <p:style>
          <a:lnRef idx="2">
            <a:schemeClr val="accent2"/>
          </a:lnRef>
          <a:fillRef idx="1">
            <a:schemeClr val="lt1"/>
          </a:fillRef>
          <a:effectRef idx="0">
            <a:schemeClr val="accent2"/>
          </a:effectRef>
          <a:fontRef idx="minor">
            <a:schemeClr val="dk1"/>
          </a:fontRef>
        </p:style>
        <p:txBody>
          <a:bodyPr wrap="square" lIns="0" tIns="108000" rIns="0" bIns="0" numCol="1" anchor="t" anchorCtr="0">
            <a:noAutofit/>
          </a:bodyPr>
          <a:lstStyle/>
          <a:p>
            <a:pPr algn="ctr">
              <a:lnSpc>
                <a:spcPts val="1500"/>
              </a:lnSpc>
              <a:defRPr sz="3000" b="1">
                <a:solidFill>
                  <a:srgbClr val="1C4598"/>
                </a:solidFill>
                <a:latin typeface="Arial"/>
                <a:ea typeface="Arial"/>
                <a:cs typeface="Arial"/>
                <a:sym typeface="Arial"/>
              </a:defRPr>
            </a:pPr>
            <a:r>
              <a:rPr lang="it-IT" sz="1400" dirty="0">
                <a:ln w="0"/>
                <a:solidFill>
                  <a:schemeClr val="accent1"/>
                </a:solidFill>
                <a:effectLst>
                  <a:outerShdw blurRad="38100" dist="25400" dir="5400000" algn="ctr" rotWithShape="0">
                    <a:srgbClr val="6E747A">
                      <a:alpha val="43000"/>
                    </a:srgbClr>
                  </a:outerShdw>
                </a:effectLst>
                <a:latin typeface="+mj-lt"/>
              </a:rPr>
              <a:t>23,4</a:t>
            </a:r>
            <a:endParaRPr sz="1400" dirty="0">
              <a:ln w="0"/>
              <a:solidFill>
                <a:schemeClr val="accent1"/>
              </a:solidFill>
              <a:effectLst>
                <a:outerShdw blurRad="38100" dist="25400" dir="5400000" algn="ctr" rotWithShape="0">
                  <a:srgbClr val="6E747A">
                    <a:alpha val="43000"/>
                  </a:srgbClr>
                </a:outerShdw>
              </a:effectLst>
              <a:latin typeface="+mj-lt"/>
            </a:endParaRPr>
          </a:p>
        </p:txBody>
      </p:sp>
      <p:sp>
        <p:nvSpPr>
          <p:cNvPr id="59" name="Shape 455"/>
          <p:cNvSpPr>
            <a:spLocks noChangeAspect="1"/>
          </p:cNvSpPr>
          <p:nvPr/>
        </p:nvSpPr>
        <p:spPr>
          <a:xfrm>
            <a:off x="5253155" y="3936215"/>
            <a:ext cx="612000" cy="602395"/>
          </a:xfrm>
          <a:prstGeom prst="ellipse">
            <a:avLst/>
          </a:prstGeom>
          <a:ln w="57150">
            <a:solidFill>
              <a:srgbClr val="CC0000"/>
            </a:solidFill>
          </a:ln>
        </p:spPr>
        <p:style>
          <a:lnRef idx="2">
            <a:schemeClr val="accent2"/>
          </a:lnRef>
          <a:fillRef idx="1">
            <a:schemeClr val="lt1"/>
          </a:fillRef>
          <a:effectRef idx="0">
            <a:schemeClr val="accent2"/>
          </a:effectRef>
          <a:fontRef idx="minor">
            <a:schemeClr val="dk1"/>
          </a:fontRef>
        </p:style>
        <p:txBody>
          <a:bodyPr wrap="square" lIns="0" tIns="108000" rIns="0" bIns="0" numCol="1" anchor="t" anchorCtr="0">
            <a:noAutofit/>
          </a:bodyPr>
          <a:lstStyle/>
          <a:p>
            <a:pPr algn="ctr">
              <a:lnSpc>
                <a:spcPts val="1500"/>
              </a:lnSpc>
              <a:defRPr sz="3000" b="1">
                <a:solidFill>
                  <a:srgbClr val="1C4598"/>
                </a:solidFill>
                <a:latin typeface="Arial"/>
                <a:ea typeface="Arial"/>
                <a:cs typeface="Arial"/>
                <a:sym typeface="Arial"/>
              </a:defRPr>
            </a:pPr>
            <a:r>
              <a:rPr lang="it-IT" sz="1400" dirty="0">
                <a:ln w="0"/>
                <a:solidFill>
                  <a:schemeClr val="accent1"/>
                </a:solidFill>
                <a:effectLst>
                  <a:outerShdw blurRad="38100" dist="25400" dir="5400000" algn="ctr" rotWithShape="0">
                    <a:srgbClr val="6E747A">
                      <a:alpha val="43000"/>
                    </a:srgbClr>
                  </a:outerShdw>
                </a:effectLst>
                <a:latin typeface="+mj-lt"/>
              </a:rPr>
              <a:t>39,9</a:t>
            </a:r>
            <a:endParaRPr sz="1400" dirty="0">
              <a:ln w="0"/>
              <a:solidFill>
                <a:schemeClr val="accent1"/>
              </a:solidFill>
              <a:effectLst>
                <a:outerShdw blurRad="38100" dist="25400" dir="5400000" algn="ctr" rotWithShape="0">
                  <a:srgbClr val="6E747A">
                    <a:alpha val="43000"/>
                  </a:srgbClr>
                </a:outerShdw>
              </a:effectLst>
              <a:latin typeface="+mj-lt"/>
            </a:endParaRPr>
          </a:p>
        </p:txBody>
      </p:sp>
      <p:sp>
        <p:nvSpPr>
          <p:cNvPr id="61" name="Shape 455"/>
          <p:cNvSpPr>
            <a:spLocks noChangeAspect="1"/>
          </p:cNvSpPr>
          <p:nvPr/>
        </p:nvSpPr>
        <p:spPr>
          <a:xfrm>
            <a:off x="5246279" y="4685826"/>
            <a:ext cx="612000" cy="602395"/>
          </a:xfrm>
          <a:prstGeom prst="ellipse">
            <a:avLst/>
          </a:prstGeom>
          <a:ln w="57150">
            <a:solidFill>
              <a:srgbClr val="CC0000"/>
            </a:solidFill>
          </a:ln>
        </p:spPr>
        <p:style>
          <a:lnRef idx="2">
            <a:schemeClr val="accent2"/>
          </a:lnRef>
          <a:fillRef idx="1">
            <a:schemeClr val="lt1"/>
          </a:fillRef>
          <a:effectRef idx="0">
            <a:schemeClr val="accent2"/>
          </a:effectRef>
          <a:fontRef idx="minor">
            <a:schemeClr val="dk1"/>
          </a:fontRef>
        </p:style>
        <p:txBody>
          <a:bodyPr wrap="square" lIns="0" tIns="108000" rIns="0" bIns="0" numCol="1" anchor="t" anchorCtr="0">
            <a:noAutofit/>
          </a:bodyPr>
          <a:lstStyle/>
          <a:p>
            <a:pPr algn="ctr">
              <a:lnSpc>
                <a:spcPts val="1500"/>
              </a:lnSpc>
              <a:defRPr sz="3000" b="1">
                <a:solidFill>
                  <a:srgbClr val="1C4598"/>
                </a:solidFill>
                <a:latin typeface="Arial"/>
                <a:ea typeface="Arial"/>
                <a:cs typeface="Arial"/>
                <a:sym typeface="Arial"/>
              </a:defRPr>
            </a:pPr>
            <a:r>
              <a:rPr lang="it-IT" sz="1400" dirty="0">
                <a:ln w="0"/>
                <a:solidFill>
                  <a:schemeClr val="accent1"/>
                </a:solidFill>
                <a:effectLst>
                  <a:outerShdw blurRad="38100" dist="25400" dir="5400000" algn="ctr" rotWithShape="0">
                    <a:srgbClr val="6E747A">
                      <a:alpha val="43000"/>
                    </a:srgbClr>
                  </a:outerShdw>
                </a:effectLst>
                <a:latin typeface="+mj-lt"/>
              </a:rPr>
              <a:t>54,8</a:t>
            </a:r>
            <a:endParaRPr sz="1400" dirty="0">
              <a:ln w="0"/>
              <a:solidFill>
                <a:schemeClr val="accent1"/>
              </a:solidFill>
              <a:effectLst>
                <a:outerShdw blurRad="38100" dist="25400" dir="5400000" algn="ctr" rotWithShape="0">
                  <a:srgbClr val="6E747A">
                    <a:alpha val="43000"/>
                  </a:srgbClr>
                </a:outerShdw>
              </a:effectLst>
              <a:latin typeface="+mj-lt"/>
            </a:endParaRPr>
          </a:p>
        </p:txBody>
      </p:sp>
      <p:sp>
        <p:nvSpPr>
          <p:cNvPr id="2" name="Rettangolo 1"/>
          <p:cNvSpPr/>
          <p:nvPr/>
        </p:nvSpPr>
        <p:spPr>
          <a:xfrm>
            <a:off x="3250357" y="4732242"/>
            <a:ext cx="878627" cy="509694"/>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it-IT" b="1" dirty="0">
                <a:solidFill>
                  <a:srgbClr val="008080"/>
                </a:solidFill>
              </a:rPr>
              <a:t>190,6M€</a:t>
            </a:r>
          </a:p>
        </p:txBody>
      </p:sp>
      <p:sp>
        <p:nvSpPr>
          <p:cNvPr id="28" name="Parentesi graffa aperta 27"/>
          <p:cNvSpPr/>
          <p:nvPr/>
        </p:nvSpPr>
        <p:spPr>
          <a:xfrm>
            <a:off x="4593154" y="1399239"/>
            <a:ext cx="687206" cy="3966480"/>
          </a:xfrm>
          <a:prstGeom prst="leftBrace">
            <a:avLst>
              <a:gd name="adj1" fmla="val 8333"/>
              <a:gd name="adj2" fmla="val 87934"/>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it-IT"/>
          </a:p>
        </p:txBody>
      </p:sp>
      <p:sp>
        <p:nvSpPr>
          <p:cNvPr id="29" name="Rettangolo arrotondato 28"/>
          <p:cNvSpPr/>
          <p:nvPr/>
        </p:nvSpPr>
        <p:spPr>
          <a:xfrm>
            <a:off x="5928021" y="3305921"/>
            <a:ext cx="2617524" cy="36376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defTabSz="914263"/>
            <a:r>
              <a:rPr lang="it-IT" sz="2000" b="1" dirty="0">
                <a:solidFill>
                  <a:schemeClr val="bg1">
                    <a:lumMod val="50000"/>
                  </a:schemeClr>
                </a:solidFill>
                <a:latin typeface="+mj-lt"/>
              </a:rPr>
              <a:t>Opere Complementari</a:t>
            </a:r>
          </a:p>
        </p:txBody>
      </p:sp>
      <p:sp>
        <p:nvSpPr>
          <p:cNvPr id="30" name="Rettangolo arrotondato 29"/>
          <p:cNvSpPr/>
          <p:nvPr/>
        </p:nvSpPr>
        <p:spPr>
          <a:xfrm>
            <a:off x="5928021" y="4051345"/>
            <a:ext cx="2617524" cy="36376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defTabSz="914263"/>
            <a:r>
              <a:rPr lang="it-IT" sz="2000" b="1" dirty="0">
                <a:solidFill>
                  <a:schemeClr val="bg1">
                    <a:lumMod val="50000"/>
                  </a:schemeClr>
                </a:solidFill>
                <a:latin typeface="+mj-lt"/>
              </a:rPr>
              <a:t>Opere D’Arte Maggiori</a:t>
            </a:r>
          </a:p>
        </p:txBody>
      </p:sp>
      <p:sp>
        <p:nvSpPr>
          <p:cNvPr id="31" name="Rettangolo arrotondato 30"/>
          <p:cNvSpPr/>
          <p:nvPr/>
        </p:nvSpPr>
        <p:spPr>
          <a:xfrm>
            <a:off x="5928021" y="4785717"/>
            <a:ext cx="1730760" cy="36376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defTabSz="914263"/>
            <a:r>
              <a:rPr lang="it-IT" sz="2000" b="1" dirty="0">
                <a:solidFill>
                  <a:schemeClr val="bg1">
                    <a:lumMod val="50000"/>
                  </a:schemeClr>
                </a:solidFill>
                <a:latin typeface="+mj-lt"/>
              </a:rPr>
              <a:t>Piano Viabile</a:t>
            </a:r>
          </a:p>
        </p:txBody>
      </p:sp>
      <p:sp>
        <p:nvSpPr>
          <p:cNvPr id="32" name="CasellaDiTesto 31"/>
          <p:cNvSpPr txBox="1"/>
          <p:nvPr/>
        </p:nvSpPr>
        <p:spPr>
          <a:xfrm>
            <a:off x="5682809" y="1382435"/>
            <a:ext cx="2517339" cy="276999"/>
          </a:xfrm>
          <a:prstGeom prst="rect">
            <a:avLst/>
          </a:prstGeom>
          <a:noFill/>
        </p:spPr>
        <p:txBody>
          <a:bodyPr wrap="square" rtlCol="0">
            <a:spAutoFit/>
          </a:bodyPr>
          <a:lstStyle/>
          <a:p>
            <a:r>
              <a:rPr lang="it-IT" sz="1200" b="1" dirty="0">
                <a:solidFill>
                  <a:schemeClr val="tx2"/>
                </a:solidFill>
              </a:rPr>
              <a:t>Divisione Tipologica</a:t>
            </a:r>
          </a:p>
        </p:txBody>
      </p:sp>
      <p:sp>
        <p:nvSpPr>
          <p:cNvPr id="3" name="Freccia a destra rientrata 2"/>
          <p:cNvSpPr/>
          <p:nvPr/>
        </p:nvSpPr>
        <p:spPr>
          <a:xfrm rot="7395534">
            <a:off x="3844045" y="4177482"/>
            <a:ext cx="474388" cy="307990"/>
          </a:xfrm>
          <a:prstGeom prst="notch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t-IT"/>
          </a:p>
        </p:txBody>
      </p:sp>
      <p:sp>
        <p:nvSpPr>
          <p:cNvPr id="22" name="CasellaDiTesto 21"/>
          <p:cNvSpPr txBox="1"/>
          <p:nvPr/>
        </p:nvSpPr>
        <p:spPr>
          <a:xfrm>
            <a:off x="5109722" y="1393977"/>
            <a:ext cx="1101437" cy="253916"/>
          </a:xfrm>
          <a:prstGeom prst="rect">
            <a:avLst/>
          </a:prstGeom>
          <a:noFill/>
        </p:spPr>
        <p:txBody>
          <a:bodyPr wrap="square" rtlCol="0">
            <a:spAutoFit/>
          </a:bodyPr>
          <a:lstStyle/>
          <a:p>
            <a:r>
              <a:rPr lang="it-IT" sz="1050" b="1" dirty="0"/>
              <a:t>€/milioni</a:t>
            </a:r>
          </a:p>
        </p:txBody>
      </p:sp>
      <p:graphicFrame>
        <p:nvGraphicFramePr>
          <p:cNvPr id="23" name="Grafico 22"/>
          <p:cNvGraphicFramePr>
            <a:graphicFrameLocks/>
          </p:cNvGraphicFramePr>
          <p:nvPr/>
        </p:nvGraphicFramePr>
        <p:xfrm>
          <a:off x="335934" y="1441150"/>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24" name="Rettangolo arrotondato 23"/>
          <p:cNvSpPr/>
          <p:nvPr/>
        </p:nvSpPr>
        <p:spPr>
          <a:xfrm>
            <a:off x="5927243" y="1794778"/>
            <a:ext cx="1730760" cy="36376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defTabSz="914263"/>
            <a:r>
              <a:rPr lang="it-IT" b="1" dirty="0">
                <a:solidFill>
                  <a:schemeClr val="bg1">
                    <a:lumMod val="50000"/>
                  </a:schemeClr>
                </a:solidFill>
                <a:latin typeface="+mj-lt"/>
              </a:rPr>
              <a:t>Barriere</a:t>
            </a:r>
            <a:endParaRPr lang="it-IT" sz="2000" b="1" dirty="0">
              <a:solidFill>
                <a:schemeClr val="bg1">
                  <a:lumMod val="50000"/>
                </a:schemeClr>
              </a:solidFill>
              <a:latin typeface="+mj-lt"/>
            </a:endParaRPr>
          </a:p>
        </p:txBody>
      </p:sp>
      <p:sp>
        <p:nvSpPr>
          <p:cNvPr id="25" name="Shape 455"/>
          <p:cNvSpPr>
            <a:spLocks noChangeAspect="1"/>
          </p:cNvSpPr>
          <p:nvPr/>
        </p:nvSpPr>
        <p:spPr>
          <a:xfrm>
            <a:off x="5245815" y="1693566"/>
            <a:ext cx="612000" cy="602395"/>
          </a:xfrm>
          <a:prstGeom prst="ellipse">
            <a:avLst/>
          </a:prstGeom>
          <a:ln w="57150">
            <a:solidFill>
              <a:srgbClr val="CC0000"/>
            </a:solidFill>
          </a:ln>
        </p:spPr>
        <p:style>
          <a:lnRef idx="2">
            <a:schemeClr val="accent2"/>
          </a:lnRef>
          <a:fillRef idx="1">
            <a:schemeClr val="lt1"/>
          </a:fillRef>
          <a:effectRef idx="0">
            <a:schemeClr val="accent2"/>
          </a:effectRef>
          <a:fontRef idx="minor">
            <a:schemeClr val="dk1"/>
          </a:fontRef>
        </p:style>
        <p:txBody>
          <a:bodyPr wrap="square" lIns="0" tIns="108000" rIns="0" bIns="0" numCol="1" anchor="t" anchorCtr="0">
            <a:noAutofit/>
          </a:bodyPr>
          <a:lstStyle/>
          <a:p>
            <a:pPr algn="ctr">
              <a:lnSpc>
                <a:spcPts val="1500"/>
              </a:lnSpc>
              <a:defRPr sz="3000" b="1">
                <a:solidFill>
                  <a:srgbClr val="1C4598"/>
                </a:solidFill>
                <a:latin typeface="Arial"/>
                <a:ea typeface="Arial"/>
                <a:cs typeface="Arial"/>
                <a:sym typeface="Arial"/>
              </a:defRPr>
            </a:pPr>
            <a:r>
              <a:rPr lang="it-IT" sz="1400" dirty="0">
                <a:ln w="0"/>
                <a:solidFill>
                  <a:schemeClr val="accent1"/>
                </a:solidFill>
                <a:effectLst>
                  <a:outerShdw blurRad="38100" dist="25400" dir="5400000" algn="ctr" rotWithShape="0">
                    <a:srgbClr val="6E747A">
                      <a:alpha val="43000"/>
                    </a:srgbClr>
                  </a:outerShdw>
                </a:effectLst>
                <a:latin typeface="+mj-lt"/>
              </a:rPr>
              <a:t>18,0</a:t>
            </a:r>
            <a:endParaRPr sz="1400" dirty="0">
              <a:ln w="0"/>
              <a:solidFill>
                <a:schemeClr val="accent1"/>
              </a:solidFill>
              <a:effectLst>
                <a:outerShdw blurRad="38100" dist="25400" dir="5400000" algn="ctr" rotWithShape="0">
                  <a:srgbClr val="6E747A">
                    <a:alpha val="43000"/>
                  </a:srgbClr>
                </a:outerShdw>
              </a:effectLst>
              <a:latin typeface="+mj-lt"/>
            </a:endParaRPr>
          </a:p>
        </p:txBody>
      </p:sp>
      <p:graphicFrame>
        <p:nvGraphicFramePr>
          <p:cNvPr id="26" name="Diagramma 25"/>
          <p:cNvGraphicFramePr/>
          <p:nvPr>
            <p:extLst>
              <p:ext uri="{D42A27DB-BD31-4B8C-83A1-F6EECF244321}">
                <p14:modId xmlns:p14="http://schemas.microsoft.com/office/powerpoint/2010/main" val="2826712888"/>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1544691"/>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txBox="1">
            <a:spLocks/>
          </p:cNvSpPr>
          <p:nvPr/>
        </p:nvSpPr>
        <p:spPr>
          <a:xfrm>
            <a:off x="364477" y="903224"/>
            <a:ext cx="11176620" cy="866367"/>
          </a:xfrm>
          <a:prstGeom prst="rect">
            <a:avLst/>
          </a:prstGeom>
        </p:spPr>
        <p:txBody>
          <a:bodyPr/>
          <a:lst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a:lstStyle>
          <a:p>
            <a:r>
              <a:rPr lang="it-IT" sz="1800" dirty="0"/>
              <a:t>Manutenzione Programmata - Andamento Produzione 2018/2021 e Previsione 2022</a:t>
            </a:r>
          </a:p>
        </p:txBody>
      </p:sp>
      <p:graphicFrame>
        <p:nvGraphicFramePr>
          <p:cNvPr id="9" name="Grafico 8"/>
          <p:cNvGraphicFramePr>
            <a:graphicFrameLocks/>
          </p:cNvGraphicFramePr>
          <p:nvPr/>
        </p:nvGraphicFramePr>
        <p:xfrm>
          <a:off x="1112363" y="2312591"/>
          <a:ext cx="7678132" cy="313266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ella 3"/>
          <p:cNvGraphicFramePr>
            <a:graphicFrameLocks noGrp="1"/>
          </p:cNvGraphicFramePr>
          <p:nvPr/>
        </p:nvGraphicFramePr>
        <p:xfrm>
          <a:off x="215389" y="1282046"/>
          <a:ext cx="8374065" cy="1083525"/>
        </p:xfrm>
        <a:graphic>
          <a:graphicData uri="http://schemas.openxmlformats.org/drawingml/2006/table">
            <a:tbl>
              <a:tblPr/>
              <a:tblGrid>
                <a:gridCol w="1364935">
                  <a:extLst>
                    <a:ext uri="{9D8B030D-6E8A-4147-A177-3AD203B41FA5}">
                      <a16:colId xmlns:a16="http://schemas.microsoft.com/office/drawing/2014/main" val="20000"/>
                    </a:ext>
                  </a:extLst>
                </a:gridCol>
                <a:gridCol w="1401826">
                  <a:extLst>
                    <a:ext uri="{9D8B030D-6E8A-4147-A177-3AD203B41FA5}">
                      <a16:colId xmlns:a16="http://schemas.microsoft.com/office/drawing/2014/main" val="20001"/>
                    </a:ext>
                  </a:extLst>
                </a:gridCol>
                <a:gridCol w="1401826">
                  <a:extLst>
                    <a:ext uri="{9D8B030D-6E8A-4147-A177-3AD203B41FA5}">
                      <a16:colId xmlns:a16="http://schemas.microsoft.com/office/drawing/2014/main" val="20002"/>
                    </a:ext>
                  </a:extLst>
                </a:gridCol>
                <a:gridCol w="1401826">
                  <a:extLst>
                    <a:ext uri="{9D8B030D-6E8A-4147-A177-3AD203B41FA5}">
                      <a16:colId xmlns:a16="http://schemas.microsoft.com/office/drawing/2014/main" val="20003"/>
                    </a:ext>
                  </a:extLst>
                </a:gridCol>
                <a:gridCol w="1401826">
                  <a:extLst>
                    <a:ext uri="{9D8B030D-6E8A-4147-A177-3AD203B41FA5}">
                      <a16:colId xmlns:a16="http://schemas.microsoft.com/office/drawing/2014/main" val="20004"/>
                    </a:ext>
                  </a:extLst>
                </a:gridCol>
                <a:gridCol w="1401826">
                  <a:extLst>
                    <a:ext uri="{9D8B030D-6E8A-4147-A177-3AD203B41FA5}">
                      <a16:colId xmlns:a16="http://schemas.microsoft.com/office/drawing/2014/main" val="20005"/>
                    </a:ext>
                  </a:extLst>
                </a:gridCol>
              </a:tblGrid>
              <a:tr h="343976">
                <a:tc>
                  <a:txBody>
                    <a:bodyPr/>
                    <a:lstStyle/>
                    <a:p>
                      <a:pPr algn="l" fontAlgn="b"/>
                      <a:endParaRPr lang="it-IT" sz="1100" b="0" i="0" u="none" strike="noStrike" dirty="0">
                        <a:solidFill>
                          <a:srgbClr val="000000"/>
                        </a:solidFill>
                        <a:effectLst/>
                        <a:latin typeface="Calibri" panose="020F0502020204030204" pitchFamily="34" charset="0"/>
                      </a:endParaRPr>
                    </a:p>
                  </a:txBody>
                  <a:tcPr marL="6148" marR="6148" marT="6148" marB="0" anchor="b">
                    <a:lnL>
                      <a:noFill/>
                    </a:lnL>
                    <a:lnR w="6350" cap="flat" cmpd="sng" algn="ctr">
                      <a:solidFill>
                        <a:srgbClr val="A6A6A6"/>
                      </a:solidFill>
                      <a:prstDash val="solid"/>
                      <a:round/>
                      <a:headEnd type="none" w="med" len="med"/>
                      <a:tailEnd type="none" w="med" len="med"/>
                    </a:lnR>
                    <a:lnT>
                      <a:noFill/>
                    </a:lnT>
                    <a:lnB>
                      <a:noFill/>
                    </a:lnB>
                  </a:tcPr>
                </a:tc>
                <a:tc gridSpan="5">
                  <a:txBody>
                    <a:bodyPr/>
                    <a:lstStyle/>
                    <a:p>
                      <a:pPr algn="ctr" fontAlgn="ctr"/>
                      <a:r>
                        <a:rPr lang="it-IT" sz="1100" b="1" i="0" u="none" strike="noStrike" dirty="0">
                          <a:solidFill>
                            <a:srgbClr val="000000"/>
                          </a:solidFill>
                          <a:effectLst/>
                          <a:latin typeface="Calibri" panose="020F0502020204030204" pitchFamily="34" charset="0"/>
                        </a:rPr>
                        <a:t>Anno</a:t>
                      </a:r>
                    </a:p>
                  </a:txBody>
                  <a:tcPr marL="6148" marR="6148" marT="6148" marB="0" anchor="ctr">
                    <a:lnL w="6350" cap="flat" cmpd="sng" algn="ctr">
                      <a:solidFill>
                        <a:srgbClr val="A6A6A6"/>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solidFill>
                      <a:srgbClr val="D9D9D9"/>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0"/>
                  </a:ext>
                </a:extLst>
              </a:tr>
              <a:tr h="343976">
                <a:tc>
                  <a:txBody>
                    <a:bodyPr/>
                    <a:lstStyle/>
                    <a:p>
                      <a:pPr algn="l" fontAlgn="b"/>
                      <a:endParaRPr lang="it-IT" sz="1100" b="0" i="0" u="none" strike="noStrike">
                        <a:solidFill>
                          <a:srgbClr val="000000"/>
                        </a:solidFill>
                        <a:effectLst/>
                        <a:latin typeface="Calibri" panose="020F0502020204030204" pitchFamily="34" charset="0"/>
                      </a:endParaRPr>
                    </a:p>
                  </a:txBody>
                  <a:tcPr marL="6148" marR="6148" marT="6148" marB="0" anchor="b">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tcPr>
                </a:tc>
                <a:tc>
                  <a:txBody>
                    <a:bodyPr/>
                    <a:lstStyle/>
                    <a:p>
                      <a:pPr algn="ctr" fontAlgn="ctr"/>
                      <a:r>
                        <a:rPr lang="it-IT" sz="1100" b="1" i="0" u="none" strike="noStrike">
                          <a:solidFill>
                            <a:srgbClr val="000000"/>
                          </a:solidFill>
                          <a:effectLst/>
                          <a:latin typeface="Calibri" panose="020F0502020204030204" pitchFamily="34" charset="0"/>
                        </a:rPr>
                        <a:t>2018</a:t>
                      </a:r>
                    </a:p>
                  </a:txBody>
                  <a:tcPr marL="6148" marR="6148" marT="614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D9D9D9"/>
                    </a:solidFill>
                  </a:tcPr>
                </a:tc>
                <a:tc>
                  <a:txBody>
                    <a:bodyPr/>
                    <a:lstStyle/>
                    <a:p>
                      <a:pPr algn="ctr" fontAlgn="ctr"/>
                      <a:r>
                        <a:rPr lang="it-IT" sz="1100" b="1" i="0" u="none" strike="noStrike">
                          <a:solidFill>
                            <a:srgbClr val="000000"/>
                          </a:solidFill>
                          <a:effectLst/>
                          <a:latin typeface="Calibri" panose="020F0502020204030204" pitchFamily="34" charset="0"/>
                        </a:rPr>
                        <a:t>2019</a:t>
                      </a:r>
                    </a:p>
                  </a:txBody>
                  <a:tcPr marL="6148" marR="6148" marT="614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D9D9D9"/>
                    </a:solidFill>
                  </a:tcPr>
                </a:tc>
                <a:tc>
                  <a:txBody>
                    <a:bodyPr/>
                    <a:lstStyle/>
                    <a:p>
                      <a:pPr algn="ctr" fontAlgn="ctr"/>
                      <a:r>
                        <a:rPr lang="it-IT" sz="1100" b="1" i="0" u="none" strike="noStrike">
                          <a:solidFill>
                            <a:srgbClr val="000000"/>
                          </a:solidFill>
                          <a:effectLst/>
                          <a:latin typeface="Calibri" panose="020F0502020204030204" pitchFamily="34" charset="0"/>
                        </a:rPr>
                        <a:t>2020</a:t>
                      </a:r>
                    </a:p>
                  </a:txBody>
                  <a:tcPr marL="6148" marR="6148" marT="614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D9D9D9"/>
                    </a:solidFill>
                  </a:tcPr>
                </a:tc>
                <a:tc>
                  <a:txBody>
                    <a:bodyPr/>
                    <a:lstStyle/>
                    <a:p>
                      <a:pPr algn="ctr" fontAlgn="ctr"/>
                      <a:r>
                        <a:rPr lang="it-IT" sz="1100" b="1" i="0" u="none" strike="noStrike">
                          <a:solidFill>
                            <a:srgbClr val="000000"/>
                          </a:solidFill>
                          <a:effectLst/>
                          <a:latin typeface="Calibri" panose="020F0502020204030204" pitchFamily="34" charset="0"/>
                        </a:rPr>
                        <a:t>2021</a:t>
                      </a:r>
                    </a:p>
                  </a:txBody>
                  <a:tcPr marL="6148" marR="6148" marT="614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D9D9D9"/>
                    </a:solidFill>
                  </a:tcPr>
                </a:tc>
                <a:tc>
                  <a:txBody>
                    <a:bodyPr/>
                    <a:lstStyle/>
                    <a:p>
                      <a:pPr algn="ctr" fontAlgn="ctr"/>
                      <a:r>
                        <a:rPr lang="it-IT" sz="1100" b="1" i="0" u="none" strike="noStrike">
                          <a:solidFill>
                            <a:srgbClr val="000000"/>
                          </a:solidFill>
                          <a:effectLst/>
                          <a:latin typeface="Calibri" panose="020F0502020204030204" pitchFamily="34" charset="0"/>
                        </a:rPr>
                        <a:t>2022</a:t>
                      </a:r>
                    </a:p>
                  </a:txBody>
                  <a:tcPr marL="6148" marR="6148" marT="614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D9D9D9"/>
                    </a:solidFill>
                  </a:tcPr>
                </a:tc>
                <a:extLst>
                  <a:ext uri="{0D108BD9-81ED-4DB2-BD59-A6C34878D82A}">
                    <a16:rowId xmlns:a16="http://schemas.microsoft.com/office/drawing/2014/main" val="10001"/>
                  </a:ext>
                </a:extLst>
              </a:tr>
              <a:tr h="395573">
                <a:tc>
                  <a:txBody>
                    <a:bodyPr/>
                    <a:lstStyle/>
                    <a:p>
                      <a:pPr algn="ctr" fontAlgn="ctr"/>
                      <a:r>
                        <a:rPr lang="it-IT" sz="1200" b="1" i="0" u="none" strike="noStrike">
                          <a:solidFill>
                            <a:srgbClr val="FFFFFF"/>
                          </a:solidFill>
                          <a:effectLst/>
                          <a:latin typeface="Calibri" panose="020F0502020204030204" pitchFamily="34" charset="0"/>
                        </a:rPr>
                        <a:t>Produzione / Previsione MP</a:t>
                      </a:r>
                    </a:p>
                  </a:txBody>
                  <a:tcPr marL="6148" marR="6148" marT="614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DC002E"/>
                    </a:solidFill>
                  </a:tcPr>
                </a:tc>
                <a:tc>
                  <a:txBody>
                    <a:bodyPr/>
                    <a:lstStyle/>
                    <a:p>
                      <a:pPr algn="ctr" fontAlgn="ctr"/>
                      <a:r>
                        <a:rPr lang="it-IT" sz="1200" b="1" i="0" u="none" strike="noStrike">
                          <a:solidFill>
                            <a:srgbClr val="FFFFFF"/>
                          </a:solidFill>
                          <a:effectLst/>
                          <a:latin typeface="Calibri" panose="020F0502020204030204" pitchFamily="34" charset="0"/>
                        </a:rPr>
                        <a:t>15,59</a:t>
                      </a:r>
                    </a:p>
                  </a:txBody>
                  <a:tcPr marL="6148" marR="6148" marT="614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DC002E"/>
                    </a:solidFill>
                  </a:tcPr>
                </a:tc>
                <a:tc>
                  <a:txBody>
                    <a:bodyPr/>
                    <a:lstStyle/>
                    <a:p>
                      <a:pPr algn="ctr" fontAlgn="ctr"/>
                      <a:r>
                        <a:rPr lang="it-IT" sz="1200" b="1" i="0" u="none" strike="noStrike">
                          <a:solidFill>
                            <a:srgbClr val="FFFFFF"/>
                          </a:solidFill>
                          <a:effectLst/>
                          <a:latin typeface="Calibri" panose="020F0502020204030204" pitchFamily="34" charset="0"/>
                        </a:rPr>
                        <a:t>36,44</a:t>
                      </a:r>
                    </a:p>
                  </a:txBody>
                  <a:tcPr marL="6148" marR="6148" marT="614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DC002E"/>
                    </a:solidFill>
                  </a:tcPr>
                </a:tc>
                <a:tc>
                  <a:txBody>
                    <a:bodyPr/>
                    <a:lstStyle/>
                    <a:p>
                      <a:pPr algn="ctr" fontAlgn="ctr"/>
                      <a:r>
                        <a:rPr lang="it-IT" sz="1200" b="1" i="0" u="none" strike="noStrike">
                          <a:solidFill>
                            <a:srgbClr val="FFFFFF"/>
                          </a:solidFill>
                          <a:effectLst/>
                          <a:latin typeface="Calibri" panose="020F0502020204030204" pitchFamily="34" charset="0"/>
                        </a:rPr>
                        <a:t>57,79</a:t>
                      </a:r>
                    </a:p>
                  </a:txBody>
                  <a:tcPr marL="6148" marR="6148" marT="614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DC002E"/>
                    </a:solidFill>
                  </a:tcPr>
                </a:tc>
                <a:tc>
                  <a:txBody>
                    <a:bodyPr/>
                    <a:lstStyle/>
                    <a:p>
                      <a:pPr algn="ctr" fontAlgn="ctr"/>
                      <a:r>
                        <a:rPr lang="it-IT" sz="1200" b="1" i="0" u="none" strike="noStrike">
                          <a:solidFill>
                            <a:srgbClr val="FFFFFF"/>
                          </a:solidFill>
                          <a:effectLst/>
                          <a:latin typeface="Calibri" panose="020F0502020204030204" pitchFamily="34" charset="0"/>
                        </a:rPr>
                        <a:t>81,40</a:t>
                      </a:r>
                    </a:p>
                  </a:txBody>
                  <a:tcPr marL="6148" marR="6148" marT="614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DC002E"/>
                    </a:solidFill>
                  </a:tcPr>
                </a:tc>
                <a:tc>
                  <a:txBody>
                    <a:bodyPr/>
                    <a:lstStyle/>
                    <a:p>
                      <a:pPr algn="ctr" fontAlgn="ctr"/>
                      <a:r>
                        <a:rPr lang="it-IT" sz="1200" b="1" i="0" u="none" strike="noStrike" dirty="0">
                          <a:solidFill>
                            <a:srgbClr val="FFFFFF"/>
                          </a:solidFill>
                          <a:effectLst/>
                          <a:latin typeface="Calibri" panose="020F0502020204030204" pitchFamily="34" charset="0"/>
                        </a:rPr>
                        <a:t>80,00 + 24,00</a:t>
                      </a:r>
                    </a:p>
                  </a:txBody>
                  <a:tcPr marL="6148" marR="6148" marT="614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DC002E"/>
                    </a:solidFill>
                  </a:tcPr>
                </a:tc>
                <a:extLst>
                  <a:ext uri="{0D108BD9-81ED-4DB2-BD59-A6C34878D82A}">
                    <a16:rowId xmlns:a16="http://schemas.microsoft.com/office/drawing/2014/main" val="10002"/>
                  </a:ext>
                </a:extLst>
              </a:tr>
            </a:tbl>
          </a:graphicData>
        </a:graphic>
      </p:graphicFrame>
      <p:graphicFrame>
        <p:nvGraphicFramePr>
          <p:cNvPr id="7" name="Diagramma 6"/>
          <p:cNvGraphicFramePr/>
          <p:nvPr>
            <p:extLst>
              <p:ext uri="{D42A27DB-BD31-4B8C-83A1-F6EECF244321}">
                <p14:modId xmlns:p14="http://schemas.microsoft.com/office/powerpoint/2010/main" val="2826712888"/>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84192328"/>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3"/>
          <a:stretch>
            <a:fillRect/>
          </a:stretch>
        </p:blipFill>
        <p:spPr>
          <a:xfrm>
            <a:off x="2500297" y="623376"/>
            <a:ext cx="6277900" cy="4810161"/>
          </a:xfrm>
          <a:prstGeom prst="rect">
            <a:avLst/>
          </a:prstGeom>
        </p:spPr>
      </p:pic>
      <p:sp>
        <p:nvSpPr>
          <p:cNvPr id="14" name="Titolo 1"/>
          <p:cNvSpPr txBox="1">
            <a:spLocks/>
          </p:cNvSpPr>
          <p:nvPr/>
        </p:nvSpPr>
        <p:spPr bwMode="auto">
          <a:xfrm>
            <a:off x="256538" y="481481"/>
            <a:ext cx="8382000" cy="65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35100" rIns="67500" bIns="35100" numCol="1" anchor="b" anchorCtr="0" compatLnSpc="1">
            <a:prstTxWarp prst="textNoShape">
              <a:avLst/>
            </a:prstTxWarp>
          </a:bodyPr>
          <a:lst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a:lstStyle>
          <a:p>
            <a:r>
              <a:rPr lang="it-IT" sz="2100" dirty="0">
                <a:solidFill>
                  <a:srgbClr val="D90000"/>
                </a:solidFill>
              </a:rPr>
              <a:t>Localizzazione cantieri</a:t>
            </a:r>
          </a:p>
        </p:txBody>
      </p:sp>
      <p:grpSp>
        <p:nvGrpSpPr>
          <p:cNvPr id="3" name="Gruppo 2"/>
          <p:cNvGrpSpPr/>
          <p:nvPr/>
        </p:nvGrpSpPr>
        <p:grpSpPr>
          <a:xfrm>
            <a:off x="255742" y="2658360"/>
            <a:ext cx="1867990" cy="684883"/>
            <a:chOff x="282487" y="2829263"/>
            <a:chExt cx="2490653" cy="1016279"/>
          </a:xfrm>
        </p:grpSpPr>
        <p:sp>
          <p:nvSpPr>
            <p:cNvPr id="8" name="Rettangolo 7"/>
            <p:cNvSpPr/>
            <p:nvPr/>
          </p:nvSpPr>
          <p:spPr>
            <a:xfrm>
              <a:off x="282487" y="2829263"/>
              <a:ext cx="2490653" cy="1016279"/>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FFFFFF"/>
                </a:solidFill>
              </a:endParaRPr>
            </a:p>
          </p:txBody>
        </p:sp>
        <p:sp>
          <p:nvSpPr>
            <p:cNvPr id="9" name="Ovale 8"/>
            <p:cNvSpPr/>
            <p:nvPr/>
          </p:nvSpPr>
          <p:spPr>
            <a:xfrm>
              <a:off x="403766" y="3237568"/>
              <a:ext cx="226423" cy="226423"/>
            </a:xfrm>
            <a:prstGeom prst="ellipse">
              <a:avLst/>
            </a:prstGeom>
            <a:solidFill>
              <a:srgbClr val="00B05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it-IT" sz="900" b="1" dirty="0">
                  <a:solidFill>
                    <a:srgbClr val="FFFFFF"/>
                  </a:solidFill>
                </a:rPr>
                <a:t>N</a:t>
              </a:r>
            </a:p>
          </p:txBody>
        </p:sp>
        <p:sp>
          <p:nvSpPr>
            <p:cNvPr id="10" name="CasellaDiTesto 9"/>
            <p:cNvSpPr txBox="1"/>
            <p:nvPr/>
          </p:nvSpPr>
          <p:spPr>
            <a:xfrm>
              <a:off x="753906" y="3219974"/>
              <a:ext cx="1892300" cy="316933"/>
            </a:xfrm>
            <a:prstGeom prst="rect">
              <a:avLst/>
            </a:prstGeom>
            <a:noFill/>
          </p:spPr>
          <p:txBody>
            <a:bodyPr wrap="square" rtlCol="0">
              <a:spAutoFit/>
            </a:bodyPr>
            <a:lstStyle/>
            <a:p>
              <a:r>
                <a:rPr lang="it-IT" sz="788" b="1" dirty="0">
                  <a:solidFill>
                    <a:srgbClr val="000000"/>
                  </a:solidFill>
                </a:rPr>
                <a:t>IN CORSO</a:t>
              </a:r>
            </a:p>
          </p:txBody>
        </p:sp>
      </p:grpSp>
      <p:grpSp>
        <p:nvGrpSpPr>
          <p:cNvPr id="35" name="Gruppo 34"/>
          <p:cNvGrpSpPr/>
          <p:nvPr/>
        </p:nvGrpSpPr>
        <p:grpSpPr>
          <a:xfrm>
            <a:off x="5265883" y="1619471"/>
            <a:ext cx="1150350" cy="1380133"/>
            <a:chOff x="6738386" y="1026239"/>
            <a:chExt cx="1679847" cy="1954976"/>
          </a:xfrm>
        </p:grpSpPr>
        <p:sp>
          <p:nvSpPr>
            <p:cNvPr id="37" name="Ovale 36"/>
            <p:cNvSpPr/>
            <p:nvPr/>
          </p:nvSpPr>
          <p:spPr>
            <a:xfrm>
              <a:off x="7447783" y="1026239"/>
              <a:ext cx="180000" cy="180000"/>
            </a:xfrm>
            <a:prstGeom prst="ellipse">
              <a:avLst/>
            </a:prstGeom>
            <a:solidFill>
              <a:srgbClr val="00B050"/>
            </a:solidFill>
            <a:ln w="25400" cap="flat" cmpd="sng" algn="ctr">
              <a:solidFill>
                <a:srgbClr val="000000">
                  <a:lumMod val="75000"/>
                  <a:lumOff val="25000"/>
                </a:srgbClr>
              </a:solidFill>
              <a:prstDash val="solid"/>
            </a:ln>
            <a:effectLst/>
          </p:spPr>
          <p:txBody>
            <a:bodyPr wrap="none" lIns="0" rIns="0" rtlCol="0" anchor="ctr"/>
            <a:lstStyle/>
            <a:p>
              <a:pPr algn="ctr">
                <a:defRPr/>
              </a:pPr>
              <a:r>
                <a:rPr lang="it-IT" sz="825" b="1" kern="0" dirty="0">
                  <a:solidFill>
                    <a:srgbClr val="FFFFFF"/>
                  </a:solidFill>
                </a:rPr>
                <a:t>2</a:t>
              </a:r>
            </a:p>
          </p:txBody>
        </p:sp>
        <p:sp>
          <p:nvSpPr>
            <p:cNvPr id="38" name="Ovale 37"/>
            <p:cNvSpPr/>
            <p:nvPr/>
          </p:nvSpPr>
          <p:spPr>
            <a:xfrm>
              <a:off x="8238233" y="1116239"/>
              <a:ext cx="180000" cy="180000"/>
            </a:xfrm>
            <a:prstGeom prst="ellipse">
              <a:avLst/>
            </a:prstGeom>
            <a:solidFill>
              <a:srgbClr val="00B050"/>
            </a:solidFill>
            <a:ln w="25400" cap="flat" cmpd="sng" algn="ctr">
              <a:solidFill>
                <a:srgbClr val="000000">
                  <a:lumMod val="75000"/>
                  <a:lumOff val="25000"/>
                </a:srgbClr>
              </a:solidFill>
              <a:prstDash val="solid"/>
            </a:ln>
            <a:effectLst/>
          </p:spPr>
          <p:txBody>
            <a:bodyPr wrap="none" lIns="0" rIns="0" rtlCol="0" anchor="ctr"/>
            <a:lstStyle/>
            <a:p>
              <a:pPr algn="ctr">
                <a:defRPr/>
              </a:pPr>
              <a:r>
                <a:rPr lang="it-IT" sz="825" b="1" kern="0" dirty="0">
                  <a:solidFill>
                    <a:srgbClr val="FFFFFF"/>
                  </a:solidFill>
                </a:rPr>
                <a:t>4</a:t>
              </a:r>
            </a:p>
          </p:txBody>
        </p:sp>
        <p:sp>
          <p:nvSpPr>
            <p:cNvPr id="39" name="Ovale 38"/>
            <p:cNvSpPr/>
            <p:nvPr/>
          </p:nvSpPr>
          <p:spPr>
            <a:xfrm>
              <a:off x="6738386" y="2801215"/>
              <a:ext cx="180000" cy="180000"/>
            </a:xfrm>
            <a:prstGeom prst="ellipse">
              <a:avLst/>
            </a:prstGeom>
            <a:solidFill>
              <a:srgbClr val="00B050"/>
            </a:solidFill>
            <a:ln w="25400" cap="flat" cmpd="sng" algn="ctr">
              <a:solidFill>
                <a:srgbClr val="000000">
                  <a:lumMod val="75000"/>
                  <a:lumOff val="25000"/>
                </a:srgbClr>
              </a:solidFill>
              <a:prstDash val="solid"/>
            </a:ln>
            <a:effectLst/>
          </p:spPr>
          <p:txBody>
            <a:bodyPr wrap="none" lIns="0" rIns="0" rtlCol="0" anchor="ctr"/>
            <a:lstStyle/>
            <a:p>
              <a:pPr algn="ctr">
                <a:defRPr/>
              </a:pPr>
              <a:r>
                <a:rPr lang="it-IT" sz="825" b="1" kern="0" dirty="0">
                  <a:solidFill>
                    <a:srgbClr val="FFFFFF"/>
                  </a:solidFill>
                </a:rPr>
                <a:t>1</a:t>
              </a:r>
            </a:p>
          </p:txBody>
        </p:sp>
        <p:sp>
          <p:nvSpPr>
            <p:cNvPr id="40" name="Ovale 39"/>
            <p:cNvSpPr/>
            <p:nvPr/>
          </p:nvSpPr>
          <p:spPr>
            <a:xfrm>
              <a:off x="7471936" y="1559445"/>
              <a:ext cx="180000" cy="180000"/>
            </a:xfrm>
            <a:prstGeom prst="ellipse">
              <a:avLst/>
            </a:prstGeom>
            <a:solidFill>
              <a:srgbClr val="00B050"/>
            </a:solidFill>
            <a:ln w="25400" cap="flat" cmpd="sng" algn="ctr">
              <a:solidFill>
                <a:srgbClr val="000000">
                  <a:lumMod val="75000"/>
                  <a:lumOff val="25000"/>
                </a:srgbClr>
              </a:solidFill>
              <a:prstDash val="solid"/>
            </a:ln>
            <a:effectLst/>
          </p:spPr>
          <p:txBody>
            <a:bodyPr wrap="none" lIns="0" rIns="0" rtlCol="0" anchor="ctr"/>
            <a:lstStyle/>
            <a:p>
              <a:pPr algn="ctr">
                <a:defRPr/>
              </a:pPr>
              <a:r>
                <a:rPr lang="it-IT" sz="825" b="1" kern="0" dirty="0">
                  <a:solidFill>
                    <a:srgbClr val="FFFFFF"/>
                  </a:solidFill>
                </a:rPr>
                <a:t>3</a:t>
              </a:r>
            </a:p>
          </p:txBody>
        </p:sp>
      </p:grpSp>
      <p:grpSp>
        <p:nvGrpSpPr>
          <p:cNvPr id="16" name="Gruppo 15"/>
          <p:cNvGrpSpPr/>
          <p:nvPr/>
        </p:nvGrpSpPr>
        <p:grpSpPr>
          <a:xfrm>
            <a:off x="1033838" y="3784773"/>
            <a:ext cx="2907829" cy="885563"/>
            <a:chOff x="282136" y="1129467"/>
            <a:chExt cx="3877105" cy="1180751"/>
          </a:xfrm>
        </p:grpSpPr>
        <p:sp>
          <p:nvSpPr>
            <p:cNvPr id="17" name="Rettangolo 16"/>
            <p:cNvSpPr/>
            <p:nvPr/>
          </p:nvSpPr>
          <p:spPr>
            <a:xfrm>
              <a:off x="823213" y="1300833"/>
              <a:ext cx="3336028" cy="838021"/>
            </a:xfrm>
            <a:prstGeom prst="rect">
              <a:avLst/>
            </a:prstGeom>
            <a:solidFill>
              <a:schemeClr val="bg1"/>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t-IT" b="1">
                  <a:solidFill>
                    <a:srgbClr val="0039A5"/>
                  </a:solidFill>
                </a:rPr>
                <a:t>Totale Investimento</a:t>
              </a:r>
              <a:endParaRPr lang="it-IT" b="1" dirty="0">
                <a:solidFill>
                  <a:srgbClr val="0039A5"/>
                </a:solidFill>
              </a:endParaRPr>
            </a:p>
          </p:txBody>
        </p:sp>
        <p:sp>
          <p:nvSpPr>
            <p:cNvPr id="18" name="Shape 455"/>
            <p:cNvSpPr/>
            <p:nvPr/>
          </p:nvSpPr>
          <p:spPr>
            <a:xfrm>
              <a:off x="282136" y="1129467"/>
              <a:ext cx="1180800" cy="1180751"/>
            </a:xfrm>
            <a:prstGeom prst="ellipse">
              <a:avLst/>
            </a:prstGeom>
            <a:solidFill>
              <a:srgbClr val="DC002E"/>
            </a:solidFill>
            <a:ln w="57150" cap="flat">
              <a:solidFill>
                <a:schemeClr val="bg1"/>
              </a:solidFill>
              <a:prstDash val="solid"/>
              <a:miter lim="400000"/>
            </a:ln>
            <a:effectLst>
              <a:outerShdw blurRad="50800" dist="38100" dir="2700000" algn="tl" rotWithShape="0">
                <a:prstClr val="black">
                  <a:alpha val="40000"/>
                </a:prstClr>
              </a:outerShdw>
            </a:effectLst>
          </p:spPr>
          <p:txBody>
            <a:bodyPr wrap="none" lIns="0" tIns="54000" rIns="0" bIns="0" numCol="1" anchor="ctr">
              <a:noAutofit/>
            </a:bodyPr>
            <a:lstStyle/>
            <a:p>
              <a:pPr algn="ctr">
                <a:lnSpc>
                  <a:spcPts val="1875"/>
                </a:lnSpc>
                <a:defRPr sz="3000" b="1">
                  <a:solidFill>
                    <a:srgbClr val="1C4598"/>
                  </a:solidFill>
                  <a:latin typeface="Arial"/>
                  <a:ea typeface="Arial"/>
                  <a:cs typeface="Arial"/>
                  <a:sym typeface="Arial"/>
                </a:defRPr>
              </a:pPr>
              <a:r>
                <a:rPr lang="it-IT" sz="1725" b="1" spc="135" dirty="0">
                  <a:solidFill>
                    <a:srgbClr val="FFFFFF"/>
                  </a:solidFill>
                  <a:ea typeface="Arial"/>
                  <a:cs typeface="Arial"/>
                  <a:sym typeface="Arial"/>
                </a:rPr>
                <a:t>120</a:t>
              </a:r>
            </a:p>
            <a:p>
              <a:pPr algn="ctr">
                <a:lnSpc>
                  <a:spcPts val="1875"/>
                </a:lnSpc>
                <a:defRPr sz="3000" b="1">
                  <a:solidFill>
                    <a:srgbClr val="1C4598"/>
                  </a:solidFill>
                  <a:latin typeface="Arial"/>
                  <a:ea typeface="Arial"/>
                  <a:cs typeface="Arial"/>
                  <a:sym typeface="Arial"/>
                </a:defRPr>
              </a:pPr>
              <a:r>
                <a:rPr lang="it-IT" sz="1725" b="1" spc="135" dirty="0">
                  <a:solidFill>
                    <a:srgbClr val="FFFFFF"/>
                  </a:solidFill>
                  <a:ea typeface="Arial"/>
                  <a:cs typeface="Arial"/>
                  <a:sym typeface="Arial"/>
                </a:rPr>
                <a:t>M€</a:t>
              </a:r>
              <a:endParaRPr sz="1725" b="1" spc="135" dirty="0">
                <a:solidFill>
                  <a:srgbClr val="FFFFFF"/>
                </a:solidFill>
                <a:ea typeface="Arial"/>
                <a:cs typeface="Arial"/>
                <a:sym typeface="Arial"/>
              </a:endParaRPr>
            </a:p>
          </p:txBody>
        </p:sp>
      </p:grpSp>
      <p:graphicFrame>
        <p:nvGraphicFramePr>
          <p:cNvPr id="20" name="Diagramma 19"/>
          <p:cNvGraphicFramePr/>
          <p:nvPr>
            <p:extLst>
              <p:ext uri="{D42A27DB-BD31-4B8C-83A1-F6EECF244321}">
                <p14:modId xmlns:p14="http://schemas.microsoft.com/office/powerpoint/2010/main" val="1900822394"/>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65182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1226" y="538531"/>
            <a:ext cx="8382465" cy="649775"/>
          </a:xfrm>
        </p:spPr>
        <p:txBody>
          <a:bodyPr/>
          <a:lstStyle/>
          <a:p>
            <a:r>
              <a:rPr lang="it-IT" sz="2400" dirty="0"/>
              <a:t>Interventi Nuove Opere – </a:t>
            </a:r>
            <a:r>
              <a:rPr lang="it-IT" sz="1400" i="1" dirty="0"/>
              <a:t>In corso di esecuzione</a:t>
            </a:r>
          </a:p>
        </p:txBody>
      </p:sp>
      <p:graphicFrame>
        <p:nvGraphicFramePr>
          <p:cNvPr id="4" name="Tabella 3"/>
          <p:cNvGraphicFramePr>
            <a:graphicFrameLocks noGrp="1"/>
          </p:cNvGraphicFramePr>
          <p:nvPr>
            <p:extLst>
              <p:ext uri="{D42A27DB-BD31-4B8C-83A1-F6EECF244321}">
                <p14:modId xmlns:p14="http://schemas.microsoft.com/office/powerpoint/2010/main" val="3700996647"/>
              </p:ext>
            </p:extLst>
          </p:nvPr>
        </p:nvGraphicFramePr>
        <p:xfrm>
          <a:off x="191226" y="1162851"/>
          <a:ext cx="8059541" cy="1005840"/>
        </p:xfrm>
        <a:graphic>
          <a:graphicData uri="http://schemas.openxmlformats.org/drawingml/2006/table">
            <a:tbl>
              <a:tblPr firstRow="1" bandRow="1">
                <a:tableStyleId>{69012ECD-51FC-41F1-AA8D-1B2483CD663E}</a:tableStyleId>
              </a:tblPr>
              <a:tblGrid>
                <a:gridCol w="380274">
                  <a:extLst>
                    <a:ext uri="{9D8B030D-6E8A-4147-A177-3AD203B41FA5}">
                      <a16:colId xmlns:a16="http://schemas.microsoft.com/office/drawing/2014/main" val="1558833783"/>
                    </a:ext>
                  </a:extLst>
                </a:gridCol>
                <a:gridCol w="5604933">
                  <a:extLst>
                    <a:ext uri="{9D8B030D-6E8A-4147-A177-3AD203B41FA5}">
                      <a16:colId xmlns:a16="http://schemas.microsoft.com/office/drawing/2014/main" val="967363192"/>
                    </a:ext>
                  </a:extLst>
                </a:gridCol>
                <a:gridCol w="2074334">
                  <a:extLst>
                    <a:ext uri="{9D8B030D-6E8A-4147-A177-3AD203B41FA5}">
                      <a16:colId xmlns:a16="http://schemas.microsoft.com/office/drawing/2014/main" val="2536182727"/>
                    </a:ext>
                  </a:extLst>
                </a:gridCol>
              </a:tblGrid>
              <a:tr h="251460">
                <a:tc>
                  <a:txBody>
                    <a:bodyPr/>
                    <a:lstStyle/>
                    <a:p>
                      <a:r>
                        <a:rPr lang="it-IT" sz="1200" dirty="0"/>
                        <a:t>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200" dirty="0"/>
                        <a:t>Titolo intervento</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200" dirty="0"/>
                        <a:t>Finanziamento Mln€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0396517"/>
                  </a:ext>
                </a:extLst>
              </a:tr>
              <a:tr h="754380">
                <a:tc>
                  <a:txBody>
                    <a:bodyPr/>
                    <a:lstStyle/>
                    <a:p>
                      <a:pPr algn="ctr"/>
                      <a:r>
                        <a:rPr lang="it-IT" sz="900" dirty="0"/>
                        <a:t>1</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900" dirty="0">
                          <a:solidFill>
                            <a:srgbClr val="000000"/>
                          </a:solidFill>
                          <a:latin typeface="+mn-lt"/>
                        </a:rPr>
                        <a:t>S.S. n. 4 “Salaria” – Lavori di realizzazione </a:t>
                      </a:r>
                      <a:r>
                        <a:rPr lang="it-IT" sz="900" kern="1200" dirty="0">
                          <a:solidFill>
                            <a:srgbClr val="000000"/>
                          </a:solidFill>
                          <a:latin typeface="+mn-lt"/>
                          <a:ea typeface="+mn-ea"/>
                          <a:cs typeface="+mn-cs"/>
                        </a:rPr>
                        <a:t>del collegamento tra l’Autostrada </a:t>
                      </a:r>
                      <a:r>
                        <a:rPr lang="it-IT" sz="900" dirty="0">
                          <a:solidFill>
                            <a:srgbClr val="000000"/>
                          </a:solidFill>
                          <a:latin typeface="+mn-lt"/>
                        </a:rPr>
                        <a:t>“</a:t>
                      </a:r>
                      <a:r>
                        <a:rPr lang="it-IT" sz="900" kern="1200" dirty="0">
                          <a:solidFill>
                            <a:srgbClr val="000000"/>
                          </a:solidFill>
                          <a:latin typeface="+mn-lt"/>
                          <a:ea typeface="+mn-ea"/>
                          <a:cs typeface="+mn-cs"/>
                        </a:rPr>
                        <a:t>A1dir</a:t>
                      </a:r>
                      <a:r>
                        <a:rPr lang="it-IT" sz="900" dirty="0">
                          <a:solidFill>
                            <a:srgbClr val="000000"/>
                          </a:solidFill>
                          <a:latin typeface="+mn-lt"/>
                        </a:rPr>
                        <a:t>“</a:t>
                      </a:r>
                      <a:r>
                        <a:rPr lang="it-IT" sz="900" kern="1200" dirty="0">
                          <a:solidFill>
                            <a:srgbClr val="000000"/>
                          </a:solidFill>
                          <a:latin typeface="+mn-lt"/>
                          <a:ea typeface="+mn-ea"/>
                          <a:cs typeface="+mn-cs"/>
                        </a:rPr>
                        <a:t> e la S.S. n. 4 “Salaria” a</a:t>
                      </a:r>
                      <a:r>
                        <a:rPr lang="it-IT" sz="900" kern="1200" baseline="0" dirty="0">
                          <a:solidFill>
                            <a:srgbClr val="000000"/>
                          </a:solidFill>
                          <a:latin typeface="+mn-lt"/>
                          <a:ea typeface="+mn-ea"/>
                          <a:cs typeface="+mn-cs"/>
                        </a:rPr>
                        <a:t> </a:t>
                      </a:r>
                      <a:r>
                        <a:rPr lang="it-IT" sz="900" kern="1200" dirty="0">
                          <a:solidFill>
                            <a:srgbClr val="000000"/>
                          </a:solidFill>
                          <a:latin typeface="+mn-lt"/>
                          <a:ea typeface="+mn-ea"/>
                          <a:cs typeface="+mn-cs"/>
                        </a:rPr>
                        <a:t>Monterotondo Scalo.</a:t>
                      </a:r>
                      <a:r>
                        <a:rPr lang="it-IT" sz="900" kern="1200" baseline="0" dirty="0">
                          <a:solidFill>
                            <a:srgbClr val="000000"/>
                          </a:solidFill>
                          <a:latin typeface="+mn-lt"/>
                          <a:ea typeface="+mn-ea"/>
                          <a:cs typeface="+mn-cs"/>
                        </a:rPr>
                        <a:t> </a:t>
                      </a:r>
                      <a:r>
                        <a:rPr lang="it-IT" sz="900" dirty="0">
                          <a:solidFill>
                            <a:srgbClr val="000000"/>
                          </a:solidFill>
                          <a:latin typeface="+mn-lt"/>
                        </a:rPr>
                        <a:t>“</a:t>
                      </a:r>
                      <a:r>
                        <a:rPr lang="it-IT" sz="900" kern="1200" dirty="0">
                          <a:solidFill>
                            <a:srgbClr val="000000"/>
                          </a:solidFill>
                          <a:latin typeface="+mn-lt"/>
                          <a:ea typeface="+mn-ea"/>
                          <a:cs typeface="+mn-cs"/>
                        </a:rPr>
                        <a:t>Bretella Salaria Sud</a:t>
                      </a:r>
                      <a:r>
                        <a:rPr lang="it-IT" sz="900" dirty="0">
                          <a:solidFill>
                            <a:srgbClr val="000000"/>
                          </a:solidFill>
                          <a:latin typeface="+mn-lt"/>
                        </a:rPr>
                        <a:t>“.</a:t>
                      </a:r>
                      <a:endParaRPr lang="it-IT" sz="900" kern="1200" dirty="0">
                        <a:solidFill>
                          <a:srgbClr val="000000"/>
                        </a:solidFill>
                        <a:latin typeface="+mn-lt"/>
                        <a:ea typeface="+mn-ea"/>
                        <a:cs typeface="+mn-cs"/>
                      </a:endParaRPr>
                    </a:p>
                    <a:p>
                      <a:r>
                        <a:rPr lang="it-IT" sz="900" kern="1200" dirty="0">
                          <a:solidFill>
                            <a:srgbClr val="000000"/>
                          </a:solidFill>
                          <a:latin typeface="+mn-lt"/>
                          <a:ea typeface="+mn-ea"/>
                          <a:cs typeface="+mn-cs"/>
                        </a:rPr>
                        <a:t>1° stralcio</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00"/>
                    </a:solidFill>
                  </a:tcPr>
                </a:tc>
                <a:tc>
                  <a:txBody>
                    <a:bodyPr/>
                    <a:lstStyle/>
                    <a:p>
                      <a:pPr algn="ctr"/>
                      <a:r>
                        <a:rPr lang="it-IT" sz="900" b="1" dirty="0"/>
                        <a:t>20,53</a:t>
                      </a:r>
                    </a:p>
                    <a:p>
                      <a:pPr algn="ctr"/>
                      <a:r>
                        <a:rPr lang="it-IT" sz="900" dirty="0"/>
                        <a:t>Finanziato con Fondi</a:t>
                      </a:r>
                      <a:r>
                        <a:rPr lang="it-IT" sz="900" baseline="0" dirty="0"/>
                        <a:t> Regionali di cui alla Convenzione (RM22) del 2012, c</a:t>
                      </a:r>
                      <a:r>
                        <a:rPr lang="it-IT" sz="900" dirty="0"/>
                        <a:t>on</a:t>
                      </a:r>
                      <a:r>
                        <a:rPr lang="it-IT" sz="900" baseline="0" dirty="0"/>
                        <a:t> </a:t>
                      </a:r>
                      <a:r>
                        <a:rPr lang="it-IT" sz="900" dirty="0"/>
                        <a:t>il Contratto di Programma 2011</a:t>
                      </a:r>
                      <a:r>
                        <a:rPr lang="it-IT" sz="900" baseline="0" dirty="0"/>
                        <a:t> e con  Fondi ANAS </a:t>
                      </a:r>
                      <a:endParaRPr lang="it-IT" sz="900"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2906158"/>
                  </a:ext>
                </a:extLst>
              </a:tr>
            </a:tbl>
          </a:graphicData>
        </a:graphic>
      </p:graphicFrame>
      <p:sp>
        <p:nvSpPr>
          <p:cNvPr id="5" name="CasellaDiTesto 4"/>
          <p:cNvSpPr txBox="1"/>
          <p:nvPr/>
        </p:nvSpPr>
        <p:spPr>
          <a:xfrm>
            <a:off x="134992" y="2589748"/>
            <a:ext cx="8298386" cy="2585323"/>
          </a:xfrm>
          <a:prstGeom prst="rect">
            <a:avLst/>
          </a:prstGeom>
          <a:noFill/>
        </p:spPr>
        <p:txBody>
          <a:bodyPr wrap="square" rtlCol="0">
            <a:spAutoFit/>
          </a:bodyPr>
          <a:lstStyle/>
          <a:p>
            <a:pPr algn="just">
              <a:defRPr/>
            </a:pPr>
            <a:r>
              <a:rPr lang="it-IT" sz="900" dirty="0">
                <a:solidFill>
                  <a:srgbClr val="000000"/>
                </a:solidFill>
              </a:rPr>
              <a:t>L’intervento riguarda i lavori di realizzazione del 1° Stralcio del Progetto Esecutivo “Bretella Salaria Sud” relativo al Collegamento Stradale tra l’Autostrada “A1 Dir” e la S.S. n. 4 “Salaria” a Monterotondo Scalo.</a:t>
            </a:r>
          </a:p>
          <a:p>
            <a:r>
              <a:rPr lang="it-IT" sz="900" dirty="0">
                <a:solidFill>
                  <a:srgbClr val="000000"/>
                </a:solidFill>
              </a:rPr>
              <a:t>Il presente intervento prevede la realizzazione del tratto stradale di collegamento tra l’intersezione a “T” denominata “Nodo E” e la rotatoria esistente individuata come Nodo “C”, dello sviluppo totale di </a:t>
            </a:r>
            <a:r>
              <a:rPr lang="it-IT" sz="900" b="1" dirty="0">
                <a:solidFill>
                  <a:srgbClr val="000000"/>
                </a:solidFill>
              </a:rPr>
              <a:t>2.055 m</a:t>
            </a:r>
            <a:r>
              <a:rPr lang="it-IT" sz="900" dirty="0">
                <a:solidFill>
                  <a:srgbClr val="000000"/>
                </a:solidFill>
              </a:rPr>
              <a:t> con sezione di tipo C2 (strada extraurbana secondaria) di cui al D.M. 05/11/2001, per una larghezza complessiva di 9,50 m, con due corsie, una per senso di marcia, della larghezza di 3,50 m e banchine laterali da 1,25 m. Sono inoltre previste la deviazione del tratto finale di Via Righi, con l’innesto di solo ingresso della stessa al Nodo “C” e la variante altimetrica di Via del </a:t>
            </a:r>
            <a:r>
              <a:rPr lang="it-IT" sz="900" dirty="0" err="1">
                <a:solidFill>
                  <a:srgbClr val="000000"/>
                </a:solidFill>
              </a:rPr>
              <a:t>Semblera</a:t>
            </a:r>
            <a:r>
              <a:rPr lang="it-IT" sz="900" dirty="0">
                <a:solidFill>
                  <a:srgbClr val="000000"/>
                </a:solidFill>
              </a:rPr>
              <a:t>, per consentire la realizzazione dell’intersezione a T di inizio progetto (Nodo “E”).</a:t>
            </a:r>
          </a:p>
          <a:p>
            <a:r>
              <a:rPr lang="it-IT" sz="900" dirty="0">
                <a:solidFill>
                  <a:srgbClr val="000000"/>
                </a:solidFill>
              </a:rPr>
              <a:t>A seguito di esperimento di procedura di gara, in data 05/07/2019 è stata disposta l’aggiudicazione dell’appalto in favore del Consorzio Stabile Olimpia, con consorziata designata l’Impresa Sposato Costruzioni S.r.l., con ribasso del 25,131%, per un importo di € 10.860.177, oltre € 1.021.865 per Oneri di Sicurezza. </a:t>
            </a:r>
          </a:p>
          <a:p>
            <a:r>
              <a:rPr lang="it-IT" sz="900" dirty="0">
                <a:solidFill>
                  <a:srgbClr val="000000"/>
                </a:solidFill>
              </a:rPr>
              <a:t>Il contratto di appalto è stato stipulato in data 13/11/2019 e i lavori sono stati consegnati in data 08/01/2020.</a:t>
            </a:r>
          </a:p>
          <a:p>
            <a:r>
              <a:rPr lang="it-IT" sz="900" dirty="0">
                <a:solidFill>
                  <a:srgbClr val="000000"/>
                </a:solidFill>
              </a:rPr>
              <a:t>Successivamente, in esito al Dispositivo del 28/05/2021 con il quale è stata approvata la Perizia di Variante n. 1, l’importo dei lavori è stato aumentato ad </a:t>
            </a:r>
            <a:r>
              <a:rPr lang="it-IT" sz="900" b="1" dirty="0">
                <a:solidFill>
                  <a:srgbClr val="000000"/>
                </a:solidFill>
              </a:rPr>
              <a:t>€ 13.054.006 </a:t>
            </a:r>
            <a:r>
              <a:rPr lang="it-IT" sz="900" dirty="0">
                <a:solidFill>
                  <a:srgbClr val="000000"/>
                </a:solidFill>
              </a:rPr>
              <a:t>(compresi oneri sicurezza), fermo restando l’importo dell’investimento al netto del ribasso, pari ad € 16.885.526</a:t>
            </a:r>
          </a:p>
          <a:p>
            <a:r>
              <a:rPr lang="it-IT" sz="900" dirty="0">
                <a:solidFill>
                  <a:srgbClr val="000000"/>
                </a:solidFill>
              </a:rPr>
              <a:t>Si sta attualmente provvedendo alla realizzazione di alcuni tratti del rilevato stradale con funzione di argine del fiume Tevere, alla cui base è previsto un taglione costituito da una paratia di pali secanti ed al cui piede sono da posare in opera i gabbioni. Sono altresì in corso di esecuzione i nuovi collettori fognari del Comune di Monterotondo e di ACEA ATO2 (come da accordi con i suddetti enti) ed alcune opere d’arte minori (muri, tombini idraulici, ecc.).</a:t>
            </a:r>
          </a:p>
          <a:p>
            <a:pPr algn="just">
              <a:defRPr/>
            </a:pPr>
            <a:r>
              <a:rPr lang="it-IT" sz="900" dirty="0">
                <a:solidFill>
                  <a:srgbClr val="000000"/>
                </a:solidFill>
              </a:rPr>
              <a:t>Si segnala, infine, che dal 24/06/2021 i lavori sono sospesi per un tratto di circa 200 m in corrispondenza del quale sono stati rinvenuti reperti di interesse archeologico, per la caratterizzazione dei quali è attualmente in corso una campagna di saggi, concordata con la Soprintendenza Archeologica.</a:t>
            </a:r>
          </a:p>
          <a:p>
            <a:pPr algn="just">
              <a:defRPr/>
            </a:pPr>
            <a:r>
              <a:rPr lang="it-IT" sz="900" dirty="0">
                <a:solidFill>
                  <a:srgbClr val="000000"/>
                </a:solidFill>
              </a:rPr>
              <a:t>L’ultimazione dei lavori è prevista per il mese di marzo 2022, a meno di una proroga degli stessi a seguito dell’approvazione di una perizia di variante tecnica in corso di redazione.</a:t>
            </a:r>
          </a:p>
        </p:txBody>
      </p:sp>
      <p:sp>
        <p:nvSpPr>
          <p:cNvPr id="10" name="CasellaDiTesto 9"/>
          <p:cNvSpPr txBox="1"/>
          <p:nvPr/>
        </p:nvSpPr>
        <p:spPr>
          <a:xfrm>
            <a:off x="6843063" y="2227012"/>
            <a:ext cx="1191575" cy="332006"/>
          </a:xfrm>
          <a:prstGeom prst="roundRect">
            <a:avLst/>
          </a:prstGeom>
          <a:solidFill>
            <a:srgbClr val="DC002E"/>
          </a:solidFill>
        </p:spPr>
        <p:txBody>
          <a:bodyPr wrap="square" rtlCol="0">
            <a:spAutoFit/>
          </a:bodyPr>
          <a:lstStyle/>
          <a:p>
            <a:pPr algn="ctr"/>
            <a:r>
              <a:rPr lang="it-IT" sz="1350" b="1" dirty="0">
                <a:solidFill>
                  <a:srgbClr val="FFFFFF"/>
                </a:solidFill>
              </a:rPr>
              <a:t>20,53 Mln€</a:t>
            </a:r>
          </a:p>
        </p:txBody>
      </p:sp>
      <p:graphicFrame>
        <p:nvGraphicFramePr>
          <p:cNvPr id="8" name="Diagramma 7"/>
          <p:cNvGraphicFramePr/>
          <p:nvPr>
            <p:extLst>
              <p:ext uri="{D42A27DB-BD31-4B8C-83A1-F6EECF244321}">
                <p14:modId xmlns:p14="http://schemas.microsoft.com/office/powerpoint/2010/main" val="1900822394"/>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2065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ext uri="{D42A27DB-BD31-4B8C-83A1-F6EECF244321}">
                <p14:modId xmlns:p14="http://schemas.microsoft.com/office/powerpoint/2010/main" val="3459808131"/>
              </p:ext>
            </p:extLst>
          </p:nvPr>
        </p:nvGraphicFramePr>
        <p:xfrm>
          <a:off x="259299" y="1003416"/>
          <a:ext cx="8059541" cy="796172"/>
        </p:xfrm>
        <a:graphic>
          <a:graphicData uri="http://schemas.openxmlformats.org/drawingml/2006/table">
            <a:tbl>
              <a:tblPr firstRow="1" bandRow="1">
                <a:tableStyleId>{69012ECD-51FC-41F1-AA8D-1B2483CD663E}</a:tableStyleId>
              </a:tblPr>
              <a:tblGrid>
                <a:gridCol w="380274">
                  <a:extLst>
                    <a:ext uri="{9D8B030D-6E8A-4147-A177-3AD203B41FA5}">
                      <a16:colId xmlns:a16="http://schemas.microsoft.com/office/drawing/2014/main" val="1558833783"/>
                    </a:ext>
                  </a:extLst>
                </a:gridCol>
                <a:gridCol w="5604933">
                  <a:extLst>
                    <a:ext uri="{9D8B030D-6E8A-4147-A177-3AD203B41FA5}">
                      <a16:colId xmlns:a16="http://schemas.microsoft.com/office/drawing/2014/main" val="967363192"/>
                    </a:ext>
                  </a:extLst>
                </a:gridCol>
                <a:gridCol w="2074334">
                  <a:extLst>
                    <a:ext uri="{9D8B030D-6E8A-4147-A177-3AD203B41FA5}">
                      <a16:colId xmlns:a16="http://schemas.microsoft.com/office/drawing/2014/main" val="2536182727"/>
                    </a:ext>
                  </a:extLst>
                </a:gridCol>
              </a:tblGrid>
              <a:tr h="278907">
                <a:tc>
                  <a:txBody>
                    <a:bodyPr/>
                    <a:lstStyle/>
                    <a:p>
                      <a:r>
                        <a:rPr lang="it-IT" sz="1200" dirty="0"/>
                        <a:t>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200" dirty="0"/>
                        <a:t>Titolo intervento</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200" dirty="0"/>
                        <a:t>Finanziamento Mln€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0396517"/>
                  </a:ext>
                </a:extLst>
              </a:tr>
              <a:tr h="517265">
                <a:tc>
                  <a:txBody>
                    <a:bodyPr/>
                    <a:lstStyle/>
                    <a:p>
                      <a:pPr algn="ctr"/>
                      <a:r>
                        <a:rPr lang="it-IT" sz="900" dirty="0"/>
                        <a:t>2</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900" kern="1200" dirty="0">
                          <a:solidFill>
                            <a:srgbClr val="000000"/>
                          </a:solidFill>
                          <a:latin typeface="+mn-lt"/>
                          <a:ea typeface="+mn-ea"/>
                          <a:cs typeface="+mn-cs"/>
                        </a:rPr>
                        <a:t>S.S. n. 79 </a:t>
                      </a:r>
                      <a:r>
                        <a:rPr lang="it-IT" sz="900" dirty="0">
                          <a:solidFill>
                            <a:srgbClr val="000000"/>
                          </a:solidFill>
                          <a:latin typeface="+mn-lt"/>
                        </a:rPr>
                        <a:t>“</a:t>
                      </a:r>
                      <a:r>
                        <a:rPr lang="it-IT" sz="900" kern="1200" dirty="0">
                          <a:solidFill>
                            <a:srgbClr val="000000"/>
                          </a:solidFill>
                          <a:latin typeface="+mn-lt"/>
                          <a:ea typeface="+mn-ea"/>
                          <a:cs typeface="+mn-cs"/>
                        </a:rPr>
                        <a:t>Ternana</a:t>
                      </a:r>
                      <a:r>
                        <a:rPr lang="it-IT" sz="900" dirty="0">
                          <a:solidFill>
                            <a:srgbClr val="000000"/>
                          </a:solidFill>
                          <a:latin typeface="+mn-lt"/>
                        </a:rPr>
                        <a:t>“. Direttrice</a:t>
                      </a:r>
                      <a:r>
                        <a:rPr lang="it-IT" sz="900" baseline="0" dirty="0">
                          <a:solidFill>
                            <a:srgbClr val="000000"/>
                          </a:solidFill>
                          <a:latin typeface="+mn-lt"/>
                        </a:rPr>
                        <a:t> </a:t>
                      </a:r>
                      <a:r>
                        <a:rPr lang="it-IT" sz="900" dirty="0">
                          <a:solidFill>
                            <a:srgbClr val="000000"/>
                          </a:solidFill>
                          <a:latin typeface="+mn-lt"/>
                        </a:rPr>
                        <a:t>“Terni – Rieti“.</a:t>
                      </a:r>
                      <a:r>
                        <a:rPr lang="it-IT" sz="900" kern="1200" dirty="0">
                          <a:solidFill>
                            <a:srgbClr val="000000"/>
                          </a:solidFill>
                          <a:latin typeface="+mn-lt"/>
                          <a:ea typeface="+mn-ea"/>
                          <a:cs typeface="+mn-cs"/>
                        </a:rPr>
                        <a:t> </a:t>
                      </a:r>
                    </a:p>
                    <a:p>
                      <a:r>
                        <a:rPr lang="it-IT" sz="900" kern="1200" dirty="0">
                          <a:solidFill>
                            <a:srgbClr val="000000"/>
                          </a:solidFill>
                          <a:latin typeface="+mn-lt"/>
                          <a:ea typeface="+mn-ea"/>
                          <a:cs typeface="+mn-cs"/>
                        </a:rPr>
                        <a:t>Tratto Laziale: dalla Galleria Montelungo al Confine Regionale (dal Km 10+240 al Km 10+940) e </a:t>
                      </a:r>
                    </a:p>
                    <a:p>
                      <a:r>
                        <a:rPr lang="it-IT" sz="900" kern="1200" dirty="0">
                          <a:solidFill>
                            <a:srgbClr val="000000"/>
                          </a:solidFill>
                          <a:latin typeface="+mn-lt"/>
                          <a:ea typeface="+mn-ea"/>
                          <a:cs typeface="+mn-cs"/>
                        </a:rPr>
                        <a:t>Tratto Umbro:</a:t>
                      </a:r>
                      <a:r>
                        <a:rPr lang="it-IT" sz="900" kern="1200" baseline="0" dirty="0">
                          <a:solidFill>
                            <a:srgbClr val="000000"/>
                          </a:solidFill>
                          <a:latin typeface="+mn-lt"/>
                          <a:ea typeface="+mn-ea"/>
                          <a:cs typeface="+mn-cs"/>
                        </a:rPr>
                        <a:t> </a:t>
                      </a:r>
                      <a:r>
                        <a:rPr lang="it-IT" sz="900" kern="1200" dirty="0">
                          <a:solidFill>
                            <a:srgbClr val="000000"/>
                          </a:solidFill>
                          <a:latin typeface="+mn-lt"/>
                          <a:ea typeface="+mn-ea"/>
                          <a:cs typeface="+mn-cs"/>
                        </a:rPr>
                        <a:t>Lavori</a:t>
                      </a:r>
                      <a:r>
                        <a:rPr lang="it-IT" sz="900" kern="1200" baseline="0" dirty="0">
                          <a:solidFill>
                            <a:srgbClr val="000000"/>
                          </a:solidFill>
                          <a:latin typeface="+mn-lt"/>
                          <a:ea typeface="+mn-ea"/>
                          <a:cs typeface="+mn-cs"/>
                        </a:rPr>
                        <a:t> di </a:t>
                      </a:r>
                      <a:r>
                        <a:rPr lang="it-IT" sz="900" kern="1200" dirty="0">
                          <a:solidFill>
                            <a:srgbClr val="000000"/>
                          </a:solidFill>
                          <a:latin typeface="+mn-lt"/>
                          <a:ea typeface="+mn-ea"/>
                          <a:cs typeface="+mn-cs"/>
                        </a:rPr>
                        <a:t>Completamento</a:t>
                      </a:r>
                      <a:r>
                        <a:rPr lang="it-IT" sz="900" kern="1200" baseline="0" dirty="0">
                          <a:solidFill>
                            <a:srgbClr val="000000"/>
                          </a:solidFill>
                          <a:latin typeface="+mn-lt"/>
                          <a:ea typeface="+mn-ea"/>
                          <a:cs typeface="+mn-cs"/>
                        </a:rPr>
                        <a:t> da Terni al Confine Regionale </a:t>
                      </a:r>
                      <a:r>
                        <a:rPr lang="it-IT" sz="900" kern="1200" dirty="0">
                          <a:solidFill>
                            <a:srgbClr val="000000"/>
                          </a:solidFill>
                          <a:latin typeface="+mn-lt"/>
                          <a:ea typeface="+mn-ea"/>
                          <a:cs typeface="+mn-cs"/>
                        </a:rPr>
                        <a:t>(dal Km 7+968 al Km 10+240) </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00"/>
                    </a:solidFill>
                  </a:tcPr>
                </a:tc>
                <a:tc>
                  <a:txBody>
                    <a:bodyPr/>
                    <a:lstStyle/>
                    <a:p>
                      <a:pPr algn="ctr"/>
                      <a:r>
                        <a:rPr lang="it-IT" sz="900" b="1" dirty="0">
                          <a:solidFill>
                            <a:schemeClr val="tx1"/>
                          </a:solidFill>
                        </a:rPr>
                        <a:t>19,8</a:t>
                      </a:r>
                    </a:p>
                    <a:p>
                      <a:pPr algn="ctr"/>
                      <a:r>
                        <a:rPr lang="it-IT" sz="900" dirty="0">
                          <a:solidFill>
                            <a:schemeClr val="tx1"/>
                          </a:solidFill>
                        </a:rPr>
                        <a:t>Finanziato con Contratto di Programma 2014</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2906158"/>
                  </a:ext>
                </a:extLst>
              </a:tr>
            </a:tbl>
          </a:graphicData>
        </a:graphic>
      </p:graphicFrame>
      <p:sp>
        <p:nvSpPr>
          <p:cNvPr id="5" name="CasellaDiTesto 4"/>
          <p:cNvSpPr txBox="1"/>
          <p:nvPr/>
        </p:nvSpPr>
        <p:spPr>
          <a:xfrm>
            <a:off x="143755" y="2270716"/>
            <a:ext cx="8298386" cy="2169825"/>
          </a:xfrm>
          <a:prstGeom prst="rect">
            <a:avLst/>
          </a:prstGeom>
          <a:noFill/>
        </p:spPr>
        <p:txBody>
          <a:bodyPr wrap="square" rtlCol="0">
            <a:spAutoFit/>
          </a:bodyPr>
          <a:lstStyle/>
          <a:p>
            <a:pPr>
              <a:defRPr/>
            </a:pPr>
            <a:endParaRPr lang="it-IT" sz="900" dirty="0">
              <a:solidFill>
                <a:srgbClr val="000000"/>
              </a:solidFill>
            </a:endParaRPr>
          </a:p>
          <a:p>
            <a:pPr>
              <a:defRPr/>
            </a:pPr>
            <a:r>
              <a:rPr lang="it-IT" sz="900" dirty="0">
                <a:solidFill>
                  <a:srgbClr val="000000"/>
                </a:solidFill>
              </a:rPr>
              <a:t>L’intervento, per il tratto laziale, prevede la realizzazione del tratto di strada in variante della lunghezza di circa </a:t>
            </a:r>
            <a:r>
              <a:rPr lang="it-IT" sz="900" b="1" dirty="0">
                <a:solidFill>
                  <a:srgbClr val="000000"/>
                </a:solidFill>
              </a:rPr>
              <a:t>700m</a:t>
            </a:r>
            <a:r>
              <a:rPr lang="it-IT" sz="900" dirty="0">
                <a:solidFill>
                  <a:srgbClr val="000000"/>
                </a:solidFill>
              </a:rPr>
              <a:t> tra le progressive 10+240 e 10+940 della S.S. n. 79 esistente, oltre che di una serie di rami secondari per i collegamenti tra l’Asse principale, il Comune di Colli sul Velino, il centro abitato di Piè di Moggio e la stazione ferroviaria esistente sulla linea “Terni – Rieti – L’Aquila - Sulmona“.</a:t>
            </a:r>
          </a:p>
          <a:p>
            <a:pPr>
              <a:defRPr/>
            </a:pPr>
            <a:r>
              <a:rPr lang="it-IT" sz="900" dirty="0">
                <a:solidFill>
                  <a:srgbClr val="000000"/>
                </a:solidFill>
              </a:rPr>
              <a:t>A seguito di procedura di gara, con Dispositivo n. 137 del 13/07/2016, l’appalto per l’esecuzione dei lavori del tratto laziale è stato aggiudicato a IRCOP Costruzioni Generali S.p.A. per un importo lavori di € 10.872.718 (comprensivi di Oneri di Sicurezza), corrispondente ad un investimento al netto del ribasso pari a € 16.119.033.</a:t>
            </a:r>
          </a:p>
          <a:p>
            <a:pPr>
              <a:defRPr/>
            </a:pPr>
            <a:r>
              <a:rPr lang="it-IT" sz="900" dirty="0">
                <a:solidFill>
                  <a:srgbClr val="000000"/>
                </a:solidFill>
              </a:rPr>
              <a:t>Successivamente, con Dispositivo n. 57288 del 30/02/2020 dell’Amministratore Delegato e Direttore Generale di ANAS, ai sensi dell’art. 57 del D. </a:t>
            </a:r>
            <a:r>
              <a:rPr lang="it-IT" sz="900" dirty="0" err="1">
                <a:solidFill>
                  <a:srgbClr val="000000"/>
                </a:solidFill>
              </a:rPr>
              <a:t>Lgs</a:t>
            </a:r>
            <a:r>
              <a:rPr lang="it-IT" sz="900" dirty="0">
                <a:solidFill>
                  <a:srgbClr val="000000"/>
                </a:solidFill>
              </a:rPr>
              <a:t>. 163/06, sono stati affidati alla IRCOP (appaltatore del tratto laziale) anche i lavori di completamento del tratto compreso tra le progressive 7+968 e 10+240 (pari a circa </a:t>
            </a:r>
            <a:r>
              <a:rPr lang="it-IT" sz="900" b="1" dirty="0">
                <a:solidFill>
                  <a:srgbClr val="000000"/>
                </a:solidFill>
              </a:rPr>
              <a:t>2300m</a:t>
            </a:r>
            <a:r>
              <a:rPr lang="it-IT" sz="900" dirty="0">
                <a:solidFill>
                  <a:srgbClr val="000000"/>
                </a:solidFill>
              </a:rPr>
              <a:t>) dell’Asta principale dell’attiguo tratto umbro, interrotti unilateralmente dall’Appaltatore (UNITER Consorzio Stabile) nel mese di ottobre 2017. </a:t>
            </a:r>
          </a:p>
          <a:p>
            <a:pPr>
              <a:defRPr/>
            </a:pPr>
            <a:r>
              <a:rPr lang="it-IT" sz="900" dirty="0">
                <a:solidFill>
                  <a:srgbClr val="000000"/>
                </a:solidFill>
              </a:rPr>
              <a:t>In esito al suddetto Dispositivo, l’importo dell’investimento al netto del ribasso è asceso a € 19.805.687, di cui </a:t>
            </a:r>
            <a:r>
              <a:rPr lang="it-IT" sz="900" b="1" dirty="0">
                <a:solidFill>
                  <a:srgbClr val="000000"/>
                </a:solidFill>
              </a:rPr>
              <a:t>€ 14.490.774 </a:t>
            </a:r>
            <a:r>
              <a:rPr lang="it-IT" sz="900" dirty="0">
                <a:solidFill>
                  <a:srgbClr val="000000"/>
                </a:solidFill>
              </a:rPr>
              <a:t>per lavori (comprensivi degli Oneri della Sicurezza).</a:t>
            </a:r>
          </a:p>
          <a:p>
            <a:pPr algn="just"/>
            <a:r>
              <a:rPr lang="it-IT" sz="900" dirty="0">
                <a:solidFill>
                  <a:srgbClr val="000000"/>
                </a:solidFill>
              </a:rPr>
              <a:t>Le lavorazioni principali sono ultimate: in data 23/12/2020 è stata aperta al traffico l’Asta principale dei due tratti umbro e laziale; in data 30/07/2021 è stato aperto al traffico lo Svincolo di Piediluco (tratto umbro); in data 13/08/2021 è stato aperto al traffico lo Svincolo di Colli sul Velino (tratto laziale).</a:t>
            </a:r>
          </a:p>
          <a:p>
            <a:pPr algn="just"/>
            <a:r>
              <a:rPr lang="it-IT" sz="900" dirty="0">
                <a:solidFill>
                  <a:srgbClr val="000000"/>
                </a:solidFill>
              </a:rPr>
              <a:t>Sono attualmente in corso di esecuzione alcune lavorazioni non incidenti sull'uso e la funzionalità dell'opera, quali le stazioni di sollevamento e relative condotte per lo smaltimento delle acque meteoriche; le opere a verde di mitigazione ambientale e le recinzioni.</a:t>
            </a:r>
          </a:p>
          <a:p>
            <a:pPr algn="just"/>
            <a:r>
              <a:rPr lang="it-IT" sz="900" dirty="0">
                <a:solidFill>
                  <a:srgbClr val="000000"/>
                </a:solidFill>
              </a:rPr>
              <a:t>Le suddette lavorazioni verranno ultimate entro il mese di Febbraio 2022.</a:t>
            </a:r>
            <a:endParaRPr lang="it-IT" sz="900" dirty="0">
              <a:solidFill>
                <a:srgbClr val="0E6B69"/>
              </a:solidFill>
            </a:endParaRPr>
          </a:p>
        </p:txBody>
      </p:sp>
      <p:sp>
        <p:nvSpPr>
          <p:cNvPr id="10" name="CasellaDiTesto 9"/>
          <p:cNvSpPr txBox="1"/>
          <p:nvPr/>
        </p:nvSpPr>
        <p:spPr>
          <a:xfrm>
            <a:off x="6662350" y="1964248"/>
            <a:ext cx="1191575" cy="332006"/>
          </a:xfrm>
          <a:prstGeom prst="roundRect">
            <a:avLst/>
          </a:prstGeom>
          <a:solidFill>
            <a:srgbClr val="DC002E"/>
          </a:solidFill>
        </p:spPr>
        <p:txBody>
          <a:bodyPr wrap="square" rtlCol="0">
            <a:spAutoFit/>
          </a:bodyPr>
          <a:lstStyle/>
          <a:p>
            <a:pPr algn="ctr"/>
            <a:r>
              <a:rPr lang="it-IT" sz="1350" b="1" dirty="0">
                <a:solidFill>
                  <a:srgbClr val="FFFFFF"/>
                </a:solidFill>
              </a:rPr>
              <a:t>19,8 Mln€</a:t>
            </a:r>
          </a:p>
        </p:txBody>
      </p:sp>
      <p:graphicFrame>
        <p:nvGraphicFramePr>
          <p:cNvPr id="7" name="Diagramma 6"/>
          <p:cNvGraphicFramePr/>
          <p:nvPr>
            <p:extLst>
              <p:ext uri="{D42A27DB-BD31-4B8C-83A1-F6EECF244321}">
                <p14:modId xmlns:p14="http://schemas.microsoft.com/office/powerpoint/2010/main" val="1900822394"/>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54799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ext uri="{D42A27DB-BD31-4B8C-83A1-F6EECF244321}">
                <p14:modId xmlns:p14="http://schemas.microsoft.com/office/powerpoint/2010/main" val="759819388"/>
              </p:ext>
            </p:extLst>
          </p:nvPr>
        </p:nvGraphicFramePr>
        <p:xfrm>
          <a:off x="259299" y="995212"/>
          <a:ext cx="8059541" cy="768725"/>
        </p:xfrm>
        <a:graphic>
          <a:graphicData uri="http://schemas.openxmlformats.org/drawingml/2006/table">
            <a:tbl>
              <a:tblPr firstRow="1" bandRow="1">
                <a:tableStyleId>{69012ECD-51FC-41F1-AA8D-1B2483CD663E}</a:tableStyleId>
              </a:tblPr>
              <a:tblGrid>
                <a:gridCol w="380274">
                  <a:extLst>
                    <a:ext uri="{9D8B030D-6E8A-4147-A177-3AD203B41FA5}">
                      <a16:colId xmlns:a16="http://schemas.microsoft.com/office/drawing/2014/main" val="1558833783"/>
                    </a:ext>
                  </a:extLst>
                </a:gridCol>
                <a:gridCol w="5604933">
                  <a:extLst>
                    <a:ext uri="{9D8B030D-6E8A-4147-A177-3AD203B41FA5}">
                      <a16:colId xmlns:a16="http://schemas.microsoft.com/office/drawing/2014/main" val="967363192"/>
                    </a:ext>
                  </a:extLst>
                </a:gridCol>
                <a:gridCol w="2074334">
                  <a:extLst>
                    <a:ext uri="{9D8B030D-6E8A-4147-A177-3AD203B41FA5}">
                      <a16:colId xmlns:a16="http://schemas.microsoft.com/office/drawing/2014/main" val="2536182727"/>
                    </a:ext>
                  </a:extLst>
                </a:gridCol>
              </a:tblGrid>
              <a:tr h="251460">
                <a:tc>
                  <a:txBody>
                    <a:bodyPr/>
                    <a:lstStyle/>
                    <a:p>
                      <a:r>
                        <a:rPr lang="it-IT" sz="1200" dirty="0"/>
                        <a:t>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200" dirty="0"/>
                        <a:t>Titolo intervento</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200" dirty="0"/>
                        <a:t>Finanziamento Mln€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0396517"/>
                  </a:ext>
                </a:extLst>
              </a:tr>
              <a:tr h="517265">
                <a:tc>
                  <a:txBody>
                    <a:bodyPr/>
                    <a:lstStyle/>
                    <a:p>
                      <a:pPr algn="ctr"/>
                      <a:r>
                        <a:rPr lang="it-IT" sz="900" dirty="0"/>
                        <a:t>3</a:t>
                      </a:r>
                    </a:p>
                    <a:p>
                      <a:pPr algn="ctr"/>
                      <a:r>
                        <a:rPr lang="it-IT" sz="900" dirty="0"/>
                        <a:t>(*)</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900" dirty="0">
                          <a:solidFill>
                            <a:srgbClr val="000000"/>
                          </a:solidFill>
                          <a:latin typeface="+mn-lt"/>
                        </a:rPr>
                        <a:t>S.S. n. 4 “Salaria” – Opere infrastrutturali per il potenziamento</a:t>
                      </a:r>
                      <a:r>
                        <a:rPr lang="it-IT" sz="900" baseline="0" dirty="0">
                          <a:solidFill>
                            <a:srgbClr val="000000"/>
                          </a:solidFill>
                          <a:latin typeface="+mn-lt"/>
                        </a:rPr>
                        <a:t> ed il </a:t>
                      </a:r>
                      <a:r>
                        <a:rPr lang="it-IT" sz="900" dirty="0">
                          <a:solidFill>
                            <a:srgbClr val="000000"/>
                          </a:solidFill>
                          <a:latin typeface="+mn-lt"/>
                        </a:rPr>
                        <a:t>miglioramento funzionale degli Svincoli di Rieti.</a:t>
                      </a:r>
                      <a:endParaRPr lang="it-IT" sz="900" kern="1200" dirty="0">
                        <a:solidFill>
                          <a:srgbClr val="000000"/>
                        </a:solidFill>
                        <a:latin typeface="+mn-lt"/>
                        <a:ea typeface="+mn-ea"/>
                        <a:cs typeface="+mn-cs"/>
                      </a:endParaRPr>
                    </a:p>
                    <a:p>
                      <a:r>
                        <a:rPr lang="it-IT" sz="900" kern="1200" dirty="0">
                          <a:solidFill>
                            <a:srgbClr val="000000"/>
                          </a:solidFill>
                          <a:latin typeface="+mn-lt"/>
                          <a:ea typeface="+mn-ea"/>
                          <a:cs typeface="+mn-cs"/>
                        </a:rPr>
                        <a:t>Interventi</a:t>
                      </a:r>
                      <a:r>
                        <a:rPr lang="it-IT" sz="900" kern="1200" baseline="0" dirty="0">
                          <a:solidFill>
                            <a:srgbClr val="000000"/>
                          </a:solidFill>
                          <a:latin typeface="+mn-lt"/>
                          <a:ea typeface="+mn-ea"/>
                          <a:cs typeface="+mn-cs"/>
                        </a:rPr>
                        <a:t> </a:t>
                      </a:r>
                      <a:r>
                        <a:rPr lang="it-IT" sz="900" dirty="0">
                          <a:solidFill>
                            <a:srgbClr val="000000"/>
                          </a:solidFill>
                          <a:latin typeface="+mn-lt"/>
                        </a:rPr>
                        <a:t>“A“, “B“ e “C“.</a:t>
                      </a:r>
                      <a:endParaRPr lang="it-IT" sz="900" kern="1200" dirty="0">
                        <a:solidFill>
                          <a:srgbClr val="000000"/>
                        </a:solidFill>
                        <a:latin typeface="+mn-lt"/>
                        <a:ea typeface="+mn-ea"/>
                        <a:cs typeface="+mn-cs"/>
                      </a:endParaRP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00"/>
                    </a:solidFill>
                  </a:tcPr>
                </a:tc>
                <a:tc>
                  <a:txBody>
                    <a:bodyPr/>
                    <a:lstStyle/>
                    <a:p>
                      <a:pPr algn="ctr"/>
                      <a:r>
                        <a:rPr lang="it-IT" sz="900" b="1" dirty="0"/>
                        <a:t>28,44</a:t>
                      </a:r>
                    </a:p>
                    <a:p>
                      <a:pPr algn="ctr"/>
                      <a:r>
                        <a:rPr lang="it-IT" sz="900" dirty="0"/>
                        <a:t>Finanziato con il Contratto di Programma 2015</a:t>
                      </a:r>
                      <a:r>
                        <a:rPr lang="it-IT" sz="900" baseline="0" dirty="0"/>
                        <a:t> e con Fondi ANAS </a:t>
                      </a:r>
                      <a:endParaRPr lang="it-IT" sz="900"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2906158"/>
                  </a:ext>
                </a:extLst>
              </a:tr>
            </a:tbl>
          </a:graphicData>
        </a:graphic>
      </p:graphicFrame>
      <p:sp>
        <p:nvSpPr>
          <p:cNvPr id="5" name="CasellaDiTesto 4"/>
          <p:cNvSpPr txBox="1"/>
          <p:nvPr/>
        </p:nvSpPr>
        <p:spPr>
          <a:xfrm>
            <a:off x="203065" y="2388214"/>
            <a:ext cx="8298386" cy="2585323"/>
          </a:xfrm>
          <a:prstGeom prst="rect">
            <a:avLst/>
          </a:prstGeom>
          <a:noFill/>
        </p:spPr>
        <p:txBody>
          <a:bodyPr wrap="square" rtlCol="0">
            <a:spAutoFit/>
          </a:bodyPr>
          <a:lstStyle/>
          <a:p>
            <a:pPr algn="just">
              <a:defRPr/>
            </a:pPr>
            <a:r>
              <a:rPr lang="it-IT" sz="900" dirty="0">
                <a:solidFill>
                  <a:srgbClr val="000000"/>
                </a:solidFill>
              </a:rPr>
              <a:t>Il progetto prevede la realizzazione di tre distinti interventi, di lunghezza complessiva pari a </a:t>
            </a:r>
            <a:r>
              <a:rPr lang="it-IT" sz="900" b="1" dirty="0">
                <a:solidFill>
                  <a:srgbClr val="000000"/>
                </a:solidFill>
              </a:rPr>
              <a:t>5,3 km</a:t>
            </a:r>
            <a:r>
              <a:rPr lang="it-IT" sz="900" dirty="0">
                <a:solidFill>
                  <a:srgbClr val="000000"/>
                </a:solidFill>
              </a:rPr>
              <a:t>, finalizzati al miglioramento dell’accessibilità alla città di Rieti attraverso la sistemazione e l’ottimizzazione della viabilità esistente e delle relative intersezioni.</a:t>
            </a:r>
          </a:p>
          <a:p>
            <a:pPr marL="128588" indent="-128588" algn="just">
              <a:buFontTx/>
              <a:buChar char="-"/>
              <a:defRPr/>
            </a:pPr>
            <a:r>
              <a:rPr lang="it-IT" sz="900" dirty="0">
                <a:solidFill>
                  <a:srgbClr val="000000"/>
                </a:solidFill>
              </a:rPr>
              <a:t>Intervento “A“: della lunghezza di </a:t>
            </a:r>
            <a:r>
              <a:rPr lang="it-IT" sz="900" b="1" dirty="0">
                <a:solidFill>
                  <a:srgbClr val="000000"/>
                </a:solidFill>
              </a:rPr>
              <a:t>1,6 km</a:t>
            </a:r>
            <a:r>
              <a:rPr lang="it-IT" sz="900" dirty="0">
                <a:solidFill>
                  <a:srgbClr val="000000"/>
                </a:solidFill>
              </a:rPr>
              <a:t>, previsto per il potenziamento dell’incrocio in località Villa </a:t>
            </a:r>
            <a:r>
              <a:rPr lang="it-IT" sz="900" dirty="0" err="1">
                <a:solidFill>
                  <a:srgbClr val="000000"/>
                </a:solidFill>
              </a:rPr>
              <a:t>Stoli</a:t>
            </a:r>
            <a:r>
              <a:rPr lang="it-IT" sz="900" dirty="0">
                <a:solidFill>
                  <a:srgbClr val="000000"/>
                </a:solidFill>
              </a:rPr>
              <a:t>;</a:t>
            </a:r>
          </a:p>
          <a:p>
            <a:pPr marL="128588" indent="-128588" algn="just">
              <a:buFontTx/>
              <a:buChar char="-"/>
              <a:defRPr/>
            </a:pPr>
            <a:r>
              <a:rPr lang="it-IT" sz="900" dirty="0">
                <a:solidFill>
                  <a:srgbClr val="000000"/>
                </a:solidFill>
              </a:rPr>
              <a:t>Intervento “B“: della lunghezza di </a:t>
            </a:r>
            <a:r>
              <a:rPr lang="it-IT" sz="900" b="1" dirty="0">
                <a:solidFill>
                  <a:srgbClr val="000000"/>
                </a:solidFill>
              </a:rPr>
              <a:t>1,9 km</a:t>
            </a:r>
            <a:r>
              <a:rPr lang="it-IT" sz="900" dirty="0">
                <a:solidFill>
                  <a:srgbClr val="000000"/>
                </a:solidFill>
              </a:rPr>
              <a:t>, finalizzato al potenziamento dell’accesso sud della città, in località Porta Romana;</a:t>
            </a:r>
          </a:p>
          <a:p>
            <a:pPr marL="128588" indent="-128588" algn="just">
              <a:buFontTx/>
              <a:buChar char="-"/>
              <a:defRPr/>
            </a:pPr>
            <a:r>
              <a:rPr lang="it-IT" sz="900" dirty="0">
                <a:solidFill>
                  <a:srgbClr val="000000"/>
                </a:solidFill>
              </a:rPr>
              <a:t>Intervento “C“: della lunghezza di </a:t>
            </a:r>
            <a:r>
              <a:rPr lang="it-IT" sz="900" b="1" dirty="0">
                <a:solidFill>
                  <a:srgbClr val="000000"/>
                </a:solidFill>
              </a:rPr>
              <a:t>1,8 km</a:t>
            </a:r>
            <a:r>
              <a:rPr lang="it-IT" sz="900" dirty="0">
                <a:solidFill>
                  <a:srgbClr val="000000"/>
                </a:solidFill>
              </a:rPr>
              <a:t>, previsto per il potenziamento dell’accesso ovest di Rieti, in località Giorlandina.</a:t>
            </a:r>
          </a:p>
          <a:p>
            <a:pPr algn="just">
              <a:defRPr/>
            </a:pPr>
            <a:r>
              <a:rPr lang="it-IT" sz="900" dirty="0">
                <a:solidFill>
                  <a:srgbClr val="000000"/>
                </a:solidFill>
              </a:rPr>
              <a:t>Nel progetto sono previsti n.4 ponti, di cui n.1 ferroviario, da realizzare previa demolizione di quello esistente (come da Convenzione stipulata con RFI), oltre a svariate opere minori.</a:t>
            </a:r>
            <a:endParaRPr lang="it-IT" sz="900" strike="sngStrike" dirty="0">
              <a:solidFill>
                <a:srgbClr val="000000"/>
              </a:solidFill>
            </a:endParaRPr>
          </a:p>
          <a:p>
            <a:r>
              <a:rPr lang="it-IT" sz="900" dirty="0">
                <a:solidFill>
                  <a:srgbClr val="000000"/>
                </a:solidFill>
              </a:rPr>
              <a:t>A seguito di procedura di gara, con Dispositivo del 19/07/2021, l’appalto per l’esecuzione dei lavori è stato aggiudicato all’Impresa CEC – Consorzio stabile Europeo Costruttori (Consorziata individuata: Impresa Quattrini S.r.l.) con un ribasso offerto del 24,67% e per un importo lavori di </a:t>
            </a:r>
            <a:r>
              <a:rPr lang="it-IT" sz="900" b="1" dirty="0">
                <a:solidFill>
                  <a:srgbClr val="000000"/>
                </a:solidFill>
              </a:rPr>
              <a:t>€ 14.599.689 </a:t>
            </a:r>
            <a:r>
              <a:rPr lang="it-IT" sz="900" dirty="0">
                <a:solidFill>
                  <a:srgbClr val="000000"/>
                </a:solidFill>
              </a:rPr>
              <a:t>(comprensivo degli Oneri per la Sicurezza).</a:t>
            </a:r>
          </a:p>
          <a:p>
            <a:r>
              <a:rPr lang="it-IT" sz="900" dirty="0">
                <a:solidFill>
                  <a:srgbClr val="000000"/>
                </a:solidFill>
              </a:rPr>
              <a:t>Il contratto con l’Impresa aggiudicataria è stato stipulato in data 20/07/2021.</a:t>
            </a:r>
          </a:p>
          <a:p>
            <a:r>
              <a:rPr lang="it-IT" sz="900" dirty="0">
                <a:solidFill>
                  <a:srgbClr val="000000"/>
                </a:solidFill>
              </a:rPr>
              <a:t>La consegna dei lavori è avvenuta in data 21/07/2021.</a:t>
            </a:r>
          </a:p>
          <a:p>
            <a:pPr fontAlgn="base" hangingPunct="0"/>
            <a:r>
              <a:rPr lang="it-IT" sz="900" dirty="0">
                <a:solidFill>
                  <a:srgbClr val="000000"/>
                </a:solidFill>
              </a:rPr>
              <a:t>Sono attualmente in corso </a:t>
            </a:r>
            <a:r>
              <a:rPr lang="it-IT" sz="900" dirty="0"/>
              <a:t>le attività previste nell’Intervento A e nell’Intervento B. Le rimanenti attività, inerenti l’Intervento C, non sono state ancora avviate.</a:t>
            </a:r>
            <a:endParaRPr lang="it-IT" sz="900" strike="sngStrike" dirty="0">
              <a:solidFill>
                <a:srgbClr val="000000"/>
              </a:solidFill>
            </a:endParaRPr>
          </a:p>
          <a:p>
            <a:pPr fontAlgn="base" hangingPunct="0"/>
            <a:r>
              <a:rPr lang="it-IT" sz="900" dirty="0">
                <a:solidFill>
                  <a:srgbClr val="000000"/>
                </a:solidFill>
              </a:rPr>
              <a:t>L’ultimazione dei lavori è prevista per il mese di novembre 2022.</a:t>
            </a:r>
          </a:p>
          <a:p>
            <a:pPr algn="just">
              <a:defRPr/>
            </a:pPr>
            <a:endParaRPr lang="it-IT" sz="900" strike="sngStrike" dirty="0">
              <a:solidFill>
                <a:srgbClr val="000000"/>
              </a:solidFill>
            </a:endParaRPr>
          </a:p>
          <a:p>
            <a:pPr algn="just">
              <a:defRPr/>
            </a:pPr>
            <a:r>
              <a:rPr lang="it-IT" sz="900" dirty="0">
                <a:solidFill>
                  <a:srgbClr val="000000"/>
                </a:solidFill>
              </a:rPr>
              <a:t>Si evidenzia che il presente appalto è compreso tra quelli nelle competenze del Commissario Straordinario dei lavori della S.S. n. 4 “Salaria” (Ing. F.M. </a:t>
            </a:r>
            <a:r>
              <a:rPr lang="it-IT" sz="900" dirty="0" err="1">
                <a:solidFill>
                  <a:srgbClr val="000000"/>
                </a:solidFill>
              </a:rPr>
              <a:t>Soccodato</a:t>
            </a:r>
            <a:r>
              <a:rPr lang="it-IT" sz="900" dirty="0">
                <a:solidFill>
                  <a:srgbClr val="000000"/>
                </a:solidFill>
              </a:rPr>
              <a:t>), nominato con Decreto del Presidente del Consiglio dei Ministri del 16 Aprile 2021 ai sensi dell’art. 4, comma 1, del Decreto Legge 18 Aprile 2019, n. 32.</a:t>
            </a:r>
          </a:p>
          <a:p>
            <a:pPr algn="just">
              <a:defRPr/>
            </a:pPr>
            <a:r>
              <a:rPr lang="it-IT" sz="900" i="1" dirty="0">
                <a:solidFill>
                  <a:srgbClr val="000000"/>
                </a:solidFill>
              </a:rPr>
              <a:t>(*) Intervento Commissariale</a:t>
            </a:r>
          </a:p>
          <a:p>
            <a:pPr algn="just">
              <a:defRPr/>
            </a:pPr>
            <a:endParaRPr lang="it-IT" sz="900" i="1" dirty="0">
              <a:solidFill>
                <a:srgbClr val="000000"/>
              </a:solidFill>
            </a:endParaRPr>
          </a:p>
        </p:txBody>
      </p:sp>
      <p:sp>
        <p:nvSpPr>
          <p:cNvPr id="10" name="CasellaDiTesto 9"/>
          <p:cNvSpPr txBox="1"/>
          <p:nvPr/>
        </p:nvSpPr>
        <p:spPr>
          <a:xfrm>
            <a:off x="6911136" y="1907932"/>
            <a:ext cx="1191575" cy="332006"/>
          </a:xfrm>
          <a:prstGeom prst="roundRect">
            <a:avLst/>
          </a:prstGeom>
          <a:solidFill>
            <a:srgbClr val="DC002E"/>
          </a:solidFill>
        </p:spPr>
        <p:txBody>
          <a:bodyPr wrap="square" rtlCol="0">
            <a:spAutoFit/>
          </a:bodyPr>
          <a:lstStyle/>
          <a:p>
            <a:pPr algn="ctr"/>
            <a:r>
              <a:rPr lang="it-IT" sz="1350" b="1" dirty="0">
                <a:solidFill>
                  <a:srgbClr val="FFFFFF"/>
                </a:solidFill>
              </a:rPr>
              <a:t>28,44 Mln€</a:t>
            </a:r>
          </a:p>
        </p:txBody>
      </p:sp>
      <p:graphicFrame>
        <p:nvGraphicFramePr>
          <p:cNvPr id="7" name="Diagramma 6"/>
          <p:cNvGraphicFramePr/>
          <p:nvPr>
            <p:extLst>
              <p:ext uri="{D42A27DB-BD31-4B8C-83A1-F6EECF244321}">
                <p14:modId xmlns:p14="http://schemas.microsoft.com/office/powerpoint/2010/main" val="1900822394"/>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4688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ext uri="{D42A27DB-BD31-4B8C-83A1-F6EECF244321}">
                <p14:modId xmlns:p14="http://schemas.microsoft.com/office/powerpoint/2010/main" val="2867570794"/>
              </p:ext>
            </p:extLst>
          </p:nvPr>
        </p:nvGraphicFramePr>
        <p:xfrm>
          <a:off x="259299" y="998362"/>
          <a:ext cx="8059541" cy="1005840"/>
        </p:xfrm>
        <a:graphic>
          <a:graphicData uri="http://schemas.openxmlformats.org/drawingml/2006/table">
            <a:tbl>
              <a:tblPr firstRow="1" bandRow="1">
                <a:tableStyleId>{69012ECD-51FC-41F1-AA8D-1B2483CD663E}</a:tableStyleId>
              </a:tblPr>
              <a:tblGrid>
                <a:gridCol w="380274">
                  <a:extLst>
                    <a:ext uri="{9D8B030D-6E8A-4147-A177-3AD203B41FA5}">
                      <a16:colId xmlns:a16="http://schemas.microsoft.com/office/drawing/2014/main" val="1558833783"/>
                    </a:ext>
                  </a:extLst>
                </a:gridCol>
                <a:gridCol w="5604933">
                  <a:extLst>
                    <a:ext uri="{9D8B030D-6E8A-4147-A177-3AD203B41FA5}">
                      <a16:colId xmlns:a16="http://schemas.microsoft.com/office/drawing/2014/main" val="967363192"/>
                    </a:ext>
                  </a:extLst>
                </a:gridCol>
                <a:gridCol w="2074334">
                  <a:extLst>
                    <a:ext uri="{9D8B030D-6E8A-4147-A177-3AD203B41FA5}">
                      <a16:colId xmlns:a16="http://schemas.microsoft.com/office/drawing/2014/main" val="2536182727"/>
                    </a:ext>
                  </a:extLst>
                </a:gridCol>
              </a:tblGrid>
              <a:tr h="251460">
                <a:tc>
                  <a:txBody>
                    <a:bodyPr/>
                    <a:lstStyle/>
                    <a:p>
                      <a:r>
                        <a:rPr lang="it-IT" sz="1200" dirty="0"/>
                        <a:t>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200" dirty="0"/>
                        <a:t>Titolo intervento</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200" dirty="0"/>
                        <a:t>Finanziamento Mln€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0396517"/>
                  </a:ext>
                </a:extLst>
              </a:tr>
              <a:tr h="754380">
                <a:tc>
                  <a:txBody>
                    <a:bodyPr/>
                    <a:lstStyle/>
                    <a:p>
                      <a:pPr algn="ctr"/>
                      <a:r>
                        <a:rPr lang="it-IT" sz="900" dirty="0"/>
                        <a:t>4</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900" dirty="0">
                          <a:solidFill>
                            <a:srgbClr val="000000"/>
                          </a:solidFill>
                          <a:latin typeface="+mn-lt"/>
                        </a:rPr>
                        <a:t>S.S. n. 4 “Salaria” – Lavori di adeguamento in</a:t>
                      </a:r>
                      <a:r>
                        <a:rPr lang="it-IT" sz="900" baseline="0" dirty="0">
                          <a:solidFill>
                            <a:srgbClr val="000000"/>
                          </a:solidFill>
                          <a:latin typeface="+mn-lt"/>
                        </a:rPr>
                        <a:t> sede della piattaforma stradale al tipo </a:t>
                      </a:r>
                      <a:r>
                        <a:rPr lang="it-IT" sz="900" dirty="0">
                          <a:solidFill>
                            <a:srgbClr val="000000"/>
                          </a:solidFill>
                          <a:latin typeface="+mn-lt"/>
                        </a:rPr>
                        <a:t>“C1“.</a:t>
                      </a:r>
                    </a:p>
                    <a:p>
                      <a:r>
                        <a:rPr lang="it-IT" sz="900" kern="1200" dirty="0">
                          <a:solidFill>
                            <a:srgbClr val="000000"/>
                          </a:solidFill>
                          <a:latin typeface="+mn-lt"/>
                          <a:ea typeface="+mn-ea"/>
                          <a:cs typeface="+mn-cs"/>
                        </a:rPr>
                        <a:t>Tratto tra il bivio di Micigliano (km 113+200)</a:t>
                      </a:r>
                      <a:r>
                        <a:rPr lang="it-IT" sz="900" kern="1200" baseline="0" dirty="0">
                          <a:solidFill>
                            <a:srgbClr val="000000"/>
                          </a:solidFill>
                          <a:latin typeface="+mn-lt"/>
                          <a:ea typeface="+mn-ea"/>
                          <a:cs typeface="+mn-cs"/>
                        </a:rPr>
                        <a:t> e l’inizio della Galleria </a:t>
                      </a:r>
                      <a:r>
                        <a:rPr lang="it-IT" sz="900" dirty="0">
                          <a:solidFill>
                            <a:srgbClr val="000000"/>
                          </a:solidFill>
                          <a:latin typeface="+mn-lt"/>
                        </a:rPr>
                        <a:t>“Gole del Velino“ (km 117+000).</a:t>
                      </a:r>
                      <a:endParaRPr lang="it-IT" sz="900" kern="1200" dirty="0">
                        <a:solidFill>
                          <a:srgbClr val="000000"/>
                        </a:solidFill>
                        <a:latin typeface="+mn-lt"/>
                        <a:ea typeface="+mn-ea"/>
                        <a:cs typeface="+mn-cs"/>
                      </a:endParaRP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00"/>
                    </a:solidFill>
                  </a:tcPr>
                </a:tc>
                <a:tc>
                  <a:txBody>
                    <a:bodyPr/>
                    <a:lstStyle/>
                    <a:p>
                      <a:pPr algn="ctr"/>
                      <a:r>
                        <a:rPr lang="it-IT" sz="900" b="1" dirty="0"/>
                        <a:t>49,01</a:t>
                      </a:r>
                    </a:p>
                    <a:p>
                      <a:pPr algn="ctr"/>
                      <a:r>
                        <a:rPr lang="it-IT" sz="900" dirty="0"/>
                        <a:t>Previsto nel Contratto di Programma 2003-2005 e finanziato</a:t>
                      </a:r>
                      <a:r>
                        <a:rPr lang="it-IT" sz="900" baseline="0" dirty="0"/>
                        <a:t> con risorse assegnate ad ANAS dalla Legge 388/2000</a:t>
                      </a:r>
                    </a:p>
                    <a:p>
                      <a:pPr algn="ctr"/>
                      <a:r>
                        <a:rPr lang="it-IT" sz="900" baseline="0" dirty="0"/>
                        <a:t>c.d. </a:t>
                      </a:r>
                      <a:r>
                        <a:rPr lang="it-IT" sz="900" dirty="0">
                          <a:solidFill>
                            <a:srgbClr val="000000"/>
                          </a:solidFill>
                          <a:latin typeface="+mn-lt"/>
                        </a:rPr>
                        <a:t>“Legge Finanziaria</a:t>
                      </a:r>
                      <a:r>
                        <a:rPr lang="it-IT" sz="900" baseline="0" dirty="0">
                          <a:solidFill>
                            <a:srgbClr val="000000"/>
                          </a:solidFill>
                          <a:latin typeface="+mn-lt"/>
                        </a:rPr>
                        <a:t> 2001</a:t>
                      </a:r>
                      <a:r>
                        <a:rPr lang="it-IT" sz="900" dirty="0">
                          <a:solidFill>
                            <a:srgbClr val="000000"/>
                          </a:solidFill>
                          <a:latin typeface="+mn-lt"/>
                        </a:rPr>
                        <a:t>“</a:t>
                      </a:r>
                      <a:endParaRPr lang="it-IT" sz="900"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2906158"/>
                  </a:ext>
                </a:extLst>
              </a:tr>
            </a:tbl>
          </a:graphicData>
        </a:graphic>
      </p:graphicFrame>
      <p:sp>
        <p:nvSpPr>
          <p:cNvPr id="5" name="CasellaDiTesto 4"/>
          <p:cNvSpPr txBox="1"/>
          <p:nvPr/>
        </p:nvSpPr>
        <p:spPr>
          <a:xfrm>
            <a:off x="247159" y="2461306"/>
            <a:ext cx="8298386" cy="3000821"/>
          </a:xfrm>
          <a:prstGeom prst="rect">
            <a:avLst/>
          </a:prstGeom>
          <a:noFill/>
        </p:spPr>
        <p:txBody>
          <a:bodyPr wrap="square" rtlCol="0">
            <a:spAutoFit/>
          </a:bodyPr>
          <a:lstStyle/>
          <a:p>
            <a:r>
              <a:rPr lang="it-IT" sz="900" dirty="0">
                <a:solidFill>
                  <a:srgbClr val="000000"/>
                </a:solidFill>
              </a:rPr>
              <a:t>L’intervento riguarda i lavori di adeguamento in sede ed in variante del tratto di circa </a:t>
            </a:r>
            <a:r>
              <a:rPr lang="it-IT" sz="900" b="1" dirty="0">
                <a:solidFill>
                  <a:srgbClr val="000000"/>
                </a:solidFill>
              </a:rPr>
              <a:t>3,8 km </a:t>
            </a:r>
            <a:r>
              <a:rPr lang="it-IT" sz="900" dirty="0">
                <a:solidFill>
                  <a:srgbClr val="000000"/>
                </a:solidFill>
              </a:rPr>
              <a:t>della S.S. n. 4 “Salaria” compreso tra il bivio di Micigliano (km 113+200) e l’imbocco sud della Galleria “Gole del Velino” (km 117+000). Le opere principali di progetto sono rappresentate dalle due gallerie “San Quirico”, di lunghezza pari a 890 m (per la quale è anche prevista la realizzazione di un cunicolo di emergenza), e “Sant’Angelo”, di lunghezza pari a 140 m.</a:t>
            </a:r>
          </a:p>
          <a:p>
            <a:r>
              <a:rPr lang="it-IT" sz="900" dirty="0">
                <a:solidFill>
                  <a:srgbClr val="000000"/>
                </a:solidFill>
              </a:rPr>
              <a:t>Sono inoltre previsti alcuni interventi di consolidamento dei versanti nei confronti della caduta massi, oltre a paratie di micropali, muri di sostegno e alcuni manufatti scatolari.</a:t>
            </a:r>
          </a:p>
          <a:p>
            <a:r>
              <a:rPr lang="it-IT" sz="900" dirty="0">
                <a:solidFill>
                  <a:srgbClr val="000000"/>
                </a:solidFill>
              </a:rPr>
              <a:t>A seguito di procedura di gara per appalto integrato, la progettazione e la realizzazione dei lavori in argomento è stata aggiudicata all’Impresa SAFAB S.p.A. e, in esito all’approvazione del Progetto Esecutivo per un importo complessivo di € 42,480.289 (di cui € 40.204.063 per lavori), le lavorazioni sono state avviate nel 2009 per poi essere interrotte in esito al recesso del contratto con la SAFAB, disposto con Provvedimento del Presidente ANAS del 25/07/2011. </a:t>
            </a:r>
          </a:p>
          <a:p>
            <a:r>
              <a:rPr lang="it-IT" sz="900" dirty="0">
                <a:solidFill>
                  <a:srgbClr val="000000"/>
                </a:solidFill>
              </a:rPr>
              <a:t>E’ stato quindi redatto il Progetto di Completamento, di importo lavori pari ad </a:t>
            </a:r>
            <a:r>
              <a:rPr lang="it-IT" sz="900" b="1" dirty="0">
                <a:solidFill>
                  <a:srgbClr val="000000"/>
                </a:solidFill>
              </a:rPr>
              <a:t>€ 29.910.948 </a:t>
            </a:r>
            <a:r>
              <a:rPr lang="it-IT" sz="900" dirty="0">
                <a:solidFill>
                  <a:srgbClr val="000000"/>
                </a:solidFill>
              </a:rPr>
              <a:t>(comprensivo di Oneri della Sicurezza), i cui lavori sono stati affidati alla </a:t>
            </a:r>
            <a:r>
              <a:rPr lang="it-IT" sz="900" dirty="0" err="1">
                <a:solidFill>
                  <a:srgbClr val="000000"/>
                </a:solidFill>
              </a:rPr>
              <a:t>Tecnis</a:t>
            </a:r>
            <a:r>
              <a:rPr lang="it-IT" sz="900" dirty="0">
                <a:solidFill>
                  <a:srgbClr val="000000"/>
                </a:solidFill>
              </a:rPr>
              <a:t>, concorrente secondo graduato. A causa delle difficoltà economiche del nuovo Appaltatore (ammesso alla procedura di Amministrazione Straordinaria) le lavorazioni sono state nuovamente interrotte a far data dal 30/03/2018, per poi essere temporaneamente ripresa dall’Impresa </a:t>
            </a:r>
            <a:r>
              <a:rPr lang="it-IT" sz="900" dirty="0" err="1">
                <a:solidFill>
                  <a:srgbClr val="000000"/>
                </a:solidFill>
              </a:rPr>
              <a:t>Aleandri</a:t>
            </a:r>
            <a:r>
              <a:rPr lang="it-IT" sz="900" dirty="0">
                <a:solidFill>
                  <a:srgbClr val="000000"/>
                </a:solidFill>
              </a:rPr>
              <a:t>, che in data 07/05/2018, ha affittato il ramo di azienda dalla </a:t>
            </a:r>
            <a:r>
              <a:rPr lang="it-IT" sz="900" dirty="0" err="1">
                <a:solidFill>
                  <a:srgbClr val="000000"/>
                </a:solidFill>
              </a:rPr>
              <a:t>Tecnis</a:t>
            </a:r>
            <a:r>
              <a:rPr lang="it-IT" sz="900" dirty="0">
                <a:solidFill>
                  <a:srgbClr val="000000"/>
                </a:solidFill>
              </a:rPr>
              <a:t> in A.S. fino alla data del mese di settembre 2019.</a:t>
            </a:r>
          </a:p>
          <a:p>
            <a:r>
              <a:rPr lang="it-IT" sz="900" dirty="0">
                <a:solidFill>
                  <a:srgbClr val="000000"/>
                </a:solidFill>
              </a:rPr>
              <a:t>Nel corso dell’esecuzione dei lavori da parte di </a:t>
            </a:r>
            <a:r>
              <a:rPr lang="it-IT" sz="900" dirty="0" err="1">
                <a:solidFill>
                  <a:srgbClr val="000000"/>
                </a:solidFill>
              </a:rPr>
              <a:t>Aleandri</a:t>
            </a:r>
            <a:r>
              <a:rPr lang="it-IT" sz="900" dirty="0">
                <a:solidFill>
                  <a:srgbClr val="000000"/>
                </a:solidFill>
              </a:rPr>
              <a:t> S.p.A., la </a:t>
            </a:r>
            <a:r>
              <a:rPr lang="it-IT" sz="900" dirty="0" err="1">
                <a:solidFill>
                  <a:srgbClr val="000000"/>
                </a:solidFill>
              </a:rPr>
              <a:t>Tecnis</a:t>
            </a:r>
            <a:r>
              <a:rPr lang="it-IT" sz="900" dirty="0">
                <a:solidFill>
                  <a:srgbClr val="000000"/>
                </a:solidFill>
              </a:rPr>
              <a:t> in A.S. ha venduto il Ramo di Azienda all’Impresa D’Agostino Angelo Antonio Costruzioni Generali S.p.A. che, a far data dal 03/06/2020, ha riavviato le lavorazioni. </a:t>
            </a:r>
          </a:p>
          <a:p>
            <a:r>
              <a:rPr lang="it-IT" sz="900" dirty="0">
                <a:solidFill>
                  <a:srgbClr val="000000"/>
                </a:solidFill>
              </a:rPr>
              <a:t>In data 09/10/2020 sono stati aperti al traffico circa 2,7 km dell’Asta principale, comprendenti le due nuove gallerie ed il rilevato di fine lotto, seppure in sezione ridotta. </a:t>
            </a:r>
          </a:p>
          <a:p>
            <a:r>
              <a:rPr lang="it-IT" sz="900" dirty="0">
                <a:solidFill>
                  <a:srgbClr val="000000"/>
                </a:solidFill>
              </a:rPr>
              <a:t>Sono stati quindi ultimati i rafforzamenti corticali e la stesa dello strato di usura della pavimentazione e, in seguito al completamento dei getti strutturali della calotta del cunicolo di emergenza della Galleria San Quirico e dei collegamenti impiantistici alla Sala Radio Compartimentale, i lavori principali sono stati ultimati in data 22/07/2021.</a:t>
            </a:r>
          </a:p>
          <a:p>
            <a:r>
              <a:rPr lang="it-IT" sz="900" dirty="0">
                <a:solidFill>
                  <a:srgbClr val="000000"/>
                </a:solidFill>
              </a:rPr>
              <a:t>Allo stato attuale le lavorazioni risultano in gran parte completate a meno del rifacimento della pavimentazione stradale che verrà eseguito dall’Area Gestione Rete della Struttura Territoriale Lazio.</a:t>
            </a:r>
          </a:p>
          <a:p>
            <a:endParaRPr lang="it-IT" sz="900" dirty="0">
              <a:solidFill>
                <a:srgbClr val="000000"/>
              </a:solidFill>
            </a:endParaRPr>
          </a:p>
          <a:p>
            <a:endParaRPr lang="it-IT" sz="900" dirty="0">
              <a:solidFill>
                <a:srgbClr val="000000"/>
              </a:solidFill>
            </a:endParaRPr>
          </a:p>
          <a:p>
            <a:endParaRPr lang="it-IT" sz="900" dirty="0">
              <a:solidFill>
                <a:srgbClr val="000000"/>
              </a:solidFill>
            </a:endParaRPr>
          </a:p>
        </p:txBody>
      </p:sp>
      <p:sp>
        <p:nvSpPr>
          <p:cNvPr id="10" name="CasellaDiTesto 9"/>
          <p:cNvSpPr txBox="1"/>
          <p:nvPr/>
        </p:nvSpPr>
        <p:spPr>
          <a:xfrm>
            <a:off x="6911136" y="2066751"/>
            <a:ext cx="1191575" cy="332006"/>
          </a:xfrm>
          <a:prstGeom prst="roundRect">
            <a:avLst/>
          </a:prstGeom>
          <a:solidFill>
            <a:srgbClr val="DC002E"/>
          </a:solidFill>
        </p:spPr>
        <p:txBody>
          <a:bodyPr wrap="square" rtlCol="0">
            <a:spAutoFit/>
          </a:bodyPr>
          <a:lstStyle/>
          <a:p>
            <a:pPr algn="ctr"/>
            <a:r>
              <a:rPr lang="it-IT" sz="1350" b="1" dirty="0">
                <a:solidFill>
                  <a:srgbClr val="FFFFFF"/>
                </a:solidFill>
              </a:rPr>
              <a:t>49,01 Mln€</a:t>
            </a:r>
          </a:p>
        </p:txBody>
      </p:sp>
      <p:graphicFrame>
        <p:nvGraphicFramePr>
          <p:cNvPr id="7" name="Diagramma 6"/>
          <p:cNvGraphicFramePr/>
          <p:nvPr>
            <p:extLst>
              <p:ext uri="{D42A27DB-BD31-4B8C-83A1-F6EECF244321}">
                <p14:modId xmlns:p14="http://schemas.microsoft.com/office/powerpoint/2010/main" val="1900822394"/>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5621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o 3"/>
          <p:cNvGrpSpPr/>
          <p:nvPr/>
        </p:nvGrpSpPr>
        <p:grpSpPr>
          <a:xfrm>
            <a:off x="2133157" y="749712"/>
            <a:ext cx="6475526" cy="4866228"/>
            <a:chOff x="2599072" y="169792"/>
            <a:chExt cx="9038817" cy="6752703"/>
          </a:xfrm>
        </p:grpSpPr>
        <p:pic>
          <p:nvPicPr>
            <p:cNvPr id="6" name="Immagine 5"/>
            <p:cNvPicPr>
              <a:picLocks noChangeAspect="1"/>
            </p:cNvPicPr>
            <p:nvPr/>
          </p:nvPicPr>
          <p:blipFill rotWithShape="1">
            <a:blip r:embed="rId2">
              <a:extLst>
                <a:ext uri="{28A0092B-C50C-407E-A947-70E740481C1C}">
                  <a14:useLocalDpi xmlns:a14="http://schemas.microsoft.com/office/drawing/2010/main" val="0"/>
                </a:ext>
              </a:extLst>
            </a:blip>
            <a:srcRect t="2405" b="2839"/>
            <a:stretch/>
          </p:blipFill>
          <p:spPr>
            <a:xfrm>
              <a:off x="2599072" y="169792"/>
              <a:ext cx="9038817" cy="6752703"/>
            </a:xfrm>
            <a:prstGeom prst="rect">
              <a:avLst/>
            </a:prstGeom>
          </p:spPr>
        </p:pic>
        <p:grpSp>
          <p:nvGrpSpPr>
            <p:cNvPr id="3" name="Gruppo 2"/>
            <p:cNvGrpSpPr/>
            <p:nvPr/>
          </p:nvGrpSpPr>
          <p:grpSpPr>
            <a:xfrm>
              <a:off x="4167081" y="2214710"/>
              <a:ext cx="5215027" cy="4351646"/>
              <a:chOff x="4167081" y="2214710"/>
              <a:chExt cx="5215027" cy="4351646"/>
            </a:xfrm>
          </p:grpSpPr>
          <p:sp>
            <p:nvSpPr>
              <p:cNvPr id="14" name="Ovale 13"/>
              <p:cNvSpPr/>
              <p:nvPr/>
            </p:nvSpPr>
            <p:spPr>
              <a:xfrm>
                <a:off x="6633080" y="3266789"/>
                <a:ext cx="180000" cy="180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it-IT" sz="825" b="1" dirty="0"/>
                  <a:t>2</a:t>
                </a:r>
              </a:p>
            </p:txBody>
          </p:sp>
          <p:sp>
            <p:nvSpPr>
              <p:cNvPr id="15" name="Ovale 14"/>
              <p:cNvSpPr/>
              <p:nvPr/>
            </p:nvSpPr>
            <p:spPr>
              <a:xfrm>
                <a:off x="6804803" y="3805823"/>
                <a:ext cx="180000" cy="180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it-IT" sz="825" b="1" dirty="0"/>
                  <a:t>3</a:t>
                </a:r>
              </a:p>
            </p:txBody>
          </p:sp>
          <p:sp>
            <p:nvSpPr>
              <p:cNvPr id="16" name="Ovale 15"/>
              <p:cNvSpPr/>
              <p:nvPr/>
            </p:nvSpPr>
            <p:spPr>
              <a:xfrm>
                <a:off x="6813080" y="3974048"/>
                <a:ext cx="180000" cy="180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it-IT" sz="825" b="1" dirty="0"/>
                  <a:t>4</a:t>
                </a:r>
              </a:p>
            </p:txBody>
          </p:sp>
          <p:sp>
            <p:nvSpPr>
              <p:cNvPr id="17" name="Ovale 16"/>
              <p:cNvSpPr/>
              <p:nvPr/>
            </p:nvSpPr>
            <p:spPr>
              <a:xfrm>
                <a:off x="4167081" y="2762057"/>
                <a:ext cx="180000" cy="180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it-IT" sz="825" b="1" dirty="0"/>
                  <a:t>5</a:t>
                </a:r>
              </a:p>
            </p:txBody>
          </p:sp>
          <p:sp>
            <p:nvSpPr>
              <p:cNvPr id="18" name="Ovale 17"/>
              <p:cNvSpPr/>
              <p:nvPr/>
            </p:nvSpPr>
            <p:spPr>
              <a:xfrm>
                <a:off x="6714803" y="3705659"/>
                <a:ext cx="180000" cy="180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it-IT" sz="825" b="1" dirty="0"/>
                  <a:t>6</a:t>
                </a:r>
              </a:p>
            </p:txBody>
          </p:sp>
          <p:sp>
            <p:nvSpPr>
              <p:cNvPr id="19" name="Ovale 18"/>
              <p:cNvSpPr/>
              <p:nvPr/>
            </p:nvSpPr>
            <p:spPr>
              <a:xfrm>
                <a:off x="6762797" y="4134584"/>
                <a:ext cx="180000" cy="180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it-IT" sz="825" b="1" dirty="0"/>
                  <a:t>7</a:t>
                </a:r>
              </a:p>
            </p:txBody>
          </p:sp>
          <p:sp>
            <p:nvSpPr>
              <p:cNvPr id="20" name="Ovale 19"/>
              <p:cNvSpPr/>
              <p:nvPr/>
            </p:nvSpPr>
            <p:spPr>
              <a:xfrm>
                <a:off x="9202108" y="6147716"/>
                <a:ext cx="180000" cy="180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it-IT" sz="825" b="1" dirty="0"/>
                  <a:t>1</a:t>
                </a:r>
              </a:p>
            </p:txBody>
          </p:sp>
          <p:sp>
            <p:nvSpPr>
              <p:cNvPr id="21" name="Ovale 20"/>
              <p:cNvSpPr/>
              <p:nvPr/>
            </p:nvSpPr>
            <p:spPr>
              <a:xfrm>
                <a:off x="7426436" y="2449092"/>
                <a:ext cx="180000" cy="180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it-IT" sz="825" b="1" dirty="0"/>
                  <a:t>8</a:t>
                </a:r>
              </a:p>
            </p:txBody>
          </p:sp>
          <p:sp>
            <p:nvSpPr>
              <p:cNvPr id="22" name="Ovale 21"/>
              <p:cNvSpPr/>
              <p:nvPr/>
            </p:nvSpPr>
            <p:spPr>
              <a:xfrm>
                <a:off x="9022108" y="6386356"/>
                <a:ext cx="180000" cy="180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it-IT" sz="825" b="1" dirty="0"/>
                  <a:t>9</a:t>
                </a:r>
              </a:p>
            </p:txBody>
          </p:sp>
          <p:sp>
            <p:nvSpPr>
              <p:cNvPr id="23" name="Ovale 22"/>
              <p:cNvSpPr/>
              <p:nvPr/>
            </p:nvSpPr>
            <p:spPr>
              <a:xfrm>
                <a:off x="5118395" y="3651858"/>
                <a:ext cx="180000" cy="180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it-IT" sz="825" b="1" dirty="0"/>
                  <a:t>10</a:t>
                </a:r>
              </a:p>
            </p:txBody>
          </p:sp>
          <p:sp>
            <p:nvSpPr>
              <p:cNvPr id="24" name="Ovale 23"/>
              <p:cNvSpPr/>
              <p:nvPr/>
            </p:nvSpPr>
            <p:spPr>
              <a:xfrm>
                <a:off x="6047804" y="4314584"/>
                <a:ext cx="180000" cy="180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it-IT" sz="825" b="1" dirty="0"/>
                  <a:t>11</a:t>
                </a:r>
              </a:p>
            </p:txBody>
          </p:sp>
          <p:sp>
            <p:nvSpPr>
              <p:cNvPr id="25" name="Ovale 24"/>
              <p:cNvSpPr/>
              <p:nvPr/>
            </p:nvSpPr>
            <p:spPr>
              <a:xfrm>
                <a:off x="7426436" y="2214710"/>
                <a:ext cx="180000" cy="180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it-IT" sz="825" b="1" dirty="0"/>
                  <a:t>12</a:t>
                </a:r>
              </a:p>
            </p:txBody>
          </p:sp>
          <p:sp>
            <p:nvSpPr>
              <p:cNvPr id="26" name="Ovale 25"/>
              <p:cNvSpPr/>
              <p:nvPr/>
            </p:nvSpPr>
            <p:spPr>
              <a:xfrm>
                <a:off x="6548763" y="4460293"/>
                <a:ext cx="180000" cy="180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it-IT" sz="825" b="1" dirty="0"/>
                  <a:t>13</a:t>
                </a:r>
              </a:p>
            </p:txBody>
          </p:sp>
        </p:grpSp>
      </p:grpSp>
      <p:sp>
        <p:nvSpPr>
          <p:cNvPr id="2" name="Titolo 1"/>
          <p:cNvSpPr>
            <a:spLocks noGrp="1"/>
          </p:cNvSpPr>
          <p:nvPr>
            <p:ph type="title"/>
          </p:nvPr>
        </p:nvSpPr>
        <p:spPr>
          <a:xfrm>
            <a:off x="265635" y="615346"/>
            <a:ext cx="4850469" cy="649775"/>
          </a:xfrm>
        </p:spPr>
        <p:txBody>
          <a:bodyPr/>
          <a:lstStyle/>
          <a:p>
            <a:r>
              <a:rPr lang="it-IT" sz="1800" dirty="0">
                <a:solidFill>
                  <a:srgbClr val="D90000"/>
                </a:solidFill>
              </a:rPr>
              <a:t>Localizzazione progettazioni</a:t>
            </a:r>
          </a:p>
        </p:txBody>
      </p:sp>
      <p:grpSp>
        <p:nvGrpSpPr>
          <p:cNvPr id="7" name="Gruppo 6"/>
          <p:cNvGrpSpPr/>
          <p:nvPr/>
        </p:nvGrpSpPr>
        <p:grpSpPr>
          <a:xfrm>
            <a:off x="1092901" y="3803948"/>
            <a:ext cx="2907829" cy="885563"/>
            <a:chOff x="282136" y="1129467"/>
            <a:chExt cx="3877105" cy="1180751"/>
          </a:xfrm>
        </p:grpSpPr>
        <p:sp>
          <p:nvSpPr>
            <p:cNvPr id="8" name="Rettangolo 7"/>
            <p:cNvSpPr/>
            <p:nvPr/>
          </p:nvSpPr>
          <p:spPr>
            <a:xfrm>
              <a:off x="823213" y="1300833"/>
              <a:ext cx="3336028" cy="838021"/>
            </a:xfrm>
            <a:prstGeom prst="rect">
              <a:avLst/>
            </a:prstGeom>
            <a:solidFill>
              <a:schemeClr val="bg1"/>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t-IT" b="1" dirty="0">
                  <a:solidFill>
                    <a:srgbClr val="0039A5"/>
                  </a:solidFill>
                </a:rPr>
                <a:t>Totale Investimento</a:t>
              </a:r>
            </a:p>
            <a:p>
              <a:pPr algn="r"/>
              <a:r>
                <a:rPr lang="it-IT" b="1" dirty="0">
                  <a:solidFill>
                    <a:srgbClr val="0039A5"/>
                  </a:solidFill>
                </a:rPr>
                <a:t>(finanziato al 27%)</a:t>
              </a:r>
            </a:p>
          </p:txBody>
        </p:sp>
        <p:sp>
          <p:nvSpPr>
            <p:cNvPr id="9" name="Shape 455"/>
            <p:cNvSpPr/>
            <p:nvPr/>
          </p:nvSpPr>
          <p:spPr>
            <a:xfrm>
              <a:off x="282136" y="1129467"/>
              <a:ext cx="1180800" cy="1180751"/>
            </a:xfrm>
            <a:prstGeom prst="ellipse">
              <a:avLst/>
            </a:prstGeom>
            <a:solidFill>
              <a:srgbClr val="DC002E"/>
            </a:solidFill>
            <a:ln w="57150" cap="flat">
              <a:solidFill>
                <a:schemeClr val="bg1"/>
              </a:solidFill>
              <a:prstDash val="solid"/>
              <a:miter lim="400000"/>
            </a:ln>
            <a:effectLst>
              <a:outerShdw blurRad="50800" dist="38100" dir="2700000" algn="tl" rotWithShape="0">
                <a:prstClr val="black">
                  <a:alpha val="40000"/>
                </a:prstClr>
              </a:outerShdw>
            </a:effectLst>
          </p:spPr>
          <p:txBody>
            <a:bodyPr wrap="none" lIns="0" tIns="54000" rIns="0" bIns="0" numCol="1" anchor="ctr">
              <a:noAutofit/>
            </a:bodyPr>
            <a:lstStyle/>
            <a:p>
              <a:pPr algn="ctr">
                <a:lnSpc>
                  <a:spcPts val="1875"/>
                </a:lnSpc>
                <a:defRPr sz="3000" b="1">
                  <a:solidFill>
                    <a:srgbClr val="1C4598"/>
                  </a:solidFill>
                  <a:latin typeface="Arial"/>
                  <a:ea typeface="Arial"/>
                  <a:cs typeface="Arial"/>
                  <a:sym typeface="Arial"/>
                </a:defRPr>
              </a:pPr>
              <a:r>
                <a:rPr lang="it-IT" sz="2700" spc="135" dirty="0">
                  <a:solidFill>
                    <a:schemeClr val="bg1"/>
                  </a:solidFill>
                  <a:latin typeface="Calibri" panose="020F0502020204030204" pitchFamily="34" charset="0"/>
                </a:rPr>
                <a:t>2,59</a:t>
              </a:r>
            </a:p>
            <a:p>
              <a:pPr algn="ctr">
                <a:lnSpc>
                  <a:spcPts val="1875"/>
                </a:lnSpc>
                <a:defRPr sz="3000" b="1">
                  <a:solidFill>
                    <a:srgbClr val="1C4598"/>
                  </a:solidFill>
                  <a:latin typeface="Arial"/>
                  <a:ea typeface="Arial"/>
                  <a:cs typeface="Arial"/>
                  <a:sym typeface="Arial"/>
                </a:defRPr>
              </a:pPr>
              <a:r>
                <a:rPr lang="it-IT" sz="1950" spc="135" dirty="0">
                  <a:solidFill>
                    <a:schemeClr val="bg1"/>
                  </a:solidFill>
                  <a:latin typeface="Calibri" panose="020F0502020204030204" pitchFamily="34" charset="0"/>
                </a:rPr>
                <a:t>MLD€</a:t>
              </a:r>
              <a:endParaRPr sz="1950" spc="135" dirty="0">
                <a:solidFill>
                  <a:schemeClr val="bg1"/>
                </a:solidFill>
                <a:latin typeface="Calibri" panose="020F0502020204030204" pitchFamily="34" charset="0"/>
              </a:endParaRPr>
            </a:p>
          </p:txBody>
        </p:sp>
      </p:grpSp>
      <p:sp>
        <p:nvSpPr>
          <p:cNvPr id="10" name="Rettangolo 9"/>
          <p:cNvSpPr/>
          <p:nvPr/>
        </p:nvSpPr>
        <p:spPr>
          <a:xfrm>
            <a:off x="385122" y="2424793"/>
            <a:ext cx="1867990" cy="378549"/>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11" name="Ovale 10"/>
          <p:cNvSpPr/>
          <p:nvPr/>
        </p:nvSpPr>
        <p:spPr>
          <a:xfrm>
            <a:off x="494513" y="2529159"/>
            <a:ext cx="169817" cy="169817"/>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it-IT" sz="900" b="1" dirty="0"/>
              <a:t>N</a:t>
            </a:r>
          </a:p>
        </p:txBody>
      </p:sp>
      <p:sp>
        <p:nvSpPr>
          <p:cNvPr id="12" name="CasellaDiTesto 11"/>
          <p:cNvSpPr txBox="1"/>
          <p:nvPr/>
        </p:nvSpPr>
        <p:spPr>
          <a:xfrm>
            <a:off x="713932" y="2535552"/>
            <a:ext cx="1419225" cy="213585"/>
          </a:xfrm>
          <a:prstGeom prst="rect">
            <a:avLst/>
          </a:prstGeom>
          <a:noFill/>
        </p:spPr>
        <p:txBody>
          <a:bodyPr wrap="square" rtlCol="0">
            <a:spAutoFit/>
          </a:bodyPr>
          <a:lstStyle/>
          <a:p>
            <a:r>
              <a:rPr lang="it-IT" sz="788" b="1" dirty="0"/>
              <a:t>IN PROGETTAZIONE</a:t>
            </a:r>
          </a:p>
        </p:txBody>
      </p:sp>
      <p:sp>
        <p:nvSpPr>
          <p:cNvPr id="28" name="Segnaposto data 4"/>
          <p:cNvSpPr txBox="1">
            <a:spLocks/>
          </p:cNvSpPr>
          <p:nvPr/>
        </p:nvSpPr>
        <p:spPr>
          <a:xfrm>
            <a:off x="8737056" y="5099586"/>
            <a:ext cx="65" cy="92333"/>
          </a:xfrm>
          <a:prstGeom prst="rect">
            <a:avLst/>
          </a:prstGeom>
          <a:solidFill>
            <a:schemeClr val="bg1"/>
          </a:solidFill>
          <a:effectLst/>
        </p:spPr>
        <p:txBody>
          <a:bodyPr wrap="none" lIns="0" tIns="0" rIns="0" bIns="0" rtlCol="0" anchor="ctr">
            <a:spAutoFit/>
          </a:bodyPr>
          <a:lstStyle>
            <a:defPPr>
              <a:defRPr lang="en-US"/>
            </a:defPPr>
            <a:lvl1pPr algn="r" defTabSz="1219170">
              <a:defRPr lang="it-IT" sz="800" smtClean="0">
                <a:solidFill>
                  <a:srgbClr val="DC002E"/>
                </a:solidFill>
                <a:effectLst/>
              </a:defRPr>
            </a:lvl1pPr>
          </a:lstStyle>
          <a:p>
            <a:endParaRPr sz="600" dirty="0"/>
          </a:p>
        </p:txBody>
      </p:sp>
      <p:sp>
        <p:nvSpPr>
          <p:cNvPr id="27" name="Ovale 26"/>
          <p:cNvSpPr/>
          <p:nvPr/>
        </p:nvSpPr>
        <p:spPr>
          <a:xfrm>
            <a:off x="5400211" y="2659694"/>
            <a:ext cx="128954" cy="129714"/>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it-IT" sz="825" b="1" dirty="0"/>
              <a:t>14</a:t>
            </a:r>
          </a:p>
        </p:txBody>
      </p:sp>
      <p:graphicFrame>
        <p:nvGraphicFramePr>
          <p:cNvPr id="30" name="Diagramma 29"/>
          <p:cNvGraphicFramePr/>
          <p:nvPr>
            <p:extLst>
              <p:ext uri="{D42A27DB-BD31-4B8C-83A1-F6EECF244321}">
                <p14:modId xmlns:p14="http://schemas.microsoft.com/office/powerpoint/2010/main" val="1900822394"/>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96283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p:cNvPicPr>
            <a:picLocks noChangeAspect="1"/>
          </p:cNvPicPr>
          <p:nvPr/>
        </p:nvPicPr>
        <p:blipFill rotWithShape="1">
          <a:blip r:embed="rId3">
            <a:extLst>
              <a:ext uri="{28A0092B-C50C-407E-A947-70E740481C1C}">
                <a14:useLocalDpi xmlns:a14="http://schemas.microsoft.com/office/drawing/2010/main" val="0"/>
              </a:ext>
            </a:extLst>
          </a:blip>
          <a:srcRect b="2839"/>
          <a:stretch/>
        </p:blipFill>
        <p:spPr>
          <a:xfrm>
            <a:off x="148423" y="1133564"/>
            <a:ext cx="5460476" cy="3907049"/>
          </a:xfrm>
          <a:prstGeom prst="rect">
            <a:avLst/>
          </a:prstGeom>
        </p:spPr>
      </p:pic>
      <p:sp>
        <p:nvSpPr>
          <p:cNvPr id="8" name="Freccia a sinistra 7"/>
          <p:cNvSpPr/>
          <p:nvPr/>
        </p:nvSpPr>
        <p:spPr>
          <a:xfrm>
            <a:off x="453223" y="2192896"/>
            <a:ext cx="540689" cy="260473"/>
          </a:xfrm>
          <a:prstGeom prst="leftArrow">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800" b="1" dirty="0">
                <a:solidFill>
                  <a:schemeClr val="bg1"/>
                </a:solidFill>
              </a:rPr>
              <a:t>TERNI</a:t>
            </a:r>
          </a:p>
        </p:txBody>
      </p:sp>
      <p:sp>
        <p:nvSpPr>
          <p:cNvPr id="15" name="Rettangolo arrotondato 14"/>
          <p:cNvSpPr/>
          <p:nvPr/>
        </p:nvSpPr>
        <p:spPr>
          <a:xfrm>
            <a:off x="6066099" y="3374130"/>
            <a:ext cx="2413910" cy="509695"/>
          </a:xfrm>
          <a:prstGeom prst="round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263"/>
            <a:r>
              <a:rPr lang="it-IT" sz="1600" b="1" dirty="0">
                <a:solidFill>
                  <a:srgbClr val="DC002E"/>
                </a:solidFill>
                <a:latin typeface="+mj-lt"/>
              </a:rPr>
              <a:t>KM STRADE DI RIENTRO</a:t>
            </a:r>
          </a:p>
        </p:txBody>
      </p:sp>
      <p:sp>
        <p:nvSpPr>
          <p:cNvPr id="16" name="Shape 455"/>
          <p:cNvSpPr>
            <a:spLocks noChangeAspect="1"/>
          </p:cNvSpPr>
          <p:nvPr/>
        </p:nvSpPr>
        <p:spPr>
          <a:xfrm>
            <a:off x="5493985" y="3264189"/>
            <a:ext cx="703383" cy="684000"/>
          </a:xfrm>
          <a:prstGeom prst="ellipse">
            <a:avLst/>
          </a:prstGeom>
          <a:solidFill>
            <a:schemeClr val="bg1"/>
          </a:solidFill>
          <a:ln w="50800" cap="flat">
            <a:solidFill>
              <a:srgbClr val="DC002E"/>
            </a:solidFill>
            <a:prstDash val="solid"/>
            <a:miter lim="400000"/>
          </a:ln>
          <a:effectLst>
            <a:outerShdw blurRad="50800" dist="38100" dir="2700000" algn="tl" rotWithShape="0">
              <a:prstClr val="black">
                <a:alpha val="40000"/>
              </a:prstClr>
            </a:outerShdw>
          </a:effectLst>
        </p:spPr>
        <p:txBody>
          <a:bodyPr wrap="square" lIns="0" tIns="108000" rIns="0" bIns="0" numCol="1" anchor="ctr">
            <a:noAutofit/>
          </a:bodyPr>
          <a:lstStyle/>
          <a:p>
            <a:pPr algn="ctr">
              <a:lnSpc>
                <a:spcPts val="1500"/>
              </a:lnSpc>
              <a:defRPr sz="3000" b="1">
                <a:solidFill>
                  <a:srgbClr val="1C4598"/>
                </a:solidFill>
                <a:latin typeface="Arial"/>
                <a:ea typeface="Arial"/>
                <a:cs typeface="Arial"/>
                <a:sym typeface="Arial"/>
              </a:defRPr>
            </a:pPr>
            <a:r>
              <a:rPr lang="it-IT" sz="2200" dirty="0">
                <a:solidFill>
                  <a:schemeClr val="tx1">
                    <a:lumMod val="65000"/>
                    <a:lumOff val="35000"/>
                  </a:schemeClr>
                </a:solidFill>
                <a:latin typeface="+mj-lt"/>
              </a:rPr>
              <a:t>679</a:t>
            </a:r>
            <a:endParaRPr sz="2200" dirty="0">
              <a:solidFill>
                <a:schemeClr val="tx1">
                  <a:lumMod val="65000"/>
                  <a:lumOff val="35000"/>
                </a:schemeClr>
              </a:solidFill>
              <a:latin typeface="+mj-lt"/>
            </a:endParaRPr>
          </a:p>
        </p:txBody>
      </p:sp>
      <p:sp>
        <p:nvSpPr>
          <p:cNvPr id="21" name="Rettangolo arrotondato 20"/>
          <p:cNvSpPr/>
          <p:nvPr/>
        </p:nvSpPr>
        <p:spPr>
          <a:xfrm>
            <a:off x="6066099" y="4178352"/>
            <a:ext cx="2413910" cy="509695"/>
          </a:xfrm>
          <a:prstGeom prst="round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263"/>
            <a:r>
              <a:rPr lang="it-IT" sz="1600" b="1" dirty="0">
                <a:solidFill>
                  <a:srgbClr val="DC002E"/>
                </a:solidFill>
                <a:latin typeface="+mj-lt"/>
              </a:rPr>
              <a:t>STRADE ANAS PRE 2018</a:t>
            </a:r>
          </a:p>
        </p:txBody>
      </p:sp>
      <p:sp>
        <p:nvSpPr>
          <p:cNvPr id="22" name="Shape 455"/>
          <p:cNvSpPr>
            <a:spLocks noChangeAspect="1"/>
          </p:cNvSpPr>
          <p:nvPr/>
        </p:nvSpPr>
        <p:spPr>
          <a:xfrm>
            <a:off x="5540877" y="4091200"/>
            <a:ext cx="703383" cy="684000"/>
          </a:xfrm>
          <a:prstGeom prst="ellipse">
            <a:avLst/>
          </a:prstGeom>
          <a:solidFill>
            <a:schemeClr val="bg1"/>
          </a:solidFill>
          <a:ln w="50800" cap="flat">
            <a:solidFill>
              <a:srgbClr val="92D050"/>
            </a:solidFill>
            <a:prstDash val="solid"/>
            <a:miter lim="400000"/>
          </a:ln>
          <a:effectLst>
            <a:outerShdw blurRad="50800" dist="38100" dir="2700000" algn="tl" rotWithShape="0">
              <a:prstClr val="black">
                <a:alpha val="40000"/>
              </a:prstClr>
            </a:outerShdw>
          </a:effectLst>
        </p:spPr>
        <p:txBody>
          <a:bodyPr wrap="square" lIns="0" tIns="108000" rIns="0" bIns="0" numCol="1" anchor="ctr">
            <a:noAutofit/>
          </a:bodyPr>
          <a:lstStyle/>
          <a:p>
            <a:pPr algn="ctr">
              <a:lnSpc>
                <a:spcPts val="1500"/>
              </a:lnSpc>
              <a:defRPr sz="3000" b="1">
                <a:solidFill>
                  <a:srgbClr val="1C4598"/>
                </a:solidFill>
                <a:latin typeface="Arial"/>
                <a:ea typeface="Arial"/>
                <a:cs typeface="Arial"/>
                <a:sym typeface="Arial"/>
              </a:defRPr>
            </a:pPr>
            <a:r>
              <a:rPr lang="it-IT" sz="2200" dirty="0">
                <a:solidFill>
                  <a:schemeClr val="tx1">
                    <a:lumMod val="65000"/>
                    <a:lumOff val="35000"/>
                  </a:schemeClr>
                </a:solidFill>
                <a:latin typeface="+mj-lt"/>
              </a:rPr>
              <a:t>549</a:t>
            </a:r>
            <a:endParaRPr sz="2200" dirty="0">
              <a:solidFill>
                <a:schemeClr val="tx1">
                  <a:lumMod val="65000"/>
                  <a:lumOff val="35000"/>
                </a:schemeClr>
              </a:solidFill>
              <a:latin typeface="+mj-lt"/>
            </a:endParaRPr>
          </a:p>
        </p:txBody>
      </p:sp>
      <p:sp>
        <p:nvSpPr>
          <p:cNvPr id="24" name="Figura a mano libera 23"/>
          <p:cNvSpPr/>
          <p:nvPr/>
        </p:nvSpPr>
        <p:spPr>
          <a:xfrm>
            <a:off x="2407920" y="3647440"/>
            <a:ext cx="1757680" cy="1239520"/>
          </a:xfrm>
          <a:custGeom>
            <a:avLst/>
            <a:gdLst>
              <a:gd name="connsiteX0" fmla="*/ 47810 w 1759770"/>
              <a:gd name="connsiteY0" fmla="*/ 0 h 1229384"/>
              <a:gd name="connsiteX1" fmla="*/ 2090 w 1759770"/>
              <a:gd name="connsiteY1" fmla="*/ 208280 h 1229384"/>
              <a:gd name="connsiteX2" fmla="*/ 7170 w 1759770"/>
              <a:gd name="connsiteY2" fmla="*/ 213360 h 1229384"/>
              <a:gd name="connsiteX3" fmla="*/ 550730 w 1759770"/>
              <a:gd name="connsiteY3" fmla="*/ 635000 h 1229384"/>
              <a:gd name="connsiteX4" fmla="*/ 875850 w 1759770"/>
              <a:gd name="connsiteY4" fmla="*/ 777240 h 1229384"/>
              <a:gd name="connsiteX5" fmla="*/ 931730 w 1759770"/>
              <a:gd name="connsiteY5" fmla="*/ 868680 h 1229384"/>
              <a:gd name="connsiteX6" fmla="*/ 1073970 w 1759770"/>
              <a:gd name="connsiteY6" fmla="*/ 924560 h 1229384"/>
              <a:gd name="connsiteX7" fmla="*/ 1297490 w 1759770"/>
              <a:gd name="connsiteY7" fmla="*/ 1076960 h 1229384"/>
              <a:gd name="connsiteX8" fmla="*/ 1343210 w 1759770"/>
              <a:gd name="connsiteY8" fmla="*/ 1183640 h 1229384"/>
              <a:gd name="connsiteX9" fmla="*/ 1439730 w 1759770"/>
              <a:gd name="connsiteY9" fmla="*/ 1229360 h 1229384"/>
              <a:gd name="connsiteX10" fmla="*/ 1592130 w 1759770"/>
              <a:gd name="connsiteY10" fmla="*/ 1178560 h 1229384"/>
              <a:gd name="connsiteX11" fmla="*/ 1759770 w 1759770"/>
              <a:gd name="connsiteY11" fmla="*/ 1168400 h 122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59770" h="1229384">
                <a:moveTo>
                  <a:pt x="47810" y="0"/>
                </a:moveTo>
                <a:cubicBezTo>
                  <a:pt x="32570" y="69427"/>
                  <a:pt x="8863" y="172720"/>
                  <a:pt x="2090" y="208280"/>
                </a:cubicBezTo>
                <a:cubicBezTo>
                  <a:pt x="-4683" y="243840"/>
                  <a:pt x="7170" y="213360"/>
                  <a:pt x="7170" y="213360"/>
                </a:cubicBezTo>
                <a:cubicBezTo>
                  <a:pt x="98610" y="284480"/>
                  <a:pt x="405950" y="541020"/>
                  <a:pt x="550730" y="635000"/>
                </a:cubicBezTo>
                <a:cubicBezTo>
                  <a:pt x="695510" y="728980"/>
                  <a:pt x="812350" y="738293"/>
                  <a:pt x="875850" y="777240"/>
                </a:cubicBezTo>
                <a:cubicBezTo>
                  <a:pt x="939350" y="816187"/>
                  <a:pt x="898710" y="844127"/>
                  <a:pt x="931730" y="868680"/>
                </a:cubicBezTo>
                <a:cubicBezTo>
                  <a:pt x="964750" y="893233"/>
                  <a:pt x="1013010" y="889847"/>
                  <a:pt x="1073970" y="924560"/>
                </a:cubicBezTo>
                <a:cubicBezTo>
                  <a:pt x="1134930" y="959273"/>
                  <a:pt x="1252617" y="1033780"/>
                  <a:pt x="1297490" y="1076960"/>
                </a:cubicBezTo>
                <a:cubicBezTo>
                  <a:pt x="1342363" y="1120140"/>
                  <a:pt x="1319503" y="1158240"/>
                  <a:pt x="1343210" y="1183640"/>
                </a:cubicBezTo>
                <a:cubicBezTo>
                  <a:pt x="1366917" y="1209040"/>
                  <a:pt x="1398243" y="1230207"/>
                  <a:pt x="1439730" y="1229360"/>
                </a:cubicBezTo>
                <a:cubicBezTo>
                  <a:pt x="1481217" y="1228513"/>
                  <a:pt x="1538790" y="1188720"/>
                  <a:pt x="1592130" y="1178560"/>
                </a:cubicBezTo>
                <a:cubicBezTo>
                  <a:pt x="1645470" y="1168400"/>
                  <a:pt x="1759770" y="1168400"/>
                  <a:pt x="1759770" y="1168400"/>
                </a:cubicBezTo>
              </a:path>
            </a:pathLst>
          </a:custGeom>
          <a:ln w="57150">
            <a:solidFill>
              <a:srgbClr val="FF000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p>
        </p:txBody>
      </p:sp>
      <p:sp>
        <p:nvSpPr>
          <p:cNvPr id="25" name="Figura a mano libera 24"/>
          <p:cNvSpPr/>
          <p:nvPr/>
        </p:nvSpPr>
        <p:spPr>
          <a:xfrm>
            <a:off x="2667000" y="3647440"/>
            <a:ext cx="2407920" cy="1275080"/>
          </a:xfrm>
          <a:custGeom>
            <a:avLst/>
            <a:gdLst>
              <a:gd name="connsiteX0" fmla="*/ 0 w 2407920"/>
              <a:gd name="connsiteY0" fmla="*/ 0 h 1275080"/>
              <a:gd name="connsiteX1" fmla="*/ 157480 w 2407920"/>
              <a:gd name="connsiteY1" fmla="*/ 182880 h 1275080"/>
              <a:gd name="connsiteX2" fmla="*/ 289560 w 2407920"/>
              <a:gd name="connsiteY2" fmla="*/ 279400 h 1275080"/>
              <a:gd name="connsiteX3" fmla="*/ 416560 w 2407920"/>
              <a:gd name="connsiteY3" fmla="*/ 350520 h 1275080"/>
              <a:gd name="connsiteX4" fmla="*/ 492760 w 2407920"/>
              <a:gd name="connsiteY4" fmla="*/ 472440 h 1275080"/>
              <a:gd name="connsiteX5" fmla="*/ 553720 w 2407920"/>
              <a:gd name="connsiteY5" fmla="*/ 563880 h 1275080"/>
              <a:gd name="connsiteX6" fmla="*/ 690880 w 2407920"/>
              <a:gd name="connsiteY6" fmla="*/ 629920 h 1275080"/>
              <a:gd name="connsiteX7" fmla="*/ 853440 w 2407920"/>
              <a:gd name="connsiteY7" fmla="*/ 797560 h 1275080"/>
              <a:gd name="connsiteX8" fmla="*/ 1061720 w 2407920"/>
              <a:gd name="connsiteY8" fmla="*/ 955040 h 1275080"/>
              <a:gd name="connsiteX9" fmla="*/ 1249680 w 2407920"/>
              <a:gd name="connsiteY9" fmla="*/ 1127760 h 1275080"/>
              <a:gd name="connsiteX10" fmla="*/ 1366520 w 2407920"/>
              <a:gd name="connsiteY10" fmla="*/ 1173480 h 1275080"/>
              <a:gd name="connsiteX11" fmla="*/ 1483360 w 2407920"/>
              <a:gd name="connsiteY11" fmla="*/ 1127760 h 1275080"/>
              <a:gd name="connsiteX12" fmla="*/ 1645920 w 2407920"/>
              <a:gd name="connsiteY12" fmla="*/ 1010920 h 1275080"/>
              <a:gd name="connsiteX13" fmla="*/ 1752600 w 2407920"/>
              <a:gd name="connsiteY13" fmla="*/ 1051560 h 1275080"/>
              <a:gd name="connsiteX14" fmla="*/ 1899920 w 2407920"/>
              <a:gd name="connsiteY14" fmla="*/ 1158240 h 1275080"/>
              <a:gd name="connsiteX15" fmla="*/ 1991360 w 2407920"/>
              <a:gd name="connsiteY15" fmla="*/ 1214120 h 1275080"/>
              <a:gd name="connsiteX16" fmla="*/ 2133600 w 2407920"/>
              <a:gd name="connsiteY16" fmla="*/ 1209040 h 1275080"/>
              <a:gd name="connsiteX17" fmla="*/ 2296160 w 2407920"/>
              <a:gd name="connsiteY17" fmla="*/ 1229360 h 1275080"/>
              <a:gd name="connsiteX18" fmla="*/ 2407920 w 2407920"/>
              <a:gd name="connsiteY18" fmla="*/ 1275080 h 12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07920" h="1275080">
                <a:moveTo>
                  <a:pt x="0" y="0"/>
                </a:moveTo>
                <a:cubicBezTo>
                  <a:pt x="54610" y="68156"/>
                  <a:pt x="109220" y="136313"/>
                  <a:pt x="157480" y="182880"/>
                </a:cubicBezTo>
                <a:cubicBezTo>
                  <a:pt x="205740" y="229447"/>
                  <a:pt x="246380" y="251460"/>
                  <a:pt x="289560" y="279400"/>
                </a:cubicBezTo>
                <a:cubicBezTo>
                  <a:pt x="332740" y="307340"/>
                  <a:pt x="382693" y="318347"/>
                  <a:pt x="416560" y="350520"/>
                </a:cubicBezTo>
                <a:cubicBezTo>
                  <a:pt x="450427" y="382693"/>
                  <a:pt x="469900" y="436880"/>
                  <a:pt x="492760" y="472440"/>
                </a:cubicBezTo>
                <a:cubicBezTo>
                  <a:pt x="515620" y="508000"/>
                  <a:pt x="520700" y="537633"/>
                  <a:pt x="553720" y="563880"/>
                </a:cubicBezTo>
                <a:cubicBezTo>
                  <a:pt x="586740" y="590127"/>
                  <a:pt x="640927" y="590973"/>
                  <a:pt x="690880" y="629920"/>
                </a:cubicBezTo>
                <a:cubicBezTo>
                  <a:pt x="740833" y="668867"/>
                  <a:pt x="791633" y="743373"/>
                  <a:pt x="853440" y="797560"/>
                </a:cubicBezTo>
                <a:cubicBezTo>
                  <a:pt x="915247" y="851747"/>
                  <a:pt x="995680" y="900007"/>
                  <a:pt x="1061720" y="955040"/>
                </a:cubicBezTo>
                <a:cubicBezTo>
                  <a:pt x="1127760" y="1010073"/>
                  <a:pt x="1198880" y="1091353"/>
                  <a:pt x="1249680" y="1127760"/>
                </a:cubicBezTo>
                <a:cubicBezTo>
                  <a:pt x="1300480" y="1164167"/>
                  <a:pt x="1327573" y="1173480"/>
                  <a:pt x="1366520" y="1173480"/>
                </a:cubicBezTo>
                <a:cubicBezTo>
                  <a:pt x="1405467" y="1173480"/>
                  <a:pt x="1436793" y="1154853"/>
                  <a:pt x="1483360" y="1127760"/>
                </a:cubicBezTo>
                <a:cubicBezTo>
                  <a:pt x="1529927" y="1100667"/>
                  <a:pt x="1601047" y="1023620"/>
                  <a:pt x="1645920" y="1010920"/>
                </a:cubicBezTo>
                <a:cubicBezTo>
                  <a:pt x="1690793" y="998220"/>
                  <a:pt x="1710267" y="1027007"/>
                  <a:pt x="1752600" y="1051560"/>
                </a:cubicBezTo>
                <a:cubicBezTo>
                  <a:pt x="1794933" y="1076113"/>
                  <a:pt x="1860127" y="1131147"/>
                  <a:pt x="1899920" y="1158240"/>
                </a:cubicBezTo>
                <a:cubicBezTo>
                  <a:pt x="1939713" y="1185333"/>
                  <a:pt x="1952413" y="1205653"/>
                  <a:pt x="1991360" y="1214120"/>
                </a:cubicBezTo>
                <a:cubicBezTo>
                  <a:pt x="2030307" y="1222587"/>
                  <a:pt x="2082800" y="1206500"/>
                  <a:pt x="2133600" y="1209040"/>
                </a:cubicBezTo>
                <a:cubicBezTo>
                  <a:pt x="2184400" y="1211580"/>
                  <a:pt x="2250440" y="1218353"/>
                  <a:pt x="2296160" y="1229360"/>
                </a:cubicBezTo>
                <a:cubicBezTo>
                  <a:pt x="2341880" y="1240367"/>
                  <a:pt x="2383367" y="1263227"/>
                  <a:pt x="2407920" y="1275080"/>
                </a:cubicBezTo>
              </a:path>
            </a:pathLst>
          </a:custGeom>
          <a:ln w="57150">
            <a:solidFill>
              <a:srgbClr val="92D05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solidFill>
                <a:schemeClr val="tx1"/>
              </a:solidFill>
            </a:endParaRPr>
          </a:p>
        </p:txBody>
      </p:sp>
      <p:sp>
        <p:nvSpPr>
          <p:cNvPr id="26" name="Figura a mano libera 25"/>
          <p:cNvSpPr/>
          <p:nvPr/>
        </p:nvSpPr>
        <p:spPr>
          <a:xfrm>
            <a:off x="3388360" y="3859523"/>
            <a:ext cx="777240" cy="629134"/>
          </a:xfrm>
          <a:custGeom>
            <a:avLst/>
            <a:gdLst>
              <a:gd name="connsiteX0" fmla="*/ 0 w 777240"/>
              <a:gd name="connsiteY0" fmla="*/ 621037 h 629134"/>
              <a:gd name="connsiteX1" fmla="*/ 86360 w 777240"/>
              <a:gd name="connsiteY1" fmla="*/ 626117 h 629134"/>
              <a:gd name="connsiteX2" fmla="*/ 137160 w 777240"/>
              <a:gd name="connsiteY2" fmla="*/ 580397 h 629134"/>
              <a:gd name="connsiteX3" fmla="*/ 208280 w 777240"/>
              <a:gd name="connsiteY3" fmla="*/ 499117 h 629134"/>
              <a:gd name="connsiteX4" fmla="*/ 299720 w 777240"/>
              <a:gd name="connsiteY4" fmla="*/ 534677 h 629134"/>
              <a:gd name="connsiteX5" fmla="*/ 375920 w 777240"/>
              <a:gd name="connsiteY5" fmla="*/ 534677 h 629134"/>
              <a:gd name="connsiteX6" fmla="*/ 467360 w 777240"/>
              <a:gd name="connsiteY6" fmla="*/ 509277 h 629134"/>
              <a:gd name="connsiteX7" fmla="*/ 518160 w 777240"/>
              <a:gd name="connsiteY7" fmla="*/ 509277 h 629134"/>
              <a:gd name="connsiteX8" fmla="*/ 579120 w 777240"/>
              <a:gd name="connsiteY8" fmla="*/ 483877 h 629134"/>
              <a:gd name="connsiteX9" fmla="*/ 665480 w 777240"/>
              <a:gd name="connsiteY9" fmla="*/ 433077 h 629134"/>
              <a:gd name="connsiteX10" fmla="*/ 629920 w 777240"/>
              <a:gd name="connsiteY10" fmla="*/ 346717 h 629134"/>
              <a:gd name="connsiteX11" fmla="*/ 670560 w 777240"/>
              <a:gd name="connsiteY11" fmla="*/ 250197 h 629134"/>
              <a:gd name="connsiteX12" fmla="*/ 706120 w 777240"/>
              <a:gd name="connsiteY12" fmla="*/ 204477 h 629134"/>
              <a:gd name="connsiteX13" fmla="*/ 756920 w 777240"/>
              <a:gd name="connsiteY13" fmla="*/ 123197 h 629134"/>
              <a:gd name="connsiteX14" fmla="*/ 777240 w 777240"/>
              <a:gd name="connsiteY14" fmla="*/ 57157 h 62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77240" h="629134">
                <a:moveTo>
                  <a:pt x="0" y="621037"/>
                </a:moveTo>
                <a:cubicBezTo>
                  <a:pt x="31750" y="626963"/>
                  <a:pt x="63500" y="632890"/>
                  <a:pt x="86360" y="626117"/>
                </a:cubicBezTo>
                <a:cubicBezTo>
                  <a:pt x="109220" y="619344"/>
                  <a:pt x="116840" y="601564"/>
                  <a:pt x="137160" y="580397"/>
                </a:cubicBezTo>
                <a:cubicBezTo>
                  <a:pt x="157480" y="559230"/>
                  <a:pt x="181187" y="506737"/>
                  <a:pt x="208280" y="499117"/>
                </a:cubicBezTo>
                <a:cubicBezTo>
                  <a:pt x="235373" y="491497"/>
                  <a:pt x="271780" y="528750"/>
                  <a:pt x="299720" y="534677"/>
                </a:cubicBezTo>
                <a:cubicBezTo>
                  <a:pt x="327660" y="540604"/>
                  <a:pt x="347980" y="538910"/>
                  <a:pt x="375920" y="534677"/>
                </a:cubicBezTo>
                <a:cubicBezTo>
                  <a:pt x="403860" y="530444"/>
                  <a:pt x="443653" y="513510"/>
                  <a:pt x="467360" y="509277"/>
                </a:cubicBezTo>
                <a:cubicBezTo>
                  <a:pt x="491067" y="505044"/>
                  <a:pt x="499533" y="513510"/>
                  <a:pt x="518160" y="509277"/>
                </a:cubicBezTo>
                <a:cubicBezTo>
                  <a:pt x="536787" y="505044"/>
                  <a:pt x="554567" y="496577"/>
                  <a:pt x="579120" y="483877"/>
                </a:cubicBezTo>
                <a:cubicBezTo>
                  <a:pt x="603673" y="471177"/>
                  <a:pt x="657013" y="455937"/>
                  <a:pt x="665480" y="433077"/>
                </a:cubicBezTo>
                <a:cubicBezTo>
                  <a:pt x="673947" y="410217"/>
                  <a:pt x="629073" y="377197"/>
                  <a:pt x="629920" y="346717"/>
                </a:cubicBezTo>
                <a:cubicBezTo>
                  <a:pt x="630767" y="316237"/>
                  <a:pt x="657860" y="273904"/>
                  <a:pt x="670560" y="250197"/>
                </a:cubicBezTo>
                <a:cubicBezTo>
                  <a:pt x="683260" y="226490"/>
                  <a:pt x="691727" y="225644"/>
                  <a:pt x="706120" y="204477"/>
                </a:cubicBezTo>
                <a:cubicBezTo>
                  <a:pt x="720513" y="183310"/>
                  <a:pt x="745067" y="147750"/>
                  <a:pt x="756920" y="123197"/>
                </a:cubicBezTo>
                <a:cubicBezTo>
                  <a:pt x="768773" y="98644"/>
                  <a:pt x="734060" y="-93550"/>
                  <a:pt x="777240" y="57157"/>
                </a:cubicBezTo>
              </a:path>
            </a:pathLst>
          </a:custGeom>
          <a:ln w="57150">
            <a:solidFill>
              <a:srgbClr val="FF000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solidFill>
                <a:schemeClr val="tx1"/>
              </a:solidFill>
            </a:endParaRPr>
          </a:p>
        </p:txBody>
      </p:sp>
      <p:sp>
        <p:nvSpPr>
          <p:cNvPr id="27" name="Figura a mano libera 26"/>
          <p:cNvSpPr/>
          <p:nvPr/>
        </p:nvSpPr>
        <p:spPr>
          <a:xfrm>
            <a:off x="3903620" y="4358640"/>
            <a:ext cx="38490" cy="416560"/>
          </a:xfrm>
          <a:custGeom>
            <a:avLst/>
            <a:gdLst>
              <a:gd name="connsiteX0" fmla="*/ 13060 w 38490"/>
              <a:gd name="connsiteY0" fmla="*/ 416560 h 416560"/>
              <a:gd name="connsiteX1" fmla="*/ 18140 w 38490"/>
              <a:gd name="connsiteY1" fmla="*/ 304800 h 416560"/>
              <a:gd name="connsiteX2" fmla="*/ 38460 w 38490"/>
              <a:gd name="connsiteY2" fmla="*/ 213360 h 416560"/>
              <a:gd name="connsiteX3" fmla="*/ 13060 w 38490"/>
              <a:gd name="connsiteY3" fmla="*/ 157480 h 416560"/>
              <a:gd name="connsiteX4" fmla="*/ 18140 w 38490"/>
              <a:gd name="connsiteY4" fmla="*/ 0 h 416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90" h="416560">
                <a:moveTo>
                  <a:pt x="13060" y="416560"/>
                </a:moveTo>
                <a:cubicBezTo>
                  <a:pt x="13483" y="377613"/>
                  <a:pt x="13907" y="338667"/>
                  <a:pt x="18140" y="304800"/>
                </a:cubicBezTo>
                <a:cubicBezTo>
                  <a:pt x="22373" y="270933"/>
                  <a:pt x="39307" y="237913"/>
                  <a:pt x="38460" y="213360"/>
                </a:cubicBezTo>
                <a:cubicBezTo>
                  <a:pt x="37613" y="188807"/>
                  <a:pt x="16447" y="193040"/>
                  <a:pt x="13060" y="157480"/>
                </a:cubicBezTo>
                <a:cubicBezTo>
                  <a:pt x="9673" y="121920"/>
                  <a:pt x="-17420" y="18627"/>
                  <a:pt x="18140" y="0"/>
                </a:cubicBezTo>
              </a:path>
            </a:pathLst>
          </a:custGeom>
          <a:ln w="57150">
            <a:solidFill>
              <a:srgbClr val="92D05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solidFill>
                <a:schemeClr val="tx1"/>
              </a:solidFill>
            </a:endParaRPr>
          </a:p>
        </p:txBody>
      </p:sp>
      <p:sp>
        <p:nvSpPr>
          <p:cNvPr id="29" name="Figura a mano libera 28"/>
          <p:cNvSpPr/>
          <p:nvPr/>
        </p:nvSpPr>
        <p:spPr>
          <a:xfrm>
            <a:off x="2250440" y="3220244"/>
            <a:ext cx="488474" cy="483663"/>
          </a:xfrm>
          <a:custGeom>
            <a:avLst/>
            <a:gdLst>
              <a:gd name="connsiteX0" fmla="*/ 31048 w 489042"/>
              <a:gd name="connsiteY0" fmla="*/ 254476 h 470061"/>
              <a:gd name="connsiteX1" fmla="*/ 25968 w 489042"/>
              <a:gd name="connsiteY1" fmla="*/ 315436 h 470061"/>
              <a:gd name="connsiteX2" fmla="*/ 71688 w 489042"/>
              <a:gd name="connsiteY2" fmla="*/ 401796 h 470061"/>
              <a:gd name="connsiteX3" fmla="*/ 193608 w 489042"/>
              <a:gd name="connsiteY3" fmla="*/ 462756 h 470061"/>
              <a:gd name="connsiteX4" fmla="*/ 346008 w 489042"/>
              <a:gd name="connsiteY4" fmla="*/ 462756 h 470061"/>
              <a:gd name="connsiteX5" fmla="*/ 422208 w 489042"/>
              <a:gd name="connsiteY5" fmla="*/ 406876 h 470061"/>
              <a:gd name="connsiteX6" fmla="*/ 467928 w 489042"/>
              <a:gd name="connsiteY6" fmla="*/ 310356 h 470061"/>
              <a:gd name="connsiteX7" fmla="*/ 488248 w 489042"/>
              <a:gd name="connsiteY7" fmla="*/ 218916 h 470061"/>
              <a:gd name="connsiteX8" fmla="*/ 442528 w 489042"/>
              <a:gd name="connsiteY8" fmla="*/ 107156 h 470061"/>
              <a:gd name="connsiteX9" fmla="*/ 335848 w 489042"/>
              <a:gd name="connsiteY9" fmla="*/ 15716 h 470061"/>
              <a:gd name="connsiteX10" fmla="*/ 254568 w 489042"/>
              <a:gd name="connsiteY10" fmla="*/ 476 h 470061"/>
              <a:gd name="connsiteX11" fmla="*/ 152968 w 489042"/>
              <a:gd name="connsiteY11" fmla="*/ 20796 h 470061"/>
              <a:gd name="connsiteX12" fmla="*/ 61528 w 489042"/>
              <a:gd name="connsiteY12" fmla="*/ 46196 h 470061"/>
              <a:gd name="connsiteX13" fmla="*/ 568 w 489042"/>
              <a:gd name="connsiteY13" fmla="*/ 102076 h 470061"/>
              <a:gd name="connsiteX14" fmla="*/ 31048 w 489042"/>
              <a:gd name="connsiteY14" fmla="*/ 193516 h 470061"/>
              <a:gd name="connsiteX15" fmla="*/ 31048 w 489042"/>
              <a:gd name="connsiteY15" fmla="*/ 254476 h 470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9042" h="470061">
                <a:moveTo>
                  <a:pt x="31048" y="254476"/>
                </a:moveTo>
                <a:cubicBezTo>
                  <a:pt x="30201" y="274796"/>
                  <a:pt x="19195" y="290883"/>
                  <a:pt x="25968" y="315436"/>
                </a:cubicBezTo>
                <a:cubicBezTo>
                  <a:pt x="32741" y="339989"/>
                  <a:pt x="43748" y="377243"/>
                  <a:pt x="71688" y="401796"/>
                </a:cubicBezTo>
                <a:cubicBezTo>
                  <a:pt x="99628" y="426349"/>
                  <a:pt x="147888" y="452596"/>
                  <a:pt x="193608" y="462756"/>
                </a:cubicBezTo>
                <a:cubicBezTo>
                  <a:pt x="239328" y="472916"/>
                  <a:pt x="307908" y="472069"/>
                  <a:pt x="346008" y="462756"/>
                </a:cubicBezTo>
                <a:cubicBezTo>
                  <a:pt x="384108" y="453443"/>
                  <a:pt x="401888" y="432276"/>
                  <a:pt x="422208" y="406876"/>
                </a:cubicBezTo>
                <a:cubicBezTo>
                  <a:pt x="442528" y="381476"/>
                  <a:pt x="456921" y="341683"/>
                  <a:pt x="467928" y="310356"/>
                </a:cubicBezTo>
                <a:cubicBezTo>
                  <a:pt x="478935" y="279029"/>
                  <a:pt x="492481" y="252783"/>
                  <a:pt x="488248" y="218916"/>
                </a:cubicBezTo>
                <a:cubicBezTo>
                  <a:pt x="484015" y="185049"/>
                  <a:pt x="467928" y="141023"/>
                  <a:pt x="442528" y="107156"/>
                </a:cubicBezTo>
                <a:cubicBezTo>
                  <a:pt x="417128" y="73289"/>
                  <a:pt x="367175" y="33496"/>
                  <a:pt x="335848" y="15716"/>
                </a:cubicBezTo>
                <a:cubicBezTo>
                  <a:pt x="304521" y="-2064"/>
                  <a:pt x="285048" y="-371"/>
                  <a:pt x="254568" y="476"/>
                </a:cubicBezTo>
                <a:cubicBezTo>
                  <a:pt x="224088" y="1323"/>
                  <a:pt x="185141" y="13176"/>
                  <a:pt x="152968" y="20796"/>
                </a:cubicBezTo>
                <a:cubicBezTo>
                  <a:pt x="120795" y="28416"/>
                  <a:pt x="86928" y="32649"/>
                  <a:pt x="61528" y="46196"/>
                </a:cubicBezTo>
                <a:cubicBezTo>
                  <a:pt x="36128" y="59743"/>
                  <a:pt x="5648" y="77523"/>
                  <a:pt x="568" y="102076"/>
                </a:cubicBezTo>
                <a:cubicBezTo>
                  <a:pt x="-4512" y="126629"/>
                  <a:pt x="25968" y="172349"/>
                  <a:pt x="31048" y="193516"/>
                </a:cubicBezTo>
                <a:cubicBezTo>
                  <a:pt x="36128" y="214683"/>
                  <a:pt x="31895" y="234156"/>
                  <a:pt x="31048" y="254476"/>
                </a:cubicBezTo>
                <a:close/>
              </a:path>
            </a:pathLst>
          </a:custGeom>
          <a:ln w="57150">
            <a:solidFill>
              <a:srgbClr val="92D05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solidFill>
                <a:schemeClr val="tx1"/>
              </a:solidFill>
            </a:endParaRPr>
          </a:p>
        </p:txBody>
      </p:sp>
      <p:sp>
        <p:nvSpPr>
          <p:cNvPr id="30" name="Figura a mano libera 29"/>
          <p:cNvSpPr/>
          <p:nvPr/>
        </p:nvSpPr>
        <p:spPr>
          <a:xfrm>
            <a:off x="2047240" y="3601720"/>
            <a:ext cx="375920" cy="157544"/>
          </a:xfrm>
          <a:custGeom>
            <a:avLst/>
            <a:gdLst>
              <a:gd name="connsiteX0" fmla="*/ 375920 w 375920"/>
              <a:gd name="connsiteY0" fmla="*/ 0 h 157544"/>
              <a:gd name="connsiteX1" fmla="*/ 304800 w 375920"/>
              <a:gd name="connsiteY1" fmla="*/ 15240 h 157544"/>
              <a:gd name="connsiteX2" fmla="*/ 187960 w 375920"/>
              <a:gd name="connsiteY2" fmla="*/ 45720 h 157544"/>
              <a:gd name="connsiteX3" fmla="*/ 96520 w 375920"/>
              <a:gd name="connsiteY3" fmla="*/ 76200 h 157544"/>
              <a:gd name="connsiteX4" fmla="*/ 25400 w 375920"/>
              <a:gd name="connsiteY4" fmla="*/ 121920 h 157544"/>
              <a:gd name="connsiteX5" fmla="*/ 0 w 375920"/>
              <a:gd name="connsiteY5" fmla="*/ 142240 h 15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920" h="157544">
                <a:moveTo>
                  <a:pt x="375920" y="0"/>
                </a:moveTo>
                <a:cubicBezTo>
                  <a:pt x="356023" y="3810"/>
                  <a:pt x="336127" y="7620"/>
                  <a:pt x="304800" y="15240"/>
                </a:cubicBezTo>
                <a:cubicBezTo>
                  <a:pt x="273473" y="22860"/>
                  <a:pt x="222673" y="35560"/>
                  <a:pt x="187960" y="45720"/>
                </a:cubicBezTo>
                <a:cubicBezTo>
                  <a:pt x="153247" y="55880"/>
                  <a:pt x="123613" y="63500"/>
                  <a:pt x="96520" y="76200"/>
                </a:cubicBezTo>
                <a:cubicBezTo>
                  <a:pt x="69427" y="88900"/>
                  <a:pt x="41487" y="110913"/>
                  <a:pt x="25400" y="121920"/>
                </a:cubicBezTo>
                <a:cubicBezTo>
                  <a:pt x="9313" y="132927"/>
                  <a:pt x="23707" y="182033"/>
                  <a:pt x="0" y="142240"/>
                </a:cubicBezTo>
              </a:path>
            </a:pathLst>
          </a:custGeom>
          <a:ln w="57150">
            <a:solidFill>
              <a:srgbClr val="92D05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solidFill>
                <a:schemeClr val="tx1"/>
              </a:solidFill>
            </a:endParaRPr>
          </a:p>
        </p:txBody>
      </p:sp>
      <p:sp>
        <p:nvSpPr>
          <p:cNvPr id="31" name="Figura a mano libera 30"/>
          <p:cNvSpPr/>
          <p:nvPr/>
        </p:nvSpPr>
        <p:spPr>
          <a:xfrm>
            <a:off x="2931160" y="3495040"/>
            <a:ext cx="2392680" cy="899160"/>
          </a:xfrm>
          <a:custGeom>
            <a:avLst/>
            <a:gdLst>
              <a:gd name="connsiteX0" fmla="*/ 0 w 2392680"/>
              <a:gd name="connsiteY0" fmla="*/ 0 h 894080"/>
              <a:gd name="connsiteX1" fmla="*/ 198120 w 2392680"/>
              <a:gd name="connsiteY1" fmla="*/ 137160 h 894080"/>
              <a:gd name="connsiteX2" fmla="*/ 416560 w 2392680"/>
              <a:gd name="connsiteY2" fmla="*/ 208280 h 894080"/>
              <a:gd name="connsiteX3" fmla="*/ 543560 w 2392680"/>
              <a:gd name="connsiteY3" fmla="*/ 248920 h 894080"/>
              <a:gd name="connsiteX4" fmla="*/ 690880 w 2392680"/>
              <a:gd name="connsiteY4" fmla="*/ 289560 h 894080"/>
              <a:gd name="connsiteX5" fmla="*/ 904240 w 2392680"/>
              <a:gd name="connsiteY5" fmla="*/ 325120 h 894080"/>
              <a:gd name="connsiteX6" fmla="*/ 1071880 w 2392680"/>
              <a:gd name="connsiteY6" fmla="*/ 386080 h 894080"/>
              <a:gd name="connsiteX7" fmla="*/ 1229360 w 2392680"/>
              <a:gd name="connsiteY7" fmla="*/ 467360 h 894080"/>
              <a:gd name="connsiteX8" fmla="*/ 1300480 w 2392680"/>
              <a:gd name="connsiteY8" fmla="*/ 513080 h 894080"/>
              <a:gd name="connsiteX9" fmla="*/ 1371600 w 2392680"/>
              <a:gd name="connsiteY9" fmla="*/ 563880 h 894080"/>
              <a:gd name="connsiteX10" fmla="*/ 1391920 w 2392680"/>
              <a:gd name="connsiteY10" fmla="*/ 609600 h 894080"/>
              <a:gd name="connsiteX11" fmla="*/ 1544320 w 2392680"/>
              <a:gd name="connsiteY11" fmla="*/ 695960 h 894080"/>
              <a:gd name="connsiteX12" fmla="*/ 1635760 w 2392680"/>
              <a:gd name="connsiteY12" fmla="*/ 650240 h 894080"/>
              <a:gd name="connsiteX13" fmla="*/ 1722120 w 2392680"/>
              <a:gd name="connsiteY13" fmla="*/ 614680 h 894080"/>
              <a:gd name="connsiteX14" fmla="*/ 1828800 w 2392680"/>
              <a:gd name="connsiteY14" fmla="*/ 701040 h 894080"/>
              <a:gd name="connsiteX15" fmla="*/ 2006600 w 2392680"/>
              <a:gd name="connsiteY15" fmla="*/ 767080 h 894080"/>
              <a:gd name="connsiteX16" fmla="*/ 2169160 w 2392680"/>
              <a:gd name="connsiteY16" fmla="*/ 833120 h 894080"/>
              <a:gd name="connsiteX17" fmla="*/ 2270760 w 2392680"/>
              <a:gd name="connsiteY17" fmla="*/ 828040 h 894080"/>
              <a:gd name="connsiteX18" fmla="*/ 2392680 w 2392680"/>
              <a:gd name="connsiteY18" fmla="*/ 894080 h 894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92680" h="894080">
                <a:moveTo>
                  <a:pt x="0" y="0"/>
                </a:moveTo>
                <a:cubicBezTo>
                  <a:pt x="64346" y="51223"/>
                  <a:pt x="128693" y="102447"/>
                  <a:pt x="198120" y="137160"/>
                </a:cubicBezTo>
                <a:cubicBezTo>
                  <a:pt x="267547" y="171873"/>
                  <a:pt x="416560" y="208280"/>
                  <a:pt x="416560" y="208280"/>
                </a:cubicBezTo>
                <a:cubicBezTo>
                  <a:pt x="474133" y="226907"/>
                  <a:pt x="497840" y="235373"/>
                  <a:pt x="543560" y="248920"/>
                </a:cubicBezTo>
                <a:cubicBezTo>
                  <a:pt x="589280" y="262467"/>
                  <a:pt x="630767" y="276860"/>
                  <a:pt x="690880" y="289560"/>
                </a:cubicBezTo>
                <a:cubicBezTo>
                  <a:pt x="750993" y="302260"/>
                  <a:pt x="840740" y="309033"/>
                  <a:pt x="904240" y="325120"/>
                </a:cubicBezTo>
                <a:cubicBezTo>
                  <a:pt x="967740" y="341207"/>
                  <a:pt x="1017693" y="362373"/>
                  <a:pt x="1071880" y="386080"/>
                </a:cubicBezTo>
                <a:cubicBezTo>
                  <a:pt x="1126067" y="409787"/>
                  <a:pt x="1191260" y="446193"/>
                  <a:pt x="1229360" y="467360"/>
                </a:cubicBezTo>
                <a:cubicBezTo>
                  <a:pt x="1267460" y="488527"/>
                  <a:pt x="1276773" y="496993"/>
                  <a:pt x="1300480" y="513080"/>
                </a:cubicBezTo>
                <a:cubicBezTo>
                  <a:pt x="1324187" y="529167"/>
                  <a:pt x="1356360" y="547793"/>
                  <a:pt x="1371600" y="563880"/>
                </a:cubicBezTo>
                <a:cubicBezTo>
                  <a:pt x="1386840" y="579967"/>
                  <a:pt x="1363133" y="587587"/>
                  <a:pt x="1391920" y="609600"/>
                </a:cubicBezTo>
                <a:cubicBezTo>
                  <a:pt x="1420707" y="631613"/>
                  <a:pt x="1503680" y="689187"/>
                  <a:pt x="1544320" y="695960"/>
                </a:cubicBezTo>
                <a:cubicBezTo>
                  <a:pt x="1584960" y="702733"/>
                  <a:pt x="1606127" y="663787"/>
                  <a:pt x="1635760" y="650240"/>
                </a:cubicBezTo>
                <a:cubicBezTo>
                  <a:pt x="1665393" y="636693"/>
                  <a:pt x="1689947" y="606213"/>
                  <a:pt x="1722120" y="614680"/>
                </a:cubicBezTo>
                <a:cubicBezTo>
                  <a:pt x="1754293" y="623147"/>
                  <a:pt x="1781387" y="675640"/>
                  <a:pt x="1828800" y="701040"/>
                </a:cubicBezTo>
                <a:cubicBezTo>
                  <a:pt x="1876213" y="726440"/>
                  <a:pt x="1949873" y="745067"/>
                  <a:pt x="2006600" y="767080"/>
                </a:cubicBezTo>
                <a:cubicBezTo>
                  <a:pt x="2063327" y="789093"/>
                  <a:pt x="2125133" y="822960"/>
                  <a:pt x="2169160" y="833120"/>
                </a:cubicBezTo>
                <a:cubicBezTo>
                  <a:pt x="2213187" y="843280"/>
                  <a:pt x="2233507" y="817880"/>
                  <a:pt x="2270760" y="828040"/>
                </a:cubicBezTo>
                <a:cubicBezTo>
                  <a:pt x="2308013" y="838200"/>
                  <a:pt x="2369820" y="881380"/>
                  <a:pt x="2392680" y="894080"/>
                </a:cubicBezTo>
              </a:path>
            </a:pathLst>
          </a:custGeom>
          <a:ln w="57150">
            <a:solidFill>
              <a:srgbClr val="FF000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p>
        </p:txBody>
      </p:sp>
      <p:sp>
        <p:nvSpPr>
          <p:cNvPr id="32" name="Figura a mano libera 31"/>
          <p:cNvSpPr/>
          <p:nvPr/>
        </p:nvSpPr>
        <p:spPr>
          <a:xfrm>
            <a:off x="3978214" y="3657600"/>
            <a:ext cx="713677" cy="314960"/>
          </a:xfrm>
          <a:custGeom>
            <a:avLst/>
            <a:gdLst>
              <a:gd name="connsiteX0" fmla="*/ 664906 w 713677"/>
              <a:gd name="connsiteY0" fmla="*/ 0 h 314960"/>
              <a:gd name="connsiteX1" fmla="*/ 710626 w 713677"/>
              <a:gd name="connsiteY1" fmla="*/ 81280 h 314960"/>
              <a:gd name="connsiteX2" fmla="*/ 588706 w 713677"/>
              <a:gd name="connsiteY2" fmla="*/ 187960 h 314960"/>
              <a:gd name="connsiteX3" fmla="*/ 451546 w 713677"/>
              <a:gd name="connsiteY3" fmla="*/ 248920 h 314960"/>
              <a:gd name="connsiteX4" fmla="*/ 258506 w 713677"/>
              <a:gd name="connsiteY4" fmla="*/ 259080 h 314960"/>
              <a:gd name="connsiteX5" fmla="*/ 14666 w 713677"/>
              <a:gd name="connsiteY5" fmla="*/ 314960 h 31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677" h="314960">
                <a:moveTo>
                  <a:pt x="664906" y="0"/>
                </a:moveTo>
                <a:cubicBezTo>
                  <a:pt x="694116" y="24976"/>
                  <a:pt x="723326" y="49953"/>
                  <a:pt x="710626" y="81280"/>
                </a:cubicBezTo>
                <a:cubicBezTo>
                  <a:pt x="697926" y="112607"/>
                  <a:pt x="631886" y="160020"/>
                  <a:pt x="588706" y="187960"/>
                </a:cubicBezTo>
                <a:cubicBezTo>
                  <a:pt x="545526" y="215900"/>
                  <a:pt x="506579" y="237067"/>
                  <a:pt x="451546" y="248920"/>
                </a:cubicBezTo>
                <a:cubicBezTo>
                  <a:pt x="396513" y="260773"/>
                  <a:pt x="331319" y="248073"/>
                  <a:pt x="258506" y="259080"/>
                </a:cubicBezTo>
                <a:cubicBezTo>
                  <a:pt x="185693" y="270087"/>
                  <a:pt x="-62381" y="284480"/>
                  <a:pt x="14666" y="314960"/>
                </a:cubicBezTo>
              </a:path>
            </a:pathLst>
          </a:custGeom>
          <a:ln w="57150">
            <a:solidFill>
              <a:srgbClr val="FF000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solidFill>
                <a:schemeClr val="tx1"/>
              </a:solidFill>
            </a:endParaRPr>
          </a:p>
        </p:txBody>
      </p:sp>
      <p:sp>
        <p:nvSpPr>
          <p:cNvPr id="33" name="Figura a mano libera 32"/>
          <p:cNvSpPr/>
          <p:nvPr/>
        </p:nvSpPr>
        <p:spPr>
          <a:xfrm>
            <a:off x="4961748" y="3953475"/>
            <a:ext cx="190623" cy="452120"/>
          </a:xfrm>
          <a:custGeom>
            <a:avLst/>
            <a:gdLst>
              <a:gd name="connsiteX0" fmla="*/ 20320 w 190623"/>
              <a:gd name="connsiteY0" fmla="*/ 0 h 452120"/>
              <a:gd name="connsiteX1" fmla="*/ 81280 w 190623"/>
              <a:gd name="connsiteY1" fmla="*/ 111760 h 452120"/>
              <a:gd name="connsiteX2" fmla="*/ 182880 w 190623"/>
              <a:gd name="connsiteY2" fmla="*/ 172720 h 452120"/>
              <a:gd name="connsiteX3" fmla="*/ 172720 w 190623"/>
              <a:gd name="connsiteY3" fmla="*/ 223520 h 452120"/>
              <a:gd name="connsiteX4" fmla="*/ 86360 w 190623"/>
              <a:gd name="connsiteY4" fmla="*/ 381000 h 452120"/>
              <a:gd name="connsiteX5" fmla="*/ 0 w 190623"/>
              <a:gd name="connsiteY5" fmla="*/ 452120 h 452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623" h="452120">
                <a:moveTo>
                  <a:pt x="20320" y="0"/>
                </a:moveTo>
                <a:cubicBezTo>
                  <a:pt x="37253" y="41486"/>
                  <a:pt x="54187" y="82973"/>
                  <a:pt x="81280" y="111760"/>
                </a:cubicBezTo>
                <a:cubicBezTo>
                  <a:pt x="108373" y="140547"/>
                  <a:pt x="167640" y="154093"/>
                  <a:pt x="182880" y="172720"/>
                </a:cubicBezTo>
                <a:cubicBezTo>
                  <a:pt x="198120" y="191347"/>
                  <a:pt x="188807" y="188807"/>
                  <a:pt x="172720" y="223520"/>
                </a:cubicBezTo>
                <a:cubicBezTo>
                  <a:pt x="156633" y="258233"/>
                  <a:pt x="115147" y="342900"/>
                  <a:pt x="86360" y="381000"/>
                </a:cubicBezTo>
                <a:cubicBezTo>
                  <a:pt x="57573" y="419100"/>
                  <a:pt x="28786" y="435610"/>
                  <a:pt x="0" y="452120"/>
                </a:cubicBezTo>
              </a:path>
            </a:pathLst>
          </a:custGeom>
          <a:ln w="57150">
            <a:solidFill>
              <a:srgbClr val="FF000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solidFill>
                <a:schemeClr val="tx1"/>
              </a:solidFill>
            </a:endParaRPr>
          </a:p>
        </p:txBody>
      </p:sp>
      <p:sp>
        <p:nvSpPr>
          <p:cNvPr id="34" name="Figura a mano libera 33"/>
          <p:cNvSpPr/>
          <p:nvPr/>
        </p:nvSpPr>
        <p:spPr>
          <a:xfrm>
            <a:off x="2758440" y="3004305"/>
            <a:ext cx="751840" cy="323095"/>
          </a:xfrm>
          <a:custGeom>
            <a:avLst/>
            <a:gdLst>
              <a:gd name="connsiteX0" fmla="*/ 0 w 751840"/>
              <a:gd name="connsiteY0" fmla="*/ 323095 h 323095"/>
              <a:gd name="connsiteX1" fmla="*/ 127000 w 751840"/>
              <a:gd name="connsiteY1" fmla="*/ 297695 h 323095"/>
              <a:gd name="connsiteX2" fmla="*/ 243840 w 751840"/>
              <a:gd name="connsiteY2" fmla="*/ 277375 h 323095"/>
              <a:gd name="connsiteX3" fmla="*/ 314960 w 751840"/>
              <a:gd name="connsiteY3" fmla="*/ 282455 h 323095"/>
              <a:gd name="connsiteX4" fmla="*/ 381000 w 751840"/>
              <a:gd name="connsiteY4" fmla="*/ 257055 h 323095"/>
              <a:gd name="connsiteX5" fmla="*/ 421640 w 751840"/>
              <a:gd name="connsiteY5" fmla="*/ 185935 h 323095"/>
              <a:gd name="connsiteX6" fmla="*/ 477520 w 751840"/>
              <a:gd name="connsiteY6" fmla="*/ 145295 h 323095"/>
              <a:gd name="connsiteX7" fmla="*/ 523240 w 751840"/>
              <a:gd name="connsiteY7" fmla="*/ 130055 h 323095"/>
              <a:gd name="connsiteX8" fmla="*/ 568960 w 751840"/>
              <a:gd name="connsiteY8" fmla="*/ 89415 h 323095"/>
              <a:gd name="connsiteX9" fmla="*/ 624840 w 751840"/>
              <a:gd name="connsiteY9" fmla="*/ 74175 h 323095"/>
              <a:gd name="connsiteX10" fmla="*/ 660400 w 751840"/>
              <a:gd name="connsiteY10" fmla="*/ 84335 h 323095"/>
              <a:gd name="connsiteX11" fmla="*/ 706120 w 751840"/>
              <a:gd name="connsiteY11" fmla="*/ 109735 h 323095"/>
              <a:gd name="connsiteX12" fmla="*/ 746760 w 751840"/>
              <a:gd name="connsiteY12" fmla="*/ 94495 h 323095"/>
              <a:gd name="connsiteX13" fmla="*/ 731520 w 751840"/>
              <a:gd name="connsiteY13" fmla="*/ 8135 h 323095"/>
              <a:gd name="connsiteX14" fmla="*/ 751840 w 751840"/>
              <a:gd name="connsiteY14" fmla="*/ 3055 h 323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51840" h="323095">
                <a:moveTo>
                  <a:pt x="0" y="323095"/>
                </a:moveTo>
                <a:lnTo>
                  <a:pt x="127000" y="297695"/>
                </a:lnTo>
                <a:cubicBezTo>
                  <a:pt x="167640" y="290075"/>
                  <a:pt x="212513" y="279915"/>
                  <a:pt x="243840" y="277375"/>
                </a:cubicBezTo>
                <a:cubicBezTo>
                  <a:pt x="275167" y="274835"/>
                  <a:pt x="292100" y="285842"/>
                  <a:pt x="314960" y="282455"/>
                </a:cubicBezTo>
                <a:cubicBezTo>
                  <a:pt x="337820" y="279068"/>
                  <a:pt x="363220" y="273142"/>
                  <a:pt x="381000" y="257055"/>
                </a:cubicBezTo>
                <a:cubicBezTo>
                  <a:pt x="398780" y="240968"/>
                  <a:pt x="405553" y="204562"/>
                  <a:pt x="421640" y="185935"/>
                </a:cubicBezTo>
                <a:cubicBezTo>
                  <a:pt x="437727" y="167308"/>
                  <a:pt x="460587" y="154608"/>
                  <a:pt x="477520" y="145295"/>
                </a:cubicBezTo>
                <a:cubicBezTo>
                  <a:pt x="494453" y="135982"/>
                  <a:pt x="508000" y="139368"/>
                  <a:pt x="523240" y="130055"/>
                </a:cubicBezTo>
                <a:cubicBezTo>
                  <a:pt x="538480" y="120742"/>
                  <a:pt x="552027" y="98728"/>
                  <a:pt x="568960" y="89415"/>
                </a:cubicBezTo>
                <a:cubicBezTo>
                  <a:pt x="585893" y="80102"/>
                  <a:pt x="609600" y="75022"/>
                  <a:pt x="624840" y="74175"/>
                </a:cubicBezTo>
                <a:cubicBezTo>
                  <a:pt x="640080" y="73328"/>
                  <a:pt x="646853" y="78408"/>
                  <a:pt x="660400" y="84335"/>
                </a:cubicBezTo>
                <a:cubicBezTo>
                  <a:pt x="673947" y="90262"/>
                  <a:pt x="691727" y="108042"/>
                  <a:pt x="706120" y="109735"/>
                </a:cubicBezTo>
                <a:cubicBezTo>
                  <a:pt x="720513" y="111428"/>
                  <a:pt x="742527" y="111428"/>
                  <a:pt x="746760" y="94495"/>
                </a:cubicBezTo>
                <a:cubicBezTo>
                  <a:pt x="750993" y="77562"/>
                  <a:pt x="730673" y="23375"/>
                  <a:pt x="731520" y="8135"/>
                </a:cubicBezTo>
                <a:cubicBezTo>
                  <a:pt x="732367" y="-7105"/>
                  <a:pt x="735753" y="3902"/>
                  <a:pt x="751840" y="3055"/>
                </a:cubicBezTo>
              </a:path>
            </a:pathLst>
          </a:custGeom>
          <a:ln w="57150">
            <a:solidFill>
              <a:srgbClr val="FF000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solidFill>
                <a:schemeClr val="tx1"/>
              </a:solidFill>
            </a:endParaRPr>
          </a:p>
        </p:txBody>
      </p:sp>
      <p:sp>
        <p:nvSpPr>
          <p:cNvPr id="35" name="Figura a mano libera 34"/>
          <p:cNvSpPr/>
          <p:nvPr/>
        </p:nvSpPr>
        <p:spPr>
          <a:xfrm>
            <a:off x="2077841" y="3813134"/>
            <a:ext cx="116840" cy="106680"/>
          </a:xfrm>
          <a:custGeom>
            <a:avLst/>
            <a:gdLst>
              <a:gd name="connsiteX0" fmla="*/ 0 w 116840"/>
              <a:gd name="connsiteY0" fmla="*/ 0 h 106680"/>
              <a:gd name="connsiteX1" fmla="*/ 116840 w 116840"/>
              <a:gd name="connsiteY1" fmla="*/ 106680 h 106680"/>
            </a:gdLst>
            <a:ahLst/>
            <a:cxnLst>
              <a:cxn ang="0">
                <a:pos x="connsiteX0" y="connsiteY0"/>
              </a:cxn>
              <a:cxn ang="0">
                <a:pos x="connsiteX1" y="connsiteY1"/>
              </a:cxn>
            </a:cxnLst>
            <a:rect l="l" t="t" r="r" b="b"/>
            <a:pathLst>
              <a:path w="116840" h="106680">
                <a:moveTo>
                  <a:pt x="0" y="0"/>
                </a:moveTo>
                <a:cubicBezTo>
                  <a:pt x="47413" y="41486"/>
                  <a:pt x="94827" y="82973"/>
                  <a:pt x="116840" y="106680"/>
                </a:cubicBezTo>
              </a:path>
            </a:pathLst>
          </a:custGeom>
          <a:ln w="57150">
            <a:solidFill>
              <a:srgbClr val="FF000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solidFill>
                <a:schemeClr val="tx1"/>
              </a:solidFill>
            </a:endParaRPr>
          </a:p>
        </p:txBody>
      </p:sp>
      <p:sp>
        <p:nvSpPr>
          <p:cNvPr id="36" name="Figura a mano libera 35"/>
          <p:cNvSpPr/>
          <p:nvPr/>
        </p:nvSpPr>
        <p:spPr>
          <a:xfrm>
            <a:off x="3185160" y="2214880"/>
            <a:ext cx="802640" cy="609600"/>
          </a:xfrm>
          <a:custGeom>
            <a:avLst/>
            <a:gdLst>
              <a:gd name="connsiteX0" fmla="*/ 0 w 802640"/>
              <a:gd name="connsiteY0" fmla="*/ 0 h 609600"/>
              <a:gd name="connsiteX1" fmla="*/ 96520 w 802640"/>
              <a:gd name="connsiteY1" fmla="*/ 96520 h 609600"/>
              <a:gd name="connsiteX2" fmla="*/ 162560 w 802640"/>
              <a:gd name="connsiteY2" fmla="*/ 116840 h 609600"/>
              <a:gd name="connsiteX3" fmla="*/ 218440 w 802640"/>
              <a:gd name="connsiteY3" fmla="*/ 167640 h 609600"/>
              <a:gd name="connsiteX4" fmla="*/ 259080 w 802640"/>
              <a:gd name="connsiteY4" fmla="*/ 142240 h 609600"/>
              <a:gd name="connsiteX5" fmla="*/ 330200 w 802640"/>
              <a:gd name="connsiteY5" fmla="*/ 233680 h 609600"/>
              <a:gd name="connsiteX6" fmla="*/ 396240 w 802640"/>
              <a:gd name="connsiteY6" fmla="*/ 294640 h 609600"/>
              <a:gd name="connsiteX7" fmla="*/ 467360 w 802640"/>
              <a:gd name="connsiteY7" fmla="*/ 325120 h 609600"/>
              <a:gd name="connsiteX8" fmla="*/ 543560 w 802640"/>
              <a:gd name="connsiteY8" fmla="*/ 325120 h 609600"/>
              <a:gd name="connsiteX9" fmla="*/ 584200 w 802640"/>
              <a:gd name="connsiteY9" fmla="*/ 365760 h 609600"/>
              <a:gd name="connsiteX10" fmla="*/ 619760 w 802640"/>
              <a:gd name="connsiteY10" fmla="*/ 391160 h 609600"/>
              <a:gd name="connsiteX11" fmla="*/ 650240 w 802640"/>
              <a:gd name="connsiteY11" fmla="*/ 431800 h 609600"/>
              <a:gd name="connsiteX12" fmla="*/ 685800 w 802640"/>
              <a:gd name="connsiteY12" fmla="*/ 462280 h 609600"/>
              <a:gd name="connsiteX13" fmla="*/ 731520 w 802640"/>
              <a:gd name="connsiteY13" fmla="*/ 477520 h 609600"/>
              <a:gd name="connsiteX14" fmla="*/ 782320 w 802640"/>
              <a:gd name="connsiteY14" fmla="*/ 518160 h 609600"/>
              <a:gd name="connsiteX15" fmla="*/ 802640 w 802640"/>
              <a:gd name="connsiteY15" fmla="*/ 609600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02640" h="609600">
                <a:moveTo>
                  <a:pt x="0" y="0"/>
                </a:moveTo>
                <a:cubicBezTo>
                  <a:pt x="34713" y="38523"/>
                  <a:pt x="69427" y="77047"/>
                  <a:pt x="96520" y="96520"/>
                </a:cubicBezTo>
                <a:cubicBezTo>
                  <a:pt x="123613" y="115993"/>
                  <a:pt x="142240" y="104987"/>
                  <a:pt x="162560" y="116840"/>
                </a:cubicBezTo>
                <a:cubicBezTo>
                  <a:pt x="182880" y="128693"/>
                  <a:pt x="202353" y="163407"/>
                  <a:pt x="218440" y="167640"/>
                </a:cubicBezTo>
                <a:cubicBezTo>
                  <a:pt x="234527" y="171873"/>
                  <a:pt x="240453" y="131233"/>
                  <a:pt x="259080" y="142240"/>
                </a:cubicBezTo>
                <a:cubicBezTo>
                  <a:pt x="277707" y="153247"/>
                  <a:pt x="307340" y="208280"/>
                  <a:pt x="330200" y="233680"/>
                </a:cubicBezTo>
                <a:cubicBezTo>
                  <a:pt x="353060" y="259080"/>
                  <a:pt x="373380" y="279400"/>
                  <a:pt x="396240" y="294640"/>
                </a:cubicBezTo>
                <a:cubicBezTo>
                  <a:pt x="419100" y="309880"/>
                  <a:pt x="442807" y="320040"/>
                  <a:pt x="467360" y="325120"/>
                </a:cubicBezTo>
                <a:cubicBezTo>
                  <a:pt x="491913" y="330200"/>
                  <a:pt x="524087" y="318347"/>
                  <a:pt x="543560" y="325120"/>
                </a:cubicBezTo>
                <a:cubicBezTo>
                  <a:pt x="563033" y="331893"/>
                  <a:pt x="571500" y="354753"/>
                  <a:pt x="584200" y="365760"/>
                </a:cubicBezTo>
                <a:cubicBezTo>
                  <a:pt x="596900" y="376767"/>
                  <a:pt x="608753" y="380153"/>
                  <a:pt x="619760" y="391160"/>
                </a:cubicBezTo>
                <a:cubicBezTo>
                  <a:pt x="630767" y="402167"/>
                  <a:pt x="639233" y="419947"/>
                  <a:pt x="650240" y="431800"/>
                </a:cubicBezTo>
                <a:cubicBezTo>
                  <a:pt x="661247" y="443653"/>
                  <a:pt x="672253" y="454660"/>
                  <a:pt x="685800" y="462280"/>
                </a:cubicBezTo>
                <a:cubicBezTo>
                  <a:pt x="699347" y="469900"/>
                  <a:pt x="715433" y="468207"/>
                  <a:pt x="731520" y="477520"/>
                </a:cubicBezTo>
                <a:cubicBezTo>
                  <a:pt x="747607" y="486833"/>
                  <a:pt x="770467" y="496147"/>
                  <a:pt x="782320" y="518160"/>
                </a:cubicBezTo>
                <a:cubicBezTo>
                  <a:pt x="794173" y="540173"/>
                  <a:pt x="772160" y="546100"/>
                  <a:pt x="802640" y="609600"/>
                </a:cubicBezTo>
              </a:path>
            </a:pathLst>
          </a:custGeom>
          <a:ln w="57150">
            <a:solidFill>
              <a:srgbClr val="FF000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solidFill>
                <a:schemeClr val="tx1"/>
              </a:solidFill>
            </a:endParaRPr>
          </a:p>
        </p:txBody>
      </p:sp>
      <p:sp>
        <p:nvSpPr>
          <p:cNvPr id="38" name="Figura a mano libera 37"/>
          <p:cNvSpPr/>
          <p:nvPr/>
        </p:nvSpPr>
        <p:spPr>
          <a:xfrm>
            <a:off x="2468880" y="1346200"/>
            <a:ext cx="1427512" cy="1976120"/>
          </a:xfrm>
          <a:custGeom>
            <a:avLst/>
            <a:gdLst>
              <a:gd name="connsiteX0" fmla="*/ 0 w 1427512"/>
              <a:gd name="connsiteY0" fmla="*/ 1976120 h 1976120"/>
              <a:gd name="connsiteX1" fmla="*/ 35560 w 1427512"/>
              <a:gd name="connsiteY1" fmla="*/ 1894840 h 1976120"/>
              <a:gd name="connsiteX2" fmla="*/ 71120 w 1427512"/>
              <a:gd name="connsiteY2" fmla="*/ 1828800 h 1976120"/>
              <a:gd name="connsiteX3" fmla="*/ 142240 w 1427512"/>
              <a:gd name="connsiteY3" fmla="*/ 1737360 h 1976120"/>
              <a:gd name="connsiteX4" fmla="*/ 177800 w 1427512"/>
              <a:gd name="connsiteY4" fmla="*/ 1701800 h 1976120"/>
              <a:gd name="connsiteX5" fmla="*/ 233680 w 1427512"/>
              <a:gd name="connsiteY5" fmla="*/ 1635760 h 1976120"/>
              <a:gd name="connsiteX6" fmla="*/ 284480 w 1427512"/>
              <a:gd name="connsiteY6" fmla="*/ 1569720 h 1976120"/>
              <a:gd name="connsiteX7" fmla="*/ 289560 w 1427512"/>
              <a:gd name="connsiteY7" fmla="*/ 1473200 h 1976120"/>
              <a:gd name="connsiteX8" fmla="*/ 355600 w 1427512"/>
              <a:gd name="connsiteY8" fmla="*/ 1457960 h 1976120"/>
              <a:gd name="connsiteX9" fmla="*/ 477520 w 1427512"/>
              <a:gd name="connsiteY9" fmla="*/ 1422400 h 1976120"/>
              <a:gd name="connsiteX10" fmla="*/ 543560 w 1427512"/>
              <a:gd name="connsiteY10" fmla="*/ 1391920 h 1976120"/>
              <a:gd name="connsiteX11" fmla="*/ 614680 w 1427512"/>
              <a:gd name="connsiteY11" fmla="*/ 1356360 h 1976120"/>
              <a:gd name="connsiteX12" fmla="*/ 640080 w 1427512"/>
              <a:gd name="connsiteY12" fmla="*/ 1315720 h 1976120"/>
              <a:gd name="connsiteX13" fmla="*/ 645160 w 1427512"/>
              <a:gd name="connsiteY13" fmla="*/ 1214120 h 1976120"/>
              <a:gd name="connsiteX14" fmla="*/ 675640 w 1427512"/>
              <a:gd name="connsiteY14" fmla="*/ 1143000 h 1976120"/>
              <a:gd name="connsiteX15" fmla="*/ 685800 w 1427512"/>
              <a:gd name="connsiteY15" fmla="*/ 1071880 h 1976120"/>
              <a:gd name="connsiteX16" fmla="*/ 685800 w 1427512"/>
              <a:gd name="connsiteY16" fmla="*/ 955040 h 1976120"/>
              <a:gd name="connsiteX17" fmla="*/ 685800 w 1427512"/>
              <a:gd name="connsiteY17" fmla="*/ 878840 h 1976120"/>
              <a:gd name="connsiteX18" fmla="*/ 756920 w 1427512"/>
              <a:gd name="connsiteY18" fmla="*/ 843280 h 1976120"/>
              <a:gd name="connsiteX19" fmla="*/ 843280 w 1427512"/>
              <a:gd name="connsiteY19" fmla="*/ 883920 h 1976120"/>
              <a:gd name="connsiteX20" fmla="*/ 949960 w 1427512"/>
              <a:gd name="connsiteY20" fmla="*/ 909320 h 1976120"/>
              <a:gd name="connsiteX21" fmla="*/ 1036320 w 1427512"/>
              <a:gd name="connsiteY21" fmla="*/ 848360 h 1976120"/>
              <a:gd name="connsiteX22" fmla="*/ 1092200 w 1427512"/>
              <a:gd name="connsiteY22" fmla="*/ 812800 h 1976120"/>
              <a:gd name="connsiteX23" fmla="*/ 1097280 w 1427512"/>
              <a:gd name="connsiteY23" fmla="*/ 741680 h 1976120"/>
              <a:gd name="connsiteX24" fmla="*/ 1097280 w 1427512"/>
              <a:gd name="connsiteY24" fmla="*/ 645160 h 1976120"/>
              <a:gd name="connsiteX25" fmla="*/ 1097280 w 1427512"/>
              <a:gd name="connsiteY25" fmla="*/ 574040 h 1976120"/>
              <a:gd name="connsiteX26" fmla="*/ 1132840 w 1427512"/>
              <a:gd name="connsiteY26" fmla="*/ 523240 h 1976120"/>
              <a:gd name="connsiteX27" fmla="*/ 1224280 w 1427512"/>
              <a:gd name="connsiteY27" fmla="*/ 441960 h 1976120"/>
              <a:gd name="connsiteX28" fmla="*/ 1275080 w 1427512"/>
              <a:gd name="connsiteY28" fmla="*/ 365760 h 1976120"/>
              <a:gd name="connsiteX29" fmla="*/ 1356360 w 1427512"/>
              <a:gd name="connsiteY29" fmla="*/ 314960 h 1976120"/>
              <a:gd name="connsiteX30" fmla="*/ 1402080 w 1427512"/>
              <a:gd name="connsiteY30" fmla="*/ 259080 h 1976120"/>
              <a:gd name="connsiteX31" fmla="*/ 1427480 w 1427512"/>
              <a:gd name="connsiteY31" fmla="*/ 187960 h 1976120"/>
              <a:gd name="connsiteX32" fmla="*/ 1407160 w 1427512"/>
              <a:gd name="connsiteY32" fmla="*/ 121920 h 1976120"/>
              <a:gd name="connsiteX33" fmla="*/ 1397000 w 1427512"/>
              <a:gd name="connsiteY33" fmla="*/ 0 h 197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427512" h="1976120">
                <a:moveTo>
                  <a:pt x="0" y="1976120"/>
                </a:moveTo>
                <a:cubicBezTo>
                  <a:pt x="11853" y="1947756"/>
                  <a:pt x="23707" y="1919393"/>
                  <a:pt x="35560" y="1894840"/>
                </a:cubicBezTo>
                <a:cubicBezTo>
                  <a:pt x="47413" y="1870287"/>
                  <a:pt x="53340" y="1855047"/>
                  <a:pt x="71120" y="1828800"/>
                </a:cubicBezTo>
                <a:cubicBezTo>
                  <a:pt x="88900" y="1802553"/>
                  <a:pt x="124460" y="1758527"/>
                  <a:pt x="142240" y="1737360"/>
                </a:cubicBezTo>
                <a:cubicBezTo>
                  <a:pt x="160020" y="1716193"/>
                  <a:pt x="162560" y="1718733"/>
                  <a:pt x="177800" y="1701800"/>
                </a:cubicBezTo>
                <a:cubicBezTo>
                  <a:pt x="193040" y="1684867"/>
                  <a:pt x="215900" y="1657773"/>
                  <a:pt x="233680" y="1635760"/>
                </a:cubicBezTo>
                <a:cubicBezTo>
                  <a:pt x="251460" y="1613747"/>
                  <a:pt x="275167" y="1596813"/>
                  <a:pt x="284480" y="1569720"/>
                </a:cubicBezTo>
                <a:cubicBezTo>
                  <a:pt x="293793" y="1542627"/>
                  <a:pt x="277707" y="1491826"/>
                  <a:pt x="289560" y="1473200"/>
                </a:cubicBezTo>
                <a:cubicBezTo>
                  <a:pt x="301413" y="1454574"/>
                  <a:pt x="324273" y="1466427"/>
                  <a:pt x="355600" y="1457960"/>
                </a:cubicBezTo>
                <a:cubicBezTo>
                  <a:pt x="386927" y="1449493"/>
                  <a:pt x="446193" y="1433407"/>
                  <a:pt x="477520" y="1422400"/>
                </a:cubicBezTo>
                <a:cubicBezTo>
                  <a:pt x="508847" y="1411393"/>
                  <a:pt x="520700" y="1402927"/>
                  <a:pt x="543560" y="1391920"/>
                </a:cubicBezTo>
                <a:cubicBezTo>
                  <a:pt x="566420" y="1380913"/>
                  <a:pt x="598593" y="1369060"/>
                  <a:pt x="614680" y="1356360"/>
                </a:cubicBezTo>
                <a:cubicBezTo>
                  <a:pt x="630767" y="1343660"/>
                  <a:pt x="635000" y="1339427"/>
                  <a:pt x="640080" y="1315720"/>
                </a:cubicBezTo>
                <a:cubicBezTo>
                  <a:pt x="645160" y="1292013"/>
                  <a:pt x="639233" y="1242907"/>
                  <a:pt x="645160" y="1214120"/>
                </a:cubicBezTo>
                <a:cubicBezTo>
                  <a:pt x="651087" y="1185333"/>
                  <a:pt x="668867" y="1166707"/>
                  <a:pt x="675640" y="1143000"/>
                </a:cubicBezTo>
                <a:cubicBezTo>
                  <a:pt x="682413" y="1119293"/>
                  <a:pt x="684107" y="1103207"/>
                  <a:pt x="685800" y="1071880"/>
                </a:cubicBezTo>
                <a:cubicBezTo>
                  <a:pt x="687493" y="1040553"/>
                  <a:pt x="685800" y="955040"/>
                  <a:pt x="685800" y="955040"/>
                </a:cubicBezTo>
                <a:cubicBezTo>
                  <a:pt x="685800" y="922867"/>
                  <a:pt x="673947" y="897466"/>
                  <a:pt x="685800" y="878840"/>
                </a:cubicBezTo>
                <a:cubicBezTo>
                  <a:pt x="697653" y="860214"/>
                  <a:pt x="730673" y="842433"/>
                  <a:pt x="756920" y="843280"/>
                </a:cubicBezTo>
                <a:cubicBezTo>
                  <a:pt x="783167" y="844127"/>
                  <a:pt x="811107" y="872913"/>
                  <a:pt x="843280" y="883920"/>
                </a:cubicBezTo>
                <a:cubicBezTo>
                  <a:pt x="875453" y="894927"/>
                  <a:pt x="917787" y="915247"/>
                  <a:pt x="949960" y="909320"/>
                </a:cubicBezTo>
                <a:cubicBezTo>
                  <a:pt x="982133" y="903393"/>
                  <a:pt x="1012613" y="864447"/>
                  <a:pt x="1036320" y="848360"/>
                </a:cubicBezTo>
                <a:cubicBezTo>
                  <a:pt x="1060027" y="832273"/>
                  <a:pt x="1082040" y="830580"/>
                  <a:pt x="1092200" y="812800"/>
                </a:cubicBezTo>
                <a:cubicBezTo>
                  <a:pt x="1102360" y="795020"/>
                  <a:pt x="1096433" y="769620"/>
                  <a:pt x="1097280" y="741680"/>
                </a:cubicBezTo>
                <a:cubicBezTo>
                  <a:pt x="1098127" y="713740"/>
                  <a:pt x="1097280" y="645160"/>
                  <a:pt x="1097280" y="645160"/>
                </a:cubicBezTo>
                <a:cubicBezTo>
                  <a:pt x="1097280" y="617220"/>
                  <a:pt x="1091353" y="594360"/>
                  <a:pt x="1097280" y="574040"/>
                </a:cubicBezTo>
                <a:cubicBezTo>
                  <a:pt x="1103207" y="553720"/>
                  <a:pt x="1111673" y="545253"/>
                  <a:pt x="1132840" y="523240"/>
                </a:cubicBezTo>
                <a:cubicBezTo>
                  <a:pt x="1154007" y="501227"/>
                  <a:pt x="1200573" y="468207"/>
                  <a:pt x="1224280" y="441960"/>
                </a:cubicBezTo>
                <a:cubicBezTo>
                  <a:pt x="1247987" y="415713"/>
                  <a:pt x="1253067" y="386927"/>
                  <a:pt x="1275080" y="365760"/>
                </a:cubicBezTo>
                <a:cubicBezTo>
                  <a:pt x="1297093" y="344593"/>
                  <a:pt x="1335193" y="332740"/>
                  <a:pt x="1356360" y="314960"/>
                </a:cubicBezTo>
                <a:cubicBezTo>
                  <a:pt x="1377527" y="297180"/>
                  <a:pt x="1390227" y="280247"/>
                  <a:pt x="1402080" y="259080"/>
                </a:cubicBezTo>
                <a:cubicBezTo>
                  <a:pt x="1413933" y="237913"/>
                  <a:pt x="1426633" y="210820"/>
                  <a:pt x="1427480" y="187960"/>
                </a:cubicBezTo>
                <a:cubicBezTo>
                  <a:pt x="1428327" y="165100"/>
                  <a:pt x="1412240" y="153247"/>
                  <a:pt x="1407160" y="121920"/>
                </a:cubicBezTo>
                <a:cubicBezTo>
                  <a:pt x="1402080" y="90593"/>
                  <a:pt x="1390227" y="19473"/>
                  <a:pt x="1397000" y="0"/>
                </a:cubicBezTo>
              </a:path>
            </a:pathLst>
          </a:custGeom>
          <a:ln w="57150">
            <a:solidFill>
              <a:srgbClr val="92D05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p>
        </p:txBody>
      </p:sp>
      <p:sp>
        <p:nvSpPr>
          <p:cNvPr id="39" name="Figura a mano libera 38"/>
          <p:cNvSpPr/>
          <p:nvPr/>
        </p:nvSpPr>
        <p:spPr>
          <a:xfrm>
            <a:off x="2611120" y="2956560"/>
            <a:ext cx="66040" cy="52026"/>
          </a:xfrm>
          <a:custGeom>
            <a:avLst/>
            <a:gdLst>
              <a:gd name="connsiteX0" fmla="*/ 0 w 66040"/>
              <a:gd name="connsiteY0" fmla="*/ 0 h 52026"/>
              <a:gd name="connsiteX1" fmla="*/ 66040 w 66040"/>
              <a:gd name="connsiteY1" fmla="*/ 50800 h 52026"/>
            </a:gdLst>
            <a:ahLst/>
            <a:cxnLst>
              <a:cxn ang="0">
                <a:pos x="connsiteX0" y="connsiteY0"/>
              </a:cxn>
              <a:cxn ang="0">
                <a:pos x="connsiteX1" y="connsiteY1"/>
              </a:cxn>
            </a:cxnLst>
            <a:rect l="l" t="t" r="r" b="b"/>
            <a:pathLst>
              <a:path w="66040" h="52026">
                <a:moveTo>
                  <a:pt x="0" y="0"/>
                </a:moveTo>
                <a:cubicBezTo>
                  <a:pt x="16086" y="29210"/>
                  <a:pt x="32173" y="58420"/>
                  <a:pt x="66040" y="50800"/>
                </a:cubicBezTo>
              </a:path>
            </a:pathLst>
          </a:custGeom>
          <a:ln w="57150">
            <a:solidFill>
              <a:srgbClr val="92D05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solidFill>
                <a:schemeClr val="tx1"/>
              </a:solidFill>
            </a:endParaRPr>
          </a:p>
        </p:txBody>
      </p:sp>
      <p:sp>
        <p:nvSpPr>
          <p:cNvPr id="40" name="Figura a mano libera 39"/>
          <p:cNvSpPr/>
          <p:nvPr/>
        </p:nvSpPr>
        <p:spPr>
          <a:xfrm>
            <a:off x="2687320" y="2809240"/>
            <a:ext cx="45720" cy="86360"/>
          </a:xfrm>
          <a:custGeom>
            <a:avLst/>
            <a:gdLst>
              <a:gd name="connsiteX0" fmla="*/ 0 w 45720"/>
              <a:gd name="connsiteY0" fmla="*/ 86360 h 86360"/>
              <a:gd name="connsiteX1" fmla="*/ 45720 w 45720"/>
              <a:gd name="connsiteY1" fmla="*/ 0 h 86360"/>
            </a:gdLst>
            <a:ahLst/>
            <a:cxnLst>
              <a:cxn ang="0">
                <a:pos x="connsiteX0" y="connsiteY0"/>
              </a:cxn>
              <a:cxn ang="0">
                <a:pos x="connsiteX1" y="connsiteY1"/>
              </a:cxn>
            </a:cxnLst>
            <a:rect l="l" t="t" r="r" b="b"/>
            <a:pathLst>
              <a:path w="45720" h="86360">
                <a:moveTo>
                  <a:pt x="0" y="86360"/>
                </a:moveTo>
                <a:cubicBezTo>
                  <a:pt x="9736" y="47413"/>
                  <a:pt x="19473" y="8467"/>
                  <a:pt x="45720" y="0"/>
                </a:cubicBezTo>
              </a:path>
            </a:pathLst>
          </a:custGeom>
          <a:ln w="57150">
            <a:solidFill>
              <a:srgbClr val="92D05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solidFill>
                <a:schemeClr val="tx1"/>
              </a:solidFill>
            </a:endParaRPr>
          </a:p>
        </p:txBody>
      </p:sp>
      <p:sp>
        <p:nvSpPr>
          <p:cNvPr id="41" name="Figura a mano libera 40"/>
          <p:cNvSpPr/>
          <p:nvPr/>
        </p:nvSpPr>
        <p:spPr>
          <a:xfrm>
            <a:off x="3576320" y="2153920"/>
            <a:ext cx="172720" cy="111760"/>
          </a:xfrm>
          <a:custGeom>
            <a:avLst/>
            <a:gdLst>
              <a:gd name="connsiteX0" fmla="*/ 0 w 172720"/>
              <a:gd name="connsiteY0" fmla="*/ 0 h 111760"/>
              <a:gd name="connsiteX1" fmla="*/ 172720 w 172720"/>
              <a:gd name="connsiteY1" fmla="*/ 111760 h 111760"/>
            </a:gdLst>
            <a:ahLst/>
            <a:cxnLst>
              <a:cxn ang="0">
                <a:pos x="connsiteX0" y="connsiteY0"/>
              </a:cxn>
              <a:cxn ang="0">
                <a:pos x="connsiteX1" y="connsiteY1"/>
              </a:cxn>
            </a:cxnLst>
            <a:rect l="l" t="t" r="r" b="b"/>
            <a:pathLst>
              <a:path w="172720" h="111760">
                <a:moveTo>
                  <a:pt x="0" y="0"/>
                </a:moveTo>
                <a:cubicBezTo>
                  <a:pt x="57573" y="37253"/>
                  <a:pt x="145627" y="92287"/>
                  <a:pt x="172720" y="111760"/>
                </a:cubicBezTo>
              </a:path>
            </a:pathLst>
          </a:custGeom>
          <a:ln w="57150">
            <a:solidFill>
              <a:srgbClr val="92D05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p>
        </p:txBody>
      </p:sp>
      <p:sp>
        <p:nvSpPr>
          <p:cNvPr id="42" name="Figura a mano libera 41"/>
          <p:cNvSpPr/>
          <p:nvPr/>
        </p:nvSpPr>
        <p:spPr>
          <a:xfrm>
            <a:off x="3281680" y="1691640"/>
            <a:ext cx="294640" cy="198120"/>
          </a:xfrm>
          <a:custGeom>
            <a:avLst/>
            <a:gdLst>
              <a:gd name="connsiteX0" fmla="*/ 0 w 294640"/>
              <a:gd name="connsiteY0" fmla="*/ 0 h 198120"/>
              <a:gd name="connsiteX1" fmla="*/ 50800 w 294640"/>
              <a:gd name="connsiteY1" fmla="*/ 132080 h 198120"/>
              <a:gd name="connsiteX2" fmla="*/ 127000 w 294640"/>
              <a:gd name="connsiteY2" fmla="*/ 132080 h 198120"/>
              <a:gd name="connsiteX3" fmla="*/ 182880 w 294640"/>
              <a:gd name="connsiteY3" fmla="*/ 177800 h 198120"/>
              <a:gd name="connsiteX4" fmla="*/ 294640 w 294640"/>
              <a:gd name="connsiteY4" fmla="*/ 198120 h 198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40" h="198120">
                <a:moveTo>
                  <a:pt x="0" y="0"/>
                </a:moveTo>
                <a:cubicBezTo>
                  <a:pt x="14816" y="55033"/>
                  <a:pt x="29633" y="110067"/>
                  <a:pt x="50800" y="132080"/>
                </a:cubicBezTo>
                <a:cubicBezTo>
                  <a:pt x="71967" y="154093"/>
                  <a:pt x="104987" y="124460"/>
                  <a:pt x="127000" y="132080"/>
                </a:cubicBezTo>
                <a:cubicBezTo>
                  <a:pt x="149013" y="139700"/>
                  <a:pt x="154940" y="166793"/>
                  <a:pt x="182880" y="177800"/>
                </a:cubicBezTo>
                <a:cubicBezTo>
                  <a:pt x="210820" y="188807"/>
                  <a:pt x="252730" y="193463"/>
                  <a:pt x="294640" y="198120"/>
                </a:cubicBezTo>
              </a:path>
            </a:pathLst>
          </a:custGeom>
          <a:ln w="57150">
            <a:solidFill>
              <a:srgbClr val="FF000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p>
        </p:txBody>
      </p:sp>
      <p:sp>
        <p:nvSpPr>
          <p:cNvPr id="43" name="Figura a mano libera 42"/>
          <p:cNvSpPr/>
          <p:nvPr/>
        </p:nvSpPr>
        <p:spPr>
          <a:xfrm>
            <a:off x="3865880" y="1574800"/>
            <a:ext cx="67629" cy="172720"/>
          </a:xfrm>
          <a:custGeom>
            <a:avLst/>
            <a:gdLst>
              <a:gd name="connsiteX0" fmla="*/ 40640 w 67629"/>
              <a:gd name="connsiteY0" fmla="*/ 0 h 172720"/>
              <a:gd name="connsiteX1" fmla="*/ 66040 w 67629"/>
              <a:gd name="connsiteY1" fmla="*/ 76200 h 172720"/>
              <a:gd name="connsiteX2" fmla="*/ 0 w 67629"/>
              <a:gd name="connsiteY2" fmla="*/ 172720 h 172720"/>
            </a:gdLst>
            <a:ahLst/>
            <a:cxnLst>
              <a:cxn ang="0">
                <a:pos x="connsiteX0" y="connsiteY0"/>
              </a:cxn>
              <a:cxn ang="0">
                <a:pos x="connsiteX1" y="connsiteY1"/>
              </a:cxn>
              <a:cxn ang="0">
                <a:pos x="connsiteX2" y="connsiteY2"/>
              </a:cxn>
            </a:cxnLst>
            <a:rect l="l" t="t" r="r" b="b"/>
            <a:pathLst>
              <a:path w="67629" h="172720">
                <a:moveTo>
                  <a:pt x="40640" y="0"/>
                </a:moveTo>
                <a:cubicBezTo>
                  <a:pt x="56726" y="23706"/>
                  <a:pt x="72813" y="47413"/>
                  <a:pt x="66040" y="76200"/>
                </a:cubicBezTo>
                <a:cubicBezTo>
                  <a:pt x="59267" y="104987"/>
                  <a:pt x="11007" y="148167"/>
                  <a:pt x="0" y="172720"/>
                </a:cubicBezTo>
              </a:path>
            </a:pathLst>
          </a:custGeom>
          <a:ln w="57150">
            <a:solidFill>
              <a:srgbClr val="FF000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p>
        </p:txBody>
      </p:sp>
      <p:sp>
        <p:nvSpPr>
          <p:cNvPr id="44" name="Figura a mano libera 43"/>
          <p:cNvSpPr/>
          <p:nvPr/>
        </p:nvSpPr>
        <p:spPr>
          <a:xfrm>
            <a:off x="2895600" y="1960880"/>
            <a:ext cx="228600" cy="284485"/>
          </a:xfrm>
          <a:custGeom>
            <a:avLst/>
            <a:gdLst>
              <a:gd name="connsiteX0" fmla="*/ 0 w 228600"/>
              <a:gd name="connsiteY0" fmla="*/ 0 h 284485"/>
              <a:gd name="connsiteX1" fmla="*/ 50800 w 228600"/>
              <a:gd name="connsiteY1" fmla="*/ 55880 h 284485"/>
              <a:gd name="connsiteX2" fmla="*/ 76200 w 228600"/>
              <a:gd name="connsiteY2" fmla="*/ 127000 h 284485"/>
              <a:gd name="connsiteX3" fmla="*/ 91440 w 228600"/>
              <a:gd name="connsiteY3" fmla="*/ 213360 h 284485"/>
              <a:gd name="connsiteX4" fmla="*/ 127000 w 228600"/>
              <a:gd name="connsiteY4" fmla="*/ 279400 h 284485"/>
              <a:gd name="connsiteX5" fmla="*/ 228600 w 228600"/>
              <a:gd name="connsiteY5" fmla="*/ 279400 h 284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600" h="284485">
                <a:moveTo>
                  <a:pt x="0" y="0"/>
                </a:moveTo>
                <a:cubicBezTo>
                  <a:pt x="19050" y="17356"/>
                  <a:pt x="38100" y="34713"/>
                  <a:pt x="50800" y="55880"/>
                </a:cubicBezTo>
                <a:cubicBezTo>
                  <a:pt x="63500" y="77047"/>
                  <a:pt x="69427" y="100753"/>
                  <a:pt x="76200" y="127000"/>
                </a:cubicBezTo>
                <a:cubicBezTo>
                  <a:pt x="82973" y="153247"/>
                  <a:pt x="82973" y="187960"/>
                  <a:pt x="91440" y="213360"/>
                </a:cubicBezTo>
                <a:cubicBezTo>
                  <a:pt x="99907" y="238760"/>
                  <a:pt x="104140" y="268393"/>
                  <a:pt x="127000" y="279400"/>
                </a:cubicBezTo>
                <a:cubicBezTo>
                  <a:pt x="149860" y="290407"/>
                  <a:pt x="208280" y="280247"/>
                  <a:pt x="228600" y="279400"/>
                </a:cubicBezTo>
              </a:path>
            </a:pathLst>
          </a:custGeom>
          <a:ln w="57150">
            <a:solidFill>
              <a:srgbClr val="92D05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solidFill>
                <a:schemeClr val="tx1"/>
              </a:solidFill>
            </a:endParaRPr>
          </a:p>
        </p:txBody>
      </p:sp>
      <p:sp>
        <p:nvSpPr>
          <p:cNvPr id="45" name="Figura a mano libera 44"/>
          <p:cNvSpPr/>
          <p:nvPr/>
        </p:nvSpPr>
        <p:spPr>
          <a:xfrm>
            <a:off x="2348227" y="2222500"/>
            <a:ext cx="135458" cy="971550"/>
          </a:xfrm>
          <a:custGeom>
            <a:avLst/>
            <a:gdLst>
              <a:gd name="connsiteX0" fmla="*/ 39373 w 135458"/>
              <a:gd name="connsiteY0" fmla="*/ 0 h 971550"/>
              <a:gd name="connsiteX1" fmla="*/ 64773 w 135458"/>
              <a:gd name="connsiteY1" fmla="*/ 63500 h 971550"/>
              <a:gd name="connsiteX2" fmla="*/ 20323 w 135458"/>
              <a:gd name="connsiteY2" fmla="*/ 152400 h 971550"/>
              <a:gd name="connsiteX3" fmla="*/ 7623 w 135458"/>
              <a:gd name="connsiteY3" fmla="*/ 228600 h 971550"/>
              <a:gd name="connsiteX4" fmla="*/ 1273 w 135458"/>
              <a:gd name="connsiteY4" fmla="*/ 304800 h 971550"/>
              <a:gd name="connsiteX5" fmla="*/ 33023 w 135458"/>
              <a:gd name="connsiteY5" fmla="*/ 342900 h 971550"/>
              <a:gd name="connsiteX6" fmla="*/ 77473 w 135458"/>
              <a:gd name="connsiteY6" fmla="*/ 406400 h 971550"/>
              <a:gd name="connsiteX7" fmla="*/ 102873 w 135458"/>
              <a:gd name="connsiteY7" fmla="*/ 444500 h 971550"/>
              <a:gd name="connsiteX8" fmla="*/ 83823 w 135458"/>
              <a:gd name="connsiteY8" fmla="*/ 514350 h 971550"/>
              <a:gd name="connsiteX9" fmla="*/ 71123 w 135458"/>
              <a:gd name="connsiteY9" fmla="*/ 596900 h 971550"/>
              <a:gd name="connsiteX10" fmla="*/ 115573 w 135458"/>
              <a:gd name="connsiteY10" fmla="*/ 666750 h 971550"/>
              <a:gd name="connsiteX11" fmla="*/ 134623 w 135458"/>
              <a:gd name="connsiteY11" fmla="*/ 717550 h 971550"/>
              <a:gd name="connsiteX12" fmla="*/ 90173 w 135458"/>
              <a:gd name="connsiteY12" fmla="*/ 819150 h 971550"/>
              <a:gd name="connsiteX13" fmla="*/ 134623 w 135458"/>
              <a:gd name="connsiteY13" fmla="*/ 97155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458" h="971550">
                <a:moveTo>
                  <a:pt x="39373" y="0"/>
                </a:moveTo>
                <a:cubicBezTo>
                  <a:pt x="53660" y="19050"/>
                  <a:pt x="67948" y="38100"/>
                  <a:pt x="64773" y="63500"/>
                </a:cubicBezTo>
                <a:cubicBezTo>
                  <a:pt x="61598" y="88900"/>
                  <a:pt x="29848" y="124883"/>
                  <a:pt x="20323" y="152400"/>
                </a:cubicBezTo>
                <a:cubicBezTo>
                  <a:pt x="10798" y="179917"/>
                  <a:pt x="10798" y="203200"/>
                  <a:pt x="7623" y="228600"/>
                </a:cubicBezTo>
                <a:cubicBezTo>
                  <a:pt x="4448" y="254000"/>
                  <a:pt x="-2960" y="285750"/>
                  <a:pt x="1273" y="304800"/>
                </a:cubicBezTo>
                <a:cubicBezTo>
                  <a:pt x="5506" y="323850"/>
                  <a:pt x="20323" y="325967"/>
                  <a:pt x="33023" y="342900"/>
                </a:cubicBezTo>
                <a:cubicBezTo>
                  <a:pt x="45723" y="359833"/>
                  <a:pt x="65831" y="389467"/>
                  <a:pt x="77473" y="406400"/>
                </a:cubicBezTo>
                <a:cubicBezTo>
                  <a:pt x="89115" y="423333"/>
                  <a:pt x="101815" y="426509"/>
                  <a:pt x="102873" y="444500"/>
                </a:cubicBezTo>
                <a:cubicBezTo>
                  <a:pt x="103931" y="462491"/>
                  <a:pt x="89115" y="488950"/>
                  <a:pt x="83823" y="514350"/>
                </a:cubicBezTo>
                <a:cubicBezTo>
                  <a:pt x="78531" y="539750"/>
                  <a:pt x="65831" y="571500"/>
                  <a:pt x="71123" y="596900"/>
                </a:cubicBezTo>
                <a:cubicBezTo>
                  <a:pt x="76415" y="622300"/>
                  <a:pt x="104990" y="646642"/>
                  <a:pt x="115573" y="666750"/>
                </a:cubicBezTo>
                <a:cubicBezTo>
                  <a:pt x="126156" y="686858"/>
                  <a:pt x="138856" y="692150"/>
                  <a:pt x="134623" y="717550"/>
                </a:cubicBezTo>
                <a:cubicBezTo>
                  <a:pt x="130390" y="742950"/>
                  <a:pt x="90173" y="776817"/>
                  <a:pt x="90173" y="819150"/>
                </a:cubicBezTo>
                <a:cubicBezTo>
                  <a:pt x="90173" y="861483"/>
                  <a:pt x="112398" y="916516"/>
                  <a:pt x="134623" y="971550"/>
                </a:cubicBezTo>
              </a:path>
            </a:pathLst>
          </a:custGeom>
          <a:ln w="57150">
            <a:solidFill>
              <a:srgbClr val="FF000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solidFill>
                <a:schemeClr val="tx1"/>
              </a:solidFill>
            </a:endParaRPr>
          </a:p>
        </p:txBody>
      </p:sp>
      <p:sp>
        <p:nvSpPr>
          <p:cNvPr id="46" name="Figura a mano libera 45"/>
          <p:cNvSpPr/>
          <p:nvPr/>
        </p:nvSpPr>
        <p:spPr>
          <a:xfrm>
            <a:off x="1113113" y="2101849"/>
            <a:ext cx="1191937" cy="902455"/>
          </a:xfrm>
          <a:custGeom>
            <a:avLst/>
            <a:gdLst>
              <a:gd name="connsiteX0" fmla="*/ 1195273 w 1195273"/>
              <a:gd name="connsiteY0" fmla="*/ 0 h 882650"/>
              <a:gd name="connsiteX1" fmla="*/ 1030173 w 1195273"/>
              <a:gd name="connsiteY1" fmla="*/ 38100 h 882650"/>
              <a:gd name="connsiteX2" fmla="*/ 915873 w 1195273"/>
              <a:gd name="connsiteY2" fmla="*/ 6350 h 882650"/>
              <a:gd name="connsiteX3" fmla="*/ 795223 w 1195273"/>
              <a:gd name="connsiteY3" fmla="*/ 6350 h 882650"/>
              <a:gd name="connsiteX4" fmla="*/ 636473 w 1195273"/>
              <a:gd name="connsiteY4" fmla="*/ 50800 h 882650"/>
              <a:gd name="connsiteX5" fmla="*/ 592023 w 1195273"/>
              <a:gd name="connsiteY5" fmla="*/ 88900 h 882650"/>
              <a:gd name="connsiteX6" fmla="*/ 541223 w 1195273"/>
              <a:gd name="connsiteY6" fmla="*/ 114300 h 882650"/>
              <a:gd name="connsiteX7" fmla="*/ 522173 w 1195273"/>
              <a:gd name="connsiteY7" fmla="*/ 209550 h 882650"/>
              <a:gd name="connsiteX8" fmla="*/ 471373 w 1195273"/>
              <a:gd name="connsiteY8" fmla="*/ 254000 h 882650"/>
              <a:gd name="connsiteX9" fmla="*/ 401523 w 1195273"/>
              <a:gd name="connsiteY9" fmla="*/ 273050 h 882650"/>
              <a:gd name="connsiteX10" fmla="*/ 382473 w 1195273"/>
              <a:gd name="connsiteY10" fmla="*/ 298450 h 882650"/>
              <a:gd name="connsiteX11" fmla="*/ 388823 w 1195273"/>
              <a:gd name="connsiteY11" fmla="*/ 381000 h 882650"/>
              <a:gd name="connsiteX12" fmla="*/ 312623 w 1195273"/>
              <a:gd name="connsiteY12" fmla="*/ 463550 h 882650"/>
              <a:gd name="connsiteX13" fmla="*/ 236423 w 1195273"/>
              <a:gd name="connsiteY13" fmla="*/ 476250 h 882650"/>
              <a:gd name="connsiteX14" fmla="*/ 134823 w 1195273"/>
              <a:gd name="connsiteY14" fmla="*/ 527050 h 882650"/>
              <a:gd name="connsiteX15" fmla="*/ 52273 w 1195273"/>
              <a:gd name="connsiteY15" fmla="*/ 527050 h 882650"/>
              <a:gd name="connsiteX16" fmla="*/ 39573 w 1195273"/>
              <a:gd name="connsiteY16" fmla="*/ 565150 h 882650"/>
              <a:gd name="connsiteX17" fmla="*/ 1473 w 1195273"/>
              <a:gd name="connsiteY17" fmla="*/ 615950 h 882650"/>
              <a:gd name="connsiteX18" fmla="*/ 7823 w 1195273"/>
              <a:gd name="connsiteY18" fmla="*/ 673100 h 882650"/>
              <a:gd name="connsiteX19" fmla="*/ 7823 w 1195273"/>
              <a:gd name="connsiteY19" fmla="*/ 736600 h 882650"/>
              <a:gd name="connsiteX20" fmla="*/ 26873 w 1195273"/>
              <a:gd name="connsiteY20" fmla="*/ 793750 h 882650"/>
              <a:gd name="connsiteX21" fmla="*/ 7823 w 1195273"/>
              <a:gd name="connsiteY21" fmla="*/ 882650 h 88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95273" h="882650">
                <a:moveTo>
                  <a:pt x="1195273" y="0"/>
                </a:moveTo>
                <a:cubicBezTo>
                  <a:pt x="1136006" y="18521"/>
                  <a:pt x="1076740" y="37042"/>
                  <a:pt x="1030173" y="38100"/>
                </a:cubicBezTo>
                <a:cubicBezTo>
                  <a:pt x="983606" y="39158"/>
                  <a:pt x="955031" y="11642"/>
                  <a:pt x="915873" y="6350"/>
                </a:cubicBezTo>
                <a:cubicBezTo>
                  <a:pt x="876715" y="1058"/>
                  <a:pt x="841790" y="-1058"/>
                  <a:pt x="795223" y="6350"/>
                </a:cubicBezTo>
                <a:cubicBezTo>
                  <a:pt x="748656" y="13758"/>
                  <a:pt x="670340" y="37042"/>
                  <a:pt x="636473" y="50800"/>
                </a:cubicBezTo>
                <a:cubicBezTo>
                  <a:pt x="602606" y="64558"/>
                  <a:pt x="607898" y="78317"/>
                  <a:pt x="592023" y="88900"/>
                </a:cubicBezTo>
                <a:cubicBezTo>
                  <a:pt x="576148" y="99483"/>
                  <a:pt x="552865" y="94192"/>
                  <a:pt x="541223" y="114300"/>
                </a:cubicBezTo>
                <a:cubicBezTo>
                  <a:pt x="529581" y="134408"/>
                  <a:pt x="533815" y="186267"/>
                  <a:pt x="522173" y="209550"/>
                </a:cubicBezTo>
                <a:cubicBezTo>
                  <a:pt x="510531" y="232833"/>
                  <a:pt x="491481" y="243417"/>
                  <a:pt x="471373" y="254000"/>
                </a:cubicBezTo>
                <a:cubicBezTo>
                  <a:pt x="451265" y="264583"/>
                  <a:pt x="416340" y="265642"/>
                  <a:pt x="401523" y="273050"/>
                </a:cubicBezTo>
                <a:cubicBezTo>
                  <a:pt x="386706" y="280458"/>
                  <a:pt x="384590" y="280458"/>
                  <a:pt x="382473" y="298450"/>
                </a:cubicBezTo>
                <a:cubicBezTo>
                  <a:pt x="380356" y="316442"/>
                  <a:pt x="400465" y="353483"/>
                  <a:pt x="388823" y="381000"/>
                </a:cubicBezTo>
                <a:cubicBezTo>
                  <a:pt x="377181" y="408517"/>
                  <a:pt x="338023" y="447675"/>
                  <a:pt x="312623" y="463550"/>
                </a:cubicBezTo>
                <a:cubicBezTo>
                  <a:pt x="287223" y="479425"/>
                  <a:pt x="266056" y="465667"/>
                  <a:pt x="236423" y="476250"/>
                </a:cubicBezTo>
                <a:cubicBezTo>
                  <a:pt x="206790" y="486833"/>
                  <a:pt x="165515" y="518583"/>
                  <a:pt x="134823" y="527050"/>
                </a:cubicBezTo>
                <a:cubicBezTo>
                  <a:pt x="104131" y="535517"/>
                  <a:pt x="68148" y="520700"/>
                  <a:pt x="52273" y="527050"/>
                </a:cubicBezTo>
                <a:cubicBezTo>
                  <a:pt x="36398" y="533400"/>
                  <a:pt x="48040" y="550333"/>
                  <a:pt x="39573" y="565150"/>
                </a:cubicBezTo>
                <a:cubicBezTo>
                  <a:pt x="31106" y="579967"/>
                  <a:pt x="6765" y="597958"/>
                  <a:pt x="1473" y="615950"/>
                </a:cubicBezTo>
                <a:cubicBezTo>
                  <a:pt x="-3819" y="633942"/>
                  <a:pt x="6765" y="652992"/>
                  <a:pt x="7823" y="673100"/>
                </a:cubicBezTo>
                <a:cubicBezTo>
                  <a:pt x="8881" y="693208"/>
                  <a:pt x="4648" y="716492"/>
                  <a:pt x="7823" y="736600"/>
                </a:cubicBezTo>
                <a:cubicBezTo>
                  <a:pt x="10998" y="756708"/>
                  <a:pt x="26873" y="769408"/>
                  <a:pt x="26873" y="793750"/>
                </a:cubicBezTo>
                <a:cubicBezTo>
                  <a:pt x="26873" y="818092"/>
                  <a:pt x="17348" y="850371"/>
                  <a:pt x="7823" y="882650"/>
                </a:cubicBezTo>
              </a:path>
            </a:pathLst>
          </a:custGeom>
          <a:ln w="57150">
            <a:solidFill>
              <a:srgbClr val="92D05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solidFill>
                <a:schemeClr val="tx1"/>
              </a:solidFill>
            </a:endParaRPr>
          </a:p>
        </p:txBody>
      </p:sp>
      <p:sp>
        <p:nvSpPr>
          <p:cNvPr id="47" name="Figura a mano libera 46"/>
          <p:cNvSpPr/>
          <p:nvPr/>
        </p:nvSpPr>
        <p:spPr>
          <a:xfrm>
            <a:off x="1627585" y="2235200"/>
            <a:ext cx="801290" cy="990600"/>
          </a:xfrm>
          <a:custGeom>
            <a:avLst/>
            <a:gdLst>
              <a:gd name="connsiteX0" fmla="*/ 102790 w 801290"/>
              <a:gd name="connsiteY0" fmla="*/ 0 h 990600"/>
              <a:gd name="connsiteX1" fmla="*/ 48815 w 801290"/>
              <a:gd name="connsiteY1" fmla="*/ 92075 h 990600"/>
              <a:gd name="connsiteX2" fmla="*/ 10715 w 801290"/>
              <a:gd name="connsiteY2" fmla="*/ 120650 h 990600"/>
              <a:gd name="connsiteX3" fmla="*/ 1190 w 801290"/>
              <a:gd name="connsiteY3" fmla="*/ 165100 h 990600"/>
              <a:gd name="connsiteX4" fmla="*/ 1190 w 801290"/>
              <a:gd name="connsiteY4" fmla="*/ 212725 h 990600"/>
              <a:gd name="connsiteX5" fmla="*/ 10715 w 801290"/>
              <a:gd name="connsiteY5" fmla="*/ 238125 h 990600"/>
              <a:gd name="connsiteX6" fmla="*/ 64690 w 801290"/>
              <a:gd name="connsiteY6" fmla="*/ 273050 h 990600"/>
              <a:gd name="connsiteX7" fmla="*/ 159940 w 801290"/>
              <a:gd name="connsiteY7" fmla="*/ 330200 h 990600"/>
              <a:gd name="connsiteX8" fmla="*/ 236140 w 801290"/>
              <a:gd name="connsiteY8" fmla="*/ 381000 h 990600"/>
              <a:gd name="connsiteX9" fmla="*/ 340915 w 801290"/>
              <a:gd name="connsiteY9" fmla="*/ 415925 h 990600"/>
              <a:gd name="connsiteX10" fmla="*/ 417115 w 801290"/>
              <a:gd name="connsiteY10" fmla="*/ 444500 h 990600"/>
              <a:gd name="connsiteX11" fmla="*/ 474265 w 801290"/>
              <a:gd name="connsiteY11" fmla="*/ 473075 h 990600"/>
              <a:gd name="connsiteX12" fmla="*/ 509190 w 801290"/>
              <a:gd name="connsiteY12" fmla="*/ 488950 h 990600"/>
              <a:gd name="connsiteX13" fmla="*/ 550465 w 801290"/>
              <a:gd name="connsiteY13" fmla="*/ 555625 h 990600"/>
              <a:gd name="connsiteX14" fmla="*/ 594915 w 801290"/>
              <a:gd name="connsiteY14" fmla="*/ 609600 h 990600"/>
              <a:gd name="connsiteX15" fmla="*/ 604440 w 801290"/>
              <a:gd name="connsiteY15" fmla="*/ 644525 h 990600"/>
              <a:gd name="connsiteX16" fmla="*/ 629840 w 801290"/>
              <a:gd name="connsiteY16" fmla="*/ 720725 h 990600"/>
              <a:gd name="connsiteX17" fmla="*/ 629840 w 801290"/>
              <a:gd name="connsiteY17" fmla="*/ 777875 h 990600"/>
              <a:gd name="connsiteX18" fmla="*/ 633015 w 801290"/>
              <a:gd name="connsiteY18" fmla="*/ 847725 h 990600"/>
              <a:gd name="connsiteX19" fmla="*/ 642540 w 801290"/>
              <a:gd name="connsiteY19" fmla="*/ 908050 h 990600"/>
              <a:gd name="connsiteX20" fmla="*/ 636190 w 801290"/>
              <a:gd name="connsiteY20" fmla="*/ 857250 h 990600"/>
              <a:gd name="connsiteX21" fmla="*/ 702865 w 801290"/>
              <a:gd name="connsiteY21" fmla="*/ 866775 h 990600"/>
              <a:gd name="connsiteX22" fmla="*/ 750490 w 801290"/>
              <a:gd name="connsiteY22" fmla="*/ 923925 h 990600"/>
              <a:gd name="connsiteX23" fmla="*/ 801290 w 801290"/>
              <a:gd name="connsiteY23" fmla="*/ 990600 h 99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01290" h="990600">
                <a:moveTo>
                  <a:pt x="102790" y="0"/>
                </a:moveTo>
                <a:cubicBezTo>
                  <a:pt x="83475" y="35983"/>
                  <a:pt x="64161" y="71967"/>
                  <a:pt x="48815" y="92075"/>
                </a:cubicBezTo>
                <a:cubicBezTo>
                  <a:pt x="33469" y="112183"/>
                  <a:pt x="18652" y="108479"/>
                  <a:pt x="10715" y="120650"/>
                </a:cubicBezTo>
                <a:cubicBezTo>
                  <a:pt x="2778" y="132821"/>
                  <a:pt x="2777" y="149754"/>
                  <a:pt x="1190" y="165100"/>
                </a:cubicBezTo>
                <a:cubicBezTo>
                  <a:pt x="-398" y="180446"/>
                  <a:pt x="-397" y="200554"/>
                  <a:pt x="1190" y="212725"/>
                </a:cubicBezTo>
                <a:cubicBezTo>
                  <a:pt x="2777" y="224896"/>
                  <a:pt x="132" y="228071"/>
                  <a:pt x="10715" y="238125"/>
                </a:cubicBezTo>
                <a:cubicBezTo>
                  <a:pt x="21298" y="248179"/>
                  <a:pt x="39819" y="257704"/>
                  <a:pt x="64690" y="273050"/>
                </a:cubicBezTo>
                <a:cubicBezTo>
                  <a:pt x="89561" y="288396"/>
                  <a:pt x="131365" y="312208"/>
                  <a:pt x="159940" y="330200"/>
                </a:cubicBezTo>
                <a:cubicBezTo>
                  <a:pt x="188515" y="348192"/>
                  <a:pt x="205978" y="366713"/>
                  <a:pt x="236140" y="381000"/>
                </a:cubicBezTo>
                <a:cubicBezTo>
                  <a:pt x="266302" y="395287"/>
                  <a:pt x="310753" y="405342"/>
                  <a:pt x="340915" y="415925"/>
                </a:cubicBezTo>
                <a:cubicBezTo>
                  <a:pt x="371078" y="426508"/>
                  <a:pt x="394890" y="434975"/>
                  <a:pt x="417115" y="444500"/>
                </a:cubicBezTo>
                <a:cubicBezTo>
                  <a:pt x="439340" y="454025"/>
                  <a:pt x="458919" y="465667"/>
                  <a:pt x="474265" y="473075"/>
                </a:cubicBezTo>
                <a:cubicBezTo>
                  <a:pt x="489611" y="480483"/>
                  <a:pt x="496490" y="475192"/>
                  <a:pt x="509190" y="488950"/>
                </a:cubicBezTo>
                <a:cubicBezTo>
                  <a:pt x="521890" y="502708"/>
                  <a:pt x="536178" y="535517"/>
                  <a:pt x="550465" y="555625"/>
                </a:cubicBezTo>
                <a:cubicBezTo>
                  <a:pt x="564752" y="575733"/>
                  <a:pt x="585919" y="594783"/>
                  <a:pt x="594915" y="609600"/>
                </a:cubicBezTo>
                <a:cubicBezTo>
                  <a:pt x="603911" y="624417"/>
                  <a:pt x="598619" y="626004"/>
                  <a:pt x="604440" y="644525"/>
                </a:cubicBezTo>
                <a:cubicBezTo>
                  <a:pt x="610261" y="663046"/>
                  <a:pt x="625607" y="698500"/>
                  <a:pt x="629840" y="720725"/>
                </a:cubicBezTo>
                <a:cubicBezTo>
                  <a:pt x="634073" y="742950"/>
                  <a:pt x="629311" y="756708"/>
                  <a:pt x="629840" y="777875"/>
                </a:cubicBezTo>
                <a:cubicBezTo>
                  <a:pt x="630369" y="799042"/>
                  <a:pt x="630898" y="826029"/>
                  <a:pt x="633015" y="847725"/>
                </a:cubicBezTo>
                <a:cubicBezTo>
                  <a:pt x="635132" y="869421"/>
                  <a:pt x="642011" y="906463"/>
                  <a:pt x="642540" y="908050"/>
                </a:cubicBezTo>
                <a:cubicBezTo>
                  <a:pt x="643069" y="909637"/>
                  <a:pt x="626136" y="864129"/>
                  <a:pt x="636190" y="857250"/>
                </a:cubicBezTo>
                <a:cubicBezTo>
                  <a:pt x="646244" y="850371"/>
                  <a:pt x="683815" y="855663"/>
                  <a:pt x="702865" y="866775"/>
                </a:cubicBezTo>
                <a:cubicBezTo>
                  <a:pt x="721915" y="877887"/>
                  <a:pt x="734086" y="903288"/>
                  <a:pt x="750490" y="923925"/>
                </a:cubicBezTo>
                <a:cubicBezTo>
                  <a:pt x="766894" y="944562"/>
                  <a:pt x="784886" y="974725"/>
                  <a:pt x="801290" y="990600"/>
                </a:cubicBezTo>
              </a:path>
            </a:pathLst>
          </a:custGeom>
          <a:ln w="57150">
            <a:solidFill>
              <a:srgbClr val="FF000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solidFill>
                <a:schemeClr val="tx1"/>
              </a:solidFill>
            </a:endParaRPr>
          </a:p>
        </p:txBody>
      </p:sp>
      <p:sp>
        <p:nvSpPr>
          <p:cNvPr id="48" name="Figura a mano libera 47"/>
          <p:cNvSpPr/>
          <p:nvPr/>
        </p:nvSpPr>
        <p:spPr>
          <a:xfrm>
            <a:off x="1203325" y="3108325"/>
            <a:ext cx="1162050" cy="403843"/>
          </a:xfrm>
          <a:custGeom>
            <a:avLst/>
            <a:gdLst>
              <a:gd name="connsiteX0" fmla="*/ 0 w 1162050"/>
              <a:gd name="connsiteY0" fmla="*/ 0 h 403843"/>
              <a:gd name="connsiteX1" fmla="*/ 41275 w 1162050"/>
              <a:gd name="connsiteY1" fmla="*/ 76200 h 403843"/>
              <a:gd name="connsiteX2" fmla="*/ 136525 w 1162050"/>
              <a:gd name="connsiteY2" fmla="*/ 38100 h 403843"/>
              <a:gd name="connsiteX3" fmla="*/ 228600 w 1162050"/>
              <a:gd name="connsiteY3" fmla="*/ 53975 h 403843"/>
              <a:gd name="connsiteX4" fmla="*/ 333375 w 1162050"/>
              <a:gd name="connsiteY4" fmla="*/ 111125 h 403843"/>
              <a:gd name="connsiteX5" fmla="*/ 434975 w 1162050"/>
              <a:gd name="connsiteY5" fmla="*/ 149225 h 403843"/>
              <a:gd name="connsiteX6" fmla="*/ 504825 w 1162050"/>
              <a:gd name="connsiteY6" fmla="*/ 196850 h 403843"/>
              <a:gd name="connsiteX7" fmla="*/ 533400 w 1162050"/>
              <a:gd name="connsiteY7" fmla="*/ 225425 h 403843"/>
              <a:gd name="connsiteX8" fmla="*/ 539750 w 1162050"/>
              <a:gd name="connsiteY8" fmla="*/ 273050 h 403843"/>
              <a:gd name="connsiteX9" fmla="*/ 615950 w 1162050"/>
              <a:gd name="connsiteY9" fmla="*/ 282575 h 403843"/>
              <a:gd name="connsiteX10" fmla="*/ 701675 w 1162050"/>
              <a:gd name="connsiteY10" fmla="*/ 298450 h 403843"/>
              <a:gd name="connsiteX11" fmla="*/ 765175 w 1162050"/>
              <a:gd name="connsiteY11" fmla="*/ 336550 h 403843"/>
              <a:gd name="connsiteX12" fmla="*/ 828675 w 1162050"/>
              <a:gd name="connsiteY12" fmla="*/ 323850 h 403843"/>
              <a:gd name="connsiteX13" fmla="*/ 895350 w 1162050"/>
              <a:gd name="connsiteY13" fmla="*/ 365125 h 403843"/>
              <a:gd name="connsiteX14" fmla="*/ 996950 w 1162050"/>
              <a:gd name="connsiteY14" fmla="*/ 400050 h 403843"/>
              <a:gd name="connsiteX15" fmla="*/ 1041400 w 1162050"/>
              <a:gd name="connsiteY15" fmla="*/ 400050 h 403843"/>
              <a:gd name="connsiteX16" fmla="*/ 1162050 w 1162050"/>
              <a:gd name="connsiteY16" fmla="*/ 374650 h 40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62050" h="403843">
                <a:moveTo>
                  <a:pt x="0" y="0"/>
                </a:moveTo>
                <a:cubicBezTo>
                  <a:pt x="9260" y="34925"/>
                  <a:pt x="18521" y="69850"/>
                  <a:pt x="41275" y="76200"/>
                </a:cubicBezTo>
                <a:cubicBezTo>
                  <a:pt x="64029" y="82550"/>
                  <a:pt x="105304" y="41804"/>
                  <a:pt x="136525" y="38100"/>
                </a:cubicBezTo>
                <a:cubicBezTo>
                  <a:pt x="167746" y="34396"/>
                  <a:pt x="195792" y="41804"/>
                  <a:pt x="228600" y="53975"/>
                </a:cubicBezTo>
                <a:cubicBezTo>
                  <a:pt x="261408" y="66146"/>
                  <a:pt x="298979" y="95250"/>
                  <a:pt x="333375" y="111125"/>
                </a:cubicBezTo>
                <a:cubicBezTo>
                  <a:pt x="367771" y="127000"/>
                  <a:pt x="406400" y="134938"/>
                  <a:pt x="434975" y="149225"/>
                </a:cubicBezTo>
                <a:cubicBezTo>
                  <a:pt x="463550" y="163512"/>
                  <a:pt x="488421" y="184150"/>
                  <a:pt x="504825" y="196850"/>
                </a:cubicBezTo>
                <a:cubicBezTo>
                  <a:pt x="521229" y="209550"/>
                  <a:pt x="527579" y="212725"/>
                  <a:pt x="533400" y="225425"/>
                </a:cubicBezTo>
                <a:cubicBezTo>
                  <a:pt x="539221" y="238125"/>
                  <a:pt x="525992" y="263525"/>
                  <a:pt x="539750" y="273050"/>
                </a:cubicBezTo>
                <a:cubicBezTo>
                  <a:pt x="553508" y="282575"/>
                  <a:pt x="588963" y="278342"/>
                  <a:pt x="615950" y="282575"/>
                </a:cubicBezTo>
                <a:cubicBezTo>
                  <a:pt x="642938" y="286808"/>
                  <a:pt x="676804" y="289454"/>
                  <a:pt x="701675" y="298450"/>
                </a:cubicBezTo>
                <a:cubicBezTo>
                  <a:pt x="726546" y="307446"/>
                  <a:pt x="744008" y="332317"/>
                  <a:pt x="765175" y="336550"/>
                </a:cubicBezTo>
                <a:cubicBezTo>
                  <a:pt x="786342" y="340783"/>
                  <a:pt x="806979" y="319088"/>
                  <a:pt x="828675" y="323850"/>
                </a:cubicBezTo>
                <a:cubicBezTo>
                  <a:pt x="850371" y="328612"/>
                  <a:pt x="867304" y="352425"/>
                  <a:pt x="895350" y="365125"/>
                </a:cubicBezTo>
                <a:cubicBezTo>
                  <a:pt x="923396" y="377825"/>
                  <a:pt x="972608" y="394229"/>
                  <a:pt x="996950" y="400050"/>
                </a:cubicBezTo>
                <a:cubicBezTo>
                  <a:pt x="1021292" y="405871"/>
                  <a:pt x="1013883" y="404283"/>
                  <a:pt x="1041400" y="400050"/>
                </a:cubicBezTo>
                <a:cubicBezTo>
                  <a:pt x="1068917" y="395817"/>
                  <a:pt x="1133475" y="375179"/>
                  <a:pt x="1162050" y="374650"/>
                </a:cubicBezTo>
              </a:path>
            </a:pathLst>
          </a:custGeom>
          <a:ln w="57150">
            <a:solidFill>
              <a:srgbClr val="92D05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solidFill>
                <a:schemeClr val="tx1"/>
              </a:solidFill>
            </a:endParaRPr>
          </a:p>
        </p:txBody>
      </p:sp>
      <p:sp>
        <p:nvSpPr>
          <p:cNvPr id="49" name="Figura a mano libera 48"/>
          <p:cNvSpPr/>
          <p:nvPr/>
        </p:nvSpPr>
        <p:spPr>
          <a:xfrm>
            <a:off x="1123950" y="1333500"/>
            <a:ext cx="571500" cy="860425"/>
          </a:xfrm>
          <a:custGeom>
            <a:avLst/>
            <a:gdLst>
              <a:gd name="connsiteX0" fmla="*/ 0 w 571500"/>
              <a:gd name="connsiteY0" fmla="*/ 0 h 860425"/>
              <a:gd name="connsiteX1" fmla="*/ 44450 w 571500"/>
              <a:gd name="connsiteY1" fmla="*/ 53975 h 860425"/>
              <a:gd name="connsiteX2" fmla="*/ 92075 w 571500"/>
              <a:gd name="connsiteY2" fmla="*/ 73025 h 860425"/>
              <a:gd name="connsiteX3" fmla="*/ 104775 w 571500"/>
              <a:gd name="connsiteY3" fmla="*/ 111125 h 860425"/>
              <a:gd name="connsiteX4" fmla="*/ 117475 w 571500"/>
              <a:gd name="connsiteY4" fmla="*/ 142875 h 860425"/>
              <a:gd name="connsiteX5" fmla="*/ 139700 w 571500"/>
              <a:gd name="connsiteY5" fmla="*/ 152400 h 860425"/>
              <a:gd name="connsiteX6" fmla="*/ 168275 w 571500"/>
              <a:gd name="connsiteY6" fmla="*/ 222250 h 860425"/>
              <a:gd name="connsiteX7" fmla="*/ 203200 w 571500"/>
              <a:gd name="connsiteY7" fmla="*/ 269875 h 860425"/>
              <a:gd name="connsiteX8" fmla="*/ 212725 w 571500"/>
              <a:gd name="connsiteY8" fmla="*/ 304800 h 860425"/>
              <a:gd name="connsiteX9" fmla="*/ 203200 w 571500"/>
              <a:gd name="connsiteY9" fmla="*/ 339725 h 860425"/>
              <a:gd name="connsiteX10" fmla="*/ 263525 w 571500"/>
              <a:gd name="connsiteY10" fmla="*/ 358775 h 860425"/>
              <a:gd name="connsiteX11" fmla="*/ 346075 w 571500"/>
              <a:gd name="connsiteY11" fmla="*/ 384175 h 860425"/>
              <a:gd name="connsiteX12" fmla="*/ 368300 w 571500"/>
              <a:gd name="connsiteY12" fmla="*/ 412750 h 860425"/>
              <a:gd name="connsiteX13" fmla="*/ 377825 w 571500"/>
              <a:gd name="connsiteY13" fmla="*/ 447675 h 860425"/>
              <a:gd name="connsiteX14" fmla="*/ 377825 w 571500"/>
              <a:gd name="connsiteY14" fmla="*/ 485775 h 860425"/>
              <a:gd name="connsiteX15" fmla="*/ 390525 w 571500"/>
              <a:gd name="connsiteY15" fmla="*/ 514350 h 860425"/>
              <a:gd name="connsiteX16" fmla="*/ 384175 w 571500"/>
              <a:gd name="connsiteY16" fmla="*/ 561975 h 860425"/>
              <a:gd name="connsiteX17" fmla="*/ 400050 w 571500"/>
              <a:gd name="connsiteY17" fmla="*/ 590550 h 860425"/>
              <a:gd name="connsiteX18" fmla="*/ 444500 w 571500"/>
              <a:gd name="connsiteY18" fmla="*/ 600075 h 860425"/>
              <a:gd name="connsiteX19" fmla="*/ 463550 w 571500"/>
              <a:gd name="connsiteY19" fmla="*/ 625475 h 860425"/>
              <a:gd name="connsiteX20" fmla="*/ 485775 w 571500"/>
              <a:gd name="connsiteY20" fmla="*/ 635000 h 860425"/>
              <a:gd name="connsiteX21" fmla="*/ 476250 w 571500"/>
              <a:gd name="connsiteY21" fmla="*/ 669925 h 860425"/>
              <a:gd name="connsiteX22" fmla="*/ 498475 w 571500"/>
              <a:gd name="connsiteY22" fmla="*/ 727075 h 860425"/>
              <a:gd name="connsiteX23" fmla="*/ 571500 w 571500"/>
              <a:gd name="connsiteY23" fmla="*/ 860425 h 86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1500" h="860425">
                <a:moveTo>
                  <a:pt x="0" y="0"/>
                </a:moveTo>
                <a:cubicBezTo>
                  <a:pt x="14552" y="20902"/>
                  <a:pt x="29104" y="41804"/>
                  <a:pt x="44450" y="53975"/>
                </a:cubicBezTo>
                <a:cubicBezTo>
                  <a:pt x="59796" y="66146"/>
                  <a:pt x="82021" y="63500"/>
                  <a:pt x="92075" y="73025"/>
                </a:cubicBezTo>
                <a:cubicBezTo>
                  <a:pt x="102129" y="82550"/>
                  <a:pt x="100542" y="99483"/>
                  <a:pt x="104775" y="111125"/>
                </a:cubicBezTo>
                <a:cubicBezTo>
                  <a:pt x="109008" y="122767"/>
                  <a:pt x="111654" y="135996"/>
                  <a:pt x="117475" y="142875"/>
                </a:cubicBezTo>
                <a:cubicBezTo>
                  <a:pt x="123296" y="149754"/>
                  <a:pt x="131233" y="139171"/>
                  <a:pt x="139700" y="152400"/>
                </a:cubicBezTo>
                <a:cubicBezTo>
                  <a:pt x="148167" y="165629"/>
                  <a:pt x="157692" y="202671"/>
                  <a:pt x="168275" y="222250"/>
                </a:cubicBezTo>
                <a:cubicBezTo>
                  <a:pt x="178858" y="241829"/>
                  <a:pt x="195792" y="256117"/>
                  <a:pt x="203200" y="269875"/>
                </a:cubicBezTo>
                <a:cubicBezTo>
                  <a:pt x="210608" y="283633"/>
                  <a:pt x="212725" y="293158"/>
                  <a:pt x="212725" y="304800"/>
                </a:cubicBezTo>
                <a:cubicBezTo>
                  <a:pt x="212725" y="316442"/>
                  <a:pt x="194733" y="330729"/>
                  <a:pt x="203200" y="339725"/>
                </a:cubicBezTo>
                <a:cubicBezTo>
                  <a:pt x="211667" y="348721"/>
                  <a:pt x="263525" y="358775"/>
                  <a:pt x="263525" y="358775"/>
                </a:cubicBezTo>
                <a:cubicBezTo>
                  <a:pt x="287338" y="366183"/>
                  <a:pt x="328613" y="375179"/>
                  <a:pt x="346075" y="384175"/>
                </a:cubicBezTo>
                <a:cubicBezTo>
                  <a:pt x="363538" y="393171"/>
                  <a:pt x="363008" y="402167"/>
                  <a:pt x="368300" y="412750"/>
                </a:cubicBezTo>
                <a:cubicBezTo>
                  <a:pt x="373592" y="423333"/>
                  <a:pt x="376238" y="435504"/>
                  <a:pt x="377825" y="447675"/>
                </a:cubicBezTo>
                <a:cubicBezTo>
                  <a:pt x="379412" y="459846"/>
                  <a:pt x="375708" y="474663"/>
                  <a:pt x="377825" y="485775"/>
                </a:cubicBezTo>
                <a:cubicBezTo>
                  <a:pt x="379942" y="496887"/>
                  <a:pt x="389467" y="501650"/>
                  <a:pt x="390525" y="514350"/>
                </a:cubicBezTo>
                <a:cubicBezTo>
                  <a:pt x="391583" y="527050"/>
                  <a:pt x="382588" y="549275"/>
                  <a:pt x="384175" y="561975"/>
                </a:cubicBezTo>
                <a:cubicBezTo>
                  <a:pt x="385762" y="574675"/>
                  <a:pt x="389996" y="584200"/>
                  <a:pt x="400050" y="590550"/>
                </a:cubicBezTo>
                <a:cubicBezTo>
                  <a:pt x="410104" y="596900"/>
                  <a:pt x="433917" y="594254"/>
                  <a:pt x="444500" y="600075"/>
                </a:cubicBezTo>
                <a:cubicBezTo>
                  <a:pt x="455083" y="605896"/>
                  <a:pt x="456671" y="619654"/>
                  <a:pt x="463550" y="625475"/>
                </a:cubicBezTo>
                <a:cubicBezTo>
                  <a:pt x="470429" y="631296"/>
                  <a:pt x="483658" y="627592"/>
                  <a:pt x="485775" y="635000"/>
                </a:cubicBezTo>
                <a:cubicBezTo>
                  <a:pt x="487892" y="642408"/>
                  <a:pt x="474133" y="654579"/>
                  <a:pt x="476250" y="669925"/>
                </a:cubicBezTo>
                <a:cubicBezTo>
                  <a:pt x="478367" y="685271"/>
                  <a:pt x="482600" y="695325"/>
                  <a:pt x="498475" y="727075"/>
                </a:cubicBezTo>
                <a:cubicBezTo>
                  <a:pt x="514350" y="758825"/>
                  <a:pt x="551392" y="836613"/>
                  <a:pt x="571500" y="860425"/>
                </a:cubicBezTo>
              </a:path>
            </a:pathLst>
          </a:custGeom>
          <a:ln w="57150">
            <a:solidFill>
              <a:srgbClr val="FF000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solidFill>
                <a:schemeClr val="tx1"/>
              </a:solidFill>
            </a:endParaRPr>
          </a:p>
        </p:txBody>
      </p:sp>
      <p:sp>
        <p:nvSpPr>
          <p:cNvPr id="50" name="Figura a mano libera 49"/>
          <p:cNvSpPr/>
          <p:nvPr/>
        </p:nvSpPr>
        <p:spPr>
          <a:xfrm>
            <a:off x="520700" y="2282825"/>
            <a:ext cx="482600" cy="333375"/>
          </a:xfrm>
          <a:custGeom>
            <a:avLst/>
            <a:gdLst>
              <a:gd name="connsiteX0" fmla="*/ 0 w 482600"/>
              <a:gd name="connsiteY0" fmla="*/ 0 h 333375"/>
              <a:gd name="connsiteX1" fmla="*/ 120650 w 482600"/>
              <a:gd name="connsiteY1" fmla="*/ 44450 h 333375"/>
              <a:gd name="connsiteX2" fmla="*/ 174625 w 482600"/>
              <a:gd name="connsiteY2" fmla="*/ 85725 h 333375"/>
              <a:gd name="connsiteX3" fmla="*/ 298450 w 482600"/>
              <a:gd name="connsiteY3" fmla="*/ 168275 h 333375"/>
              <a:gd name="connsiteX4" fmla="*/ 355600 w 482600"/>
              <a:gd name="connsiteY4" fmla="*/ 247650 h 333375"/>
              <a:gd name="connsiteX5" fmla="*/ 482600 w 482600"/>
              <a:gd name="connsiteY5" fmla="*/ 333375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600" h="333375">
                <a:moveTo>
                  <a:pt x="0" y="0"/>
                </a:moveTo>
                <a:cubicBezTo>
                  <a:pt x="45773" y="15081"/>
                  <a:pt x="91546" y="30163"/>
                  <a:pt x="120650" y="44450"/>
                </a:cubicBezTo>
                <a:cubicBezTo>
                  <a:pt x="149754" y="58737"/>
                  <a:pt x="144992" y="65088"/>
                  <a:pt x="174625" y="85725"/>
                </a:cubicBezTo>
                <a:cubicBezTo>
                  <a:pt x="204258" y="106362"/>
                  <a:pt x="268288" y="141288"/>
                  <a:pt x="298450" y="168275"/>
                </a:cubicBezTo>
                <a:cubicBezTo>
                  <a:pt x="328613" y="195263"/>
                  <a:pt x="324908" y="220133"/>
                  <a:pt x="355600" y="247650"/>
                </a:cubicBezTo>
                <a:cubicBezTo>
                  <a:pt x="386292" y="275167"/>
                  <a:pt x="455083" y="314325"/>
                  <a:pt x="482600" y="333375"/>
                </a:cubicBezTo>
              </a:path>
            </a:pathLst>
          </a:custGeom>
          <a:ln w="57150">
            <a:solidFill>
              <a:srgbClr val="FF0000"/>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it-IT">
              <a:solidFill>
                <a:schemeClr val="tx1"/>
              </a:solidFill>
            </a:endParaRPr>
          </a:p>
        </p:txBody>
      </p:sp>
      <p:sp>
        <p:nvSpPr>
          <p:cNvPr id="37" name="Shape 455"/>
          <p:cNvSpPr/>
          <p:nvPr/>
        </p:nvSpPr>
        <p:spPr>
          <a:xfrm>
            <a:off x="5981176" y="857377"/>
            <a:ext cx="1667466" cy="1668525"/>
          </a:xfrm>
          <a:prstGeom prst="ellipse">
            <a:avLst/>
          </a:prstGeom>
          <a:solidFill>
            <a:srgbClr val="DC002E"/>
          </a:solidFill>
          <a:ln w="85725" cap="flat">
            <a:solidFill>
              <a:schemeClr val="bg1"/>
            </a:solidFill>
            <a:prstDash val="solid"/>
            <a:miter lim="400000"/>
          </a:ln>
          <a:effectLst>
            <a:outerShdw blurRad="50800" dist="38100" dir="2700000" algn="tl" rotWithShape="0">
              <a:prstClr val="black">
                <a:alpha val="40000"/>
              </a:prstClr>
            </a:outerShdw>
          </a:effectLst>
        </p:spPr>
        <p:txBody>
          <a:bodyPr wrap="none" lIns="0" tIns="162000" rIns="0" bIns="0" numCol="1" anchor="ctr">
            <a:noAutofit/>
          </a:bodyPr>
          <a:lstStyle/>
          <a:p>
            <a:pPr algn="ctr">
              <a:lnSpc>
                <a:spcPts val="2400"/>
              </a:lnSpc>
              <a:defRPr sz="3000" b="1">
                <a:solidFill>
                  <a:srgbClr val="1C4598"/>
                </a:solidFill>
                <a:latin typeface="Arial"/>
                <a:ea typeface="Arial"/>
                <a:cs typeface="Arial"/>
                <a:sym typeface="Arial"/>
              </a:defRPr>
            </a:pPr>
            <a:r>
              <a:rPr lang="it-IT" sz="4000" spc="180" dirty="0">
                <a:solidFill>
                  <a:schemeClr val="bg1"/>
                </a:solidFill>
                <a:latin typeface="Calibri" panose="020F0502020204030204" pitchFamily="34" charset="0"/>
              </a:rPr>
              <a:t>1.228</a:t>
            </a:r>
            <a:endParaRPr lang="it-IT" sz="2400" spc="180" dirty="0">
              <a:solidFill>
                <a:schemeClr val="bg1"/>
              </a:solidFill>
              <a:latin typeface="Calibri" panose="020F0502020204030204" pitchFamily="34" charset="0"/>
            </a:endParaRPr>
          </a:p>
          <a:p>
            <a:pPr algn="ctr">
              <a:lnSpc>
                <a:spcPts val="2400"/>
              </a:lnSpc>
              <a:defRPr sz="3000" b="1">
                <a:solidFill>
                  <a:srgbClr val="1C4598"/>
                </a:solidFill>
                <a:latin typeface="Arial"/>
                <a:ea typeface="Arial"/>
                <a:cs typeface="Arial"/>
                <a:sym typeface="Arial"/>
              </a:defRPr>
            </a:pPr>
            <a:r>
              <a:rPr lang="it-IT" sz="2600" spc="180" dirty="0">
                <a:solidFill>
                  <a:schemeClr val="bg1"/>
                </a:solidFill>
                <a:latin typeface="Calibri" panose="020F0502020204030204" pitchFamily="34" charset="0"/>
              </a:rPr>
              <a:t>KM</a:t>
            </a:r>
            <a:endParaRPr sz="2600" spc="180" dirty="0">
              <a:solidFill>
                <a:schemeClr val="bg1"/>
              </a:solidFill>
              <a:latin typeface="Calibri" panose="020F0502020204030204" pitchFamily="34" charset="0"/>
            </a:endParaRPr>
          </a:p>
        </p:txBody>
      </p:sp>
      <p:grpSp>
        <p:nvGrpSpPr>
          <p:cNvPr id="52" name="Gruppo 51"/>
          <p:cNvGrpSpPr/>
          <p:nvPr/>
        </p:nvGrpSpPr>
        <p:grpSpPr>
          <a:xfrm rot="5400000">
            <a:off x="6614615" y="2721901"/>
            <a:ext cx="525263" cy="426892"/>
            <a:chOff x="4377288" y="1865863"/>
            <a:chExt cx="982039" cy="657777"/>
          </a:xfrm>
          <a:solidFill>
            <a:srgbClr val="FFE600"/>
          </a:solidFill>
        </p:grpSpPr>
        <p:sp>
          <p:nvSpPr>
            <p:cNvPr id="53" name="Shape 8905"/>
            <p:cNvSpPr/>
            <p:nvPr/>
          </p:nvSpPr>
          <p:spPr>
            <a:xfrm rot="16200000">
              <a:off x="4300385" y="1942766"/>
              <a:ext cx="657704" cy="50389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4040"/>
                  </a:lnTo>
                  <a:lnTo>
                    <a:pt x="10800" y="21600"/>
                  </a:lnTo>
                  <a:lnTo>
                    <a:pt x="0" y="14040"/>
                  </a:lnTo>
                  <a:lnTo>
                    <a:pt x="0" y="0"/>
                  </a:lnTo>
                  <a:lnTo>
                    <a:pt x="10800" y="7560"/>
                  </a:lnTo>
                  <a:lnTo>
                    <a:pt x="21600" y="0"/>
                  </a:lnTo>
                  <a:close/>
                </a:path>
              </a:pathLst>
            </a:custGeom>
            <a:solidFill>
              <a:srgbClr val="006666"/>
            </a:solidFill>
            <a:ln w="25400" cap="flat">
              <a:noFill/>
              <a:prstDash val="solid"/>
              <a:round/>
            </a:ln>
            <a:effectLst/>
          </p:spPr>
          <p:txBody>
            <a:bodyPr wrap="square" lIns="0" tIns="0" rIns="0" bIns="0" numCol="1" anchor="ctr">
              <a:noAutofit/>
            </a:bodyPr>
            <a:lstStyle/>
            <a:p>
              <a:pPr algn="ctr" defTabSz="948219">
                <a:lnSpc>
                  <a:spcPct val="90000"/>
                </a:lnSpc>
                <a:spcBef>
                  <a:spcPts val="1244"/>
                </a:spcBef>
                <a:defRPr sz="1200" b="1">
                  <a:solidFill>
                    <a:srgbClr val="FFFFFF"/>
                  </a:solidFill>
                  <a:uFill>
                    <a:solidFill>
                      <a:srgbClr val="FFFFFF"/>
                    </a:solidFill>
                  </a:uFill>
                  <a:latin typeface="Lato Black"/>
                  <a:ea typeface="Lato Black"/>
                  <a:cs typeface="Lato Black"/>
                  <a:sym typeface="Lato Black"/>
                </a:defRPr>
              </a:pPr>
              <a:endParaRPr sz="2133">
                <a:solidFill>
                  <a:srgbClr val="003DA5"/>
                </a:solidFill>
                <a:latin typeface="Calibri" panose="020F0502020204030204" pitchFamily="34" charset="0"/>
              </a:endParaRPr>
            </a:p>
          </p:txBody>
        </p:sp>
        <p:sp>
          <p:nvSpPr>
            <p:cNvPr id="54" name="Shape 8905"/>
            <p:cNvSpPr/>
            <p:nvPr/>
          </p:nvSpPr>
          <p:spPr>
            <a:xfrm rot="16200000">
              <a:off x="4778527" y="1942839"/>
              <a:ext cx="657704" cy="50389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4040"/>
                  </a:lnTo>
                  <a:lnTo>
                    <a:pt x="10800" y="21600"/>
                  </a:lnTo>
                  <a:lnTo>
                    <a:pt x="0" y="14040"/>
                  </a:lnTo>
                  <a:lnTo>
                    <a:pt x="0" y="0"/>
                  </a:lnTo>
                  <a:lnTo>
                    <a:pt x="10800" y="7560"/>
                  </a:lnTo>
                  <a:lnTo>
                    <a:pt x="21600" y="0"/>
                  </a:lnTo>
                  <a:close/>
                </a:path>
              </a:pathLst>
            </a:custGeom>
            <a:solidFill>
              <a:srgbClr val="DC002E"/>
            </a:solidFill>
            <a:ln w="25400" cap="flat">
              <a:noFill/>
              <a:prstDash val="solid"/>
              <a:round/>
            </a:ln>
            <a:effectLst/>
          </p:spPr>
          <p:txBody>
            <a:bodyPr wrap="square" lIns="0" tIns="0" rIns="0" bIns="0" numCol="1" anchor="ctr">
              <a:noAutofit/>
            </a:bodyPr>
            <a:lstStyle/>
            <a:p>
              <a:pPr algn="ctr" defTabSz="948219">
                <a:lnSpc>
                  <a:spcPct val="90000"/>
                </a:lnSpc>
                <a:spcBef>
                  <a:spcPts val="1244"/>
                </a:spcBef>
                <a:defRPr sz="1200" b="1">
                  <a:solidFill>
                    <a:srgbClr val="FFFFFF"/>
                  </a:solidFill>
                  <a:uFill>
                    <a:solidFill>
                      <a:srgbClr val="FFFFFF"/>
                    </a:solidFill>
                  </a:uFill>
                  <a:latin typeface="Lato Black"/>
                  <a:ea typeface="Lato Black"/>
                  <a:cs typeface="Lato Black"/>
                  <a:sym typeface="Lato Black"/>
                </a:defRPr>
              </a:pPr>
              <a:endParaRPr sz="2133">
                <a:solidFill>
                  <a:srgbClr val="003DA5"/>
                </a:solidFill>
                <a:latin typeface="Calibri" panose="020F0502020204030204" pitchFamily="34" charset="0"/>
              </a:endParaRPr>
            </a:p>
          </p:txBody>
        </p:sp>
      </p:grpSp>
      <p:graphicFrame>
        <p:nvGraphicFramePr>
          <p:cNvPr id="55" name="Diagramma 54"/>
          <p:cNvGraphicFramePr/>
          <p:nvPr>
            <p:extLst>
              <p:ext uri="{D42A27DB-BD31-4B8C-83A1-F6EECF244321}">
                <p14:modId xmlns:p14="http://schemas.microsoft.com/office/powerpoint/2010/main" val="644697345"/>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89694111"/>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5526" y="442447"/>
            <a:ext cx="8382465" cy="370487"/>
          </a:xfrm>
        </p:spPr>
        <p:txBody>
          <a:bodyPr/>
          <a:lstStyle/>
          <a:p>
            <a:r>
              <a:rPr lang="it-IT" dirty="0">
                <a:solidFill>
                  <a:srgbClr val="DC002E"/>
                </a:solidFill>
              </a:rPr>
              <a:t>Progettazioni </a:t>
            </a:r>
            <a:r>
              <a:rPr lang="it-IT" dirty="0"/>
              <a:t>Nuove Opere - </a:t>
            </a:r>
            <a:r>
              <a:rPr lang="it-IT" sz="1650" i="1" dirty="0"/>
              <a:t>Inserite nel </a:t>
            </a:r>
            <a:r>
              <a:rPr lang="it-IT" sz="1650" i="1" dirty="0" err="1"/>
              <a:t>CdP</a:t>
            </a:r>
            <a:r>
              <a:rPr lang="it-IT" sz="1650" i="1" dirty="0"/>
              <a:t> 2016-2020</a:t>
            </a:r>
            <a:br>
              <a:rPr lang="it-IT" sz="1500" i="1" dirty="0"/>
            </a:br>
            <a:r>
              <a:rPr lang="it-IT" sz="1350" i="1" dirty="0"/>
              <a:t>Rimodulazione Approvata dal CIPE nella seduta del 24 luglio 2019</a:t>
            </a:r>
          </a:p>
        </p:txBody>
      </p:sp>
      <p:graphicFrame>
        <p:nvGraphicFramePr>
          <p:cNvPr id="4" name="Tabella 3"/>
          <p:cNvGraphicFramePr>
            <a:graphicFrameLocks noGrp="1"/>
          </p:cNvGraphicFramePr>
          <p:nvPr>
            <p:extLst>
              <p:ext uri="{D42A27DB-BD31-4B8C-83A1-F6EECF244321}">
                <p14:modId xmlns:p14="http://schemas.microsoft.com/office/powerpoint/2010/main" val="46114359"/>
              </p:ext>
            </p:extLst>
          </p:nvPr>
        </p:nvGraphicFramePr>
        <p:xfrm>
          <a:off x="152399" y="868679"/>
          <a:ext cx="8228078" cy="4686300"/>
        </p:xfrm>
        <a:graphic>
          <a:graphicData uri="http://schemas.openxmlformats.org/drawingml/2006/table">
            <a:tbl>
              <a:tblPr firstRow="1" bandRow="1">
                <a:tableStyleId>{69012ECD-51FC-41F1-AA8D-1B2483CD663E}</a:tableStyleId>
              </a:tblPr>
              <a:tblGrid>
                <a:gridCol w="282664">
                  <a:extLst>
                    <a:ext uri="{9D8B030D-6E8A-4147-A177-3AD203B41FA5}">
                      <a16:colId xmlns:a16="http://schemas.microsoft.com/office/drawing/2014/main" val="1558833783"/>
                    </a:ext>
                  </a:extLst>
                </a:gridCol>
                <a:gridCol w="796638">
                  <a:extLst>
                    <a:ext uri="{9D8B030D-6E8A-4147-A177-3AD203B41FA5}">
                      <a16:colId xmlns:a16="http://schemas.microsoft.com/office/drawing/2014/main" val="1626167920"/>
                    </a:ext>
                  </a:extLst>
                </a:gridCol>
                <a:gridCol w="1111100">
                  <a:extLst>
                    <a:ext uri="{9D8B030D-6E8A-4147-A177-3AD203B41FA5}">
                      <a16:colId xmlns:a16="http://schemas.microsoft.com/office/drawing/2014/main" val="967363192"/>
                    </a:ext>
                  </a:extLst>
                </a:gridCol>
                <a:gridCol w="1077375">
                  <a:extLst>
                    <a:ext uri="{9D8B030D-6E8A-4147-A177-3AD203B41FA5}">
                      <a16:colId xmlns:a16="http://schemas.microsoft.com/office/drawing/2014/main" val="2536182727"/>
                    </a:ext>
                  </a:extLst>
                </a:gridCol>
                <a:gridCol w="930844">
                  <a:extLst>
                    <a:ext uri="{9D8B030D-6E8A-4147-A177-3AD203B41FA5}">
                      <a16:colId xmlns:a16="http://schemas.microsoft.com/office/drawing/2014/main" val="530699571"/>
                    </a:ext>
                  </a:extLst>
                </a:gridCol>
                <a:gridCol w="4029457">
                  <a:extLst>
                    <a:ext uri="{9D8B030D-6E8A-4147-A177-3AD203B41FA5}">
                      <a16:colId xmlns:a16="http://schemas.microsoft.com/office/drawing/2014/main" val="2040920020"/>
                    </a:ext>
                  </a:extLst>
                </a:gridCol>
              </a:tblGrid>
              <a:tr h="393185">
                <a:tc>
                  <a:txBody>
                    <a:bodyPr/>
                    <a:lstStyle/>
                    <a:p>
                      <a:r>
                        <a:rPr lang="it-IT" sz="1100" dirty="0"/>
                        <a:t>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100" dirty="0"/>
                        <a:t>Strada</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100" dirty="0"/>
                        <a:t>Titolo intervento</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a:t>Importo Mln€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err="1"/>
                        <a:t>Appaltabilità</a:t>
                      </a:r>
                      <a:endParaRPr lang="it-IT" sz="1100"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a:t>Note</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0396517"/>
                  </a:ext>
                </a:extLst>
              </a:tr>
              <a:tr h="1609831">
                <a:tc>
                  <a:txBody>
                    <a:bodyPr/>
                    <a:lstStyle/>
                    <a:p>
                      <a:pPr algn="ctr"/>
                      <a:r>
                        <a:rPr lang="it-IT" sz="800" b="0" dirty="0"/>
                        <a:t>1</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800" b="1" kern="1200" dirty="0">
                          <a:solidFill>
                            <a:schemeClr val="tx1"/>
                          </a:solidFill>
                          <a:latin typeface="+mn-lt"/>
                          <a:ea typeface="+mn-ea"/>
                          <a:cs typeface="+mn-cs"/>
                        </a:rPr>
                        <a:t>S.S.7 </a:t>
                      </a:r>
                    </a:p>
                    <a:p>
                      <a:pPr marL="0" marR="0" indent="0" algn="l" defTabSz="914400" rtl="0" eaLnBrk="1" fontAlgn="auto" latinLnBrk="0" hangingPunct="1">
                        <a:lnSpc>
                          <a:spcPct val="100000"/>
                        </a:lnSpc>
                        <a:spcBef>
                          <a:spcPts val="0"/>
                        </a:spcBef>
                        <a:spcAft>
                          <a:spcPts val="0"/>
                        </a:spcAft>
                        <a:buClrTx/>
                        <a:buSzTx/>
                        <a:buFontTx/>
                        <a:buNone/>
                        <a:tabLst/>
                        <a:defRPr/>
                      </a:pPr>
                      <a:r>
                        <a:rPr lang="it-IT" sz="800" b="0" kern="1200" dirty="0">
                          <a:solidFill>
                            <a:schemeClr val="tx1"/>
                          </a:solidFill>
                          <a:latin typeface="+mn-lt"/>
                          <a:ea typeface="+mn-ea"/>
                          <a:cs typeface="+mn-cs"/>
                        </a:rPr>
                        <a:t>Via Appia</a:t>
                      </a:r>
                      <a:endParaRPr lang="it-IT" sz="800" b="0"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800" b="0" kern="1200" dirty="0">
                          <a:solidFill>
                            <a:schemeClr val="tx1"/>
                          </a:solidFill>
                          <a:latin typeface="+mn-lt"/>
                          <a:ea typeface="+mn-ea"/>
                          <a:cs typeface="+mn-cs"/>
                        </a:rPr>
                        <a:t>Lavori per l'eliminazione di una strettoia in curva e dossi su un cavalcavia ferroviario al km 109+900</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800" b="1" kern="1200" dirty="0">
                          <a:solidFill>
                            <a:schemeClr val="tx1"/>
                          </a:solidFill>
                          <a:effectLst/>
                          <a:latin typeface="+mn-lt"/>
                          <a:ea typeface="+mn-ea"/>
                          <a:cs typeface="+mn-cs"/>
                        </a:rPr>
                        <a:t>12,44 M€</a:t>
                      </a:r>
                      <a:r>
                        <a:rPr lang="it-IT" sz="800" kern="1200" dirty="0">
                          <a:solidFill>
                            <a:schemeClr val="tx1"/>
                          </a:solidFill>
                          <a:effectLst/>
                          <a:latin typeface="+mn-lt"/>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it-IT" sz="800" kern="1200" dirty="0">
                          <a:solidFill>
                            <a:schemeClr val="tx1"/>
                          </a:solidFill>
                          <a:effectLst/>
                          <a:latin typeface="+mn-lt"/>
                          <a:ea typeface="+mn-ea"/>
                          <a:cs typeface="+mn-cs"/>
                        </a:rPr>
                        <a:t>finanziato </a:t>
                      </a:r>
                      <a:r>
                        <a:rPr kumimoji="0" lang="it-IT" sz="800" b="0" i="0" u="none" strike="noStrike" kern="1200" cap="none" spc="0" normalizeH="0" baseline="0" noProof="0" dirty="0">
                          <a:ln>
                            <a:noFill/>
                          </a:ln>
                          <a:solidFill>
                            <a:srgbClr val="000000"/>
                          </a:solidFill>
                          <a:effectLst/>
                          <a:uLnTx/>
                          <a:uFillTx/>
                          <a:latin typeface="+mn-lt"/>
                          <a:ea typeface="+mn-ea"/>
                          <a:cs typeface="+mn-cs"/>
                        </a:rPr>
                        <a:t>per 12,44M€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800" b="0" i="0" u="none" strike="noStrike" kern="1200" cap="none" spc="0" normalizeH="0" baseline="0" noProof="0" dirty="0">
                        <a:ln>
                          <a:noFill/>
                        </a:ln>
                        <a:solidFill>
                          <a:srgbClr val="000000"/>
                        </a:solidFill>
                        <a:effectLst/>
                        <a:uLnTx/>
                        <a:uFillTx/>
                        <a:latin typeface="+mn-lt"/>
                        <a:ea typeface="+mn-ea"/>
                        <a:cs typeface="+mn-cs"/>
                      </a:endParaRPr>
                    </a:p>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800" b="0" i="0" u="none" strike="noStrike" kern="1200" cap="none" spc="0" normalizeH="0" baseline="0" noProof="0" dirty="0">
                          <a:ln>
                            <a:noFill/>
                          </a:ln>
                          <a:solidFill>
                            <a:schemeClr val="tx1"/>
                          </a:solidFill>
                          <a:effectLst/>
                          <a:uLnTx/>
                          <a:uFillTx/>
                          <a:latin typeface="+mn-lt"/>
                          <a:ea typeface="+mn-ea"/>
                          <a:cs typeface="+mn-cs"/>
                        </a:rPr>
                        <a:t>9,12 M€ </a:t>
                      </a:r>
                      <a:r>
                        <a:rPr kumimoji="0" lang="it-IT" sz="800" b="0" i="0" u="none" strike="noStrike" kern="1200" cap="none" spc="0" normalizeH="0" baseline="0" dirty="0">
                          <a:ln>
                            <a:noFill/>
                          </a:ln>
                          <a:solidFill>
                            <a:schemeClr val="tx1"/>
                          </a:solidFill>
                          <a:effectLst/>
                          <a:uLnTx/>
                          <a:uFillTx/>
                          <a:latin typeface="+mn-lt"/>
                          <a:ea typeface="+mn-ea"/>
                          <a:cs typeface="+mn-cs"/>
                        </a:rPr>
                        <a:t>da </a:t>
                      </a:r>
                      <a:r>
                        <a:rPr kumimoji="0" lang="it-IT" sz="800" b="0" i="0" u="none" strike="noStrike" kern="1200" cap="none" spc="0" normalizeH="0" baseline="0" dirty="0" err="1">
                          <a:ln>
                            <a:noFill/>
                          </a:ln>
                          <a:solidFill>
                            <a:schemeClr val="tx1"/>
                          </a:solidFill>
                          <a:effectLst/>
                          <a:uLnTx/>
                          <a:uFillTx/>
                          <a:latin typeface="+mn-lt"/>
                          <a:ea typeface="+mn-ea"/>
                          <a:cs typeface="+mn-cs"/>
                        </a:rPr>
                        <a:t>CdP</a:t>
                      </a:r>
                      <a:r>
                        <a:rPr kumimoji="0" lang="it-IT" sz="800" b="0" i="0" u="none" strike="noStrike" kern="1200" cap="none" spc="0" normalizeH="0" baseline="0" dirty="0">
                          <a:ln>
                            <a:noFill/>
                          </a:ln>
                          <a:solidFill>
                            <a:schemeClr val="tx1"/>
                          </a:solidFill>
                          <a:effectLst/>
                          <a:uLnTx/>
                          <a:uFillTx/>
                          <a:latin typeface="+mn-lt"/>
                          <a:ea typeface="+mn-ea"/>
                          <a:cs typeface="+mn-cs"/>
                        </a:rPr>
                        <a:t> 2008</a:t>
                      </a:r>
                    </a:p>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800" b="0" i="0" u="none" strike="noStrike" kern="1200" cap="none" spc="0" normalizeH="0" baseline="0" noProof="0" dirty="0">
                          <a:ln>
                            <a:noFill/>
                          </a:ln>
                          <a:solidFill>
                            <a:schemeClr val="tx1"/>
                          </a:solidFill>
                          <a:effectLst/>
                          <a:uLnTx/>
                          <a:uFillTx/>
                          <a:latin typeface="+mn-lt"/>
                          <a:ea typeface="+mn-ea"/>
                          <a:cs typeface="+mn-cs"/>
                        </a:rPr>
                        <a:t>3,32 M€ </a:t>
                      </a:r>
                      <a:r>
                        <a:rPr kumimoji="0" lang="it-IT" sz="800" b="0" i="0" u="none" strike="noStrike" kern="1200" cap="none" spc="0" normalizeH="0" baseline="0" dirty="0">
                          <a:ln>
                            <a:noFill/>
                          </a:ln>
                          <a:solidFill>
                            <a:schemeClr val="tx1"/>
                          </a:solidFill>
                          <a:effectLst/>
                          <a:uLnTx/>
                          <a:uFillTx/>
                          <a:latin typeface="+mn-lt"/>
                          <a:ea typeface="+mn-ea"/>
                          <a:cs typeface="+mn-cs"/>
                        </a:rPr>
                        <a:t>dal Fondo Unico Anas</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it-IT" sz="800" b="1" kern="1200" dirty="0">
                          <a:solidFill>
                            <a:schemeClr val="tx1"/>
                          </a:solidFill>
                          <a:latin typeface="+mn-lt"/>
                          <a:ea typeface="+mn-ea"/>
                          <a:cs typeface="+mn-cs"/>
                        </a:rPr>
                        <a:t>2023</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algn="just" defTabSz="914400" rtl="0" eaLnBrk="1" latinLnBrk="0" hangingPunct="1"/>
                      <a:r>
                        <a:rPr lang="it-IT" sz="800" dirty="0"/>
                        <a:t>L</a:t>
                      </a:r>
                      <a:r>
                        <a:rPr lang="it-IT" sz="800" kern="1200" dirty="0">
                          <a:solidFill>
                            <a:schemeClr val="tx1"/>
                          </a:solidFill>
                          <a:effectLst/>
                          <a:latin typeface="+mn-lt"/>
                          <a:ea typeface="Times New Roman" panose="02020603050405020304" pitchFamily="18" charset="0"/>
                          <a:cs typeface="+mn-cs"/>
                        </a:rPr>
                        <a:t>’intervento prevede l’eliminazione di una criticità plano-altimetrica della Statale,</a:t>
                      </a:r>
                      <a:r>
                        <a:rPr lang="it-IT" sz="800" kern="1200" baseline="0" dirty="0">
                          <a:solidFill>
                            <a:schemeClr val="tx1"/>
                          </a:solidFill>
                          <a:effectLst/>
                          <a:latin typeface="+mn-lt"/>
                          <a:ea typeface="Times New Roman" panose="02020603050405020304" pitchFamily="18" charset="0"/>
                          <a:cs typeface="+mn-cs"/>
                        </a:rPr>
                        <a:t> ai fini della messa in sicurezza, tramite realizzazione di una variante di circa 800 m con nuova piattaforma del tipo C2 ed inserimento di una rotatoria</a:t>
                      </a:r>
                    </a:p>
                    <a:p>
                      <a:pPr marL="0" algn="just" defTabSz="914400" rtl="0" eaLnBrk="1" latinLnBrk="0" hangingPunct="1"/>
                      <a:r>
                        <a:rPr lang="it-IT" sz="800" kern="1200" baseline="0" dirty="0">
                          <a:solidFill>
                            <a:schemeClr val="tx1"/>
                          </a:solidFill>
                          <a:effectLst/>
                          <a:latin typeface="+mn-lt"/>
                          <a:ea typeface="Times New Roman" panose="02020603050405020304" pitchFamily="18" charset="0"/>
                          <a:cs typeface="+mn-cs"/>
                        </a:rPr>
                        <a:t>Progetto Definitivo redatto da Progettisti incaricati da Anas, sul quale sono state avviate </a:t>
                      </a:r>
                    </a:p>
                    <a:p>
                      <a:pPr marL="171450" indent="-171450" algn="just" defTabSz="914400" rtl="0" eaLnBrk="1" latinLnBrk="0" hangingPunct="1">
                        <a:buFont typeface="Wingdings" panose="05000000000000000000" pitchFamily="2" charset="2"/>
                        <a:buChar char="§"/>
                      </a:pPr>
                      <a:r>
                        <a:rPr lang="it-IT" sz="800" kern="1200" baseline="0" dirty="0">
                          <a:solidFill>
                            <a:schemeClr val="tx1"/>
                          </a:solidFill>
                          <a:effectLst/>
                          <a:latin typeface="+mn-lt"/>
                          <a:ea typeface="Times New Roman" panose="02020603050405020304" pitchFamily="18" charset="0"/>
                          <a:cs typeface="+mn-cs"/>
                        </a:rPr>
                        <a:t>nel 2013 la procedura di screening ambientale regionale presso la Regione, conclusa con richiesta di rinvio a VIA. Considerati gli aggiornamenti normativi intervenuti e la competenza Regionale si è definita la necessità di un complessivo aggiornamento (in corso) dei documenti progettuali già predisposti (S.I.A.), nonché l’attivazione della procedura prevista ai sensi dell’art. 27 bis del </a:t>
                      </a:r>
                      <a:r>
                        <a:rPr lang="it-IT" sz="800" kern="1200" baseline="0" dirty="0" err="1">
                          <a:solidFill>
                            <a:schemeClr val="tx1"/>
                          </a:solidFill>
                          <a:effectLst/>
                          <a:latin typeface="+mn-lt"/>
                          <a:ea typeface="Times New Roman" panose="02020603050405020304" pitchFamily="18" charset="0"/>
                          <a:cs typeface="+mn-cs"/>
                        </a:rPr>
                        <a:t>D.lgs</a:t>
                      </a:r>
                      <a:r>
                        <a:rPr lang="it-IT" sz="800" kern="1200" baseline="0" dirty="0">
                          <a:solidFill>
                            <a:schemeClr val="tx1"/>
                          </a:solidFill>
                          <a:effectLst/>
                          <a:latin typeface="+mn-lt"/>
                          <a:ea typeface="Times New Roman" panose="02020603050405020304" pitchFamily="18" charset="0"/>
                          <a:cs typeface="+mn-cs"/>
                        </a:rPr>
                        <a:t> 152/2006, “Provvedimento </a:t>
                      </a:r>
                      <a:r>
                        <a:rPr lang="it-IT" sz="800" kern="1200" baseline="0" dirty="0" err="1">
                          <a:solidFill>
                            <a:schemeClr val="tx1"/>
                          </a:solidFill>
                          <a:effectLst/>
                          <a:latin typeface="+mn-lt"/>
                          <a:ea typeface="Times New Roman" panose="02020603050405020304" pitchFamily="18" charset="0"/>
                          <a:cs typeface="+mn-cs"/>
                        </a:rPr>
                        <a:t>Autorizzatorio</a:t>
                      </a:r>
                      <a:r>
                        <a:rPr lang="it-IT" sz="800" kern="1200" baseline="0" dirty="0">
                          <a:solidFill>
                            <a:schemeClr val="tx1"/>
                          </a:solidFill>
                          <a:effectLst/>
                          <a:latin typeface="+mn-lt"/>
                          <a:ea typeface="Times New Roman" panose="02020603050405020304" pitchFamily="18" charset="0"/>
                          <a:cs typeface="+mn-cs"/>
                        </a:rPr>
                        <a:t> unico Regionale” (PAUR);</a:t>
                      </a:r>
                    </a:p>
                    <a:p>
                      <a:pPr marL="171450" indent="-171450" algn="just" defTabSz="914400" rtl="0" eaLnBrk="1" latinLnBrk="0" hangingPunct="1">
                        <a:buFont typeface="Wingdings" panose="05000000000000000000" pitchFamily="2" charset="2"/>
                        <a:buChar char="§"/>
                      </a:pPr>
                      <a:r>
                        <a:rPr lang="it-IT" sz="800" kern="1200" baseline="0" dirty="0">
                          <a:solidFill>
                            <a:schemeClr val="tx1"/>
                          </a:solidFill>
                          <a:effectLst/>
                          <a:latin typeface="+mn-lt"/>
                          <a:ea typeface="Times New Roman" panose="02020603050405020304" pitchFamily="18" charset="0"/>
                          <a:cs typeface="+mn-cs"/>
                        </a:rPr>
                        <a:t>nel 2014, la Conferenza di servizi, attualmente sospesa in attesa della chiusura della procedura ambientale.</a:t>
                      </a:r>
                    </a:p>
                    <a:p>
                      <a:pPr marL="0" algn="just" defTabSz="914400" rtl="0" eaLnBrk="1" latinLnBrk="0" hangingPunct="1"/>
                      <a:r>
                        <a:rPr lang="it-IT" sz="800" kern="1200" baseline="0" dirty="0">
                          <a:solidFill>
                            <a:schemeClr val="tx1"/>
                          </a:solidFill>
                          <a:effectLst/>
                          <a:latin typeface="+mn-lt"/>
                          <a:ea typeface="Times New Roman" panose="02020603050405020304" pitchFamily="18" charset="0"/>
                          <a:cs typeface="+mn-cs"/>
                        </a:rPr>
                        <a:t>A seguire dalla chiusura dell’iter autorizzativo si procederà alla redazione del PE per l’appalto.</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559409">
                <a:tc>
                  <a:txBody>
                    <a:bodyPr/>
                    <a:lstStyle/>
                    <a:p>
                      <a:pPr algn="ctr"/>
                      <a:r>
                        <a:rPr lang="it-IT" sz="800" dirty="0"/>
                        <a:t>2</a:t>
                      </a:r>
                    </a:p>
                    <a:p>
                      <a:pPr algn="ctr"/>
                      <a:r>
                        <a:rPr lang="it-IT" sz="800" dirty="0"/>
                        <a:t>(*)</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800" b="1" kern="1200" dirty="0">
                          <a:solidFill>
                            <a:schemeClr val="tx1"/>
                          </a:solidFill>
                          <a:latin typeface="+mn-lt"/>
                          <a:ea typeface="+mn-ea"/>
                          <a:cs typeface="+mn-cs"/>
                        </a:rPr>
                        <a:t>S.S.4 </a:t>
                      </a:r>
                    </a:p>
                    <a:p>
                      <a:pPr marL="0" marR="0" indent="0" algn="l" defTabSz="914400" rtl="0" eaLnBrk="1" fontAlgn="auto" latinLnBrk="0" hangingPunct="1">
                        <a:lnSpc>
                          <a:spcPct val="100000"/>
                        </a:lnSpc>
                        <a:spcBef>
                          <a:spcPts val="0"/>
                        </a:spcBef>
                        <a:spcAft>
                          <a:spcPts val="0"/>
                        </a:spcAft>
                        <a:buClrTx/>
                        <a:buSzTx/>
                        <a:buFontTx/>
                        <a:buNone/>
                        <a:tabLst/>
                        <a:defRPr/>
                      </a:pPr>
                      <a:r>
                        <a:rPr lang="it-IT" sz="800" b="0" kern="1200" dirty="0">
                          <a:solidFill>
                            <a:schemeClr val="tx1"/>
                          </a:solidFill>
                          <a:latin typeface="+mn-lt"/>
                          <a:ea typeface="+mn-ea"/>
                          <a:cs typeface="+mn-cs"/>
                        </a:rPr>
                        <a:t>Via Salaria</a:t>
                      </a:r>
                      <a:endParaRPr lang="it-IT" sz="800" b="0"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latinLnBrk="0" hangingPunct="1"/>
                      <a:r>
                        <a:rPr lang="it-IT" sz="800" b="0" kern="1200" dirty="0">
                          <a:solidFill>
                            <a:schemeClr val="tx1"/>
                          </a:solidFill>
                          <a:latin typeface="+mn-lt"/>
                          <a:ea typeface="+mn-ea"/>
                          <a:cs typeface="+mn-cs"/>
                        </a:rPr>
                        <a:t>Variante all'abitato di Monterotondo Scalo 2° stralcio</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it-IT" sz="800" b="1" kern="1200" dirty="0">
                          <a:solidFill>
                            <a:schemeClr val="tx1"/>
                          </a:solidFill>
                          <a:effectLst/>
                          <a:latin typeface="+mn-lt"/>
                          <a:ea typeface="Times New Roman" panose="02020603050405020304" pitchFamily="18" charset="0"/>
                          <a:cs typeface="+mn-cs"/>
                        </a:rPr>
                        <a:t>76,83 M€ </a:t>
                      </a:r>
                    </a:p>
                    <a:p>
                      <a:pPr marL="0" algn="l" defTabSz="914400" rtl="0" eaLnBrk="1" latinLnBrk="0" hangingPunct="1"/>
                      <a:r>
                        <a:rPr lang="it-IT" sz="800" b="0" kern="1200" dirty="0">
                          <a:solidFill>
                            <a:schemeClr val="tx1"/>
                          </a:solidFill>
                          <a:effectLst/>
                          <a:latin typeface="+mn-lt"/>
                          <a:ea typeface="Times New Roman" panose="02020603050405020304" pitchFamily="18" charset="0"/>
                          <a:cs typeface="+mn-cs"/>
                        </a:rPr>
                        <a:t>finanziato per 35,90M€</a:t>
                      </a:r>
                    </a:p>
                    <a:p>
                      <a:pPr marL="0" algn="l" defTabSz="914400" rtl="0" eaLnBrk="1" latinLnBrk="0" hangingPunct="1"/>
                      <a:endParaRPr lang="it-IT" sz="800" b="0" kern="1200" dirty="0">
                        <a:solidFill>
                          <a:schemeClr val="tx1"/>
                        </a:solidFill>
                        <a:effectLst/>
                        <a:latin typeface="+mn-lt"/>
                        <a:ea typeface="Times New Roman" panose="02020603050405020304" pitchFamily="18" charset="0"/>
                        <a:cs typeface="+mn-cs"/>
                      </a:endParaRPr>
                    </a:p>
                    <a:p>
                      <a:pPr marL="171450" indent="-171450" algn="l" defTabSz="914400" rtl="0" eaLnBrk="1" latinLnBrk="0" hangingPunct="1">
                        <a:buFont typeface="Wingdings" panose="05000000000000000000" pitchFamily="2" charset="2"/>
                        <a:buChar char="§"/>
                      </a:pPr>
                      <a:r>
                        <a:rPr lang="it-IT" sz="800" b="0" kern="1200" dirty="0">
                          <a:solidFill>
                            <a:schemeClr val="tx1"/>
                          </a:solidFill>
                          <a:effectLst/>
                          <a:latin typeface="+mn-lt"/>
                          <a:ea typeface="Times New Roman" panose="02020603050405020304" pitchFamily="18" charset="0"/>
                          <a:cs typeface="+mn-cs"/>
                        </a:rPr>
                        <a:t>12 M€ da Regione Lazio </a:t>
                      </a:r>
                      <a:endParaRPr lang="it-IT" sz="800" b="0" kern="1200" baseline="0" dirty="0">
                        <a:solidFill>
                          <a:schemeClr val="tx1"/>
                        </a:solidFill>
                        <a:effectLst/>
                        <a:latin typeface="+mn-lt"/>
                        <a:ea typeface="Times New Roman" panose="02020603050405020304" pitchFamily="18" charset="0"/>
                        <a:cs typeface="+mn-cs"/>
                      </a:endParaRPr>
                    </a:p>
                    <a:p>
                      <a:pPr marL="171450" indent="-171450" algn="l" defTabSz="914400" rtl="0" eaLnBrk="1" latinLnBrk="0" hangingPunct="1">
                        <a:buFont typeface="Wingdings" panose="05000000000000000000" pitchFamily="2" charset="2"/>
                        <a:buChar char="§"/>
                      </a:pPr>
                      <a:r>
                        <a:rPr lang="it-IT" sz="800" b="0" kern="1200" dirty="0">
                          <a:solidFill>
                            <a:schemeClr val="tx1"/>
                          </a:solidFill>
                          <a:effectLst/>
                          <a:latin typeface="+mn-lt"/>
                          <a:ea typeface="Times New Roman" panose="02020603050405020304" pitchFamily="18" charset="0"/>
                          <a:cs typeface="+mn-cs"/>
                        </a:rPr>
                        <a:t>15 M€ da Convenzione Regione Lazio  a valere su FSC</a:t>
                      </a:r>
                    </a:p>
                    <a:p>
                      <a:pPr marL="171450" indent="-171450" algn="l" defTabSz="914400" rtl="0" eaLnBrk="1" latinLnBrk="0" hangingPunct="1">
                        <a:buFont typeface="Wingdings" panose="05000000000000000000" pitchFamily="2" charset="2"/>
                        <a:buChar char="§"/>
                      </a:pPr>
                      <a:r>
                        <a:rPr lang="it-IT" sz="800" b="0" kern="1200" dirty="0">
                          <a:solidFill>
                            <a:schemeClr val="tx1"/>
                          </a:solidFill>
                          <a:effectLst/>
                          <a:latin typeface="+mn-lt"/>
                          <a:ea typeface="Times New Roman" panose="02020603050405020304" pitchFamily="18" charset="0"/>
                          <a:cs typeface="+mn-cs"/>
                        </a:rPr>
                        <a:t>8,90 M€ Fondo Unico Anas</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800" b="1" i="0" u="none" strike="noStrike" kern="1200" cap="none" spc="0" normalizeH="0" baseline="0" noProof="0" dirty="0">
                          <a:ln>
                            <a:noFill/>
                          </a:ln>
                          <a:solidFill>
                            <a:srgbClr val="000000"/>
                          </a:solidFill>
                          <a:effectLst/>
                          <a:uLnTx/>
                          <a:uFillTx/>
                          <a:latin typeface="+mn-lt"/>
                          <a:ea typeface="+mn-ea"/>
                          <a:cs typeface="+mn-cs"/>
                        </a:rPr>
                        <a:t>2022</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it-IT" sz="800" b="0" kern="1200" dirty="0">
                          <a:solidFill>
                            <a:schemeClr val="tx1"/>
                          </a:solidFill>
                          <a:effectLst/>
                          <a:latin typeface="+mn-lt"/>
                          <a:ea typeface="Times New Roman" panose="02020603050405020304" pitchFamily="18" charset="0"/>
                          <a:cs typeface="+mn-cs"/>
                        </a:rPr>
                        <a:t>L’intervento riguarda la prosecuzione e completamento della variante di Monterotondo Scalo, a due corsie, della quale sono in corso i lavori relativi al 1° stralcio, e rientra tra gli interventi integrati di messa in sicurezza idraulica della Media Valle del Tevere</a:t>
                      </a:r>
                      <a:r>
                        <a:rPr lang="it-IT" sz="800" b="0" kern="1200" baseline="0" dirty="0">
                          <a:solidFill>
                            <a:schemeClr val="tx1"/>
                          </a:solidFill>
                          <a:effectLst/>
                          <a:latin typeface="+mn-lt"/>
                          <a:ea typeface="Times New Roman" panose="02020603050405020304" pitchFamily="18" charset="0"/>
                          <a:cs typeface="+mn-cs"/>
                        </a:rPr>
                        <a:t> (viabilità, arginature e casse di espansione) g</a:t>
                      </a:r>
                      <a:r>
                        <a:rPr lang="it-IT" sz="800" b="0" kern="1200" dirty="0">
                          <a:solidFill>
                            <a:schemeClr val="tx1"/>
                          </a:solidFill>
                          <a:effectLst/>
                          <a:latin typeface="+mn-lt"/>
                          <a:ea typeface="Times New Roman" panose="02020603050405020304" pitchFamily="18" charset="0"/>
                          <a:cs typeface="+mn-cs"/>
                        </a:rPr>
                        <a:t>estiti dalla Regione Lazio con Commissario Delegato. </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0" kern="1200" dirty="0">
                          <a:solidFill>
                            <a:schemeClr val="tx1"/>
                          </a:solidFill>
                          <a:effectLst/>
                          <a:latin typeface="+mn-lt"/>
                          <a:ea typeface="Times New Roman" panose="02020603050405020304" pitchFamily="18" charset="0"/>
                          <a:cs typeface="+mn-cs"/>
                        </a:rPr>
                        <a:t>L’intervento rientra nell’elenco delle opere infrastrutturali Anas per la cui realizzazione, ai sensi dell’art. 4 del D.L. 32/2019 convertito dalla Legge n.55 del 14.06.2019, è stata disposta con DPCM del 16.04.2021 la nomina di un Commissario Straordinario</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0" kern="1200" dirty="0">
                          <a:solidFill>
                            <a:schemeClr val="tx1"/>
                          </a:solidFill>
                          <a:effectLst/>
                          <a:latin typeface="+mn-lt"/>
                          <a:ea typeface="Times New Roman" panose="02020603050405020304" pitchFamily="18" charset="0"/>
                          <a:cs typeface="+mn-cs"/>
                        </a:rPr>
                        <a:t>La Variante si sviluppa in nuova sede,</a:t>
                      </a:r>
                      <a:r>
                        <a:rPr lang="it-IT" sz="800" b="0" kern="1200" baseline="0" dirty="0">
                          <a:solidFill>
                            <a:schemeClr val="tx1"/>
                          </a:solidFill>
                          <a:effectLst/>
                          <a:latin typeface="+mn-lt"/>
                          <a:ea typeface="Times New Roman" panose="02020603050405020304" pitchFamily="18" charset="0"/>
                          <a:cs typeface="+mn-cs"/>
                        </a:rPr>
                        <a:t> </a:t>
                      </a:r>
                      <a:r>
                        <a:rPr lang="it-IT" sz="800" b="0" kern="1200" dirty="0">
                          <a:solidFill>
                            <a:schemeClr val="tx1"/>
                          </a:solidFill>
                          <a:effectLst/>
                          <a:latin typeface="+mn-lt"/>
                          <a:ea typeface="Times New Roman" panose="02020603050405020304" pitchFamily="18" charset="0"/>
                          <a:cs typeface="+mn-cs"/>
                        </a:rPr>
                        <a:t>esternamente all’abitato, in </a:t>
                      </a:r>
                      <a:r>
                        <a:rPr lang="it-IT" sz="800" b="0" kern="1200" dirty="0" err="1">
                          <a:solidFill>
                            <a:schemeClr val="tx1"/>
                          </a:solidFill>
                          <a:effectLst/>
                          <a:latin typeface="+mn-lt"/>
                          <a:ea typeface="Times New Roman" panose="02020603050405020304" pitchFamily="18" charset="0"/>
                          <a:cs typeface="+mn-cs"/>
                        </a:rPr>
                        <a:t>sx</a:t>
                      </a:r>
                      <a:r>
                        <a:rPr lang="it-IT" sz="800" b="0" kern="1200" dirty="0">
                          <a:solidFill>
                            <a:schemeClr val="tx1"/>
                          </a:solidFill>
                          <a:effectLst/>
                          <a:latin typeface="+mn-lt"/>
                          <a:ea typeface="Times New Roman" panose="02020603050405020304" pitchFamily="18" charset="0"/>
                          <a:cs typeface="+mn-cs"/>
                        </a:rPr>
                        <a:t> idraulica del fiume Tevere, </a:t>
                      </a:r>
                      <a:r>
                        <a:rPr lang="it-IT" sz="800" b="0" kern="1200" baseline="0" dirty="0">
                          <a:solidFill>
                            <a:schemeClr val="tx1"/>
                          </a:solidFill>
                          <a:effectLst/>
                          <a:latin typeface="+mn-lt"/>
                          <a:ea typeface="Times New Roman" panose="02020603050405020304" pitchFamily="18" charset="0"/>
                          <a:cs typeface="+mn-cs"/>
                        </a:rPr>
                        <a:t>adotta la </a:t>
                      </a:r>
                      <a:r>
                        <a:rPr lang="it-IT" sz="800" b="0" kern="1200" dirty="0">
                          <a:solidFill>
                            <a:schemeClr val="tx1"/>
                          </a:solidFill>
                          <a:effectLst/>
                          <a:latin typeface="+mn-lt"/>
                          <a:ea typeface="Times New Roman" panose="02020603050405020304" pitchFamily="18" charset="0"/>
                          <a:cs typeface="+mn-cs"/>
                        </a:rPr>
                        <a:t>categoria C “extraurbana secondaria” (DM 05.11.2001), ha lunghezza 2,7 km circa di cui 2 km su rilevato con funzione arginale, come già previsto per la viabilità del 1° stralcio, e 700 m su viadotto.</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0" kern="1200" dirty="0">
                          <a:solidFill>
                            <a:schemeClr val="tx1"/>
                          </a:solidFill>
                          <a:effectLst/>
                          <a:latin typeface="+mn-lt"/>
                          <a:ea typeface="Times New Roman" panose="02020603050405020304" pitchFamily="18" charset="0"/>
                          <a:cs typeface="+mn-cs"/>
                        </a:rPr>
                        <a:t>A partire da studi preliminari redatti dalla regione sul tracciato della strada-</a:t>
                      </a:r>
                      <a:r>
                        <a:rPr lang="it-IT" sz="800" b="0" kern="1200" baseline="0" dirty="0">
                          <a:solidFill>
                            <a:schemeClr val="tx1"/>
                          </a:solidFill>
                          <a:effectLst/>
                          <a:latin typeface="+mn-lt"/>
                          <a:ea typeface="Times New Roman" panose="02020603050405020304" pitchFamily="18" charset="0"/>
                          <a:cs typeface="+mn-cs"/>
                        </a:rPr>
                        <a:t> </a:t>
                      </a:r>
                      <a:r>
                        <a:rPr lang="it-IT" sz="800" b="0" kern="1200" dirty="0">
                          <a:solidFill>
                            <a:schemeClr val="tx1"/>
                          </a:solidFill>
                          <a:effectLst/>
                          <a:latin typeface="+mn-lt"/>
                          <a:ea typeface="Times New Roman" panose="02020603050405020304" pitchFamily="18" charset="0"/>
                          <a:cs typeface="+mn-cs"/>
                        </a:rPr>
                        <a:t>argine</a:t>
                      </a:r>
                      <a:r>
                        <a:rPr lang="it-IT" sz="800" b="0" kern="1200" baseline="0" dirty="0">
                          <a:solidFill>
                            <a:schemeClr val="tx1"/>
                          </a:solidFill>
                          <a:effectLst/>
                          <a:latin typeface="+mn-lt"/>
                          <a:ea typeface="Times New Roman" panose="02020603050405020304" pitchFamily="18" charset="0"/>
                          <a:cs typeface="+mn-cs"/>
                        </a:rPr>
                        <a:t> è stato </a:t>
                      </a:r>
                      <a:r>
                        <a:rPr lang="it-IT" sz="800" b="0" kern="1200" dirty="0">
                          <a:solidFill>
                            <a:schemeClr val="tx1"/>
                          </a:solidFill>
                          <a:effectLst/>
                          <a:latin typeface="+mn-lt"/>
                          <a:ea typeface="Times New Roman" panose="02020603050405020304" pitchFamily="18" charset="0"/>
                          <a:cs typeface="+mn-cs"/>
                        </a:rPr>
                        <a:t>redatto un Progetto </a:t>
                      </a:r>
                      <a:r>
                        <a:rPr lang="it-IT" sz="800" b="0" kern="1200" dirty="0" err="1">
                          <a:solidFill>
                            <a:schemeClr val="tx1"/>
                          </a:solidFill>
                          <a:effectLst/>
                          <a:latin typeface="+mn-lt"/>
                          <a:ea typeface="Times New Roman" panose="02020603050405020304" pitchFamily="18" charset="0"/>
                          <a:cs typeface="+mn-cs"/>
                        </a:rPr>
                        <a:t>Definitivo+SIA</a:t>
                      </a:r>
                      <a:r>
                        <a:rPr lang="it-IT" sz="800" b="0" kern="1200" dirty="0">
                          <a:solidFill>
                            <a:schemeClr val="tx1"/>
                          </a:solidFill>
                          <a:effectLst/>
                          <a:latin typeface="+mn-lt"/>
                          <a:ea typeface="Times New Roman" panose="02020603050405020304" pitchFamily="18" charset="0"/>
                          <a:cs typeface="+mn-cs"/>
                        </a:rPr>
                        <a:t> da</a:t>
                      </a:r>
                      <a:r>
                        <a:rPr lang="it-IT" sz="800" b="0" kern="1200" baseline="0" dirty="0">
                          <a:solidFill>
                            <a:schemeClr val="tx1"/>
                          </a:solidFill>
                          <a:effectLst/>
                          <a:latin typeface="+mn-lt"/>
                          <a:ea typeface="Times New Roman" panose="02020603050405020304" pitchFamily="18" charset="0"/>
                          <a:cs typeface="+mn-cs"/>
                        </a:rPr>
                        <a:t> progettista aggiudicatario di Accordo Quadro ed uno Studio Archeologico a cura di Anas. </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0" kern="1200" baseline="0" dirty="0">
                          <a:solidFill>
                            <a:schemeClr val="tx1"/>
                          </a:solidFill>
                          <a:effectLst/>
                          <a:latin typeface="+mn-lt"/>
                          <a:ea typeface="Times New Roman" panose="02020603050405020304" pitchFamily="18" charset="0"/>
                          <a:cs typeface="+mn-cs"/>
                        </a:rPr>
                        <a:t>In data 18.03.2021 è stata avviata la verifica archeologica presso le Soprintendenze competenti, conclusa con richieste di esecuzione saggi archeologici.</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0" kern="1200" baseline="0" dirty="0">
                          <a:solidFill>
                            <a:schemeClr val="tx1"/>
                          </a:solidFill>
                          <a:effectLst/>
                          <a:latin typeface="+mn-lt"/>
                          <a:ea typeface="Times New Roman" panose="02020603050405020304" pitchFamily="18" charset="0"/>
                          <a:cs typeface="+mn-cs"/>
                        </a:rPr>
                        <a:t>In data 05.05.2021 è stata presentata al </a:t>
                      </a:r>
                      <a:r>
                        <a:rPr lang="it-IT" sz="800" b="0" kern="1200" baseline="0" dirty="0" err="1">
                          <a:solidFill>
                            <a:schemeClr val="tx1"/>
                          </a:solidFill>
                          <a:effectLst/>
                          <a:latin typeface="+mn-lt"/>
                          <a:ea typeface="Times New Roman" panose="02020603050405020304" pitchFamily="18" charset="0"/>
                          <a:cs typeface="+mn-cs"/>
                        </a:rPr>
                        <a:t>MiTE</a:t>
                      </a:r>
                      <a:r>
                        <a:rPr lang="it-IT" sz="800" b="0" kern="1200" baseline="0" dirty="0">
                          <a:solidFill>
                            <a:schemeClr val="tx1"/>
                          </a:solidFill>
                          <a:effectLst/>
                          <a:latin typeface="+mn-lt"/>
                          <a:ea typeface="Times New Roman" panose="02020603050405020304" pitchFamily="18" charset="0"/>
                          <a:cs typeface="+mn-cs"/>
                        </a:rPr>
                        <a:t> istanza VIA, la cui procedura è in corso.</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0" kern="1200" baseline="0" dirty="0">
                          <a:solidFill>
                            <a:schemeClr val="tx1"/>
                          </a:solidFill>
                          <a:effectLst/>
                          <a:latin typeface="+mn-lt"/>
                          <a:ea typeface="Times New Roman" panose="02020603050405020304" pitchFamily="18" charset="0"/>
                          <a:cs typeface="+mn-cs"/>
                        </a:rPr>
                        <a:t>A seguire sarà avviata la Conferenza dei Servizi per le autorizzazioni tecniche ed urbanistiche e la localizzazione.</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0" kern="1200" baseline="0" dirty="0">
                          <a:solidFill>
                            <a:schemeClr val="tx1"/>
                          </a:solidFill>
                          <a:effectLst/>
                          <a:latin typeface="+mn-lt"/>
                          <a:ea typeface="Times New Roman" panose="02020603050405020304" pitchFamily="18" charset="0"/>
                          <a:cs typeface="+mn-cs"/>
                        </a:rPr>
                        <a:t>Lo sviluppo del PD ha evidenziato un incremento di importo e, pertanto, un fabbisogno rispetto al finanziamento di Piano.</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8" name="Segnaposto data 4"/>
          <p:cNvSpPr txBox="1">
            <a:spLocks/>
          </p:cNvSpPr>
          <p:nvPr/>
        </p:nvSpPr>
        <p:spPr>
          <a:xfrm>
            <a:off x="8737056" y="5099586"/>
            <a:ext cx="65" cy="92333"/>
          </a:xfrm>
          <a:prstGeom prst="rect">
            <a:avLst/>
          </a:prstGeom>
          <a:solidFill>
            <a:schemeClr val="bg1"/>
          </a:solidFill>
          <a:effectLst/>
        </p:spPr>
        <p:txBody>
          <a:bodyPr wrap="none" lIns="0" tIns="0" rIns="0" bIns="0" rtlCol="0" anchor="ctr">
            <a:spAutoFit/>
          </a:bodyPr>
          <a:lstStyle>
            <a:defPPr>
              <a:defRPr lang="en-US"/>
            </a:defPPr>
            <a:lvl1pPr algn="r" defTabSz="1219170">
              <a:defRPr lang="it-IT" sz="800" smtClean="0">
                <a:solidFill>
                  <a:srgbClr val="DC002E"/>
                </a:solidFill>
                <a:effectLst/>
              </a:defRPr>
            </a:lvl1pPr>
          </a:lstStyle>
          <a:p>
            <a:endParaRPr sz="600" dirty="0"/>
          </a:p>
        </p:txBody>
      </p:sp>
      <p:sp>
        <p:nvSpPr>
          <p:cNvPr id="7" name="Segnaposto data 4"/>
          <p:cNvSpPr>
            <a:spLocks noGrp="1"/>
          </p:cNvSpPr>
          <p:nvPr>
            <p:ph type="dt" sz="half" idx="2"/>
          </p:nvPr>
        </p:nvSpPr>
        <p:spPr>
          <a:xfrm flipH="1">
            <a:off x="1631879" y="5053418"/>
            <a:ext cx="1791260" cy="184666"/>
          </a:xfrm>
          <a:ln w="6350">
            <a:solidFill>
              <a:schemeClr val="tx1"/>
            </a:solidFill>
          </a:ln>
        </p:spPr>
        <p:txBody>
          <a:bodyPr/>
          <a:lstStyle/>
          <a:p>
            <a:pPr defTabSz="914378">
              <a:defRPr/>
            </a:pPr>
            <a:r>
              <a:rPr lang="it-IT" sz="1200" dirty="0">
                <a:ln w="0"/>
                <a:solidFill>
                  <a:schemeClr val="tx1"/>
                </a:solidFill>
                <a:effectLst>
                  <a:outerShdw blurRad="38100" dist="19050" dir="2700000" algn="tl" rotWithShape="0">
                    <a:schemeClr val="dk1">
                      <a:alpha val="40000"/>
                    </a:schemeClr>
                  </a:outerShdw>
                </a:effectLst>
              </a:rPr>
              <a:t>(*) Intervento commissariale</a:t>
            </a:r>
            <a:endParaRPr sz="12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659280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ext uri="{D42A27DB-BD31-4B8C-83A1-F6EECF244321}">
                <p14:modId xmlns:p14="http://schemas.microsoft.com/office/powerpoint/2010/main" val="1882830392"/>
              </p:ext>
            </p:extLst>
          </p:nvPr>
        </p:nvGraphicFramePr>
        <p:xfrm>
          <a:off x="190500" y="888263"/>
          <a:ext cx="8355045" cy="4666717"/>
        </p:xfrm>
        <a:graphic>
          <a:graphicData uri="http://schemas.openxmlformats.org/drawingml/2006/table">
            <a:tbl>
              <a:tblPr firstRow="1" bandRow="1">
                <a:tableStyleId>{69012ECD-51FC-41F1-AA8D-1B2483CD663E}</a:tableStyleId>
              </a:tblPr>
              <a:tblGrid>
                <a:gridCol w="284290">
                  <a:extLst>
                    <a:ext uri="{9D8B030D-6E8A-4147-A177-3AD203B41FA5}">
                      <a16:colId xmlns:a16="http://schemas.microsoft.com/office/drawing/2014/main" val="1558833783"/>
                    </a:ext>
                  </a:extLst>
                </a:gridCol>
                <a:gridCol w="801219">
                  <a:extLst>
                    <a:ext uri="{9D8B030D-6E8A-4147-A177-3AD203B41FA5}">
                      <a16:colId xmlns:a16="http://schemas.microsoft.com/office/drawing/2014/main" val="1626167920"/>
                    </a:ext>
                  </a:extLst>
                </a:gridCol>
                <a:gridCol w="1117489">
                  <a:extLst>
                    <a:ext uri="{9D8B030D-6E8A-4147-A177-3AD203B41FA5}">
                      <a16:colId xmlns:a16="http://schemas.microsoft.com/office/drawing/2014/main" val="967363192"/>
                    </a:ext>
                  </a:extLst>
                </a:gridCol>
                <a:gridCol w="1083571">
                  <a:extLst>
                    <a:ext uri="{9D8B030D-6E8A-4147-A177-3AD203B41FA5}">
                      <a16:colId xmlns:a16="http://schemas.microsoft.com/office/drawing/2014/main" val="2536182727"/>
                    </a:ext>
                  </a:extLst>
                </a:gridCol>
                <a:gridCol w="934911">
                  <a:extLst>
                    <a:ext uri="{9D8B030D-6E8A-4147-A177-3AD203B41FA5}">
                      <a16:colId xmlns:a16="http://schemas.microsoft.com/office/drawing/2014/main" val="530699571"/>
                    </a:ext>
                  </a:extLst>
                </a:gridCol>
                <a:gridCol w="4133565">
                  <a:extLst>
                    <a:ext uri="{9D8B030D-6E8A-4147-A177-3AD203B41FA5}">
                      <a16:colId xmlns:a16="http://schemas.microsoft.com/office/drawing/2014/main" val="2040920020"/>
                    </a:ext>
                  </a:extLst>
                </a:gridCol>
              </a:tblGrid>
              <a:tr h="407954">
                <a:tc>
                  <a:txBody>
                    <a:bodyPr/>
                    <a:lstStyle/>
                    <a:p>
                      <a:r>
                        <a:rPr lang="it-IT" sz="1100" dirty="0"/>
                        <a:t>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100" dirty="0"/>
                        <a:t>Strada</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100" dirty="0"/>
                        <a:t>Titolo intervento</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a:t>Importo Mln€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err="1"/>
                        <a:t>Appaltabilità</a:t>
                      </a:r>
                      <a:endParaRPr lang="it-IT" sz="1100"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a:t>Note</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0396517"/>
                  </a:ext>
                </a:extLst>
              </a:tr>
              <a:tr h="1670301">
                <a:tc>
                  <a:txBody>
                    <a:bodyPr/>
                    <a:lstStyle/>
                    <a:p>
                      <a:pPr algn="ctr"/>
                      <a:r>
                        <a:rPr lang="it-IT" sz="800" dirty="0">
                          <a:latin typeface="+mn-lt"/>
                        </a:rPr>
                        <a:t>3</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800" b="1" dirty="0">
                          <a:latin typeface="+mn-lt"/>
                        </a:rPr>
                        <a:t>A90</a:t>
                      </a:r>
                    </a:p>
                    <a:p>
                      <a:pPr marL="0" marR="0" indent="0" algn="l" defTabSz="914400" rtl="0" eaLnBrk="1" fontAlgn="auto" latinLnBrk="0" hangingPunct="1">
                        <a:lnSpc>
                          <a:spcPct val="100000"/>
                        </a:lnSpc>
                        <a:spcBef>
                          <a:spcPts val="0"/>
                        </a:spcBef>
                        <a:spcAft>
                          <a:spcPts val="0"/>
                        </a:spcAft>
                        <a:buClrTx/>
                        <a:buSzTx/>
                        <a:buFontTx/>
                        <a:buNone/>
                        <a:tabLst/>
                        <a:defRPr/>
                      </a:pPr>
                      <a:r>
                        <a:rPr lang="it-IT" sz="800" b="0" dirty="0">
                          <a:latin typeface="+mn-lt"/>
                        </a:rPr>
                        <a:t>Autostrada del Grande Raccordo Anulare di Roma</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lang="it-IT" sz="800" dirty="0">
                          <a:effectLst/>
                          <a:latin typeface="+mn-lt"/>
                          <a:ea typeface="Times New Roman" panose="02020603050405020304" pitchFamily="18" charset="0"/>
                        </a:rPr>
                        <a:t>Intervento di potenziamento dello svincolo Tiburtina. 1° stralcio funzionale</a:t>
                      </a:r>
                      <a:endParaRPr lang="it-IT" sz="800" dirty="0">
                        <a:latin typeface="+mn-lt"/>
                      </a:endParaRP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00"/>
                    </a:solidFill>
                  </a:tcPr>
                </a:tc>
                <a:tc>
                  <a:txBody>
                    <a:bodyPr/>
                    <a:lstStyle/>
                    <a:p>
                      <a:pPr algn="ctr"/>
                      <a:r>
                        <a:rPr lang="it-IT" sz="800" b="1" dirty="0">
                          <a:effectLst/>
                          <a:latin typeface="+mn-lt"/>
                          <a:ea typeface="Times New Roman" panose="02020603050405020304" pitchFamily="18" charset="0"/>
                        </a:rPr>
                        <a:t>34,22 M€</a:t>
                      </a:r>
                      <a:endParaRPr lang="it-IT" sz="800" b="0" dirty="0">
                        <a:effectLst/>
                        <a:latin typeface="+mn-lt"/>
                        <a:ea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it-IT" sz="800" b="0" dirty="0">
                          <a:effectLst/>
                          <a:latin typeface="+mn-lt"/>
                          <a:ea typeface="Times New Roman" panose="02020603050405020304" pitchFamily="18" charset="0"/>
                        </a:rPr>
                        <a:t>finanziato per 34,22M€</a:t>
                      </a:r>
                    </a:p>
                    <a:p>
                      <a:pPr marL="0" marR="0" indent="0" algn="ctr" defTabSz="914400" rtl="0" eaLnBrk="1" fontAlgn="auto" latinLnBrk="0" hangingPunct="1">
                        <a:lnSpc>
                          <a:spcPct val="100000"/>
                        </a:lnSpc>
                        <a:spcBef>
                          <a:spcPts val="0"/>
                        </a:spcBef>
                        <a:spcAft>
                          <a:spcPts val="0"/>
                        </a:spcAft>
                        <a:buClrTx/>
                        <a:buSzTx/>
                        <a:buFontTx/>
                        <a:buNone/>
                        <a:tabLst/>
                        <a:defRPr/>
                      </a:pPr>
                      <a:endParaRPr lang="it-IT" sz="800" b="0" dirty="0">
                        <a:effectLst/>
                        <a:latin typeface="+mn-lt"/>
                        <a:ea typeface="Times New Roman" panose="02020603050405020304" pitchFamily="18" charset="0"/>
                      </a:endParaRPr>
                    </a:p>
                    <a:p>
                      <a:pPr marL="171450" marR="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800" dirty="0">
                          <a:effectLst/>
                          <a:latin typeface="+mn-lt"/>
                          <a:ea typeface="Times New Roman" panose="02020603050405020304" pitchFamily="18" charset="0"/>
                        </a:rPr>
                        <a:t>Fondo Unico Anas per 34,10M€</a:t>
                      </a:r>
                    </a:p>
                    <a:p>
                      <a:pPr marL="171450" marR="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800" dirty="0" err="1">
                          <a:effectLst/>
                          <a:latin typeface="+mn-lt"/>
                          <a:ea typeface="Times New Roman" panose="02020603050405020304" pitchFamily="18" charset="0"/>
                        </a:rPr>
                        <a:t>CdP</a:t>
                      </a:r>
                      <a:r>
                        <a:rPr lang="it-IT" sz="800" dirty="0">
                          <a:effectLst/>
                          <a:latin typeface="+mn-lt"/>
                          <a:ea typeface="Times New Roman" panose="02020603050405020304" pitchFamily="18" charset="0"/>
                        </a:rPr>
                        <a:t> 2014 per 0,12M€</a:t>
                      </a:r>
                      <a:endParaRPr lang="it-IT" sz="800" dirty="0">
                        <a:latin typeface="+mn-lt"/>
                      </a:endParaRP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800" b="1" dirty="0">
                          <a:latin typeface="+mn-lt"/>
                        </a:rPr>
                        <a:t>2023</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it-IT" sz="800" b="0" kern="1200" dirty="0">
                          <a:solidFill>
                            <a:schemeClr val="tx1"/>
                          </a:solidFill>
                          <a:effectLst/>
                          <a:latin typeface="+mn-lt"/>
                          <a:ea typeface="Times New Roman" panose="02020603050405020304" pitchFamily="18" charset="0"/>
                          <a:cs typeface="+mn-cs"/>
                        </a:rPr>
                        <a:t>L’intervento è relativo all’adeguamento dello svincolo sul G.R.A. della via Tiburtina, che si rende necessario a seguito dei lavori di raddoppio della sede stradale della statale in fase di realizzazione da parte del Comune di Roma. L’intervento completo si compone di un 2°stralcio che prevede la realizzazione delle complanari al GRA, in carreggiata esterna ed interna, nel tratto compreso tra lo svincolo GRA/Casal Monastero e lo svincolo </a:t>
                      </a:r>
                      <a:r>
                        <a:rPr lang="it-IT" sz="800" b="0" kern="1200" dirty="0" err="1">
                          <a:solidFill>
                            <a:schemeClr val="tx1"/>
                          </a:solidFill>
                          <a:effectLst/>
                          <a:latin typeface="+mn-lt"/>
                          <a:ea typeface="Times New Roman" panose="02020603050405020304" pitchFamily="18" charset="0"/>
                          <a:cs typeface="+mn-cs"/>
                        </a:rPr>
                        <a:t>GRA</a:t>
                      </a:r>
                      <a:r>
                        <a:rPr lang="it-IT" sz="800" b="0" kern="1200" dirty="0">
                          <a:solidFill>
                            <a:schemeClr val="tx1"/>
                          </a:solidFill>
                          <a:effectLst/>
                          <a:latin typeface="+mn-lt"/>
                          <a:ea typeface="Times New Roman" panose="02020603050405020304" pitchFamily="18" charset="0"/>
                          <a:cs typeface="+mn-cs"/>
                        </a:rPr>
                        <a:t>/Autostrada A24</a:t>
                      </a:r>
                      <a:r>
                        <a:rPr lang="it-IT" sz="800" b="0" kern="1200" baseline="0" dirty="0">
                          <a:solidFill>
                            <a:schemeClr val="tx1"/>
                          </a:solidFill>
                          <a:effectLst/>
                          <a:latin typeface="+mn-lt"/>
                          <a:ea typeface="Times New Roman" panose="02020603050405020304" pitchFamily="18" charset="0"/>
                          <a:cs typeface="+mn-cs"/>
                        </a:rPr>
                        <a:t>.</a:t>
                      </a:r>
                      <a:endParaRPr lang="it-IT" sz="800" b="0" kern="1200" dirty="0">
                        <a:solidFill>
                          <a:schemeClr val="tx1"/>
                        </a:solidFill>
                        <a:effectLst/>
                        <a:latin typeface="+mn-lt"/>
                        <a:ea typeface="Times New Roman" panose="02020603050405020304" pitchFamily="18" charset="0"/>
                        <a:cs typeface="+mn-cs"/>
                      </a:endParaRP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0" kern="1200" dirty="0">
                          <a:solidFill>
                            <a:schemeClr val="tx1"/>
                          </a:solidFill>
                          <a:effectLst/>
                          <a:latin typeface="+mn-lt"/>
                          <a:ea typeface="Times New Roman" panose="02020603050405020304" pitchFamily="18" charset="0"/>
                          <a:cs typeface="+mn-cs"/>
                        </a:rPr>
                        <a:t>Il progetto preliminare dell'intervento è stato approvato da Anas nel 2009.</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0" kern="1200" dirty="0">
                          <a:solidFill>
                            <a:schemeClr val="tx1"/>
                          </a:solidFill>
                          <a:effectLst/>
                          <a:latin typeface="+mn-lt"/>
                          <a:ea typeface="Times New Roman" panose="02020603050405020304" pitchFamily="18" charset="0"/>
                          <a:cs typeface="+mn-cs"/>
                        </a:rPr>
                        <a:t>Il PD è stato redatto da Progettista incaricato da Anas, con il quale</a:t>
                      </a:r>
                      <a:r>
                        <a:rPr lang="it-IT" sz="800" b="0" kern="1200" baseline="0" dirty="0">
                          <a:solidFill>
                            <a:schemeClr val="tx1"/>
                          </a:solidFill>
                          <a:effectLst/>
                          <a:latin typeface="+mn-lt"/>
                          <a:ea typeface="Times New Roman" panose="02020603050405020304" pitchFamily="18" charset="0"/>
                          <a:cs typeface="+mn-cs"/>
                        </a:rPr>
                        <a:t> è stata avviata nel 2018 la </a:t>
                      </a:r>
                      <a:r>
                        <a:rPr lang="it-IT" sz="800" b="0" kern="1200" baseline="0" dirty="0" err="1">
                          <a:solidFill>
                            <a:schemeClr val="tx1"/>
                          </a:solidFill>
                          <a:effectLst/>
                          <a:latin typeface="+mn-lt"/>
                          <a:ea typeface="Times New Roman" panose="02020603050405020304" pitchFamily="18" charset="0"/>
                          <a:cs typeface="+mn-cs"/>
                        </a:rPr>
                        <a:t>CdS</a:t>
                      </a:r>
                      <a:r>
                        <a:rPr lang="it-IT" sz="800" b="0" kern="1200" baseline="0" dirty="0">
                          <a:solidFill>
                            <a:schemeClr val="tx1"/>
                          </a:solidFill>
                          <a:effectLst/>
                          <a:latin typeface="+mn-lt"/>
                          <a:ea typeface="Times New Roman" panose="02020603050405020304" pitchFamily="18" charset="0"/>
                          <a:cs typeface="+mn-cs"/>
                        </a:rPr>
                        <a:t>, attualmente sospesa in attesa della procedura ambientale. È stato ottenuto il parere del CSLLPP a gennaio 2021; sono stati eseguiti i controlli ex </a:t>
                      </a:r>
                      <a:r>
                        <a:rPr lang="it-IT" sz="800" b="0" kern="1200" baseline="0" dirty="0" err="1">
                          <a:solidFill>
                            <a:schemeClr val="tx1"/>
                          </a:solidFill>
                          <a:effectLst/>
                          <a:latin typeface="+mn-lt"/>
                          <a:ea typeface="Times New Roman" panose="02020603050405020304" pitchFamily="18" charset="0"/>
                          <a:cs typeface="+mn-cs"/>
                        </a:rPr>
                        <a:t>D.Lgs</a:t>
                      </a:r>
                      <a:r>
                        <a:rPr lang="it-IT" sz="800" b="0" kern="1200" baseline="0" dirty="0">
                          <a:solidFill>
                            <a:schemeClr val="tx1"/>
                          </a:solidFill>
                          <a:effectLst/>
                          <a:latin typeface="+mn-lt"/>
                          <a:ea typeface="Times New Roman" panose="02020603050405020304" pitchFamily="18" charset="0"/>
                          <a:cs typeface="+mn-cs"/>
                        </a:rPr>
                        <a:t> 35/11 con relazione finale emessa a gennaio 2021. Si è conclusa la verifica preventiva archeologica con autorizzazione del piano indagini a gennaio 2021  e saggi di prossimo avvio.</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0" kern="1200" dirty="0">
                          <a:solidFill>
                            <a:schemeClr val="tx1"/>
                          </a:solidFill>
                          <a:effectLst/>
                          <a:latin typeface="+mn-lt"/>
                          <a:ea typeface="Times New Roman" panose="02020603050405020304" pitchFamily="18" charset="0"/>
                          <a:cs typeface="+mn-cs"/>
                        </a:rPr>
                        <a:t>È</a:t>
                      </a:r>
                      <a:r>
                        <a:rPr lang="it-IT" sz="800" b="0" kern="1200" baseline="0" dirty="0">
                          <a:solidFill>
                            <a:schemeClr val="tx1"/>
                          </a:solidFill>
                          <a:effectLst/>
                          <a:latin typeface="+mn-lt"/>
                          <a:ea typeface="Times New Roman" panose="02020603050405020304" pitchFamily="18" charset="0"/>
                          <a:cs typeface="+mn-cs"/>
                        </a:rPr>
                        <a:t> stato r</a:t>
                      </a:r>
                      <a:r>
                        <a:rPr lang="it-IT" sz="800" b="0" kern="1200" dirty="0">
                          <a:solidFill>
                            <a:schemeClr val="tx1"/>
                          </a:solidFill>
                          <a:effectLst/>
                          <a:latin typeface="+mn-lt"/>
                          <a:ea typeface="Times New Roman" panose="02020603050405020304" pitchFamily="18" charset="0"/>
                          <a:cs typeface="+mn-cs"/>
                        </a:rPr>
                        <a:t>edatto da progettista incaricato</a:t>
                      </a:r>
                      <a:r>
                        <a:rPr lang="it-IT" sz="800" b="0" kern="1200" baseline="0" dirty="0">
                          <a:solidFill>
                            <a:schemeClr val="tx1"/>
                          </a:solidFill>
                          <a:effectLst/>
                          <a:latin typeface="+mn-lt"/>
                          <a:ea typeface="Times New Roman" panose="02020603050405020304" pitchFamily="18" charset="0"/>
                          <a:cs typeface="+mn-cs"/>
                        </a:rPr>
                        <a:t> da Anas il SIA di 1° e 2°stralcio, con il quale è stata avviata la procedura VIA con istanza del 16.12.2021.</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588462">
                <a:tc>
                  <a:txBody>
                    <a:bodyPr/>
                    <a:lstStyle/>
                    <a:p>
                      <a:pPr algn="ctr"/>
                      <a:r>
                        <a:rPr lang="it-IT" sz="900" dirty="0"/>
                        <a:t>4</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800" b="1" dirty="0">
                          <a:latin typeface="+mn-lt"/>
                        </a:rPr>
                        <a:t>A90</a:t>
                      </a:r>
                    </a:p>
                    <a:p>
                      <a:pPr marL="0" marR="0" indent="0" algn="l" defTabSz="914400" rtl="0" eaLnBrk="1" fontAlgn="auto" latinLnBrk="0" hangingPunct="1">
                        <a:lnSpc>
                          <a:spcPct val="100000"/>
                        </a:lnSpc>
                        <a:spcBef>
                          <a:spcPts val="0"/>
                        </a:spcBef>
                        <a:spcAft>
                          <a:spcPts val="0"/>
                        </a:spcAft>
                        <a:buClrTx/>
                        <a:buSzTx/>
                        <a:buFontTx/>
                        <a:buNone/>
                        <a:tabLst/>
                        <a:defRPr/>
                      </a:pPr>
                      <a:r>
                        <a:rPr lang="it-IT" sz="800" b="0" dirty="0">
                          <a:latin typeface="+mn-lt"/>
                        </a:rPr>
                        <a:t>Autostrada del Grande Raccordo Anulare di Roma</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it-IT" sz="800" b="0" kern="1200" dirty="0">
                          <a:solidFill>
                            <a:schemeClr val="tx1"/>
                          </a:solidFill>
                          <a:latin typeface="+mn-lt"/>
                          <a:ea typeface="+mn-ea"/>
                          <a:cs typeface="+mn-cs"/>
                        </a:rPr>
                        <a:t>Intervento di realizzazione di corsie complanari al GRA tra Via Casilina e lo svincolo di Tor Bella Monaca – 1° Stralcio</a:t>
                      </a:r>
                      <a:r>
                        <a:rPr lang="it-IT" sz="800" dirty="0">
                          <a:effectLst/>
                          <a:latin typeface="Open Sans Light" panose="020B0306030504020204" pitchFamily="34" charset="0"/>
                          <a:ea typeface="Times New Roman" panose="02020603050405020304" pitchFamily="18" charset="0"/>
                        </a:rPr>
                        <a:t>. </a:t>
                      </a:r>
                      <a:endParaRPr lang="it-IT" sz="800"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it-IT" sz="800" b="1" kern="1200" dirty="0">
                          <a:solidFill>
                            <a:schemeClr val="tx1"/>
                          </a:solidFill>
                          <a:effectLst/>
                          <a:latin typeface="+mn-lt"/>
                          <a:ea typeface="Times New Roman" panose="02020603050405020304" pitchFamily="18" charset="0"/>
                          <a:cs typeface="+mn-cs"/>
                        </a:rPr>
                        <a:t>44,18 M€ </a:t>
                      </a:r>
                    </a:p>
                    <a:p>
                      <a:pPr marL="0" algn="ctr" defTabSz="914400" rtl="0" eaLnBrk="1" latinLnBrk="0" hangingPunct="1"/>
                      <a:r>
                        <a:rPr lang="it-IT" sz="800" b="0" kern="1200" dirty="0">
                          <a:solidFill>
                            <a:schemeClr val="tx1"/>
                          </a:solidFill>
                          <a:effectLst/>
                          <a:latin typeface="+mn-lt"/>
                          <a:ea typeface="Times New Roman" panose="02020603050405020304" pitchFamily="18" charset="0"/>
                          <a:cs typeface="+mn-cs"/>
                        </a:rPr>
                        <a:t>finanziato per 44,18M€</a:t>
                      </a:r>
                    </a:p>
                    <a:p>
                      <a:pPr marL="0" algn="ctr" defTabSz="914400" rtl="0" eaLnBrk="1" latinLnBrk="0" hangingPunct="1"/>
                      <a:endParaRPr lang="it-IT" sz="800" b="0" kern="1200" dirty="0">
                        <a:solidFill>
                          <a:schemeClr val="tx1"/>
                        </a:solidFill>
                        <a:effectLst/>
                        <a:latin typeface="+mn-lt"/>
                        <a:ea typeface="Times New Roman" panose="02020603050405020304" pitchFamily="18" charset="0"/>
                        <a:cs typeface="+mn-cs"/>
                      </a:endParaRPr>
                    </a:p>
                    <a:p>
                      <a:pPr marL="171450" indent="-171450" algn="ctr" defTabSz="914400" rtl="0" eaLnBrk="1" latinLnBrk="0" hangingPunct="1">
                        <a:buFont typeface="Arial" panose="020B0604020202020204" pitchFamily="34" charset="0"/>
                        <a:buChar char="•"/>
                      </a:pPr>
                      <a:r>
                        <a:rPr lang="it-IT" sz="800" b="0" kern="1200" dirty="0">
                          <a:solidFill>
                            <a:schemeClr val="tx1"/>
                          </a:solidFill>
                          <a:effectLst/>
                          <a:latin typeface="+mn-lt"/>
                          <a:ea typeface="Times New Roman" panose="02020603050405020304" pitchFamily="18" charset="0"/>
                          <a:cs typeface="+mn-cs"/>
                        </a:rPr>
                        <a:t>26,7M€ da </a:t>
                      </a:r>
                      <a:r>
                        <a:rPr lang="it-IT" sz="800" b="0" kern="1200" dirty="0" err="1">
                          <a:solidFill>
                            <a:schemeClr val="tx1"/>
                          </a:solidFill>
                          <a:effectLst/>
                          <a:latin typeface="+mn-lt"/>
                          <a:ea typeface="Times New Roman" panose="02020603050405020304" pitchFamily="18" charset="0"/>
                          <a:cs typeface="+mn-cs"/>
                        </a:rPr>
                        <a:t>CdP</a:t>
                      </a:r>
                      <a:r>
                        <a:rPr lang="it-IT" sz="800" b="0" kern="1200" dirty="0">
                          <a:solidFill>
                            <a:schemeClr val="tx1"/>
                          </a:solidFill>
                          <a:effectLst/>
                          <a:latin typeface="+mn-lt"/>
                          <a:ea typeface="Times New Roman" panose="02020603050405020304" pitchFamily="18" charset="0"/>
                          <a:cs typeface="+mn-cs"/>
                        </a:rPr>
                        <a:t> 2014</a:t>
                      </a:r>
                    </a:p>
                    <a:p>
                      <a:pPr marL="171450" indent="-171450" algn="ctr" defTabSz="914400" rtl="0" eaLnBrk="1" latinLnBrk="0" hangingPunct="1">
                        <a:buFont typeface="Arial" panose="020B0604020202020204" pitchFamily="34" charset="0"/>
                        <a:buChar char="•"/>
                      </a:pPr>
                      <a:r>
                        <a:rPr lang="it-IT" sz="800" b="0" kern="1200" dirty="0">
                          <a:solidFill>
                            <a:schemeClr val="tx1"/>
                          </a:solidFill>
                          <a:effectLst/>
                          <a:latin typeface="+mn-lt"/>
                          <a:ea typeface="Times New Roman" panose="02020603050405020304" pitchFamily="18" charset="0"/>
                          <a:cs typeface="+mn-cs"/>
                        </a:rPr>
                        <a:t>17,48M€ da Intesa GRA</a:t>
                      </a:r>
                      <a:r>
                        <a:rPr lang="it-IT" sz="800" b="0" kern="1200" baseline="0" dirty="0">
                          <a:solidFill>
                            <a:schemeClr val="tx1"/>
                          </a:solidFill>
                          <a:effectLst/>
                          <a:latin typeface="+mn-lt"/>
                          <a:ea typeface="Times New Roman" panose="02020603050405020304" pitchFamily="18" charset="0"/>
                          <a:cs typeface="+mn-cs"/>
                        </a:rPr>
                        <a:t> </a:t>
                      </a:r>
                      <a:r>
                        <a:rPr lang="it-IT" sz="800" b="0" kern="1200" dirty="0">
                          <a:solidFill>
                            <a:schemeClr val="tx1"/>
                          </a:solidFill>
                          <a:effectLst/>
                          <a:latin typeface="+mn-lt"/>
                          <a:ea typeface="Times New Roman" panose="02020603050405020304" pitchFamily="18" charset="0"/>
                          <a:cs typeface="+mn-cs"/>
                        </a:rPr>
                        <a:t>sottoscritta con il comune</a:t>
                      </a:r>
                      <a:endParaRPr lang="it-IT" sz="800"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800" b="1" i="0" u="none" strike="noStrike" kern="1200" cap="none" spc="0" normalizeH="0" baseline="0" noProof="0" dirty="0">
                          <a:ln>
                            <a:noFill/>
                          </a:ln>
                          <a:solidFill>
                            <a:srgbClr val="000000"/>
                          </a:solidFill>
                          <a:effectLst/>
                          <a:uLnTx/>
                          <a:uFillTx/>
                          <a:latin typeface="+mn-lt"/>
                          <a:ea typeface="+mn-ea"/>
                          <a:cs typeface="+mn-cs"/>
                        </a:rPr>
                        <a:t>2022</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it-IT" sz="800" b="0" kern="1200" dirty="0">
                          <a:solidFill>
                            <a:schemeClr val="tx1"/>
                          </a:solidFill>
                          <a:effectLst/>
                          <a:latin typeface="+mn-lt"/>
                          <a:ea typeface="Times New Roman" panose="02020603050405020304" pitchFamily="18" charset="0"/>
                          <a:cs typeface="+mn-cs"/>
                        </a:rPr>
                        <a:t>L’intervento riguarda  il 1° stralcio del potenziamento della viabilità complanare al GRA, nel  tratto tra lo svincolo della Casilina e lo svincolo di Tor Bella Monaca (km 34+990 ÷ km 38+040),</a:t>
                      </a:r>
                      <a:r>
                        <a:rPr lang="it-IT" sz="800" b="0" kern="1200" baseline="0" dirty="0">
                          <a:solidFill>
                            <a:schemeClr val="tx1"/>
                          </a:solidFill>
                          <a:effectLst/>
                          <a:latin typeface="+mn-lt"/>
                          <a:ea typeface="Times New Roman" panose="02020603050405020304" pitchFamily="18" charset="0"/>
                          <a:cs typeface="+mn-cs"/>
                        </a:rPr>
                        <a:t> e precisamente </a:t>
                      </a:r>
                      <a:endParaRPr lang="it-IT" sz="800" b="0" kern="1200" dirty="0">
                        <a:solidFill>
                          <a:schemeClr val="tx1"/>
                        </a:solidFill>
                        <a:effectLst/>
                        <a:latin typeface="+mn-lt"/>
                        <a:ea typeface="Times New Roman" panose="02020603050405020304" pitchFamily="18" charset="0"/>
                        <a:cs typeface="+mn-cs"/>
                      </a:endParaRP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0" kern="1200" dirty="0">
                          <a:solidFill>
                            <a:schemeClr val="tx1"/>
                          </a:solidFill>
                          <a:effectLst/>
                          <a:latin typeface="+mn-lt"/>
                          <a:ea typeface="Times New Roman" panose="02020603050405020304" pitchFamily="18" charset="0"/>
                          <a:cs typeface="+mn-cs"/>
                        </a:rPr>
                        <a:t>la realizzazione del sistema complanare dallo svincolo Casilina fino al cavalcavia dello svincolo Mistica.</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0" kern="1200" dirty="0">
                          <a:solidFill>
                            <a:schemeClr val="tx1"/>
                          </a:solidFill>
                          <a:effectLst/>
                          <a:latin typeface="+mn-lt"/>
                          <a:ea typeface="Times New Roman" panose="02020603050405020304" pitchFamily="18" charset="0"/>
                          <a:cs typeface="+mn-cs"/>
                        </a:rPr>
                        <a:t>La sezione tipo delle complanari prevede 2 corsie di marcia da 3,50 m e banchine in destra e sinistra, per una larghezza complessiva della piattaforma pari a 8,75 m. </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0" kern="1200" dirty="0">
                          <a:solidFill>
                            <a:schemeClr val="tx1"/>
                          </a:solidFill>
                          <a:effectLst/>
                          <a:latin typeface="+mn-lt"/>
                          <a:ea typeface="Times New Roman" panose="02020603050405020304" pitchFamily="18" charset="0"/>
                          <a:cs typeface="+mn-cs"/>
                        </a:rPr>
                        <a:t>Il Progetto Preliminare complessivo (1° e 2°stralcio) redatto dal Comune ha acquisito una esclusione VIA nel 2012, ed è stato approvato da Anas</a:t>
                      </a:r>
                      <a:r>
                        <a:rPr lang="it-IT" sz="800" b="0" kern="1200" baseline="0" dirty="0">
                          <a:solidFill>
                            <a:schemeClr val="tx1"/>
                          </a:solidFill>
                          <a:effectLst/>
                          <a:latin typeface="+mn-lt"/>
                          <a:ea typeface="Times New Roman" panose="02020603050405020304" pitchFamily="18" charset="0"/>
                          <a:cs typeface="+mn-cs"/>
                        </a:rPr>
                        <a:t> nel 2014.</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0" kern="1200" dirty="0">
                          <a:solidFill>
                            <a:schemeClr val="tx1"/>
                          </a:solidFill>
                          <a:effectLst/>
                          <a:latin typeface="+mn-lt"/>
                          <a:ea typeface="Times New Roman" panose="02020603050405020304" pitchFamily="18" charset="0"/>
                          <a:cs typeface="+mn-cs"/>
                        </a:rPr>
                        <a:t>Successivamente è stato redatto</a:t>
                      </a:r>
                      <a:r>
                        <a:rPr lang="it-IT" sz="800" b="0" kern="1200" baseline="0" dirty="0">
                          <a:solidFill>
                            <a:schemeClr val="tx1"/>
                          </a:solidFill>
                          <a:effectLst/>
                          <a:latin typeface="+mn-lt"/>
                          <a:ea typeface="Times New Roman" panose="02020603050405020304" pitchFamily="18" charset="0"/>
                          <a:cs typeface="+mn-cs"/>
                        </a:rPr>
                        <a:t> il </a:t>
                      </a:r>
                      <a:r>
                        <a:rPr lang="it-IT" sz="800" b="0" kern="1200" dirty="0">
                          <a:solidFill>
                            <a:schemeClr val="tx1"/>
                          </a:solidFill>
                          <a:effectLst/>
                          <a:latin typeface="+mn-lt"/>
                          <a:ea typeface="Times New Roman" panose="02020603050405020304" pitchFamily="18" charset="0"/>
                          <a:cs typeface="+mn-cs"/>
                        </a:rPr>
                        <a:t>Progetto Definitivo complessivo da Progettisti incaricati da Galotti (privato in convenzione con il Comune), con il quale</a:t>
                      </a:r>
                      <a:r>
                        <a:rPr lang="it-IT" sz="800" b="0" kern="1200" baseline="0" dirty="0">
                          <a:solidFill>
                            <a:schemeClr val="tx1"/>
                          </a:solidFill>
                          <a:effectLst/>
                          <a:latin typeface="+mn-lt"/>
                          <a:ea typeface="Times New Roman" panose="02020603050405020304" pitchFamily="18" charset="0"/>
                          <a:cs typeface="+mn-cs"/>
                        </a:rPr>
                        <a:t> è stata espletata la </a:t>
                      </a:r>
                      <a:r>
                        <a:rPr lang="it-IT" sz="800" b="0" kern="1200" baseline="0" dirty="0" err="1">
                          <a:solidFill>
                            <a:schemeClr val="tx1"/>
                          </a:solidFill>
                          <a:effectLst/>
                          <a:latin typeface="+mn-lt"/>
                          <a:ea typeface="Times New Roman" panose="02020603050405020304" pitchFamily="18" charset="0"/>
                          <a:cs typeface="+mn-cs"/>
                        </a:rPr>
                        <a:t>CdS</a:t>
                      </a:r>
                      <a:r>
                        <a:rPr lang="it-IT" sz="800" b="0" kern="1200" baseline="0" dirty="0">
                          <a:solidFill>
                            <a:schemeClr val="tx1"/>
                          </a:solidFill>
                          <a:effectLst/>
                          <a:latin typeface="+mn-lt"/>
                          <a:ea typeface="Times New Roman" panose="02020603050405020304" pitchFamily="18" charset="0"/>
                          <a:cs typeface="+mn-cs"/>
                        </a:rPr>
                        <a:t> </a:t>
                      </a:r>
                      <a:r>
                        <a:rPr lang="it-IT" sz="800" b="0" kern="1200" dirty="0">
                          <a:solidFill>
                            <a:schemeClr val="tx1"/>
                          </a:solidFill>
                          <a:effectLst/>
                          <a:latin typeface="+mn-lt"/>
                          <a:ea typeface="Times New Roman" panose="02020603050405020304" pitchFamily="18" charset="0"/>
                          <a:cs typeface="+mn-cs"/>
                        </a:rPr>
                        <a:t> ed assunti i pareri favorevoli degli Enti e raggiunta l’Intesa Stato–Regione nel 2015,</a:t>
                      </a:r>
                      <a:r>
                        <a:rPr lang="it-IT" sz="800" b="0" kern="1200" baseline="0" dirty="0">
                          <a:solidFill>
                            <a:schemeClr val="tx1"/>
                          </a:solidFill>
                          <a:effectLst/>
                          <a:latin typeface="+mn-lt"/>
                          <a:ea typeface="Times New Roman" panose="02020603050405020304" pitchFamily="18" charset="0"/>
                          <a:cs typeface="+mn-cs"/>
                        </a:rPr>
                        <a:t> rinnovata nel 2020 per altri 5 anni.</a:t>
                      </a:r>
                      <a:endParaRPr lang="it-IT" sz="800" b="0" kern="1200" dirty="0">
                        <a:solidFill>
                          <a:schemeClr val="tx1"/>
                        </a:solidFill>
                        <a:effectLst/>
                        <a:latin typeface="+mn-lt"/>
                        <a:ea typeface="Times New Roman" panose="02020603050405020304" pitchFamily="18" charset="0"/>
                        <a:cs typeface="+mn-cs"/>
                      </a:endParaRP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0" kern="1200" dirty="0">
                          <a:solidFill>
                            <a:schemeClr val="tx1"/>
                          </a:solidFill>
                          <a:effectLst/>
                          <a:latin typeface="+mn-lt"/>
                          <a:ea typeface="Times New Roman" panose="02020603050405020304" pitchFamily="18" charset="0"/>
                          <a:cs typeface="+mn-cs"/>
                        </a:rPr>
                        <a:t>Il PD è stato quindi ceduto ad Anas, che ad aprile 2021 ha sottoscritto con il Comune  la Convenzione tra Anas per il completamento della progettazione e l’esecuzione dell’intervento e per il finanziamento del 1°stralcio.</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0" kern="1200" dirty="0">
                          <a:solidFill>
                            <a:schemeClr val="tx1"/>
                          </a:solidFill>
                          <a:effectLst/>
                          <a:latin typeface="+mn-lt"/>
                          <a:ea typeface="Times New Roman" panose="02020603050405020304" pitchFamily="18" charset="0"/>
                          <a:cs typeface="+mn-cs"/>
                        </a:rPr>
                        <a:t>Il PD deve essere approvato da Anas, previa pubblicazione espropri ai fini della pubblica utilità conclusa a dicembre 2021, ed a seguire sarà sviluppato il PE per l’appalto dei lavori.</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7" name="Segnaposto data 4"/>
          <p:cNvSpPr txBox="1">
            <a:spLocks/>
          </p:cNvSpPr>
          <p:nvPr/>
        </p:nvSpPr>
        <p:spPr>
          <a:xfrm>
            <a:off x="8737056" y="5099586"/>
            <a:ext cx="65" cy="92333"/>
          </a:xfrm>
          <a:prstGeom prst="rect">
            <a:avLst/>
          </a:prstGeom>
          <a:solidFill>
            <a:schemeClr val="bg1"/>
          </a:solidFill>
          <a:effectLst/>
        </p:spPr>
        <p:txBody>
          <a:bodyPr wrap="none" lIns="0" tIns="0" rIns="0" bIns="0" rtlCol="0" anchor="ctr">
            <a:spAutoFit/>
          </a:bodyPr>
          <a:lstStyle>
            <a:defPPr>
              <a:defRPr lang="en-US"/>
            </a:defPPr>
            <a:lvl1pPr algn="r" defTabSz="1219170">
              <a:defRPr lang="it-IT" sz="800" smtClean="0">
                <a:solidFill>
                  <a:srgbClr val="DC002E"/>
                </a:solidFill>
                <a:effectLst/>
              </a:defRPr>
            </a:lvl1pPr>
          </a:lstStyle>
          <a:p>
            <a:endParaRPr sz="600" dirty="0"/>
          </a:p>
        </p:txBody>
      </p:sp>
      <p:graphicFrame>
        <p:nvGraphicFramePr>
          <p:cNvPr id="6" name="Diagramma 5"/>
          <p:cNvGraphicFramePr/>
          <p:nvPr>
            <p:extLst>
              <p:ext uri="{D42A27DB-BD31-4B8C-83A1-F6EECF244321}">
                <p14:modId xmlns:p14="http://schemas.microsoft.com/office/powerpoint/2010/main" val="1900822394"/>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6494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ext uri="{D42A27DB-BD31-4B8C-83A1-F6EECF244321}">
                <p14:modId xmlns:p14="http://schemas.microsoft.com/office/powerpoint/2010/main" val="2777494965"/>
              </p:ext>
            </p:extLst>
          </p:nvPr>
        </p:nvGraphicFramePr>
        <p:xfrm>
          <a:off x="259299" y="948452"/>
          <a:ext cx="8152673" cy="4576047"/>
        </p:xfrm>
        <a:graphic>
          <a:graphicData uri="http://schemas.openxmlformats.org/drawingml/2006/table">
            <a:tbl>
              <a:tblPr firstRow="1" bandRow="1">
                <a:tableStyleId>{69012ECD-51FC-41F1-AA8D-1B2483CD663E}</a:tableStyleId>
              </a:tblPr>
              <a:tblGrid>
                <a:gridCol w="277404">
                  <a:extLst>
                    <a:ext uri="{9D8B030D-6E8A-4147-A177-3AD203B41FA5}">
                      <a16:colId xmlns:a16="http://schemas.microsoft.com/office/drawing/2014/main" val="1558833783"/>
                    </a:ext>
                  </a:extLst>
                </a:gridCol>
                <a:gridCol w="781812">
                  <a:extLst>
                    <a:ext uri="{9D8B030D-6E8A-4147-A177-3AD203B41FA5}">
                      <a16:colId xmlns:a16="http://schemas.microsoft.com/office/drawing/2014/main" val="1626167920"/>
                    </a:ext>
                  </a:extLst>
                </a:gridCol>
                <a:gridCol w="1090422">
                  <a:extLst>
                    <a:ext uri="{9D8B030D-6E8A-4147-A177-3AD203B41FA5}">
                      <a16:colId xmlns:a16="http://schemas.microsoft.com/office/drawing/2014/main" val="967363192"/>
                    </a:ext>
                  </a:extLst>
                </a:gridCol>
                <a:gridCol w="1057325">
                  <a:extLst>
                    <a:ext uri="{9D8B030D-6E8A-4147-A177-3AD203B41FA5}">
                      <a16:colId xmlns:a16="http://schemas.microsoft.com/office/drawing/2014/main" val="2536182727"/>
                    </a:ext>
                  </a:extLst>
                </a:gridCol>
                <a:gridCol w="945211">
                  <a:extLst>
                    <a:ext uri="{9D8B030D-6E8A-4147-A177-3AD203B41FA5}">
                      <a16:colId xmlns:a16="http://schemas.microsoft.com/office/drawing/2014/main" val="530699571"/>
                    </a:ext>
                  </a:extLst>
                </a:gridCol>
                <a:gridCol w="4000499">
                  <a:extLst>
                    <a:ext uri="{9D8B030D-6E8A-4147-A177-3AD203B41FA5}">
                      <a16:colId xmlns:a16="http://schemas.microsoft.com/office/drawing/2014/main" val="2040920020"/>
                    </a:ext>
                  </a:extLst>
                </a:gridCol>
              </a:tblGrid>
              <a:tr h="422527">
                <a:tc>
                  <a:txBody>
                    <a:bodyPr/>
                    <a:lstStyle/>
                    <a:p>
                      <a:r>
                        <a:rPr lang="it-IT" sz="1100" dirty="0"/>
                        <a:t>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100" dirty="0"/>
                        <a:t>Strada</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100" dirty="0"/>
                        <a:t>Titolo intervento</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a:t>Importo Mln€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err="1"/>
                        <a:t>Appaltabilità</a:t>
                      </a:r>
                      <a:endParaRPr lang="it-IT" sz="1100"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a:t>Note</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0396517"/>
                  </a:ext>
                </a:extLst>
              </a:tr>
              <a:tr h="4153520">
                <a:tc>
                  <a:txBody>
                    <a:bodyPr/>
                    <a:lstStyle/>
                    <a:p>
                      <a:pPr algn="ctr"/>
                      <a:r>
                        <a:rPr lang="it-IT" sz="900" dirty="0"/>
                        <a:t>5</a:t>
                      </a:r>
                    </a:p>
                    <a:p>
                      <a:pPr algn="ctr"/>
                      <a:r>
                        <a:rPr lang="it-IT" sz="900" dirty="0"/>
                        <a:t>(*)</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800" b="1" kern="1200" dirty="0">
                          <a:solidFill>
                            <a:schemeClr val="tx1"/>
                          </a:solidFill>
                          <a:effectLst/>
                          <a:latin typeface="+mn-lt"/>
                          <a:ea typeface="+mn-ea"/>
                          <a:cs typeface="+mn-cs"/>
                        </a:rPr>
                        <a:t>S.S.675 </a:t>
                      </a:r>
                    </a:p>
                    <a:p>
                      <a:pPr marL="0" marR="0" indent="0" algn="l" defTabSz="914400" rtl="0" eaLnBrk="1" fontAlgn="auto" latinLnBrk="0" hangingPunct="1">
                        <a:lnSpc>
                          <a:spcPct val="100000"/>
                        </a:lnSpc>
                        <a:spcBef>
                          <a:spcPts val="0"/>
                        </a:spcBef>
                        <a:spcAft>
                          <a:spcPts val="0"/>
                        </a:spcAft>
                        <a:buClrTx/>
                        <a:buSzTx/>
                        <a:buFontTx/>
                        <a:buNone/>
                        <a:tabLst/>
                        <a:defRPr/>
                      </a:pPr>
                      <a:r>
                        <a:rPr lang="it-IT" sz="800" b="0" kern="1200" dirty="0">
                          <a:solidFill>
                            <a:schemeClr val="tx1"/>
                          </a:solidFill>
                          <a:effectLst/>
                          <a:latin typeface="+mn-lt"/>
                          <a:ea typeface="+mn-ea"/>
                          <a:cs typeface="+mn-cs"/>
                        </a:rPr>
                        <a:t>Umbro-Laziale</a:t>
                      </a:r>
                      <a:endParaRPr lang="it-IT" sz="800"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just"/>
                      <a:r>
                        <a:rPr lang="it-IT" sz="800" kern="1200" dirty="0">
                          <a:solidFill>
                            <a:schemeClr val="tx1"/>
                          </a:solidFill>
                          <a:effectLst/>
                          <a:latin typeface="+mn-lt"/>
                          <a:ea typeface="+mn-ea"/>
                          <a:cs typeface="+mn-cs"/>
                        </a:rPr>
                        <a:t>Sistema infrastrutturale del collegamento del porto di Civitavecchia con il nodo intermodale di Orte.</a:t>
                      </a:r>
                      <a:r>
                        <a:rPr lang="it-IT" sz="800" kern="1200" baseline="0" dirty="0">
                          <a:solidFill>
                            <a:schemeClr val="tx1"/>
                          </a:solidFill>
                          <a:effectLst/>
                          <a:latin typeface="+mn-lt"/>
                          <a:ea typeface="+mn-ea"/>
                          <a:cs typeface="+mn-cs"/>
                        </a:rPr>
                        <a:t> </a:t>
                      </a:r>
                      <a:r>
                        <a:rPr lang="it-IT" sz="800" kern="1200" dirty="0">
                          <a:solidFill>
                            <a:schemeClr val="tx1"/>
                          </a:solidFill>
                          <a:effectLst/>
                          <a:latin typeface="+mn-lt"/>
                          <a:ea typeface="+mn-ea"/>
                          <a:cs typeface="+mn-cs"/>
                        </a:rPr>
                        <a:t>Tratta Monte Romano est</a:t>
                      </a:r>
                      <a:r>
                        <a:rPr lang="it-IT" sz="800" kern="1200" baseline="0" dirty="0">
                          <a:solidFill>
                            <a:schemeClr val="tx1"/>
                          </a:solidFill>
                          <a:effectLst/>
                          <a:latin typeface="+mn-lt"/>
                          <a:ea typeface="+mn-ea"/>
                          <a:cs typeface="+mn-cs"/>
                        </a:rPr>
                        <a:t> – </a:t>
                      </a:r>
                      <a:r>
                        <a:rPr lang="it-IT" sz="800" kern="1200" dirty="0" err="1">
                          <a:solidFill>
                            <a:schemeClr val="tx1"/>
                          </a:solidFill>
                          <a:effectLst/>
                          <a:latin typeface="+mn-lt"/>
                          <a:ea typeface="+mn-ea"/>
                          <a:cs typeface="+mn-cs"/>
                        </a:rPr>
                        <a:t>Civitavec</a:t>
                      </a:r>
                      <a:r>
                        <a:rPr lang="it-IT" sz="800" kern="1200" dirty="0">
                          <a:solidFill>
                            <a:schemeClr val="tx1"/>
                          </a:solidFill>
                          <a:effectLst/>
                          <a:latin typeface="+mn-lt"/>
                          <a:ea typeface="+mn-ea"/>
                          <a:cs typeface="+mn-cs"/>
                        </a:rPr>
                        <a:t>-</a:t>
                      </a:r>
                    </a:p>
                    <a:p>
                      <a:pPr algn="just"/>
                      <a:r>
                        <a:rPr lang="it-IT" sz="800" kern="1200" dirty="0" err="1">
                          <a:solidFill>
                            <a:schemeClr val="tx1"/>
                          </a:solidFill>
                          <a:effectLst/>
                          <a:latin typeface="+mn-lt"/>
                          <a:ea typeface="+mn-ea"/>
                          <a:cs typeface="+mn-cs"/>
                        </a:rPr>
                        <a:t>chia</a:t>
                      </a:r>
                      <a:r>
                        <a:rPr lang="it-IT" sz="800" kern="1200" dirty="0">
                          <a:solidFill>
                            <a:schemeClr val="tx1"/>
                          </a:solidFill>
                          <a:effectLst/>
                          <a:latin typeface="+mn-lt"/>
                          <a:ea typeface="+mn-ea"/>
                          <a:cs typeface="+mn-cs"/>
                        </a:rPr>
                        <a:t>. </a:t>
                      </a:r>
                      <a:endParaRPr lang="it-IT" sz="800"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800" b="1" kern="1200" dirty="0">
                          <a:solidFill>
                            <a:schemeClr val="tx1"/>
                          </a:solidFill>
                          <a:effectLst/>
                          <a:latin typeface="+mn-lt"/>
                          <a:ea typeface="+mn-ea"/>
                          <a:cs typeface="+mn-cs"/>
                        </a:rPr>
                        <a:t>466,77 M€</a:t>
                      </a:r>
                    </a:p>
                    <a:p>
                      <a:pPr marL="0" marR="0" indent="0" algn="ctr" defTabSz="914400" rtl="0" eaLnBrk="1" fontAlgn="auto" latinLnBrk="0" hangingPunct="1">
                        <a:lnSpc>
                          <a:spcPct val="100000"/>
                        </a:lnSpc>
                        <a:spcBef>
                          <a:spcPts val="0"/>
                        </a:spcBef>
                        <a:spcAft>
                          <a:spcPts val="0"/>
                        </a:spcAft>
                        <a:buClrTx/>
                        <a:buSzTx/>
                        <a:buFontTx/>
                        <a:buNone/>
                        <a:tabLst/>
                        <a:defRPr/>
                      </a:pPr>
                      <a:r>
                        <a:rPr lang="it-IT" sz="800" b="0" dirty="0">
                          <a:effectLst/>
                          <a:latin typeface="+mn-lt"/>
                          <a:ea typeface="Times New Roman" panose="02020603050405020304" pitchFamily="18" charset="0"/>
                        </a:rPr>
                        <a:t>finanziato per 466,77M€</a:t>
                      </a:r>
                    </a:p>
                    <a:p>
                      <a:pPr marL="0" marR="0" indent="0" algn="ctr" defTabSz="914400" rtl="0" eaLnBrk="1" fontAlgn="auto" latinLnBrk="0" hangingPunct="1">
                        <a:lnSpc>
                          <a:spcPct val="100000"/>
                        </a:lnSpc>
                        <a:spcBef>
                          <a:spcPts val="0"/>
                        </a:spcBef>
                        <a:spcAft>
                          <a:spcPts val="0"/>
                        </a:spcAft>
                        <a:buClrTx/>
                        <a:buSzTx/>
                        <a:buFontTx/>
                        <a:buNone/>
                        <a:tabLst/>
                        <a:defRPr/>
                      </a:pPr>
                      <a:endParaRPr lang="it-IT" sz="800" b="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it-IT" sz="800" b="0" i="0" u="none" strike="noStrike" kern="1200" cap="none" spc="0" normalizeH="0" baseline="0" noProof="0" dirty="0">
                          <a:ln>
                            <a:noFill/>
                          </a:ln>
                          <a:solidFill>
                            <a:srgbClr val="000000"/>
                          </a:solidFill>
                          <a:effectLst/>
                          <a:uLnTx/>
                          <a:uFillTx/>
                          <a:latin typeface="+mn-lt"/>
                          <a:ea typeface="+mn-ea"/>
                          <a:cs typeface="+mn-cs"/>
                        </a:rPr>
                        <a:t>264,82 M€ da Fondo Unico Anas, </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it-IT" sz="800" b="0" i="0" u="none" strike="noStrike" kern="1200" cap="none" spc="0" normalizeH="0" baseline="0" noProof="0" dirty="0">
                          <a:ln>
                            <a:noFill/>
                          </a:ln>
                          <a:solidFill>
                            <a:srgbClr val="000000"/>
                          </a:solidFill>
                          <a:effectLst/>
                          <a:uLnTx/>
                          <a:uFillTx/>
                          <a:latin typeface="+mn-lt"/>
                          <a:ea typeface="+mn-ea"/>
                          <a:cs typeface="+mn-cs"/>
                        </a:rPr>
                        <a:t>200 M€ da Fondo di Sviluppo e Coesione, </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it-IT" sz="800" kern="1200" dirty="0">
                          <a:solidFill>
                            <a:schemeClr val="tx1"/>
                          </a:solidFill>
                          <a:effectLst/>
                          <a:latin typeface="+mn-lt"/>
                          <a:ea typeface="+mn-ea"/>
                          <a:cs typeface="+mn-cs"/>
                        </a:rPr>
                        <a:t>1 M€ da Fonti UE </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it-IT" sz="800" b="0" i="0" u="none" strike="noStrike" kern="1200" cap="none" spc="0" normalizeH="0" baseline="0" noProof="0" dirty="0">
                          <a:ln>
                            <a:noFill/>
                          </a:ln>
                          <a:solidFill>
                            <a:srgbClr val="000000"/>
                          </a:solidFill>
                          <a:effectLst/>
                          <a:uLnTx/>
                          <a:uFillTx/>
                          <a:latin typeface="+mn-lt"/>
                          <a:ea typeface="+mn-ea"/>
                          <a:cs typeface="+mn-cs"/>
                        </a:rPr>
                        <a:t>1 M€ da Autorità Port. Civitavecchia</a:t>
                      </a:r>
                      <a:endParaRPr lang="it-IT" sz="800"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800" b="1" dirty="0"/>
                        <a:t>2022 (1° stralcio)</a:t>
                      </a:r>
                    </a:p>
                    <a:p>
                      <a:pPr algn="ctr"/>
                      <a:endParaRPr lang="it-IT" sz="800" b="1"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it-IT" sz="800" dirty="0">
                          <a:effectLst/>
                          <a:latin typeface="+mn-lt"/>
                          <a:ea typeface="Times New Roman" panose="02020603050405020304" pitchFamily="18" charset="0"/>
                          <a:cs typeface="Times New Roman" panose="02020603050405020304" pitchFamily="18" charset="0"/>
                        </a:rPr>
                        <a:t>L’intervento riguarda il completamento degli ultimi 17,6 km dell’itinerario a 4 corsie Civitavecchia–Orte–Terni, a partire dal</a:t>
                      </a:r>
                      <a:r>
                        <a:rPr lang="it-IT" sz="800" baseline="0" dirty="0">
                          <a:effectLst/>
                          <a:latin typeface="+mn-lt"/>
                          <a:ea typeface="Times New Roman" panose="02020603050405020304" pitchFamily="18" charset="0"/>
                          <a:cs typeface="Times New Roman" panose="02020603050405020304" pitchFamily="18" charset="0"/>
                        </a:rPr>
                        <a:t> termine del tratto già realizzato, a est di Monteromano, </a:t>
                      </a:r>
                      <a:r>
                        <a:rPr lang="it-IT" sz="800" dirty="0">
                          <a:effectLst/>
                          <a:latin typeface="+mn-lt"/>
                          <a:ea typeface="Times New Roman" panose="02020603050405020304" pitchFamily="18" charset="0"/>
                          <a:cs typeface="Times New Roman" panose="02020603050405020304" pitchFamily="18" charset="0"/>
                        </a:rPr>
                        <a:t>fino all’innesto con l’Aurelia in prossimità di Civitavecchia. L’infrastruttura è di categoria B “extraurbana principale”.</a:t>
                      </a:r>
                    </a:p>
                    <a:p>
                      <a:pPr algn="just">
                        <a:lnSpc>
                          <a:spcPct val="100000"/>
                        </a:lnSpc>
                        <a:spcAft>
                          <a:spcPts val="0"/>
                        </a:spcAft>
                      </a:pPr>
                      <a:r>
                        <a:rPr lang="it-IT" sz="800" dirty="0">
                          <a:effectLst/>
                          <a:latin typeface="+mn-lt"/>
                          <a:ea typeface="Times New Roman" panose="02020603050405020304" pitchFamily="18" charset="0"/>
                          <a:cs typeface="Times New Roman" panose="02020603050405020304" pitchFamily="18" charset="0"/>
                        </a:rPr>
                        <a:t>L'Anas ha redatto un Progetto Preliminare, approvato dal CIPE con delibera n.2/2018 del 28/02/2018 pubblicata sulla GURI n. 187 del 13/08/2018 con scelta di uno dei tracciati proposti. L’approvazione CIPE è stata resa con parere negativo del MATTM, e parere di compatibilità ambientale rimesso al Consiglio dei Ministri (ex art. 183, c.6 del </a:t>
                      </a:r>
                      <a:r>
                        <a:rPr lang="it-IT" sz="800" dirty="0" err="1">
                          <a:effectLst/>
                          <a:latin typeface="+mn-lt"/>
                          <a:ea typeface="Times New Roman" panose="02020603050405020304" pitchFamily="18" charset="0"/>
                          <a:cs typeface="Times New Roman" panose="02020603050405020304" pitchFamily="18" charset="0"/>
                        </a:rPr>
                        <a:t>D.lgs</a:t>
                      </a:r>
                      <a:r>
                        <a:rPr lang="it-IT" sz="800" dirty="0">
                          <a:effectLst/>
                          <a:latin typeface="+mn-lt"/>
                          <a:ea typeface="Times New Roman" panose="02020603050405020304" pitchFamily="18" charset="0"/>
                          <a:cs typeface="Times New Roman" panose="02020603050405020304" pitchFamily="18" charset="0"/>
                        </a:rPr>
                        <a:t> 163/2006)</a:t>
                      </a:r>
                    </a:p>
                    <a:p>
                      <a:pPr algn="just">
                        <a:lnSpc>
                          <a:spcPct val="100000"/>
                        </a:lnSpc>
                        <a:spcAft>
                          <a:spcPts val="0"/>
                        </a:spcAft>
                      </a:pPr>
                      <a:r>
                        <a:rPr lang="it-IT" sz="800" dirty="0">
                          <a:effectLst/>
                          <a:latin typeface="+mn-lt"/>
                          <a:ea typeface="Times New Roman" panose="02020603050405020304" pitchFamily="18" charset="0"/>
                          <a:cs typeface="Times New Roman" panose="02020603050405020304" pitchFamily="18" charset="0"/>
                        </a:rPr>
                        <a:t>Avverso la delibera CIPE n.2/2018 è stato presentato, da WWF ed altri, ricorso al TAR del Lazio, che con ordinanza 908/2018 (pubblicata il 24/01/2019) ha deliberando di rimettere il caso alla Corte di Giustizia UE. </a:t>
                      </a:r>
                    </a:p>
                    <a:p>
                      <a:pPr algn="just">
                        <a:lnSpc>
                          <a:spcPct val="100000"/>
                        </a:lnSpc>
                        <a:spcAft>
                          <a:spcPts val="0"/>
                        </a:spcAft>
                      </a:pPr>
                      <a:r>
                        <a:rPr lang="it-IT" sz="800" dirty="0">
                          <a:effectLst/>
                          <a:latin typeface="+mn-lt"/>
                          <a:ea typeface="Times New Roman" panose="02020603050405020304" pitchFamily="18" charset="0"/>
                          <a:cs typeface="Times New Roman" panose="02020603050405020304" pitchFamily="18" charset="0"/>
                        </a:rPr>
                        <a:t>Nelle more dei pronunciamenti sul ricorso avverso la delibera CIPE n.2/2018, e tenuto conto che il TAR non aveva disposto sospensive, Anas ha avviato la redazione del Progetto Definitivo affidata a progettisti esterni aggiudicatari di accordo quadro, nonché eseguito indagini geognostiche ed ambientali  propedeutiche alla stessa.</a:t>
                      </a:r>
                    </a:p>
                    <a:p>
                      <a:pPr algn="just">
                        <a:lnSpc>
                          <a:spcPct val="100000"/>
                        </a:lnSpc>
                        <a:spcAft>
                          <a:spcPts val="0"/>
                        </a:spcAft>
                      </a:pPr>
                      <a:r>
                        <a:rPr lang="it-IT" sz="800" dirty="0">
                          <a:effectLst/>
                          <a:latin typeface="+mn-lt"/>
                          <a:ea typeface="Times New Roman" panose="02020603050405020304" pitchFamily="18" charset="0"/>
                          <a:cs typeface="Times New Roman" panose="02020603050405020304" pitchFamily="18" charset="0"/>
                        </a:rPr>
                        <a:t>La Corte di giustizia UE ha pronunciato la propria sentenza in data 16.07.2020 sull’interpretazione dell’articolo 6 rimettendo le decisioni di merito al giudice nazionale. Il TAR ha emessa in data 05.10.2021 la propria sentenza, annullando sia la delibera del Consiglio dei Ministri</a:t>
                      </a:r>
                      <a:r>
                        <a:rPr lang="it-IT" sz="800" baseline="0" dirty="0">
                          <a:effectLst/>
                          <a:latin typeface="+mn-lt"/>
                          <a:ea typeface="Times New Roman" panose="02020603050405020304" pitchFamily="18" charset="0"/>
                          <a:cs typeface="Times New Roman" panose="02020603050405020304" pitchFamily="18" charset="0"/>
                        </a:rPr>
                        <a:t> </a:t>
                      </a:r>
                      <a:r>
                        <a:rPr lang="it-IT" sz="800" dirty="0">
                          <a:effectLst/>
                          <a:latin typeface="+mn-lt"/>
                          <a:ea typeface="Times New Roman" panose="02020603050405020304" pitchFamily="18" charset="0"/>
                          <a:cs typeface="Times New Roman" panose="02020603050405020304" pitchFamily="18" charset="0"/>
                        </a:rPr>
                        <a:t>di compatibilità ambientale che la delibera CIPE di approvazione del Progetto Preliminare, chiedendo la rideterminazione dei decisori sulla scorta di ulteriori approfondimenti e completamenti progettuali.</a:t>
                      </a:r>
                    </a:p>
                    <a:p>
                      <a:pPr algn="just">
                        <a:lnSpc>
                          <a:spcPct val="100000"/>
                        </a:lnSpc>
                        <a:spcAft>
                          <a:spcPts val="0"/>
                        </a:spcAft>
                      </a:pPr>
                      <a:r>
                        <a:rPr lang="it-IT" sz="800" b="0" dirty="0">
                          <a:effectLst/>
                          <a:latin typeface="+mn-lt"/>
                          <a:ea typeface="Times New Roman" panose="02020603050405020304" pitchFamily="18" charset="0"/>
                          <a:cs typeface="Times New Roman" panose="02020603050405020304" pitchFamily="18" charset="0"/>
                        </a:rPr>
                        <a:t>L’intervento rientra anche nell’elenco delle opere infrastrutturali Anas per la cui realizzazione, ai sensi dell’art. 4 del D.L. 32/2019 convertito dalla Legge n.55 del 14.06.2019, è stata disposta con DPCM del 16.04.2021 la nomina di un Commissario Straordinario. </a:t>
                      </a:r>
                    </a:p>
                    <a:p>
                      <a:pPr algn="just">
                        <a:lnSpc>
                          <a:spcPct val="100000"/>
                        </a:lnSpc>
                        <a:spcAft>
                          <a:spcPts val="0"/>
                        </a:spcAft>
                      </a:pPr>
                      <a:r>
                        <a:rPr lang="it-IT" sz="800" b="0" dirty="0">
                          <a:effectLst/>
                          <a:latin typeface="+mn-lt"/>
                          <a:ea typeface="Times New Roman" panose="02020603050405020304" pitchFamily="18" charset="0"/>
                          <a:cs typeface="Times New Roman" panose="02020603050405020304" pitchFamily="18" charset="0"/>
                        </a:rPr>
                        <a:t>In esito alla sentenza del TAR, tutte le attività sul PD sono state sospese</a:t>
                      </a:r>
                      <a:r>
                        <a:rPr lang="it-IT" sz="800" b="0" baseline="0" dirty="0">
                          <a:effectLst/>
                          <a:latin typeface="+mn-lt"/>
                          <a:ea typeface="Times New Roman" panose="02020603050405020304" pitchFamily="18" charset="0"/>
                          <a:cs typeface="Times New Roman" panose="02020603050405020304" pitchFamily="18" charset="0"/>
                        </a:rPr>
                        <a:t> ed il Commissario, per salvaguardare i finanziamenti FSC in scadenza al 12/2022, ha valutato di suddividere l’intervento in 2 stralci funzionali, dei quali il 1° finanziabile con gli FSC disponibili:</a:t>
                      </a:r>
                    </a:p>
                    <a:p>
                      <a:pPr marL="0" indent="0" algn="just">
                        <a:lnSpc>
                          <a:spcPct val="100000"/>
                        </a:lnSpc>
                        <a:spcAft>
                          <a:spcPts val="0"/>
                        </a:spcAft>
                        <a:buFont typeface="Arial" panose="020B0604020202020204" pitchFamily="34" charset="0"/>
                        <a:buNone/>
                      </a:pPr>
                      <a:r>
                        <a:rPr lang="it-IT" sz="800" b="0" baseline="0" dirty="0">
                          <a:effectLst/>
                          <a:latin typeface="+mn-lt"/>
                          <a:ea typeface="Times New Roman" panose="02020603050405020304" pitchFamily="18" charset="0"/>
                          <a:cs typeface="Times New Roman" panose="02020603050405020304" pitchFamily="18" charset="0"/>
                        </a:rPr>
                        <a:t>- 1° stralcio: Monte Romano est - Monte Romano ovest, L= 6 km ed importo investimento 235 M€;</a:t>
                      </a:r>
                    </a:p>
                    <a:p>
                      <a:pPr marL="0" indent="0" algn="just">
                        <a:lnSpc>
                          <a:spcPct val="100000"/>
                        </a:lnSpc>
                        <a:spcAft>
                          <a:spcPts val="0"/>
                        </a:spcAft>
                        <a:buFontTx/>
                        <a:buNone/>
                      </a:pPr>
                      <a:r>
                        <a:rPr lang="it-IT" sz="800" b="0" baseline="0" dirty="0">
                          <a:effectLst/>
                          <a:latin typeface="+mn-lt"/>
                          <a:ea typeface="Times New Roman" panose="02020603050405020304" pitchFamily="18" charset="0"/>
                          <a:cs typeface="Times New Roman" panose="02020603050405020304" pitchFamily="18" charset="0"/>
                        </a:rPr>
                        <a:t>- 2° stralcio: Monte Romano ovest –Aurelia, L=12 km ed importo investimento 231 M€.</a:t>
                      </a:r>
                    </a:p>
                    <a:p>
                      <a:pPr marL="0" indent="0" algn="just">
                        <a:lnSpc>
                          <a:spcPct val="100000"/>
                        </a:lnSpc>
                        <a:spcAft>
                          <a:spcPts val="0"/>
                        </a:spcAft>
                        <a:buFontTx/>
                        <a:buNone/>
                      </a:pPr>
                      <a:r>
                        <a:rPr lang="it-IT" sz="800" b="0" baseline="0" dirty="0">
                          <a:effectLst/>
                          <a:latin typeface="+mn-lt"/>
                          <a:ea typeface="Times New Roman" panose="02020603050405020304" pitchFamily="18" charset="0"/>
                          <a:cs typeface="Times New Roman" panose="02020603050405020304" pitchFamily="18" charset="0"/>
                        </a:rPr>
                        <a:t>Sono in corso da parte del Commissario le attività di approfondimento e studio richieste dalla richiamata sentenza, sia in ordine alle alternative di tracciato che alla VINCA.</a:t>
                      </a:r>
                      <a:endParaRPr lang="it-IT" sz="800" b="0" dirty="0">
                        <a:effectLst/>
                        <a:latin typeface="+mn-lt"/>
                        <a:ea typeface="Times New Roman" panose="02020603050405020304" pitchFamily="18" charset="0"/>
                        <a:cs typeface="Times New Roman" panose="02020603050405020304" pitchFamily="18" charset="0"/>
                      </a:endParaRP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 name="Segnaposto data 4"/>
          <p:cNvSpPr txBox="1">
            <a:spLocks/>
          </p:cNvSpPr>
          <p:nvPr/>
        </p:nvSpPr>
        <p:spPr>
          <a:xfrm>
            <a:off x="8737056" y="5099586"/>
            <a:ext cx="65" cy="92333"/>
          </a:xfrm>
          <a:prstGeom prst="rect">
            <a:avLst/>
          </a:prstGeom>
          <a:solidFill>
            <a:schemeClr val="bg1"/>
          </a:solidFill>
          <a:effectLst/>
        </p:spPr>
        <p:txBody>
          <a:bodyPr wrap="none" lIns="0" tIns="0" rIns="0" bIns="0" rtlCol="0" anchor="ctr">
            <a:spAutoFit/>
          </a:bodyPr>
          <a:lstStyle>
            <a:defPPr>
              <a:defRPr lang="en-US"/>
            </a:defPPr>
            <a:lvl1pPr algn="r" defTabSz="1219170">
              <a:defRPr lang="it-IT" sz="800" smtClean="0">
                <a:solidFill>
                  <a:srgbClr val="DC002E"/>
                </a:solidFill>
                <a:effectLst/>
              </a:defRPr>
            </a:lvl1pPr>
          </a:lstStyle>
          <a:p>
            <a:endParaRPr sz="600" dirty="0"/>
          </a:p>
        </p:txBody>
      </p:sp>
      <p:sp>
        <p:nvSpPr>
          <p:cNvPr id="8" name="Segnaposto data 4"/>
          <p:cNvSpPr>
            <a:spLocks noGrp="1"/>
          </p:cNvSpPr>
          <p:nvPr>
            <p:ph type="dt" sz="half" idx="2"/>
          </p:nvPr>
        </p:nvSpPr>
        <p:spPr>
          <a:xfrm flipH="1">
            <a:off x="595229" y="4746951"/>
            <a:ext cx="1791260" cy="184666"/>
          </a:xfrm>
          <a:ln w="6350">
            <a:solidFill>
              <a:schemeClr val="tx1"/>
            </a:solidFill>
          </a:ln>
        </p:spPr>
        <p:txBody>
          <a:bodyPr/>
          <a:lstStyle/>
          <a:p>
            <a:pPr defTabSz="914378">
              <a:defRPr/>
            </a:pPr>
            <a:r>
              <a:rPr lang="it-IT" sz="1200" dirty="0">
                <a:ln w="0"/>
                <a:solidFill>
                  <a:schemeClr val="tx1"/>
                </a:solidFill>
                <a:effectLst>
                  <a:outerShdw blurRad="38100" dist="19050" dir="2700000" algn="tl" rotWithShape="0">
                    <a:schemeClr val="dk1">
                      <a:alpha val="40000"/>
                    </a:schemeClr>
                  </a:outerShdw>
                </a:effectLst>
              </a:rPr>
              <a:t>(*) Intervento commissariale</a:t>
            </a:r>
            <a:endParaRPr sz="1200" dirty="0">
              <a:ln w="0"/>
              <a:solidFill>
                <a:schemeClr val="tx1"/>
              </a:solidFill>
              <a:effectLst>
                <a:outerShdw blurRad="38100" dist="19050" dir="2700000" algn="tl" rotWithShape="0">
                  <a:schemeClr val="dk1">
                    <a:alpha val="40000"/>
                  </a:schemeClr>
                </a:outerShdw>
              </a:effectLst>
            </a:endParaRPr>
          </a:p>
        </p:txBody>
      </p:sp>
      <p:graphicFrame>
        <p:nvGraphicFramePr>
          <p:cNvPr id="7" name="Diagramma 6"/>
          <p:cNvGraphicFramePr/>
          <p:nvPr>
            <p:extLst>
              <p:ext uri="{D42A27DB-BD31-4B8C-83A1-F6EECF244321}">
                <p14:modId xmlns:p14="http://schemas.microsoft.com/office/powerpoint/2010/main" val="1900822394"/>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8746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ext uri="{D42A27DB-BD31-4B8C-83A1-F6EECF244321}">
                <p14:modId xmlns:p14="http://schemas.microsoft.com/office/powerpoint/2010/main" val="1399806079"/>
              </p:ext>
            </p:extLst>
          </p:nvPr>
        </p:nvGraphicFramePr>
        <p:xfrm>
          <a:off x="167063" y="839266"/>
          <a:ext cx="8205329" cy="4754880"/>
        </p:xfrm>
        <a:graphic>
          <a:graphicData uri="http://schemas.openxmlformats.org/drawingml/2006/table">
            <a:tbl>
              <a:tblPr firstRow="1" bandRow="1">
                <a:tableStyleId>{69012ECD-51FC-41F1-AA8D-1B2483CD663E}</a:tableStyleId>
              </a:tblPr>
              <a:tblGrid>
                <a:gridCol w="277404">
                  <a:extLst>
                    <a:ext uri="{9D8B030D-6E8A-4147-A177-3AD203B41FA5}">
                      <a16:colId xmlns:a16="http://schemas.microsoft.com/office/drawing/2014/main" val="1558833783"/>
                    </a:ext>
                  </a:extLst>
                </a:gridCol>
                <a:gridCol w="628628">
                  <a:extLst>
                    <a:ext uri="{9D8B030D-6E8A-4147-A177-3AD203B41FA5}">
                      <a16:colId xmlns:a16="http://schemas.microsoft.com/office/drawing/2014/main" val="1626167920"/>
                    </a:ext>
                  </a:extLst>
                </a:gridCol>
                <a:gridCol w="1138052">
                  <a:extLst>
                    <a:ext uri="{9D8B030D-6E8A-4147-A177-3AD203B41FA5}">
                      <a16:colId xmlns:a16="http://schemas.microsoft.com/office/drawing/2014/main" val="967363192"/>
                    </a:ext>
                  </a:extLst>
                </a:gridCol>
                <a:gridCol w="900485">
                  <a:extLst>
                    <a:ext uri="{9D8B030D-6E8A-4147-A177-3AD203B41FA5}">
                      <a16:colId xmlns:a16="http://schemas.microsoft.com/office/drawing/2014/main" val="2536182727"/>
                    </a:ext>
                  </a:extLst>
                </a:gridCol>
                <a:gridCol w="995548">
                  <a:extLst>
                    <a:ext uri="{9D8B030D-6E8A-4147-A177-3AD203B41FA5}">
                      <a16:colId xmlns:a16="http://schemas.microsoft.com/office/drawing/2014/main" val="530699571"/>
                    </a:ext>
                  </a:extLst>
                </a:gridCol>
                <a:gridCol w="4265212">
                  <a:extLst>
                    <a:ext uri="{9D8B030D-6E8A-4147-A177-3AD203B41FA5}">
                      <a16:colId xmlns:a16="http://schemas.microsoft.com/office/drawing/2014/main" val="2040920020"/>
                    </a:ext>
                  </a:extLst>
                </a:gridCol>
              </a:tblGrid>
              <a:tr h="393961">
                <a:tc>
                  <a:txBody>
                    <a:bodyPr/>
                    <a:lstStyle/>
                    <a:p>
                      <a:r>
                        <a:rPr lang="it-IT" sz="1100" dirty="0"/>
                        <a:t>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100" dirty="0"/>
                        <a:t>Strada</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100" dirty="0"/>
                        <a:t>Titolo intervento</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a:t>Importo Mln€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err="1"/>
                        <a:t>Appaltabilità</a:t>
                      </a:r>
                      <a:endParaRPr lang="it-IT" sz="1100"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a:t>Note</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0396517"/>
                  </a:ext>
                </a:extLst>
              </a:tr>
              <a:tr h="899419">
                <a:tc>
                  <a:txBody>
                    <a:bodyPr/>
                    <a:lstStyle/>
                    <a:p>
                      <a:pPr algn="ctr"/>
                      <a:r>
                        <a:rPr lang="it-IT" sz="800" dirty="0"/>
                        <a:t>6</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it-IT" sz="800" b="1" dirty="0">
                          <a:latin typeface="+mn-lt"/>
                        </a:rPr>
                        <a:t>A90</a:t>
                      </a:r>
                    </a:p>
                    <a:p>
                      <a:r>
                        <a:rPr lang="it-IT" sz="800" b="0" dirty="0">
                          <a:latin typeface="+mn-lt"/>
                        </a:rPr>
                        <a:t>Autostrada del Grande Raccordo Anulare di Roma</a:t>
                      </a:r>
                      <a:endParaRPr lang="it-IT" sz="800"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800" dirty="0"/>
                        <a:t>Svincolo Tiburtina.</a:t>
                      </a:r>
                    </a:p>
                    <a:p>
                      <a:r>
                        <a:rPr lang="it-IT" sz="800" dirty="0"/>
                        <a:t>Intervento di potenziamento dallo svincolo “centrale del Latte” allo svincolo A24 – 2° fase funzionale. </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800" b="1" dirty="0"/>
                        <a:t>65,04 M€</a:t>
                      </a:r>
                    </a:p>
                    <a:p>
                      <a:pPr algn="ctr"/>
                      <a:r>
                        <a:rPr lang="it-IT" sz="800" dirty="0"/>
                        <a:t>finanziato per € 200.000 per la sola progettazione (</a:t>
                      </a:r>
                      <a:r>
                        <a:rPr lang="it-IT" sz="800" i="1" dirty="0"/>
                        <a:t>da </a:t>
                      </a:r>
                      <a:r>
                        <a:rPr lang="it-IT" sz="800" i="1" dirty="0" err="1"/>
                        <a:t>CdP</a:t>
                      </a:r>
                      <a:r>
                        <a:rPr lang="it-IT" sz="800" i="1" dirty="0"/>
                        <a:t> 2014</a:t>
                      </a:r>
                      <a:r>
                        <a:rPr lang="it-IT" sz="800" dirty="0"/>
                        <a:t>)</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800" b="1" dirty="0"/>
                        <a:t>2023</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r>
                        <a:rPr lang="it-IT" sz="800" b="0" dirty="0"/>
                        <a:t>L'intervento prevede la realizzazione di complanari al GRA, nel tratto compreso tra lo svincolo GRA/Casal Monastero e lo svincolo GRA/Autostrada A24,</a:t>
                      </a:r>
                      <a:r>
                        <a:rPr lang="it-IT" sz="800" b="0" baseline="0" dirty="0"/>
                        <a:t> e c</a:t>
                      </a:r>
                      <a:r>
                        <a:rPr lang="it-IT" sz="800" b="0" dirty="0"/>
                        <a:t>ompleta l’adeguamento e potenziamento dello svincolo della Tiburtina 1° stralcio</a:t>
                      </a:r>
                    </a:p>
                    <a:p>
                      <a:pPr algn="just"/>
                      <a:r>
                        <a:rPr lang="it-IT" sz="800" b="0" dirty="0"/>
                        <a:t>Il progetto preliminare dell'intervento (1°+2° stralcio) è stato approvato da Anas nel 2009.</a:t>
                      </a:r>
                    </a:p>
                    <a:p>
                      <a:pPr marL="0" marR="0" indent="0" algn="l" defTabSz="914400" rtl="0" eaLnBrk="1" fontAlgn="auto" latinLnBrk="0" hangingPunct="1">
                        <a:lnSpc>
                          <a:spcPct val="100000"/>
                        </a:lnSpc>
                        <a:spcBef>
                          <a:spcPts val="0"/>
                        </a:spcBef>
                        <a:spcAft>
                          <a:spcPts val="0"/>
                        </a:spcAft>
                        <a:buClrTx/>
                        <a:buSzTx/>
                        <a:buFontTx/>
                        <a:buNone/>
                        <a:tabLst/>
                        <a:defRPr/>
                      </a:pPr>
                      <a:r>
                        <a:rPr lang="it-IT" sz="800" b="0" dirty="0"/>
                        <a:t>Redatto da progettista aggiudicatario di Accordo Quadro, il Progetto Definitivo del 2°stralcio unitamente al SIA di 1° e 2°stralcio, </a:t>
                      </a:r>
                      <a:r>
                        <a:rPr lang="it-IT" sz="800" b="0" kern="1200" baseline="0" dirty="0">
                          <a:solidFill>
                            <a:schemeClr val="tx1"/>
                          </a:solidFill>
                          <a:effectLst/>
                          <a:latin typeface="+mn-lt"/>
                          <a:ea typeface="Times New Roman" panose="02020603050405020304" pitchFamily="18" charset="0"/>
                          <a:cs typeface="+mn-cs"/>
                        </a:rPr>
                        <a:t>con il quale è stata avviata la procedura VIA e di verifica preventiva archeologica con istanza del 16.12.2021.</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969803">
                <a:tc>
                  <a:txBody>
                    <a:bodyPr/>
                    <a:lstStyle/>
                    <a:p>
                      <a:pPr algn="ctr"/>
                      <a:r>
                        <a:rPr lang="it-IT" sz="800" dirty="0"/>
                        <a:t>7</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800" b="1" i="0" u="none" strike="noStrike" kern="1200" cap="none" spc="0" normalizeH="0" baseline="0" noProof="0" dirty="0">
                          <a:ln>
                            <a:noFill/>
                          </a:ln>
                          <a:solidFill>
                            <a:srgbClr val="000000"/>
                          </a:solidFill>
                          <a:effectLst/>
                          <a:uLnTx/>
                          <a:uFillTx/>
                          <a:latin typeface="+mn-lt"/>
                          <a:ea typeface="+mn-ea"/>
                          <a:cs typeface="+mn-cs"/>
                        </a:rPr>
                        <a:t>A90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800" b="0" i="0" u="none" strike="noStrike" kern="1200" cap="none" spc="0" normalizeH="0" baseline="0" noProof="0" dirty="0">
                          <a:ln>
                            <a:noFill/>
                          </a:ln>
                          <a:solidFill>
                            <a:srgbClr val="000000"/>
                          </a:solidFill>
                          <a:effectLst/>
                          <a:uLnTx/>
                          <a:uFillTx/>
                          <a:latin typeface="+mn-lt"/>
                          <a:ea typeface="+mn-ea"/>
                          <a:cs typeface="+mn-cs"/>
                        </a:rPr>
                        <a:t>Autostrada del Grande Raccordo Anulare di Roma</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800" dirty="0"/>
                        <a:t>Intervento di realizzazione di corsie complanari al GRA tra Via Casilina e lo svincolo di Tor Bella Monaca - II Stralcio. </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800" b="1" dirty="0"/>
                        <a:t>26,69 M€</a:t>
                      </a:r>
                    </a:p>
                    <a:p>
                      <a:pPr marL="0" marR="0" indent="0" algn="ctr" defTabSz="914400" rtl="0" eaLnBrk="1" fontAlgn="auto" latinLnBrk="0" hangingPunct="1">
                        <a:lnSpc>
                          <a:spcPct val="100000"/>
                        </a:lnSpc>
                        <a:spcBef>
                          <a:spcPts val="0"/>
                        </a:spcBef>
                        <a:spcAft>
                          <a:spcPts val="0"/>
                        </a:spcAft>
                        <a:buClrTx/>
                        <a:buSzTx/>
                        <a:buFontTx/>
                        <a:buNone/>
                        <a:tabLst/>
                        <a:defRPr/>
                      </a:pPr>
                      <a:r>
                        <a:rPr lang="it-IT" sz="800" b="0" dirty="0"/>
                        <a:t>non finanziato</a:t>
                      </a:r>
                    </a:p>
                    <a:p>
                      <a:pPr algn="ctr"/>
                      <a:endParaRPr lang="it-IT" sz="800" b="1"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800" b="1" dirty="0"/>
                        <a:t>2023</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it-IT" sz="800" dirty="0"/>
                        <a:t>L’intervento</a:t>
                      </a:r>
                      <a:r>
                        <a:rPr lang="it-IT" sz="800" baseline="0" dirty="0"/>
                        <a:t> costituisce il 2°stralcio </a:t>
                      </a:r>
                      <a:r>
                        <a:rPr lang="it-IT" sz="800" dirty="0"/>
                        <a:t>della viabilità complanare al GRA</a:t>
                      </a:r>
                      <a:r>
                        <a:rPr lang="it-IT" sz="800" baseline="0" dirty="0"/>
                        <a:t> nel  tratto tra lo svincolo della Casilina e lo svincolo di Tor Bella Monaca (km 34+990 ÷ km 38+040), completando i lavori di cui al 1° stralcio (descritti al precedente intervento n. 4) dallo svincolo Mistica allo svincolo Tor Bella Monaca.</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aseline="0" dirty="0"/>
                        <a:t>La sezione tipo prevede 2 corsie di marcia da 3,50 m e banchine in destra e sinistra, per una larghezza complessiva della piattaforma pari a 8,75 m. </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aseline="0" dirty="0"/>
                        <a:t>Il Progetto Preliminare complessivo (1° e 2°stralcio) redatto dal Comune ha acquisito una esclusione VIA nel 2012, ed è stato approvato da Anas nel 2014.</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aseline="0" dirty="0"/>
                        <a:t>Successivamente è stato redatto Progetto Definitivo complessivo da Progettisti incaricati da Galotti (privato in convenzione con il Comune), con il quale è stata espletata la </a:t>
                      </a:r>
                      <a:r>
                        <a:rPr lang="it-IT" sz="800" baseline="0" dirty="0" err="1"/>
                        <a:t>CdS</a:t>
                      </a:r>
                      <a:r>
                        <a:rPr lang="it-IT" sz="800" baseline="0" dirty="0"/>
                        <a:t>  ed assunti i pareri favorevoli degli Enti e raggiunta l’Intesa Stato–Regione nel 2015, rinnovata nel 2020 per altri 5 anni.</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aseline="0" dirty="0"/>
                        <a:t>Il PD complessivo è stato quindi ceduto ad Anas, che ad aprile 2021 ha sottoscritto con il Comune  la Convenzione tra Anas per il completamento della progettazione e l’esecuzione dell’intervento e per il finanziamento del 1°stralcio.</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aseline="0" dirty="0"/>
                        <a:t>Il PD deve essere approvato da Anas, previa pubblicazione espropri ai fini della pubblica utilità, completata a dicembre 2021, ed a seguire sarà sviluppato il PE per l’appalto dei lavori.</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375145">
                <a:tc>
                  <a:txBody>
                    <a:bodyPr/>
                    <a:lstStyle/>
                    <a:p>
                      <a:pPr algn="ctr"/>
                      <a:r>
                        <a:rPr lang="it-IT" sz="800" dirty="0"/>
                        <a:t>8</a:t>
                      </a:r>
                    </a:p>
                    <a:p>
                      <a:pPr algn="ctr"/>
                      <a:r>
                        <a:rPr lang="it-IT" sz="800" dirty="0"/>
                        <a:t>(*)</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800" b="1" i="0" u="none" strike="noStrike" kern="1200" cap="none" spc="0" normalizeH="0" baseline="0" noProof="0" dirty="0">
                          <a:ln>
                            <a:noFill/>
                          </a:ln>
                          <a:solidFill>
                            <a:srgbClr val="000000"/>
                          </a:solidFill>
                          <a:effectLst/>
                          <a:uLnTx/>
                          <a:uFillTx/>
                          <a:latin typeface="+mn-lt"/>
                          <a:ea typeface="+mn-ea"/>
                          <a:cs typeface="+mn-cs"/>
                        </a:rPr>
                        <a:t>S.S.4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800" b="0" i="0" u="none" strike="noStrike" kern="1200" cap="none" spc="0" normalizeH="0" baseline="0" noProof="0" dirty="0">
                          <a:ln>
                            <a:noFill/>
                          </a:ln>
                          <a:solidFill>
                            <a:srgbClr val="000000"/>
                          </a:solidFill>
                          <a:effectLst/>
                          <a:uLnTx/>
                          <a:uFillTx/>
                          <a:latin typeface="+mn-lt"/>
                          <a:ea typeface="+mn-ea"/>
                          <a:cs typeface="+mn-cs"/>
                        </a:rPr>
                        <a:t>Via Salaria</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it-IT" sz="800" dirty="0"/>
                        <a:t>Adeguamento della piattaforma stradale e messa in sicurezza dal km 56+000 al km 64+000. </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800" b="1" dirty="0"/>
                        <a:t>199,90 M€</a:t>
                      </a:r>
                    </a:p>
                    <a:p>
                      <a:pPr algn="l"/>
                      <a:r>
                        <a:rPr lang="it-IT" sz="800" dirty="0"/>
                        <a:t>finanziato per 10,94 M€ </a:t>
                      </a:r>
                    </a:p>
                    <a:p>
                      <a:pPr marL="171450" indent="-171450" algn="l">
                        <a:buFont typeface="Wingdings" panose="05000000000000000000" pitchFamily="2" charset="2"/>
                        <a:buChar char="§"/>
                      </a:pPr>
                      <a:r>
                        <a:rPr lang="it-IT" sz="800" i="0" dirty="0"/>
                        <a:t>10,7 M€ Regione Lazio </a:t>
                      </a:r>
                    </a:p>
                    <a:p>
                      <a:pPr marL="171450" indent="-171450" algn="l">
                        <a:buFont typeface="Wingdings" panose="05000000000000000000" pitchFamily="2" charset="2"/>
                        <a:buChar char="§"/>
                      </a:pPr>
                      <a:r>
                        <a:rPr lang="it-IT" sz="800" i="0" dirty="0"/>
                        <a:t>€ 0,24 M€ </a:t>
                      </a:r>
                      <a:r>
                        <a:rPr lang="it-IT" sz="800" i="0" dirty="0" err="1"/>
                        <a:t>CdP</a:t>
                      </a:r>
                      <a:r>
                        <a:rPr lang="it-IT" sz="800" i="0" dirty="0"/>
                        <a:t> 2014</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800" b="1" dirty="0">
                          <a:solidFill>
                            <a:schemeClr val="tx1"/>
                          </a:solidFill>
                        </a:rPr>
                        <a:t>2022</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it-IT" sz="800" dirty="0"/>
                        <a:t>L’intervento</a:t>
                      </a:r>
                      <a:r>
                        <a:rPr lang="it-IT" sz="800" baseline="0" dirty="0"/>
                        <a:t> </a:t>
                      </a:r>
                      <a:r>
                        <a:rPr lang="it-IT" sz="800" dirty="0"/>
                        <a:t>realizza l'adeguamento da due</a:t>
                      </a:r>
                      <a:r>
                        <a:rPr lang="it-IT" sz="800" baseline="0" dirty="0"/>
                        <a:t> a quattro corsie, con piattaforma di larghezza ridotta, </a:t>
                      </a:r>
                      <a:r>
                        <a:rPr lang="it-IT" sz="800" dirty="0"/>
                        <a:t>del tratto di S.S.4 “Salaria” tra il km 56+000 e il km 64+000,</a:t>
                      </a:r>
                      <a:r>
                        <a:rPr lang="it-IT" sz="800" baseline="0" dirty="0"/>
                        <a:t> </a:t>
                      </a:r>
                      <a:r>
                        <a:rPr lang="it-IT" sz="800" dirty="0"/>
                        <a:t>dalla rotatoria Ponte </a:t>
                      </a:r>
                      <a:r>
                        <a:rPr lang="it-IT" sz="800" dirty="0" err="1"/>
                        <a:t>Buida</a:t>
                      </a:r>
                      <a:r>
                        <a:rPr lang="it-IT" sz="800" dirty="0"/>
                        <a:t> fino alla rotatoria sullo svincolo di Turano,</a:t>
                      </a:r>
                      <a:r>
                        <a:rPr lang="it-IT" sz="800" baseline="0" dirty="0"/>
                        <a:t> e la messa in sicurezza con risistemazione delle intersezioni ed eliminazione degli accessi. </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aseline="0" dirty="0"/>
                        <a:t>Per l’intervento è stato redatto da Anas nel 2012 un Progetto Preliminare, con il quale espletata la Verifica Archeologica preventiva nel 2012 e sul quale avviata poi la successiva fase progettuale.</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aseline="0" dirty="0"/>
                        <a:t>Redatto da progettista aggiudicatario di Accordo Quadro, il Progetto Definitivo + SIA unitamente al 2° lotto (intervento n. 12), con i quali è stata avviata la procedura VIA con istanza del 03.12.2021.</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aseline="0" dirty="0"/>
                        <a:t>L’intervento rientra nell’elenco delle opere infrastrutturali Anas per la cui realizzazione, ai sensi dell’art. 4 del D.L. 32/2019 convertito dalla Legge n.55 del 14.06.2019, è stata disposta con DPCM del 16.04.2021 la nomina di un Commissario Straordinario.</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 name="Segnaposto data 4"/>
          <p:cNvSpPr txBox="1">
            <a:spLocks/>
          </p:cNvSpPr>
          <p:nvPr/>
        </p:nvSpPr>
        <p:spPr>
          <a:xfrm>
            <a:off x="8737056" y="5099586"/>
            <a:ext cx="65" cy="92333"/>
          </a:xfrm>
          <a:prstGeom prst="rect">
            <a:avLst/>
          </a:prstGeom>
          <a:solidFill>
            <a:schemeClr val="bg1"/>
          </a:solidFill>
          <a:effectLst/>
        </p:spPr>
        <p:txBody>
          <a:bodyPr wrap="none" lIns="0" tIns="0" rIns="0" bIns="0" rtlCol="0" anchor="ctr">
            <a:spAutoFit/>
          </a:bodyPr>
          <a:lstStyle>
            <a:defPPr>
              <a:defRPr lang="en-US"/>
            </a:defPPr>
            <a:lvl1pPr algn="r" defTabSz="1219170">
              <a:defRPr lang="it-IT" sz="800" smtClean="0">
                <a:solidFill>
                  <a:srgbClr val="DC002E"/>
                </a:solidFill>
                <a:effectLst/>
              </a:defRPr>
            </a:lvl1pPr>
          </a:lstStyle>
          <a:p>
            <a:endParaRPr sz="600" dirty="0"/>
          </a:p>
        </p:txBody>
      </p:sp>
      <p:sp>
        <p:nvSpPr>
          <p:cNvPr id="7" name="Segnaposto data 4"/>
          <p:cNvSpPr>
            <a:spLocks noGrp="1"/>
          </p:cNvSpPr>
          <p:nvPr>
            <p:ph type="dt" sz="half" idx="2"/>
          </p:nvPr>
        </p:nvSpPr>
        <p:spPr>
          <a:xfrm flipH="1">
            <a:off x="1497906" y="5145751"/>
            <a:ext cx="1791260" cy="184666"/>
          </a:xfrm>
          <a:ln w="6350">
            <a:solidFill>
              <a:schemeClr val="tx1"/>
            </a:solidFill>
          </a:ln>
        </p:spPr>
        <p:txBody>
          <a:bodyPr/>
          <a:lstStyle/>
          <a:p>
            <a:pPr defTabSz="914378">
              <a:defRPr/>
            </a:pPr>
            <a:r>
              <a:rPr lang="it-IT" sz="1200" dirty="0">
                <a:ln w="0"/>
                <a:solidFill>
                  <a:schemeClr val="tx1"/>
                </a:solidFill>
                <a:effectLst>
                  <a:outerShdw blurRad="38100" dist="19050" dir="2700000" algn="tl" rotWithShape="0">
                    <a:schemeClr val="dk1">
                      <a:alpha val="40000"/>
                    </a:schemeClr>
                  </a:outerShdw>
                </a:effectLst>
              </a:rPr>
              <a:t>(*) Intervento commissariale</a:t>
            </a:r>
            <a:endParaRPr sz="1200" dirty="0">
              <a:ln w="0"/>
              <a:solidFill>
                <a:schemeClr val="tx1"/>
              </a:solidFill>
              <a:effectLst>
                <a:outerShdw blurRad="38100" dist="19050" dir="2700000" algn="tl" rotWithShape="0">
                  <a:schemeClr val="dk1">
                    <a:alpha val="40000"/>
                  </a:schemeClr>
                </a:outerShdw>
              </a:effectLst>
            </a:endParaRPr>
          </a:p>
        </p:txBody>
      </p:sp>
      <p:graphicFrame>
        <p:nvGraphicFramePr>
          <p:cNvPr id="8" name="Diagramma 7"/>
          <p:cNvGraphicFramePr/>
          <p:nvPr>
            <p:extLst>
              <p:ext uri="{D42A27DB-BD31-4B8C-83A1-F6EECF244321}">
                <p14:modId xmlns:p14="http://schemas.microsoft.com/office/powerpoint/2010/main" val="1900822394"/>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65860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ext uri="{D42A27DB-BD31-4B8C-83A1-F6EECF244321}">
                <p14:modId xmlns:p14="http://schemas.microsoft.com/office/powerpoint/2010/main" val="3336011757"/>
              </p:ext>
            </p:extLst>
          </p:nvPr>
        </p:nvGraphicFramePr>
        <p:xfrm>
          <a:off x="259299" y="906202"/>
          <a:ext cx="8152673" cy="4267200"/>
        </p:xfrm>
        <a:graphic>
          <a:graphicData uri="http://schemas.openxmlformats.org/drawingml/2006/table">
            <a:tbl>
              <a:tblPr firstRow="1" bandRow="1">
                <a:tableStyleId>{69012ECD-51FC-41F1-AA8D-1B2483CD663E}</a:tableStyleId>
              </a:tblPr>
              <a:tblGrid>
                <a:gridCol w="277404">
                  <a:extLst>
                    <a:ext uri="{9D8B030D-6E8A-4147-A177-3AD203B41FA5}">
                      <a16:colId xmlns:a16="http://schemas.microsoft.com/office/drawing/2014/main" val="1558833783"/>
                    </a:ext>
                  </a:extLst>
                </a:gridCol>
                <a:gridCol w="781812">
                  <a:extLst>
                    <a:ext uri="{9D8B030D-6E8A-4147-A177-3AD203B41FA5}">
                      <a16:colId xmlns:a16="http://schemas.microsoft.com/office/drawing/2014/main" val="1626167920"/>
                    </a:ext>
                  </a:extLst>
                </a:gridCol>
                <a:gridCol w="1090422">
                  <a:extLst>
                    <a:ext uri="{9D8B030D-6E8A-4147-A177-3AD203B41FA5}">
                      <a16:colId xmlns:a16="http://schemas.microsoft.com/office/drawing/2014/main" val="967363192"/>
                    </a:ext>
                  </a:extLst>
                </a:gridCol>
                <a:gridCol w="1057325">
                  <a:extLst>
                    <a:ext uri="{9D8B030D-6E8A-4147-A177-3AD203B41FA5}">
                      <a16:colId xmlns:a16="http://schemas.microsoft.com/office/drawing/2014/main" val="2536182727"/>
                    </a:ext>
                  </a:extLst>
                </a:gridCol>
                <a:gridCol w="929971">
                  <a:extLst>
                    <a:ext uri="{9D8B030D-6E8A-4147-A177-3AD203B41FA5}">
                      <a16:colId xmlns:a16="http://schemas.microsoft.com/office/drawing/2014/main" val="530699571"/>
                    </a:ext>
                  </a:extLst>
                </a:gridCol>
                <a:gridCol w="4015739">
                  <a:extLst>
                    <a:ext uri="{9D8B030D-6E8A-4147-A177-3AD203B41FA5}">
                      <a16:colId xmlns:a16="http://schemas.microsoft.com/office/drawing/2014/main" val="2040920020"/>
                    </a:ext>
                  </a:extLst>
                </a:gridCol>
              </a:tblGrid>
              <a:tr h="313420">
                <a:tc>
                  <a:txBody>
                    <a:bodyPr/>
                    <a:lstStyle/>
                    <a:p>
                      <a:r>
                        <a:rPr lang="it-IT" sz="1100" dirty="0"/>
                        <a:t>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100" dirty="0"/>
                        <a:t>Strada</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100" dirty="0"/>
                        <a:t>Titolo intervento</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a:t>Importo Mln€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err="1"/>
                        <a:t>Appaltabilità</a:t>
                      </a:r>
                      <a:endParaRPr lang="it-IT" sz="1100"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a:t>Note</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0396517"/>
                  </a:ext>
                </a:extLst>
              </a:tr>
              <a:tr h="1554480">
                <a:tc>
                  <a:txBody>
                    <a:bodyPr/>
                    <a:lstStyle/>
                    <a:p>
                      <a:pPr algn="ctr"/>
                      <a:r>
                        <a:rPr lang="it-IT" sz="800" dirty="0"/>
                        <a:t>9</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800" b="1" i="0" u="none" strike="noStrike" kern="1200" cap="none" spc="0" normalizeH="0" baseline="0" noProof="0" dirty="0">
                          <a:ln>
                            <a:noFill/>
                          </a:ln>
                          <a:solidFill>
                            <a:srgbClr val="000000"/>
                          </a:solidFill>
                          <a:effectLst/>
                          <a:uLnTx/>
                          <a:uFillTx/>
                          <a:latin typeface="+mn-lt"/>
                          <a:ea typeface="+mn-ea"/>
                          <a:cs typeface="+mn-cs"/>
                        </a:rPr>
                        <a:t>S.S.7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800" b="0" i="0" u="none" strike="noStrike" kern="1200" cap="none" spc="0" normalizeH="0" baseline="0" noProof="0" dirty="0">
                          <a:ln>
                            <a:noFill/>
                          </a:ln>
                          <a:solidFill>
                            <a:srgbClr val="000000"/>
                          </a:solidFill>
                          <a:effectLst/>
                          <a:uLnTx/>
                          <a:uFillTx/>
                          <a:latin typeface="+mn-lt"/>
                          <a:ea typeface="+mn-ea"/>
                          <a:cs typeface="+mn-cs"/>
                        </a:rPr>
                        <a:t>Via Appia</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800" dirty="0"/>
                        <a:t>Variante in Comune di Formia (Pedemontana). </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00"/>
                    </a:solidFill>
                  </a:tcPr>
                </a:tc>
                <a:tc>
                  <a:txBody>
                    <a:bodyPr/>
                    <a:lstStyle/>
                    <a:p>
                      <a:pPr algn="ctr"/>
                      <a:r>
                        <a:rPr lang="it-IT" sz="800" b="1" dirty="0"/>
                        <a:t>334,80 M€</a:t>
                      </a:r>
                    </a:p>
                    <a:p>
                      <a:pPr algn="l"/>
                      <a:r>
                        <a:rPr kumimoji="0" lang="it-IT" sz="800" b="0" i="0" u="none" strike="noStrike" kern="1200" cap="none" spc="0" normalizeH="0" baseline="0" noProof="0" dirty="0">
                          <a:ln>
                            <a:noFill/>
                          </a:ln>
                          <a:solidFill>
                            <a:srgbClr val="000000"/>
                          </a:solidFill>
                          <a:effectLst/>
                          <a:uLnTx/>
                          <a:uFillTx/>
                          <a:latin typeface="+mn-lt"/>
                          <a:ea typeface="+mn-ea"/>
                          <a:cs typeface="+mn-cs"/>
                        </a:rPr>
                        <a:t>finanziato per </a:t>
                      </a:r>
                      <a:r>
                        <a:rPr lang="it-IT" sz="800" dirty="0"/>
                        <a:t>79,25 M€ </a:t>
                      </a:r>
                    </a:p>
                    <a:p>
                      <a:pPr marL="171450" indent="-171450" algn="l">
                        <a:buFont typeface="Wingdings" panose="05000000000000000000" pitchFamily="2" charset="2"/>
                        <a:buChar char="§"/>
                      </a:pPr>
                      <a:r>
                        <a:rPr lang="it-IT" sz="800" i="0" dirty="0"/>
                        <a:t>24,70 M€ da L. Finanziaria 2006, </a:t>
                      </a:r>
                    </a:p>
                    <a:p>
                      <a:pPr marL="171450" indent="-171450" algn="l">
                        <a:buFont typeface="Wingdings" panose="05000000000000000000" pitchFamily="2" charset="2"/>
                        <a:buChar char="§"/>
                      </a:pPr>
                      <a:r>
                        <a:rPr lang="it-IT" sz="800" i="0" dirty="0"/>
                        <a:t>48,00 M€ da L. Finanziaria 2007, </a:t>
                      </a:r>
                    </a:p>
                    <a:p>
                      <a:pPr marL="171450" indent="-171450" algn="l">
                        <a:buFont typeface="Wingdings" panose="05000000000000000000" pitchFamily="2" charset="2"/>
                        <a:buChar char="§"/>
                      </a:pPr>
                      <a:r>
                        <a:rPr lang="it-IT" sz="800" i="0" dirty="0"/>
                        <a:t>5,00 M€ da Legge Finanziaria 2008</a:t>
                      </a:r>
                    </a:p>
                    <a:p>
                      <a:pPr marL="171450" indent="-171450" algn="l" defTabSz="914400" rtl="0" eaLnBrk="1" latinLnBrk="0" hangingPunct="1">
                        <a:buFont typeface="Wingdings" panose="05000000000000000000" pitchFamily="2" charset="2"/>
                        <a:buChar char="§"/>
                      </a:pPr>
                      <a:r>
                        <a:rPr lang="it-IT" sz="800" i="0" kern="1200" dirty="0">
                          <a:solidFill>
                            <a:schemeClr val="tx1"/>
                          </a:solidFill>
                          <a:latin typeface="+mn-lt"/>
                          <a:ea typeface="+mn-ea"/>
                          <a:cs typeface="+mn-cs"/>
                        </a:rPr>
                        <a:t>1,55 M€ da </a:t>
                      </a:r>
                      <a:r>
                        <a:rPr lang="it-IT" sz="800" i="0" kern="1200" dirty="0" err="1">
                          <a:solidFill>
                            <a:schemeClr val="tx1"/>
                          </a:solidFill>
                          <a:latin typeface="+mn-lt"/>
                          <a:ea typeface="+mn-ea"/>
                          <a:cs typeface="+mn-cs"/>
                        </a:rPr>
                        <a:t>CdP</a:t>
                      </a:r>
                      <a:r>
                        <a:rPr lang="it-IT" sz="800" i="0" kern="1200" dirty="0">
                          <a:solidFill>
                            <a:schemeClr val="tx1"/>
                          </a:solidFill>
                          <a:latin typeface="+mn-lt"/>
                          <a:ea typeface="+mn-ea"/>
                          <a:cs typeface="+mn-cs"/>
                        </a:rPr>
                        <a:t> 2015</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800" b="1" dirty="0"/>
                        <a:t>2024</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800" dirty="0"/>
                        <a:t>Per la Variante della S.S. 7 "Via Appia" in comune di Formia, era stato sviluppato nell'ambito delle procedure di Legge Obiettivo un progetto per la realizzazione di una strada a 4 corsie (Tipo B ai sensi del D.M. 2001) di lunghezza di 11 km, per un importo complessiva di 760 M€; sul progetto, inviato nel 2010 per approvazione ed il relativo finanziamento, non sono state mai concluse le procedure CIPE per mancanza dei finanziamenti. </a:t>
                      </a:r>
                    </a:p>
                    <a:p>
                      <a:pPr marL="0" marR="0" indent="0" algn="l" defTabSz="914400" rtl="0" eaLnBrk="1" fontAlgn="auto" latinLnBrk="0" hangingPunct="1">
                        <a:lnSpc>
                          <a:spcPct val="100000"/>
                        </a:lnSpc>
                        <a:spcBef>
                          <a:spcPts val="0"/>
                        </a:spcBef>
                        <a:spcAft>
                          <a:spcPts val="0"/>
                        </a:spcAft>
                        <a:buClrTx/>
                        <a:buSzTx/>
                        <a:buFontTx/>
                        <a:buNone/>
                        <a:tabLst/>
                        <a:defRPr/>
                      </a:pPr>
                      <a:r>
                        <a:rPr lang="it-IT" sz="800" dirty="0"/>
                        <a:t>Nel contratto di programma MIMS/ANAS è stato inserito un intervento che</a:t>
                      </a:r>
                      <a:r>
                        <a:rPr lang="it-IT" sz="800" baseline="0" dirty="0"/>
                        <a:t> </a:t>
                      </a:r>
                      <a:r>
                        <a:rPr lang="it-IT" sz="800" dirty="0"/>
                        <a:t>prevede la realizzazione di una variante  a 2 corsie,</a:t>
                      </a:r>
                      <a:r>
                        <a:rPr lang="it-IT" sz="800" baseline="0" dirty="0"/>
                        <a:t> </a:t>
                      </a:r>
                      <a:r>
                        <a:rPr lang="it-IT" sz="800" dirty="0"/>
                        <a:t>con l’obiettivo di realizzare una infrastruttura funzionale alla</a:t>
                      </a:r>
                      <a:r>
                        <a:rPr lang="it-IT" sz="800" baseline="0" dirty="0"/>
                        <a:t> diversione del traffico di attraversamento al centro abitato.</a:t>
                      </a:r>
                    </a:p>
                    <a:p>
                      <a:pPr marL="0" marR="0" indent="0" algn="l" defTabSz="914400" rtl="0" eaLnBrk="1" fontAlgn="auto" latinLnBrk="0" hangingPunct="1">
                        <a:lnSpc>
                          <a:spcPct val="100000"/>
                        </a:lnSpc>
                        <a:spcBef>
                          <a:spcPts val="0"/>
                        </a:spcBef>
                        <a:spcAft>
                          <a:spcPts val="0"/>
                        </a:spcAft>
                        <a:buClrTx/>
                        <a:buSzTx/>
                        <a:buFontTx/>
                        <a:buNone/>
                        <a:tabLst/>
                        <a:defRPr/>
                      </a:pPr>
                      <a:r>
                        <a:rPr lang="it-IT" sz="800" dirty="0"/>
                        <a:t>L’intervento</a:t>
                      </a:r>
                      <a:r>
                        <a:rPr lang="it-IT" sz="800" baseline="0" dirty="0"/>
                        <a:t> prevede una variante alla S.S.7 via Appia nel comune di Formia, con una categoria C extraurbana secondaria, di lunghezza complessiva 8 km circa </a:t>
                      </a:r>
                    </a:p>
                    <a:p>
                      <a:pPr marL="0" marR="0" indent="0" algn="l" defTabSz="914400" rtl="0" eaLnBrk="1" fontAlgn="auto" latinLnBrk="0" hangingPunct="1">
                        <a:lnSpc>
                          <a:spcPct val="100000"/>
                        </a:lnSpc>
                        <a:spcBef>
                          <a:spcPts val="0"/>
                        </a:spcBef>
                        <a:spcAft>
                          <a:spcPts val="0"/>
                        </a:spcAft>
                        <a:buClrTx/>
                        <a:buSzTx/>
                        <a:buFontTx/>
                        <a:buNone/>
                        <a:tabLst/>
                        <a:defRPr/>
                      </a:pPr>
                      <a:r>
                        <a:rPr lang="it-IT" sz="800" b="0" baseline="0" dirty="0"/>
                        <a:t>Per l’intervento è stato redatto, da progettista aggiudicatario di Accordo Quadro, il Progetto di Fattibilità Tecnico Economica, con il quale è stato richiesto il parere del CSLLPP in data 22.11.2021 ed avviata la verifica archeologica preventiva in data 30.11.2021.</a:t>
                      </a:r>
                      <a:endParaRPr lang="it-IT" sz="800" b="0"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910590">
                <a:tc>
                  <a:txBody>
                    <a:bodyPr/>
                    <a:lstStyle/>
                    <a:p>
                      <a:pPr algn="ctr"/>
                      <a:r>
                        <a:rPr lang="it-IT" sz="800" dirty="0"/>
                        <a:t>10</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it-IT" sz="800" b="1" dirty="0"/>
                        <a:t>S.S.1</a:t>
                      </a:r>
                    </a:p>
                    <a:p>
                      <a:r>
                        <a:rPr lang="it-IT" sz="800" dirty="0"/>
                        <a:t>Via Aurelia</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800" dirty="0"/>
                        <a:t>Nuovo tronco stradale e nuovi svincoli in variante alla SS1 ai centri abitati di </a:t>
                      </a:r>
                      <a:r>
                        <a:rPr lang="it-IT" sz="800" dirty="0" err="1"/>
                        <a:t>Palidoro</a:t>
                      </a:r>
                      <a:r>
                        <a:rPr lang="it-IT" sz="800" dirty="0"/>
                        <a:t> e Tre Denari</a:t>
                      </a:r>
                      <a:r>
                        <a:rPr lang="it-IT" sz="800" baseline="0" dirty="0"/>
                        <a:t> </a:t>
                      </a:r>
                      <a:r>
                        <a:rPr lang="it-IT" sz="800" dirty="0"/>
                        <a:t>tra il km 26+000 ed il km 33+000 - Intervento “C”. </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800" b="1" dirty="0"/>
                        <a:t>94,19 M€</a:t>
                      </a:r>
                    </a:p>
                    <a:p>
                      <a:pPr algn="ctr"/>
                      <a:r>
                        <a:rPr lang="it-IT" sz="800" b="0" dirty="0"/>
                        <a:t>non finanziato</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800" b="1" dirty="0"/>
                        <a:t>2025</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it-IT" sz="800" dirty="0"/>
                        <a:t>L’intervento prevede la realizzazione di un tratto di “Aurelia bis” per bypassare gli abitati di Tre denari e </a:t>
                      </a:r>
                      <a:r>
                        <a:rPr lang="it-IT" sz="800" dirty="0" err="1"/>
                        <a:t>Palidoro</a:t>
                      </a:r>
                      <a:r>
                        <a:rPr lang="it-IT" sz="800" dirty="0"/>
                        <a:t>, dall’attuale SS1 prima dello svincolo per l’autostrada </a:t>
                      </a:r>
                      <a:r>
                        <a:rPr lang="it-IT" sz="800" dirty="0" err="1"/>
                        <a:t>Roma-Civitavecchia</a:t>
                      </a:r>
                      <a:r>
                        <a:rPr lang="it-IT" sz="800" dirty="0"/>
                        <a:t>, con un nuovo svincolo ed</a:t>
                      </a:r>
                      <a:r>
                        <a:rPr lang="it-IT" sz="800" baseline="0" dirty="0"/>
                        <a:t> </a:t>
                      </a:r>
                      <a:r>
                        <a:rPr lang="it-IT" sz="800" dirty="0"/>
                        <a:t>adeguamento dello svincolo autostradale. Rientra negli interventi previsti dalla sottoscritta Convenzione tra Anas, Regione Lazio e Comune di Fiumicino che prevede interventi infrastrutturali anche per il potenziamento della viabilità da/per l'aeroporto di Fiumicino.</a:t>
                      </a:r>
                    </a:p>
                    <a:p>
                      <a:pPr marL="0" marR="0" indent="0" algn="l" defTabSz="914400" rtl="0" eaLnBrk="1" fontAlgn="auto" latinLnBrk="0" hangingPunct="1">
                        <a:lnSpc>
                          <a:spcPct val="100000"/>
                        </a:lnSpc>
                        <a:spcBef>
                          <a:spcPts val="0"/>
                        </a:spcBef>
                        <a:spcAft>
                          <a:spcPts val="0"/>
                        </a:spcAft>
                        <a:buClrTx/>
                        <a:buSzTx/>
                        <a:buFontTx/>
                        <a:buNone/>
                        <a:tabLst/>
                        <a:defRPr/>
                      </a:pPr>
                      <a:r>
                        <a:rPr lang="it-IT" sz="800" b="0" dirty="0"/>
                        <a:t>Per l’intervento non esistono</a:t>
                      </a:r>
                      <a:r>
                        <a:rPr lang="it-IT" sz="800" b="0" baseline="0" dirty="0"/>
                        <a:t> precedenti fasi progettuali, e pertanto sarà avviato il </a:t>
                      </a:r>
                      <a:r>
                        <a:rPr lang="it-IT" sz="800" b="0" dirty="0"/>
                        <a:t>Progetto di Fattibilità Tecnico Economica.</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982980">
                <a:tc>
                  <a:txBody>
                    <a:bodyPr/>
                    <a:lstStyle/>
                    <a:p>
                      <a:pPr algn="ctr"/>
                      <a:r>
                        <a:rPr lang="it-IT" sz="800" dirty="0"/>
                        <a:t>11</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800" b="1" dirty="0"/>
                        <a:t>A91</a:t>
                      </a:r>
                    </a:p>
                    <a:p>
                      <a:pPr marL="0" marR="0" indent="0" algn="l" defTabSz="914400" rtl="0" eaLnBrk="1" fontAlgn="auto" latinLnBrk="0" hangingPunct="1">
                        <a:lnSpc>
                          <a:spcPct val="100000"/>
                        </a:lnSpc>
                        <a:spcBef>
                          <a:spcPts val="0"/>
                        </a:spcBef>
                        <a:spcAft>
                          <a:spcPts val="0"/>
                        </a:spcAft>
                        <a:buClrTx/>
                        <a:buSzTx/>
                        <a:buFontTx/>
                        <a:buNone/>
                        <a:tabLst/>
                        <a:defRPr/>
                      </a:pPr>
                      <a:r>
                        <a:rPr lang="it-IT" sz="800" dirty="0"/>
                        <a:t>Autostrada Roma-Aeroporto di Fiumicino</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indent="0">
                        <a:buFontTx/>
                        <a:buNone/>
                      </a:pPr>
                      <a:r>
                        <a:rPr lang="it-IT" sz="800" dirty="0"/>
                        <a:t>Realizzazione delle complanari all’ A91 “Roma Fiumicino” tra lo svincolo di Parco de’ Medici e l’A90 G.R.A. </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800" b="1" i="0" u="none" strike="noStrike" kern="1200" cap="none" spc="0" normalizeH="0" baseline="0" noProof="0" dirty="0">
                          <a:ln>
                            <a:noFill/>
                          </a:ln>
                          <a:solidFill>
                            <a:srgbClr val="000000"/>
                          </a:solidFill>
                          <a:effectLst/>
                          <a:uLnTx/>
                          <a:uFillTx/>
                          <a:latin typeface="+mn-lt"/>
                          <a:ea typeface="+mn-ea"/>
                          <a:cs typeface="+mn-cs"/>
                        </a:rPr>
                        <a:t>20,02 M€</a:t>
                      </a:r>
                    </a:p>
                    <a:p>
                      <a:pPr algn="ctr"/>
                      <a:r>
                        <a:rPr lang="it-IT" sz="800" dirty="0"/>
                        <a:t>non finanziato</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800" b="1" dirty="0"/>
                        <a:t>2025</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it-IT" sz="800" dirty="0"/>
                        <a:t>L’intervento</a:t>
                      </a:r>
                      <a:r>
                        <a:rPr lang="it-IT" sz="800" baseline="0" dirty="0"/>
                        <a:t> </a:t>
                      </a:r>
                      <a:r>
                        <a:rPr lang="it-IT" sz="800" dirty="0"/>
                        <a:t>si sviluppa nel quadrante ovest dell’autostrada A90 - Grande Raccordo Anulare e consiste nella realizzazione dell’adeguamento dello svincolo Parco de’ Medici sull’A91 e della relativa viabilità locale, tramite realizzazione di un nuovo sottopasso autostradale</a:t>
                      </a:r>
                      <a:r>
                        <a:rPr lang="it-IT" sz="800" baseline="0" dirty="0"/>
                        <a:t> </a:t>
                      </a:r>
                      <a:r>
                        <a:rPr lang="it-IT" sz="800" dirty="0"/>
                        <a:t>e nel potenziamento del tratto dell’A91 dallo svincolo con il GRA e le Aree di Servizio Magliana Est ed Ovest. </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0" dirty="0"/>
                        <a:t>L’intervento è strettamente connesso progetto del nuovo Stadio della Roma a Tor di Valle, e necessita pertanto verificare presso il MIMS la sua strategicità.</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0" dirty="0"/>
                        <a:t>Ove confermata  la volontà di proseguire nella sua progettazione sarà attivato un Progetto di Fattibilità Tecnica Economica.</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8" name="Segnaposto data 4"/>
          <p:cNvSpPr txBox="1">
            <a:spLocks/>
          </p:cNvSpPr>
          <p:nvPr/>
        </p:nvSpPr>
        <p:spPr>
          <a:xfrm>
            <a:off x="8737056" y="5099586"/>
            <a:ext cx="65" cy="92333"/>
          </a:xfrm>
          <a:prstGeom prst="rect">
            <a:avLst/>
          </a:prstGeom>
          <a:solidFill>
            <a:schemeClr val="bg1"/>
          </a:solidFill>
          <a:effectLst/>
        </p:spPr>
        <p:txBody>
          <a:bodyPr wrap="none" lIns="0" tIns="0" rIns="0" bIns="0" rtlCol="0" anchor="ctr">
            <a:spAutoFit/>
          </a:bodyPr>
          <a:lstStyle>
            <a:defPPr>
              <a:defRPr lang="en-US"/>
            </a:defPPr>
            <a:lvl1pPr algn="r" defTabSz="1219170">
              <a:defRPr lang="it-IT" sz="800" smtClean="0">
                <a:solidFill>
                  <a:srgbClr val="DC002E"/>
                </a:solidFill>
                <a:effectLst/>
              </a:defRPr>
            </a:lvl1pPr>
          </a:lstStyle>
          <a:p>
            <a:endParaRPr sz="600" dirty="0"/>
          </a:p>
        </p:txBody>
      </p:sp>
      <p:graphicFrame>
        <p:nvGraphicFramePr>
          <p:cNvPr id="6" name="Diagramma 5"/>
          <p:cNvGraphicFramePr/>
          <p:nvPr>
            <p:extLst>
              <p:ext uri="{D42A27DB-BD31-4B8C-83A1-F6EECF244321}">
                <p14:modId xmlns:p14="http://schemas.microsoft.com/office/powerpoint/2010/main" val="1900822394"/>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0232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ext uri="{D42A27DB-BD31-4B8C-83A1-F6EECF244321}">
                <p14:modId xmlns:p14="http://schemas.microsoft.com/office/powerpoint/2010/main" val="1939058942"/>
              </p:ext>
            </p:extLst>
          </p:nvPr>
        </p:nvGraphicFramePr>
        <p:xfrm>
          <a:off x="305526" y="908350"/>
          <a:ext cx="8152673" cy="4320540"/>
        </p:xfrm>
        <a:graphic>
          <a:graphicData uri="http://schemas.openxmlformats.org/drawingml/2006/table">
            <a:tbl>
              <a:tblPr firstRow="1" bandRow="1">
                <a:tableStyleId>{69012ECD-51FC-41F1-AA8D-1B2483CD663E}</a:tableStyleId>
              </a:tblPr>
              <a:tblGrid>
                <a:gridCol w="277404">
                  <a:extLst>
                    <a:ext uri="{9D8B030D-6E8A-4147-A177-3AD203B41FA5}">
                      <a16:colId xmlns:a16="http://schemas.microsoft.com/office/drawing/2014/main" val="1558833783"/>
                    </a:ext>
                  </a:extLst>
                </a:gridCol>
                <a:gridCol w="781812">
                  <a:extLst>
                    <a:ext uri="{9D8B030D-6E8A-4147-A177-3AD203B41FA5}">
                      <a16:colId xmlns:a16="http://schemas.microsoft.com/office/drawing/2014/main" val="1626167920"/>
                    </a:ext>
                  </a:extLst>
                </a:gridCol>
                <a:gridCol w="1090422">
                  <a:extLst>
                    <a:ext uri="{9D8B030D-6E8A-4147-A177-3AD203B41FA5}">
                      <a16:colId xmlns:a16="http://schemas.microsoft.com/office/drawing/2014/main" val="967363192"/>
                    </a:ext>
                  </a:extLst>
                </a:gridCol>
                <a:gridCol w="1057325">
                  <a:extLst>
                    <a:ext uri="{9D8B030D-6E8A-4147-A177-3AD203B41FA5}">
                      <a16:colId xmlns:a16="http://schemas.microsoft.com/office/drawing/2014/main" val="2536182727"/>
                    </a:ext>
                  </a:extLst>
                </a:gridCol>
                <a:gridCol w="960451">
                  <a:extLst>
                    <a:ext uri="{9D8B030D-6E8A-4147-A177-3AD203B41FA5}">
                      <a16:colId xmlns:a16="http://schemas.microsoft.com/office/drawing/2014/main" val="530699571"/>
                    </a:ext>
                  </a:extLst>
                </a:gridCol>
                <a:gridCol w="3985259">
                  <a:extLst>
                    <a:ext uri="{9D8B030D-6E8A-4147-A177-3AD203B41FA5}">
                      <a16:colId xmlns:a16="http://schemas.microsoft.com/office/drawing/2014/main" val="2040920020"/>
                    </a:ext>
                  </a:extLst>
                </a:gridCol>
              </a:tblGrid>
              <a:tr h="313420">
                <a:tc>
                  <a:txBody>
                    <a:bodyPr/>
                    <a:lstStyle/>
                    <a:p>
                      <a:r>
                        <a:rPr lang="it-IT" sz="1100" dirty="0"/>
                        <a:t>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100" dirty="0"/>
                        <a:t>Strada</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100" dirty="0"/>
                        <a:t>Titolo intervento</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a:t>Importo Mln€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err="1"/>
                        <a:t>Appaltabilità</a:t>
                      </a:r>
                      <a:endParaRPr lang="it-IT" sz="1100"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a:t>Note</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0396517"/>
                  </a:ext>
                </a:extLst>
              </a:tr>
              <a:tr h="1897380">
                <a:tc>
                  <a:txBody>
                    <a:bodyPr/>
                    <a:lstStyle/>
                    <a:p>
                      <a:pPr algn="ctr"/>
                      <a:r>
                        <a:rPr lang="it-IT" sz="800" dirty="0"/>
                        <a:t>12</a:t>
                      </a:r>
                    </a:p>
                    <a:p>
                      <a:pPr algn="ctr"/>
                      <a:r>
                        <a:rPr lang="it-IT" sz="800" dirty="0"/>
                        <a:t>(*)</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800" b="1" i="0" u="none" strike="noStrike" kern="1200" cap="none" spc="0" normalizeH="0" baseline="0" noProof="0" dirty="0">
                          <a:ln>
                            <a:noFill/>
                          </a:ln>
                          <a:solidFill>
                            <a:srgbClr val="000000"/>
                          </a:solidFill>
                          <a:effectLst/>
                          <a:uLnTx/>
                          <a:uFillTx/>
                          <a:latin typeface="+mn-lt"/>
                          <a:ea typeface="+mn-ea"/>
                          <a:cs typeface="+mn-cs"/>
                        </a:rPr>
                        <a:t>S.S.4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800" b="0" i="0" u="none" strike="noStrike" kern="1200" cap="none" spc="0" normalizeH="0" baseline="0" noProof="0" dirty="0">
                          <a:ln>
                            <a:noFill/>
                          </a:ln>
                          <a:solidFill>
                            <a:srgbClr val="000000"/>
                          </a:solidFill>
                          <a:effectLst/>
                          <a:uLnTx/>
                          <a:uFillTx/>
                          <a:latin typeface="+mn-lt"/>
                          <a:ea typeface="+mn-ea"/>
                          <a:cs typeface="+mn-cs"/>
                        </a:rPr>
                        <a:t>Via Salaria</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800" dirty="0"/>
                        <a:t>Adeguamento della piattaforma stradale e messa in sicurezza dal km 64+000 al km 70+800. </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800" b="1" dirty="0"/>
                        <a:t>118,74 M€</a:t>
                      </a:r>
                    </a:p>
                    <a:p>
                      <a:pPr algn="ctr"/>
                      <a:r>
                        <a:rPr lang="it-IT" sz="800" dirty="0"/>
                        <a:t>finanziato per 4,40 M€ per la sola progettazione a valere su risorse FSC</a:t>
                      </a:r>
                      <a:endParaRPr lang="it-IT" sz="800" i="1"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800" b="1" dirty="0">
                          <a:solidFill>
                            <a:schemeClr val="tx1"/>
                          </a:solidFill>
                        </a:rPr>
                        <a:t>2022 </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it-IT" sz="800" dirty="0"/>
                        <a:t>L’intervento,</a:t>
                      </a:r>
                      <a:r>
                        <a:rPr lang="it-IT" sz="800" baseline="0" dirty="0"/>
                        <a:t> </a:t>
                      </a:r>
                      <a:r>
                        <a:rPr lang="it-IT" sz="800" dirty="0"/>
                        <a:t>realizza l'adeguamento da due a quattro corsie, del tratto di S.S.4 “Salaria” tra il  km 64+000 e il km 70+800 dallo svincolo per il lago del Turano nei pressi di Ornaro fino all’imbocco della galleria Colle Giardino alle porte di Rieti, e la messa in sicurezza delle intersezioni ed eliminazione degli accessi.</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dirty="0"/>
                        <a:t>Esso si pone in prosecuzione dell’intervento di tra il km 56+000 e il km 64+000, di cui al precedente intervento n.8.</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dirty="0"/>
                        <a:t>L’intervento non è compreso tra gli interventi del </a:t>
                      </a:r>
                      <a:r>
                        <a:rPr lang="it-IT" sz="800" dirty="0" err="1"/>
                        <a:t>CdP</a:t>
                      </a:r>
                      <a:r>
                        <a:rPr lang="it-IT" sz="800" dirty="0"/>
                        <a:t> 2016-2020, ma con note del gennaio 2020 il MIT (oggi MIMS) ne disponeva l’avvio ritenendolo prioritario in quanto parte dell’adeguamento dell’itinerario della Salaria. Nella riprogrammazione delle risorse FSC per emergenza COVID operata dalla Cabina di Regia del Ministero della Coesione Territoriale in data 22.07.2020</a:t>
                      </a:r>
                      <a:r>
                        <a:rPr lang="it-IT" sz="800" baseline="0" dirty="0"/>
                        <a:t> </a:t>
                      </a:r>
                      <a:r>
                        <a:rPr lang="it-IT" sz="800" dirty="0"/>
                        <a:t>all’intervento sono stati assegnate risorse per la progettazione.</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aseline="0" dirty="0"/>
                        <a:t>Redatto da progettista aggiudicatario di Accordo Quadro, il Progetto Definitivo + SIA unitamente al 1° lotto (intervento n. 8), con i quali è stata avviata la procedura VIA con istanza del 03.12.2021.</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dirty="0"/>
                        <a:t>L’intervento rientra nell’elenco delle opere infrastrutturali Anas per la cui realizzazione, ai sensi dell’art. 4 del D.L. 32/2019 convertito dalla Legge n.55 del 14.06.2019, è stata disposta con DPCM del 16.04.2021 la nomina di un Commissario Straordinario. </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668780">
                <a:tc>
                  <a:txBody>
                    <a:bodyPr/>
                    <a:lstStyle/>
                    <a:p>
                      <a:pPr algn="ctr"/>
                      <a:r>
                        <a:rPr lang="it-IT" sz="800" dirty="0"/>
                        <a:t>13</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800" b="1" i="0" u="none" strike="noStrike" kern="1200" cap="none" spc="0" normalizeH="0" baseline="0" noProof="0" dirty="0">
                          <a:ln>
                            <a:noFill/>
                          </a:ln>
                          <a:solidFill>
                            <a:srgbClr val="000000"/>
                          </a:solidFill>
                          <a:effectLst/>
                          <a:uLnTx/>
                          <a:uFillTx/>
                          <a:latin typeface="+mn-lt"/>
                          <a:ea typeface="+mn-ea"/>
                          <a:cs typeface="+mn-cs"/>
                        </a:rPr>
                        <a:t>A90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800" b="0" i="0" u="none" strike="noStrike" kern="1200" cap="none" spc="0" normalizeH="0" baseline="0" noProof="0" dirty="0">
                          <a:ln>
                            <a:noFill/>
                          </a:ln>
                          <a:solidFill>
                            <a:srgbClr val="000000"/>
                          </a:solidFill>
                          <a:effectLst/>
                          <a:uLnTx/>
                          <a:uFillTx/>
                          <a:latin typeface="+mn-lt"/>
                          <a:ea typeface="+mn-ea"/>
                          <a:cs typeface="+mn-cs"/>
                        </a:rPr>
                        <a:t>Autostrada del Grande Raccordo Anulare di Roma</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800" dirty="0"/>
                        <a:t>Action n° 2016-IT-TM_0024_S</a:t>
                      </a:r>
                      <a:r>
                        <a:rPr lang="it-IT" sz="800" baseline="0" dirty="0"/>
                        <a:t> – </a:t>
                      </a:r>
                      <a:r>
                        <a:rPr lang="it-IT" sz="800" dirty="0"/>
                        <a:t>Rome </a:t>
                      </a:r>
                      <a:r>
                        <a:rPr lang="it-IT" sz="800" dirty="0" err="1"/>
                        <a:t>urban</a:t>
                      </a:r>
                      <a:r>
                        <a:rPr lang="it-IT" sz="800" dirty="0"/>
                        <a:t> core network </a:t>
                      </a:r>
                      <a:r>
                        <a:rPr lang="it-IT" sz="800" dirty="0" err="1"/>
                        <a:t>node</a:t>
                      </a:r>
                      <a:r>
                        <a:rPr lang="it-IT" sz="800" dirty="0"/>
                        <a:t> – Enhancement of public </a:t>
                      </a:r>
                      <a:r>
                        <a:rPr lang="it-IT" sz="800" dirty="0" err="1"/>
                        <a:t>transport</a:t>
                      </a:r>
                      <a:r>
                        <a:rPr lang="it-IT" sz="800" dirty="0"/>
                        <a:t> </a:t>
                      </a:r>
                      <a:r>
                        <a:rPr lang="it-IT" sz="800" dirty="0" err="1"/>
                        <a:t>services</a:t>
                      </a:r>
                      <a:r>
                        <a:rPr lang="it-IT" sz="800" dirty="0"/>
                        <a:t> and </a:t>
                      </a:r>
                      <a:r>
                        <a:rPr lang="it-IT" sz="800" dirty="0" err="1"/>
                        <a:t>removal</a:t>
                      </a:r>
                      <a:r>
                        <a:rPr lang="it-IT" sz="800" dirty="0"/>
                        <a:t> of </a:t>
                      </a:r>
                      <a:r>
                        <a:rPr lang="it-IT" sz="800" dirty="0" err="1"/>
                        <a:t>bottlenecks</a:t>
                      </a:r>
                      <a:r>
                        <a:rPr lang="it-IT" sz="800" dirty="0"/>
                        <a:t> </a:t>
                      </a:r>
                      <a:r>
                        <a:rPr lang="it-IT" sz="800" dirty="0" err="1"/>
                        <a:t>along</a:t>
                      </a:r>
                      <a:r>
                        <a:rPr lang="it-IT" sz="800" baseline="0" dirty="0"/>
                        <a:t> the Rome </a:t>
                      </a:r>
                      <a:r>
                        <a:rPr lang="it-IT" sz="800" dirty="0"/>
                        <a:t>bypass. </a:t>
                      </a:r>
                      <a:r>
                        <a:rPr lang="it-IT" sz="800" i="1" dirty="0"/>
                        <a:t>Potenziamento e revisione funzionale degli svincoli e dei collegamenti nel tratto compreso tra Ostiense e Tuscolana.</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800" b="1" dirty="0"/>
                        <a:t>664,26</a:t>
                      </a:r>
                    </a:p>
                    <a:p>
                      <a:pPr algn="ctr"/>
                      <a:r>
                        <a:rPr lang="it-IT" sz="800" dirty="0"/>
                        <a:t>finanziato per 1,20 M€</a:t>
                      </a:r>
                    </a:p>
                    <a:p>
                      <a:pPr algn="ctr"/>
                      <a:r>
                        <a:rPr lang="it-IT" sz="800" dirty="0"/>
                        <a:t> </a:t>
                      </a:r>
                      <a:endParaRPr lang="it-IT" sz="800" b="1" dirty="0"/>
                    </a:p>
                    <a:p>
                      <a:pPr algn="ctr"/>
                      <a:r>
                        <a:rPr lang="it-IT" sz="800" dirty="0"/>
                        <a:t>progettazione oggetto di cofinanziamento europeo a valere sul programma CEF</a:t>
                      </a:r>
                      <a:r>
                        <a:rPr lang="it-IT" sz="800" baseline="0" dirty="0"/>
                        <a:t> , per un ammontare </a:t>
                      </a:r>
                      <a:r>
                        <a:rPr lang="it-IT" sz="800" baseline="0" dirty="0" err="1"/>
                        <a:t>max</a:t>
                      </a:r>
                      <a:r>
                        <a:rPr lang="it-IT" sz="800" baseline="0" dirty="0"/>
                        <a:t> </a:t>
                      </a:r>
                      <a:r>
                        <a:rPr lang="it-IT" sz="800" dirty="0"/>
                        <a:t>di 1,20 M€, di cui 0,66 M€ per Anas</a:t>
                      </a:r>
                      <a:r>
                        <a:rPr lang="it-IT" sz="800" baseline="0" dirty="0"/>
                        <a:t> (</a:t>
                      </a:r>
                      <a:r>
                        <a:rPr lang="it-IT" sz="800" dirty="0"/>
                        <a:t>coordinatore del progetto)</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800" b="1" dirty="0">
                          <a:solidFill>
                            <a:schemeClr val="tx1"/>
                          </a:solidFill>
                        </a:rPr>
                        <a:t>2024</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r>
                        <a:rPr lang="it-IT" sz="800" dirty="0"/>
                        <a:t>Il progetto prevede la realizzazione delle complanari al GRA nel settore compreso tra l’Autostrada Roma- Fiumicino e la Via Ardeatina e il potenziamento degli svincoli esistenti dallo svincolo di Via Ostiense/Via del Mare allo svincolo con la Via Prenestina, la realizzazione di due nodi multimodali, uno in corrispondenza del terminale sud della linea metropolitana A (Anagnina) e uno in corrispondenza della stazione ferroviaria “Capannelle”, e lo sviluppo di due itinerari per il trasporto pubblico in sede riservata e protetta con annessa corsia ciclabile lungo Via Cristoforo Colombo e Via Pontina.</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0" dirty="0"/>
                        <a:t>Il PFTE</a:t>
                      </a:r>
                      <a:r>
                        <a:rPr lang="it-IT" sz="800" b="0" baseline="0" dirty="0"/>
                        <a:t> redatto da Anas è stato approvato a marzo 2020 (p</a:t>
                      </a:r>
                      <a:r>
                        <a:rPr lang="it-IT" sz="800" b="0" dirty="0"/>
                        <a:t>rogettazione oggetto di cofinanziamento europeo a valere sul programma CEF).</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0" baseline="0" dirty="0"/>
                        <a:t>Avviata a settembre 2020 la verifica preventiva archeologica.</a:t>
                      </a:r>
                    </a:p>
                    <a:p>
                      <a:pPr algn="just"/>
                      <a:r>
                        <a:rPr lang="it-IT" sz="800" b="0" baseline="0" dirty="0"/>
                        <a:t>In caso di ulteriore programmazione dell’intervento, si procederà nella successiva fase di Progettazione Definitiva.</a:t>
                      </a:r>
                      <a:endParaRPr lang="it-IT" sz="800" b="0"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8" name="Segnaposto data 4"/>
          <p:cNvSpPr txBox="1">
            <a:spLocks/>
          </p:cNvSpPr>
          <p:nvPr/>
        </p:nvSpPr>
        <p:spPr>
          <a:xfrm>
            <a:off x="8737056" y="5099586"/>
            <a:ext cx="65" cy="92333"/>
          </a:xfrm>
          <a:prstGeom prst="rect">
            <a:avLst/>
          </a:prstGeom>
          <a:solidFill>
            <a:schemeClr val="bg1"/>
          </a:solidFill>
          <a:effectLst/>
        </p:spPr>
        <p:txBody>
          <a:bodyPr wrap="none" lIns="0" tIns="0" rIns="0" bIns="0" rtlCol="0" anchor="ctr">
            <a:spAutoFit/>
          </a:bodyPr>
          <a:lstStyle>
            <a:defPPr>
              <a:defRPr lang="en-US"/>
            </a:defPPr>
            <a:lvl1pPr algn="r" defTabSz="1219170">
              <a:defRPr lang="it-IT" sz="800" smtClean="0">
                <a:solidFill>
                  <a:srgbClr val="DC002E"/>
                </a:solidFill>
                <a:effectLst/>
              </a:defRPr>
            </a:lvl1pPr>
          </a:lstStyle>
          <a:p>
            <a:endParaRPr sz="600" dirty="0"/>
          </a:p>
        </p:txBody>
      </p:sp>
      <p:sp>
        <p:nvSpPr>
          <p:cNvPr id="7" name="Segnaposto data 4"/>
          <p:cNvSpPr>
            <a:spLocks noGrp="1"/>
          </p:cNvSpPr>
          <p:nvPr>
            <p:ph type="dt" sz="half" idx="2"/>
          </p:nvPr>
        </p:nvSpPr>
        <p:spPr>
          <a:xfrm flipH="1">
            <a:off x="1139180" y="5335365"/>
            <a:ext cx="1791260" cy="184666"/>
          </a:xfrm>
          <a:ln w="6350">
            <a:solidFill>
              <a:schemeClr val="tx1"/>
            </a:solidFill>
          </a:ln>
        </p:spPr>
        <p:txBody>
          <a:bodyPr/>
          <a:lstStyle/>
          <a:p>
            <a:pPr defTabSz="914378">
              <a:defRPr/>
            </a:pPr>
            <a:r>
              <a:rPr lang="it-IT" sz="1200" dirty="0">
                <a:ln w="0"/>
                <a:solidFill>
                  <a:schemeClr val="tx1"/>
                </a:solidFill>
                <a:effectLst>
                  <a:outerShdw blurRad="38100" dist="19050" dir="2700000" algn="tl" rotWithShape="0">
                    <a:schemeClr val="dk1">
                      <a:alpha val="40000"/>
                    </a:schemeClr>
                  </a:outerShdw>
                </a:effectLst>
              </a:rPr>
              <a:t>(*) Intervento commissariale</a:t>
            </a:r>
            <a:endParaRPr sz="1200" dirty="0">
              <a:ln w="0"/>
              <a:solidFill>
                <a:schemeClr val="tx1"/>
              </a:solidFill>
              <a:effectLst>
                <a:outerShdw blurRad="38100" dist="19050" dir="2700000" algn="tl" rotWithShape="0">
                  <a:schemeClr val="dk1">
                    <a:alpha val="40000"/>
                  </a:schemeClr>
                </a:outerShdw>
              </a:effectLst>
            </a:endParaRPr>
          </a:p>
        </p:txBody>
      </p:sp>
      <p:graphicFrame>
        <p:nvGraphicFramePr>
          <p:cNvPr id="9" name="Diagramma 8"/>
          <p:cNvGraphicFramePr/>
          <p:nvPr>
            <p:extLst>
              <p:ext uri="{D42A27DB-BD31-4B8C-83A1-F6EECF244321}">
                <p14:modId xmlns:p14="http://schemas.microsoft.com/office/powerpoint/2010/main" val="1900822394"/>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6685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nvGraphicFramePr>
        <p:xfrm>
          <a:off x="305526" y="908350"/>
          <a:ext cx="8152673" cy="1935480"/>
        </p:xfrm>
        <a:graphic>
          <a:graphicData uri="http://schemas.openxmlformats.org/drawingml/2006/table">
            <a:tbl>
              <a:tblPr firstRow="1" bandRow="1">
                <a:tableStyleId>{69012ECD-51FC-41F1-AA8D-1B2483CD663E}</a:tableStyleId>
              </a:tblPr>
              <a:tblGrid>
                <a:gridCol w="277404">
                  <a:extLst>
                    <a:ext uri="{9D8B030D-6E8A-4147-A177-3AD203B41FA5}">
                      <a16:colId xmlns:a16="http://schemas.microsoft.com/office/drawing/2014/main" val="1558833783"/>
                    </a:ext>
                  </a:extLst>
                </a:gridCol>
                <a:gridCol w="781812">
                  <a:extLst>
                    <a:ext uri="{9D8B030D-6E8A-4147-A177-3AD203B41FA5}">
                      <a16:colId xmlns:a16="http://schemas.microsoft.com/office/drawing/2014/main" val="1626167920"/>
                    </a:ext>
                  </a:extLst>
                </a:gridCol>
                <a:gridCol w="1090422">
                  <a:extLst>
                    <a:ext uri="{9D8B030D-6E8A-4147-A177-3AD203B41FA5}">
                      <a16:colId xmlns:a16="http://schemas.microsoft.com/office/drawing/2014/main" val="967363192"/>
                    </a:ext>
                  </a:extLst>
                </a:gridCol>
                <a:gridCol w="1057325">
                  <a:extLst>
                    <a:ext uri="{9D8B030D-6E8A-4147-A177-3AD203B41FA5}">
                      <a16:colId xmlns:a16="http://schemas.microsoft.com/office/drawing/2014/main" val="2536182727"/>
                    </a:ext>
                  </a:extLst>
                </a:gridCol>
                <a:gridCol w="856058">
                  <a:extLst>
                    <a:ext uri="{9D8B030D-6E8A-4147-A177-3AD203B41FA5}">
                      <a16:colId xmlns:a16="http://schemas.microsoft.com/office/drawing/2014/main" val="530699571"/>
                    </a:ext>
                  </a:extLst>
                </a:gridCol>
                <a:gridCol w="4089652">
                  <a:extLst>
                    <a:ext uri="{9D8B030D-6E8A-4147-A177-3AD203B41FA5}">
                      <a16:colId xmlns:a16="http://schemas.microsoft.com/office/drawing/2014/main" val="2040920020"/>
                    </a:ext>
                  </a:extLst>
                </a:gridCol>
              </a:tblGrid>
              <a:tr h="313420">
                <a:tc>
                  <a:txBody>
                    <a:bodyPr/>
                    <a:lstStyle/>
                    <a:p>
                      <a:r>
                        <a:rPr lang="it-IT" sz="1100" dirty="0"/>
                        <a:t>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100" dirty="0"/>
                        <a:t>Strada</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1100" dirty="0"/>
                        <a:t>Titolo intervento</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a:t>Importo Mln€</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err="1"/>
                        <a:t>Appaltabilità</a:t>
                      </a:r>
                      <a:endParaRPr lang="it-IT" sz="1100"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1100" dirty="0"/>
                        <a:t>Note</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0396517"/>
                  </a:ext>
                </a:extLst>
              </a:tr>
              <a:tr h="1211580">
                <a:tc>
                  <a:txBody>
                    <a:bodyPr/>
                    <a:lstStyle/>
                    <a:p>
                      <a:pPr algn="ctr"/>
                      <a:r>
                        <a:rPr lang="it-IT" sz="800" dirty="0"/>
                        <a:t>14</a:t>
                      </a:r>
                    </a:p>
                    <a:p>
                      <a:pPr algn="ctr"/>
                      <a:r>
                        <a:rPr lang="it-IT" sz="800" dirty="0"/>
                        <a:t>(*)</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800" b="1" i="0" u="none" strike="noStrike" kern="1200" cap="none" spc="0" normalizeH="0" baseline="0" noProof="0" dirty="0">
                          <a:ln>
                            <a:noFill/>
                          </a:ln>
                          <a:solidFill>
                            <a:srgbClr val="000000"/>
                          </a:solidFill>
                          <a:effectLst/>
                          <a:uLnTx/>
                          <a:uFillTx/>
                          <a:latin typeface="+mn-lt"/>
                          <a:ea typeface="+mn-ea"/>
                          <a:cs typeface="+mn-cs"/>
                        </a:rPr>
                        <a:t>S.S.4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800" b="0" i="0" u="none" strike="noStrike" kern="1200" cap="none" spc="0" normalizeH="0" baseline="0" noProof="0" dirty="0">
                          <a:ln>
                            <a:noFill/>
                          </a:ln>
                          <a:solidFill>
                            <a:srgbClr val="000000"/>
                          </a:solidFill>
                          <a:effectLst/>
                          <a:uLnTx/>
                          <a:uFillTx/>
                          <a:latin typeface="+mn-lt"/>
                          <a:ea typeface="+mn-ea"/>
                          <a:cs typeface="+mn-cs"/>
                        </a:rPr>
                        <a:t>Via Salaria</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it-IT" sz="800" dirty="0"/>
                        <a:t>Realizzazione di strada a 4 corsie dal Km 36+000 al Km 54+000</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800" b="1" dirty="0"/>
                        <a:t>429,30 M€</a:t>
                      </a:r>
                    </a:p>
                    <a:p>
                      <a:pPr algn="ctr"/>
                      <a:r>
                        <a:rPr lang="it-IT" sz="800" dirty="0"/>
                        <a:t>finanziato per 18,5 M€ per la sola progettazione a valere sul Decreto Rilancio 34/2020</a:t>
                      </a:r>
                      <a:endParaRPr lang="it-IT" sz="800" i="1" dirty="0"/>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it-IT" sz="800" b="1" dirty="0">
                          <a:solidFill>
                            <a:schemeClr val="tx1"/>
                          </a:solidFill>
                        </a:rPr>
                        <a:t>2024 </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it-IT" sz="800" dirty="0"/>
                        <a:t>L’intervento</a:t>
                      </a:r>
                      <a:r>
                        <a:rPr lang="it-IT" sz="800" baseline="0" dirty="0"/>
                        <a:t> </a:t>
                      </a:r>
                      <a:r>
                        <a:rPr lang="it-IT" sz="800" dirty="0"/>
                        <a:t>realizza l'adeguamento da due a quattro corsie, del tratto di S.S.4 “Salaria” tra il  km 36 e il km 54, dallo svincolo di Passo Corese fino a Osteria Nuova, e la messa in sicurezza delle intersezioni ed eliminazione degli accessi,</a:t>
                      </a:r>
                      <a:r>
                        <a:rPr lang="it-IT" sz="800" baseline="0" dirty="0"/>
                        <a:t> analogamente ai successivi tratti (interventi n. 8 e 12). </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dirty="0"/>
                        <a:t>L’intervento non è compreso tra gli interventi del </a:t>
                      </a:r>
                      <a:r>
                        <a:rPr lang="it-IT" sz="800" dirty="0" err="1"/>
                        <a:t>CdP</a:t>
                      </a:r>
                      <a:r>
                        <a:rPr lang="it-IT" sz="800" dirty="0"/>
                        <a:t> 2016-2020.</a:t>
                      </a:r>
                      <a:r>
                        <a:rPr lang="it-IT" sz="800" baseline="0" dirty="0"/>
                        <a:t> La progettazione dell’intervento è stata finanziata con il Decreto Rilancio 34/2020, con un importo stanziato di 18,5M€.</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baseline="0" dirty="0"/>
                        <a:t>E’ in corso l’affidamento al progettista affidatario della progettazione definitiva, SIA e relazione archeologica. </a:t>
                      </a:r>
                    </a:p>
                    <a:p>
                      <a:pPr marL="0" marR="0" indent="0" algn="just" defTabSz="914400" rtl="0" eaLnBrk="1" fontAlgn="auto" latinLnBrk="0" hangingPunct="1">
                        <a:lnSpc>
                          <a:spcPct val="100000"/>
                        </a:lnSpc>
                        <a:spcBef>
                          <a:spcPts val="0"/>
                        </a:spcBef>
                        <a:spcAft>
                          <a:spcPts val="0"/>
                        </a:spcAft>
                        <a:buClrTx/>
                        <a:buSzTx/>
                        <a:buFontTx/>
                        <a:buNone/>
                        <a:tabLst/>
                        <a:defRPr/>
                      </a:pPr>
                      <a:r>
                        <a:rPr lang="it-IT" sz="800" dirty="0"/>
                        <a:t>L’intervento rientra nell’elenco delle opere infrastrutturali Anas per la cui realizzazione, ai sensi dell’art. 4 del D.L. 32/2019 convertito dalla Legge n.55 del 14.06.2019, è stata disposta con DPCM del 16.04.2021 la nomina di un Commissario Straordinario. </a:t>
                      </a:r>
                    </a:p>
                  </a:txBody>
                  <a:tcPr marL="68580" marR="68580" marT="34290" marB="3429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8" name="Segnaposto data 4"/>
          <p:cNvSpPr txBox="1">
            <a:spLocks/>
          </p:cNvSpPr>
          <p:nvPr/>
        </p:nvSpPr>
        <p:spPr>
          <a:xfrm>
            <a:off x="8737056" y="5099586"/>
            <a:ext cx="65" cy="92333"/>
          </a:xfrm>
          <a:prstGeom prst="rect">
            <a:avLst/>
          </a:prstGeom>
          <a:solidFill>
            <a:schemeClr val="bg1"/>
          </a:solidFill>
          <a:effectLst/>
        </p:spPr>
        <p:txBody>
          <a:bodyPr wrap="none" lIns="0" tIns="0" rIns="0" bIns="0" rtlCol="0" anchor="ctr">
            <a:spAutoFit/>
          </a:bodyPr>
          <a:lstStyle>
            <a:defPPr>
              <a:defRPr lang="en-US"/>
            </a:defPPr>
            <a:lvl1pPr algn="r" defTabSz="1219170">
              <a:defRPr lang="it-IT" sz="800" smtClean="0">
                <a:solidFill>
                  <a:srgbClr val="DC002E"/>
                </a:solidFill>
                <a:effectLst/>
              </a:defRPr>
            </a:lvl1pPr>
          </a:lstStyle>
          <a:p>
            <a:endParaRPr sz="600" dirty="0"/>
          </a:p>
        </p:txBody>
      </p:sp>
      <p:sp>
        <p:nvSpPr>
          <p:cNvPr id="9" name="Segnaposto data 4"/>
          <p:cNvSpPr>
            <a:spLocks noGrp="1"/>
          </p:cNvSpPr>
          <p:nvPr>
            <p:ph type="dt" sz="half" idx="2"/>
          </p:nvPr>
        </p:nvSpPr>
        <p:spPr>
          <a:xfrm flipH="1">
            <a:off x="629316" y="2513991"/>
            <a:ext cx="1791260" cy="184666"/>
          </a:xfrm>
          <a:ln w="6350">
            <a:solidFill>
              <a:schemeClr val="tx1"/>
            </a:solidFill>
          </a:ln>
        </p:spPr>
        <p:txBody>
          <a:bodyPr/>
          <a:lstStyle/>
          <a:p>
            <a:pPr defTabSz="914378">
              <a:defRPr/>
            </a:pPr>
            <a:r>
              <a:rPr lang="it-IT" sz="1200" dirty="0">
                <a:ln w="0"/>
                <a:solidFill>
                  <a:schemeClr val="tx1"/>
                </a:solidFill>
                <a:effectLst>
                  <a:outerShdw blurRad="38100" dist="19050" dir="2700000" algn="tl" rotWithShape="0">
                    <a:schemeClr val="dk1">
                      <a:alpha val="40000"/>
                    </a:schemeClr>
                  </a:outerShdw>
                </a:effectLst>
              </a:rPr>
              <a:t>(*) Intervento commissariale</a:t>
            </a:r>
            <a:endParaRPr sz="1200" dirty="0">
              <a:ln w="0"/>
              <a:solidFill>
                <a:schemeClr val="tx1"/>
              </a:solidFill>
              <a:effectLst>
                <a:outerShdw blurRad="38100" dist="19050" dir="2700000" algn="tl" rotWithShape="0">
                  <a:schemeClr val="dk1">
                    <a:alpha val="40000"/>
                  </a:schemeClr>
                </a:outerShdw>
              </a:effectLst>
            </a:endParaRPr>
          </a:p>
        </p:txBody>
      </p:sp>
      <p:graphicFrame>
        <p:nvGraphicFramePr>
          <p:cNvPr id="7" name="Diagramma 6"/>
          <p:cNvGraphicFramePr/>
          <p:nvPr>
            <p:extLst>
              <p:ext uri="{D42A27DB-BD31-4B8C-83A1-F6EECF244321}">
                <p14:modId xmlns:p14="http://schemas.microsoft.com/office/powerpoint/2010/main" val="1900822394"/>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31390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po 11"/>
          <p:cNvGrpSpPr/>
          <p:nvPr/>
        </p:nvGrpSpPr>
        <p:grpSpPr>
          <a:xfrm>
            <a:off x="3981303" y="1043872"/>
            <a:ext cx="2495697" cy="891618"/>
            <a:chOff x="403338" y="1216089"/>
            <a:chExt cx="2796255" cy="1094129"/>
          </a:xfrm>
        </p:grpSpPr>
        <p:sp>
          <p:nvSpPr>
            <p:cNvPr id="13" name="Rettangolo 12"/>
            <p:cNvSpPr/>
            <p:nvPr/>
          </p:nvSpPr>
          <p:spPr>
            <a:xfrm>
              <a:off x="599501" y="1462637"/>
              <a:ext cx="2600092" cy="601031"/>
            </a:xfrm>
            <a:prstGeom prst="rect">
              <a:avLst/>
            </a:prstGeom>
            <a:solidFill>
              <a:schemeClr val="bg1"/>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t-IT" sz="2000" b="1" dirty="0">
                  <a:solidFill>
                    <a:srgbClr val="0039A5"/>
                  </a:solidFill>
                </a:rPr>
                <a:t>Totale Lavori</a:t>
              </a:r>
            </a:p>
          </p:txBody>
        </p:sp>
        <p:sp>
          <p:nvSpPr>
            <p:cNvPr id="14" name="Shape 455"/>
            <p:cNvSpPr/>
            <p:nvPr/>
          </p:nvSpPr>
          <p:spPr>
            <a:xfrm>
              <a:off x="403338" y="1216089"/>
              <a:ext cx="1059597" cy="1094129"/>
            </a:xfrm>
            <a:prstGeom prst="ellipse">
              <a:avLst/>
            </a:prstGeom>
            <a:solidFill>
              <a:srgbClr val="DC002E"/>
            </a:solidFill>
            <a:ln w="57150" cap="flat">
              <a:solidFill>
                <a:schemeClr val="bg1"/>
              </a:solidFill>
              <a:prstDash val="solid"/>
              <a:miter lim="400000"/>
            </a:ln>
            <a:effectLst>
              <a:outerShdw blurRad="50800" dist="38100" dir="2700000" algn="tl" rotWithShape="0">
                <a:prstClr val="black">
                  <a:alpha val="40000"/>
                </a:prstClr>
              </a:outerShdw>
            </a:effectLst>
          </p:spPr>
          <p:txBody>
            <a:bodyPr wrap="none" lIns="0" tIns="72000" rIns="0" bIns="0" numCol="1" anchor="ctr">
              <a:noAutofit/>
            </a:bodyPr>
            <a:lstStyle/>
            <a:p>
              <a:pPr algn="ctr">
                <a:lnSpc>
                  <a:spcPts val="2200"/>
                </a:lnSpc>
                <a:defRPr sz="3000" b="1">
                  <a:solidFill>
                    <a:srgbClr val="1C4598"/>
                  </a:solidFill>
                  <a:latin typeface="Arial"/>
                  <a:ea typeface="Arial"/>
                  <a:cs typeface="Arial"/>
                  <a:sym typeface="Arial"/>
                </a:defRPr>
              </a:pPr>
              <a:r>
                <a:rPr lang="it-IT" sz="3200" spc="180" dirty="0">
                  <a:solidFill>
                    <a:schemeClr val="bg1"/>
                  </a:solidFill>
                  <a:latin typeface="Calibri" panose="020F0502020204030204" pitchFamily="34" charset="0"/>
                </a:rPr>
                <a:t>69</a:t>
              </a:r>
            </a:p>
            <a:p>
              <a:pPr algn="ctr">
                <a:lnSpc>
                  <a:spcPts val="2200"/>
                </a:lnSpc>
                <a:defRPr sz="3000" b="1">
                  <a:solidFill>
                    <a:srgbClr val="1C4598"/>
                  </a:solidFill>
                  <a:latin typeface="Arial"/>
                  <a:ea typeface="Arial"/>
                  <a:cs typeface="Arial"/>
                  <a:sym typeface="Arial"/>
                </a:defRPr>
              </a:pPr>
              <a:r>
                <a:rPr lang="it-IT" sz="2000" spc="180" dirty="0">
                  <a:solidFill>
                    <a:schemeClr val="bg1"/>
                  </a:solidFill>
                  <a:latin typeface="Calibri" panose="020F0502020204030204" pitchFamily="34" charset="0"/>
                </a:rPr>
                <a:t>MLN€</a:t>
              </a:r>
              <a:endParaRPr sz="2000" spc="180" dirty="0">
                <a:solidFill>
                  <a:schemeClr val="bg1"/>
                </a:solidFill>
                <a:latin typeface="Calibri" panose="020F0502020204030204" pitchFamily="34" charset="0"/>
              </a:endParaRPr>
            </a:p>
          </p:txBody>
        </p:sp>
      </p:grpSp>
      <p:sp>
        <p:nvSpPr>
          <p:cNvPr id="9" name="Rettangolo arrotondato 8"/>
          <p:cNvSpPr/>
          <p:nvPr/>
        </p:nvSpPr>
        <p:spPr>
          <a:xfrm>
            <a:off x="2729651" y="2112788"/>
            <a:ext cx="4968316" cy="50969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r>
              <a:rPr lang="it-IT" dirty="0">
                <a:solidFill>
                  <a:srgbClr val="0033A0"/>
                </a:solidFill>
              </a:rPr>
              <a:t>S.S. n. 79 </a:t>
            </a:r>
            <a:r>
              <a:rPr lang="it-IT" dirty="0" err="1">
                <a:solidFill>
                  <a:srgbClr val="0033A0"/>
                </a:solidFill>
              </a:rPr>
              <a:t>ˮTERNANAˮ</a:t>
            </a:r>
            <a:r>
              <a:rPr lang="it-IT" dirty="0">
                <a:solidFill>
                  <a:srgbClr val="0033A0"/>
                </a:solidFill>
              </a:rPr>
              <a:t>. DIRETTRICE </a:t>
            </a:r>
            <a:r>
              <a:rPr lang="it-IT" dirty="0" err="1">
                <a:solidFill>
                  <a:srgbClr val="0033A0"/>
                </a:solidFill>
              </a:rPr>
              <a:t>ˮTERNI</a:t>
            </a:r>
            <a:r>
              <a:rPr lang="it-IT" dirty="0">
                <a:solidFill>
                  <a:srgbClr val="0033A0"/>
                </a:solidFill>
              </a:rPr>
              <a:t> - </a:t>
            </a:r>
            <a:r>
              <a:rPr lang="it-IT" dirty="0" err="1">
                <a:solidFill>
                  <a:srgbClr val="0033A0"/>
                </a:solidFill>
              </a:rPr>
              <a:t>RIETIˮ</a:t>
            </a:r>
            <a:r>
              <a:rPr lang="it-IT" dirty="0">
                <a:solidFill>
                  <a:srgbClr val="0033A0"/>
                </a:solidFill>
              </a:rPr>
              <a:t>.</a:t>
            </a:r>
          </a:p>
        </p:txBody>
      </p:sp>
      <p:sp>
        <p:nvSpPr>
          <p:cNvPr id="10" name="Shape 455"/>
          <p:cNvSpPr>
            <a:spLocks noChangeAspect="1"/>
          </p:cNvSpPr>
          <p:nvPr/>
        </p:nvSpPr>
        <p:spPr>
          <a:xfrm>
            <a:off x="1706421" y="1864050"/>
            <a:ext cx="1023230" cy="1007171"/>
          </a:xfrm>
          <a:prstGeom prst="ellipse">
            <a:avLst/>
          </a:prstGeom>
          <a:ln w="57150"/>
        </p:spPr>
        <p:style>
          <a:lnRef idx="2">
            <a:schemeClr val="accent2"/>
          </a:lnRef>
          <a:fillRef idx="1">
            <a:schemeClr val="lt1"/>
          </a:fillRef>
          <a:effectRef idx="0">
            <a:schemeClr val="accent2"/>
          </a:effectRef>
          <a:fontRef idx="minor">
            <a:schemeClr val="dk1"/>
          </a:fontRef>
        </p:style>
        <p:txBody>
          <a:bodyPr wrap="square" lIns="0" tIns="108000" rIns="0" bIns="0" numCol="1" anchor="t" anchorCtr="0">
            <a:noAutofit/>
          </a:bodyPr>
          <a:lstStyle/>
          <a:p>
            <a:pPr algn="ctr">
              <a:lnSpc>
                <a:spcPts val="1500"/>
              </a:lnSpc>
              <a:defRPr sz="3000" b="1">
                <a:solidFill>
                  <a:srgbClr val="1C4598"/>
                </a:solidFill>
                <a:latin typeface="Arial"/>
                <a:ea typeface="Arial"/>
                <a:cs typeface="Arial"/>
                <a:sym typeface="Arial"/>
              </a:defRPr>
            </a:pPr>
            <a:endParaRPr lang="it-IT" dirty="0">
              <a:ln w="0"/>
              <a:solidFill>
                <a:schemeClr val="accent1"/>
              </a:solidFill>
              <a:effectLst>
                <a:outerShdw blurRad="38100" dist="25400" dir="5400000" algn="ctr" rotWithShape="0">
                  <a:srgbClr val="6E747A">
                    <a:alpha val="43000"/>
                  </a:srgbClr>
                </a:outerShdw>
              </a:effectLst>
              <a:latin typeface="+mj-lt"/>
            </a:endParaRPr>
          </a:p>
          <a:p>
            <a:pPr algn="ctr">
              <a:lnSpc>
                <a:spcPts val="1500"/>
              </a:lnSpc>
              <a:defRPr sz="3000" b="1">
                <a:solidFill>
                  <a:srgbClr val="1C4598"/>
                </a:solidFill>
                <a:latin typeface="Arial"/>
                <a:ea typeface="Arial"/>
                <a:cs typeface="Arial"/>
                <a:sym typeface="Arial"/>
              </a:defRPr>
            </a:pPr>
            <a:r>
              <a:rPr lang="it-IT" dirty="0">
                <a:ln w="0"/>
                <a:solidFill>
                  <a:schemeClr val="accent1"/>
                </a:solidFill>
                <a:effectLst>
                  <a:outerShdw blurRad="38100" dist="25400" dir="5400000" algn="ctr" rotWithShape="0">
                    <a:srgbClr val="6E747A">
                      <a:alpha val="43000"/>
                    </a:srgbClr>
                  </a:outerShdw>
                </a:effectLst>
                <a:latin typeface="+mj-lt"/>
              </a:rPr>
              <a:t>19,8</a:t>
            </a:r>
            <a:endParaRPr dirty="0">
              <a:ln w="0"/>
              <a:solidFill>
                <a:schemeClr val="accent1"/>
              </a:solidFill>
              <a:effectLst>
                <a:outerShdw blurRad="38100" dist="25400" dir="5400000" algn="ctr" rotWithShape="0">
                  <a:srgbClr val="6E747A">
                    <a:alpha val="43000"/>
                  </a:srgbClr>
                </a:outerShdw>
              </a:effectLst>
              <a:latin typeface="+mj-lt"/>
            </a:endParaRPr>
          </a:p>
        </p:txBody>
      </p:sp>
      <p:sp>
        <p:nvSpPr>
          <p:cNvPr id="11" name="Rettangolo 10"/>
          <p:cNvSpPr/>
          <p:nvPr/>
        </p:nvSpPr>
        <p:spPr>
          <a:xfrm>
            <a:off x="296609" y="1138194"/>
            <a:ext cx="3307509" cy="369332"/>
          </a:xfrm>
          <a:prstGeom prst="rect">
            <a:avLst/>
          </a:prstGeom>
        </p:spPr>
        <p:txBody>
          <a:bodyPr wrap="none">
            <a:spAutoFit/>
          </a:bodyPr>
          <a:lstStyle/>
          <a:p>
            <a:r>
              <a:rPr lang="it-IT" dirty="0">
                <a:solidFill>
                  <a:srgbClr val="D90000"/>
                </a:solidFill>
              </a:rPr>
              <a:t>Interventi Nuove Opere - in corso</a:t>
            </a:r>
          </a:p>
        </p:txBody>
      </p:sp>
      <p:sp>
        <p:nvSpPr>
          <p:cNvPr id="16" name="Rettangolo arrotondato 15"/>
          <p:cNvSpPr/>
          <p:nvPr/>
        </p:nvSpPr>
        <p:spPr>
          <a:xfrm>
            <a:off x="1823271" y="2954819"/>
            <a:ext cx="5273297" cy="50969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r>
              <a:rPr lang="it-IT" dirty="0">
                <a:solidFill>
                  <a:srgbClr val="0033A0"/>
                </a:solidFill>
              </a:rPr>
              <a:t>S.S. n. 4 </a:t>
            </a:r>
            <a:r>
              <a:rPr lang="it-IT" dirty="0" err="1">
                <a:solidFill>
                  <a:srgbClr val="0033A0"/>
                </a:solidFill>
              </a:rPr>
              <a:t>ˮSALARIAˮ</a:t>
            </a:r>
            <a:r>
              <a:rPr lang="it-IT" dirty="0">
                <a:solidFill>
                  <a:srgbClr val="0033A0"/>
                </a:solidFill>
              </a:rPr>
              <a:t>. SVINCOLI DI RIETI</a:t>
            </a:r>
          </a:p>
        </p:txBody>
      </p:sp>
      <p:sp>
        <p:nvSpPr>
          <p:cNvPr id="17" name="Shape 455"/>
          <p:cNvSpPr>
            <a:spLocks noChangeAspect="1"/>
          </p:cNvSpPr>
          <p:nvPr/>
        </p:nvSpPr>
        <p:spPr>
          <a:xfrm>
            <a:off x="800042" y="2706081"/>
            <a:ext cx="1023230" cy="1007171"/>
          </a:xfrm>
          <a:prstGeom prst="ellipse">
            <a:avLst/>
          </a:prstGeom>
          <a:ln w="57150"/>
        </p:spPr>
        <p:style>
          <a:lnRef idx="2">
            <a:schemeClr val="accent2"/>
          </a:lnRef>
          <a:fillRef idx="1">
            <a:schemeClr val="lt1"/>
          </a:fillRef>
          <a:effectRef idx="0">
            <a:schemeClr val="accent2"/>
          </a:effectRef>
          <a:fontRef idx="minor">
            <a:schemeClr val="dk1"/>
          </a:fontRef>
        </p:style>
        <p:txBody>
          <a:bodyPr wrap="square" lIns="0" tIns="108000" rIns="0" bIns="0" numCol="1" anchor="t" anchorCtr="0">
            <a:noAutofit/>
          </a:bodyPr>
          <a:lstStyle/>
          <a:p>
            <a:pPr algn="ctr">
              <a:lnSpc>
                <a:spcPts val="1500"/>
              </a:lnSpc>
              <a:defRPr sz="3000" b="1">
                <a:solidFill>
                  <a:srgbClr val="1C4598"/>
                </a:solidFill>
                <a:latin typeface="Arial"/>
                <a:ea typeface="Arial"/>
                <a:cs typeface="Arial"/>
                <a:sym typeface="Arial"/>
              </a:defRPr>
            </a:pPr>
            <a:endParaRPr lang="it-IT" dirty="0">
              <a:ln w="0"/>
              <a:solidFill>
                <a:schemeClr val="accent1"/>
              </a:solidFill>
              <a:effectLst>
                <a:outerShdw blurRad="38100" dist="25400" dir="5400000" algn="ctr" rotWithShape="0">
                  <a:srgbClr val="6E747A">
                    <a:alpha val="43000"/>
                  </a:srgbClr>
                </a:outerShdw>
              </a:effectLst>
              <a:latin typeface="+mj-lt"/>
            </a:endParaRPr>
          </a:p>
          <a:p>
            <a:pPr algn="ctr">
              <a:lnSpc>
                <a:spcPts val="1500"/>
              </a:lnSpc>
              <a:defRPr sz="3000" b="1">
                <a:solidFill>
                  <a:srgbClr val="1C4598"/>
                </a:solidFill>
                <a:latin typeface="Arial"/>
                <a:ea typeface="Arial"/>
                <a:cs typeface="Arial"/>
                <a:sym typeface="Arial"/>
              </a:defRPr>
            </a:pPr>
            <a:r>
              <a:rPr lang="it-IT" dirty="0">
                <a:ln w="0"/>
                <a:solidFill>
                  <a:schemeClr val="accent1"/>
                </a:solidFill>
                <a:effectLst>
                  <a:outerShdw blurRad="38100" dist="25400" dir="5400000" algn="ctr" rotWithShape="0">
                    <a:srgbClr val="6E747A">
                      <a:alpha val="43000"/>
                    </a:srgbClr>
                  </a:outerShdw>
                </a:effectLst>
                <a:latin typeface="+mj-lt"/>
              </a:rPr>
              <a:t>28,4</a:t>
            </a:r>
            <a:endParaRPr dirty="0">
              <a:ln w="0"/>
              <a:solidFill>
                <a:schemeClr val="accent1"/>
              </a:solidFill>
              <a:effectLst>
                <a:outerShdw blurRad="38100" dist="25400" dir="5400000" algn="ctr" rotWithShape="0">
                  <a:srgbClr val="6E747A">
                    <a:alpha val="43000"/>
                  </a:srgbClr>
                </a:outerShdw>
              </a:effectLst>
              <a:latin typeface="+mj-lt"/>
            </a:endParaRPr>
          </a:p>
        </p:txBody>
      </p:sp>
      <p:sp>
        <p:nvSpPr>
          <p:cNvPr id="18" name="Rettangolo arrotondato 17"/>
          <p:cNvSpPr/>
          <p:nvPr/>
        </p:nvSpPr>
        <p:spPr>
          <a:xfrm>
            <a:off x="2729650" y="3838231"/>
            <a:ext cx="5273297" cy="50969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r>
              <a:rPr lang="it-IT" dirty="0">
                <a:solidFill>
                  <a:srgbClr val="0033A0"/>
                </a:solidFill>
              </a:rPr>
              <a:t>S.S. n. 4 </a:t>
            </a:r>
            <a:r>
              <a:rPr lang="it-IT" dirty="0" err="1">
                <a:solidFill>
                  <a:srgbClr val="0033A0"/>
                </a:solidFill>
              </a:rPr>
              <a:t>ˮSALARIAˮ</a:t>
            </a:r>
            <a:r>
              <a:rPr lang="it-IT" dirty="0">
                <a:solidFill>
                  <a:srgbClr val="0033A0"/>
                </a:solidFill>
              </a:rPr>
              <a:t>. MONTEROTONDO 1° STRALCIO.</a:t>
            </a:r>
          </a:p>
        </p:txBody>
      </p:sp>
      <p:sp>
        <p:nvSpPr>
          <p:cNvPr id="19" name="Shape 455"/>
          <p:cNvSpPr>
            <a:spLocks noChangeAspect="1"/>
          </p:cNvSpPr>
          <p:nvPr/>
        </p:nvSpPr>
        <p:spPr>
          <a:xfrm>
            <a:off x="1706421" y="3589493"/>
            <a:ext cx="1023230" cy="1007171"/>
          </a:xfrm>
          <a:prstGeom prst="ellipse">
            <a:avLst/>
          </a:prstGeom>
          <a:ln w="57150"/>
        </p:spPr>
        <p:style>
          <a:lnRef idx="2">
            <a:schemeClr val="accent2"/>
          </a:lnRef>
          <a:fillRef idx="1">
            <a:schemeClr val="lt1"/>
          </a:fillRef>
          <a:effectRef idx="0">
            <a:schemeClr val="accent2"/>
          </a:effectRef>
          <a:fontRef idx="minor">
            <a:schemeClr val="dk1"/>
          </a:fontRef>
        </p:style>
        <p:txBody>
          <a:bodyPr wrap="square" lIns="0" tIns="108000" rIns="0" bIns="0" numCol="1" anchor="t" anchorCtr="0">
            <a:noAutofit/>
          </a:bodyPr>
          <a:lstStyle/>
          <a:p>
            <a:pPr algn="ctr">
              <a:lnSpc>
                <a:spcPts val="1500"/>
              </a:lnSpc>
              <a:defRPr sz="3000" b="1">
                <a:solidFill>
                  <a:srgbClr val="1C4598"/>
                </a:solidFill>
                <a:latin typeface="Arial"/>
                <a:ea typeface="Arial"/>
                <a:cs typeface="Arial"/>
                <a:sym typeface="Arial"/>
              </a:defRPr>
            </a:pPr>
            <a:endParaRPr lang="it-IT" dirty="0">
              <a:ln w="0"/>
              <a:solidFill>
                <a:schemeClr val="accent1"/>
              </a:solidFill>
              <a:effectLst>
                <a:outerShdw blurRad="38100" dist="25400" dir="5400000" algn="ctr" rotWithShape="0">
                  <a:srgbClr val="6E747A">
                    <a:alpha val="43000"/>
                  </a:srgbClr>
                </a:outerShdw>
              </a:effectLst>
              <a:latin typeface="+mj-lt"/>
            </a:endParaRPr>
          </a:p>
          <a:p>
            <a:pPr algn="ctr">
              <a:lnSpc>
                <a:spcPts val="1500"/>
              </a:lnSpc>
              <a:defRPr sz="3000" b="1">
                <a:solidFill>
                  <a:srgbClr val="1C4598"/>
                </a:solidFill>
                <a:latin typeface="Arial"/>
                <a:ea typeface="Arial"/>
                <a:cs typeface="Arial"/>
                <a:sym typeface="Arial"/>
              </a:defRPr>
            </a:pPr>
            <a:r>
              <a:rPr lang="it-IT" dirty="0">
                <a:ln w="0"/>
                <a:solidFill>
                  <a:schemeClr val="accent1"/>
                </a:solidFill>
                <a:effectLst>
                  <a:outerShdw blurRad="38100" dist="25400" dir="5400000" algn="ctr" rotWithShape="0">
                    <a:srgbClr val="6E747A">
                      <a:alpha val="43000"/>
                    </a:srgbClr>
                  </a:outerShdw>
                </a:effectLst>
                <a:latin typeface="+mj-lt"/>
              </a:rPr>
              <a:t>20,5</a:t>
            </a:r>
            <a:endParaRPr dirty="0">
              <a:ln w="0"/>
              <a:solidFill>
                <a:schemeClr val="accent1"/>
              </a:solidFill>
              <a:effectLst>
                <a:outerShdw blurRad="38100" dist="25400" dir="5400000" algn="ctr" rotWithShape="0">
                  <a:srgbClr val="6E747A">
                    <a:alpha val="43000"/>
                  </a:srgbClr>
                </a:outerShdw>
              </a:effectLst>
              <a:latin typeface="+mj-lt"/>
            </a:endParaRPr>
          </a:p>
        </p:txBody>
      </p:sp>
      <p:sp>
        <p:nvSpPr>
          <p:cNvPr id="2" name="Rettangolo arrotondato 1"/>
          <p:cNvSpPr/>
          <p:nvPr/>
        </p:nvSpPr>
        <p:spPr>
          <a:xfrm>
            <a:off x="7583576" y="1928846"/>
            <a:ext cx="983152" cy="46663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sz="1200" dirty="0"/>
              <a:t>Ultimazione 2022</a:t>
            </a:r>
          </a:p>
        </p:txBody>
      </p:sp>
      <p:sp>
        <p:nvSpPr>
          <p:cNvPr id="23" name="Rettangolo arrotondato 22"/>
          <p:cNvSpPr/>
          <p:nvPr/>
        </p:nvSpPr>
        <p:spPr>
          <a:xfrm>
            <a:off x="7019795" y="2743027"/>
            <a:ext cx="983152" cy="46663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sz="1200" dirty="0"/>
              <a:t>Ultimazione 2022</a:t>
            </a:r>
          </a:p>
        </p:txBody>
      </p:sp>
      <p:sp>
        <p:nvSpPr>
          <p:cNvPr id="24" name="Rettangolo arrotondato 23"/>
          <p:cNvSpPr/>
          <p:nvPr/>
        </p:nvSpPr>
        <p:spPr>
          <a:xfrm>
            <a:off x="7697967" y="3480543"/>
            <a:ext cx="983152" cy="46663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sz="1200" dirty="0"/>
              <a:t>Ultimazione 2022</a:t>
            </a:r>
          </a:p>
        </p:txBody>
      </p:sp>
      <p:graphicFrame>
        <p:nvGraphicFramePr>
          <p:cNvPr id="21" name="Diagramma 20"/>
          <p:cNvGraphicFramePr/>
          <p:nvPr>
            <p:extLst>
              <p:ext uri="{D42A27DB-BD31-4B8C-83A1-F6EECF244321}">
                <p14:modId xmlns:p14="http://schemas.microsoft.com/office/powerpoint/2010/main" val="3823710478"/>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5309157"/>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3"/>
          </p:nvPr>
        </p:nvSpPr>
        <p:spPr>
          <a:xfrm>
            <a:off x="305529" y="1065639"/>
            <a:ext cx="8382465" cy="325778"/>
          </a:xfrm>
        </p:spPr>
        <p:txBody>
          <a:bodyPr>
            <a:normAutofit fontScale="77500" lnSpcReduction="20000"/>
          </a:bodyPr>
          <a:lstStyle/>
          <a:p>
            <a:r>
              <a:rPr lang="it-IT" dirty="0"/>
              <a:t>CAMPAGNA 2021 - PIANIFICAZIONE DEGLI INTERVENTI SULLE OPERE D’ARTE – PONTI E VIADOTTI</a:t>
            </a:r>
          </a:p>
          <a:p>
            <a:endParaRPr lang="it-IT" dirty="0"/>
          </a:p>
        </p:txBody>
      </p:sp>
      <p:sp>
        <p:nvSpPr>
          <p:cNvPr id="4" name="Titolo 3"/>
          <p:cNvSpPr>
            <a:spLocks noGrp="1"/>
          </p:cNvSpPr>
          <p:nvPr>
            <p:ph type="title"/>
          </p:nvPr>
        </p:nvSpPr>
        <p:spPr>
          <a:xfrm>
            <a:off x="305529" y="358160"/>
            <a:ext cx="8382465" cy="721973"/>
          </a:xfrm>
        </p:spPr>
        <p:txBody>
          <a:bodyPr/>
          <a:lstStyle/>
          <a:p>
            <a:r>
              <a:rPr lang="it-IT" altLang="it-IT" sz="2000" dirty="0"/>
              <a:t>ATTIVITÀ UNITÀ OPERATIVA ISPEZIONE OPERE D’ARTE</a:t>
            </a:r>
            <a:endParaRPr lang="it-IT" sz="2000" dirty="0"/>
          </a:p>
        </p:txBody>
      </p:sp>
      <p:graphicFrame>
        <p:nvGraphicFramePr>
          <p:cNvPr id="9" name="Content Placeholder 6">
            <a:extLst>
              <a:ext uri="{FF2B5EF4-FFF2-40B4-BE49-F238E27FC236}">
                <a16:creationId xmlns:a16="http://schemas.microsoft.com/office/drawing/2014/main" id="{70DCCB8C-0828-4D07-B60F-A3D15EF39CFA}"/>
              </a:ext>
            </a:extLst>
          </p:cNvPr>
          <p:cNvGraphicFramePr>
            <a:graphicFrameLocks noGrp="1"/>
          </p:cNvGraphicFramePr>
          <p:nvPr>
            <p:ph idx="1"/>
          </p:nvPr>
        </p:nvGraphicFramePr>
        <p:xfrm>
          <a:off x="413538" y="1669368"/>
          <a:ext cx="2025000" cy="1371732"/>
        </p:xfrm>
        <a:graphic>
          <a:graphicData uri="http://schemas.openxmlformats.org/drawingml/2006/table">
            <a:tbl>
              <a:tblPr firstRow="1" bandRow="1">
                <a:tableStyleId>{5C22544A-7EE6-4342-B048-85BDC9FD1C3A}</a:tableStyleId>
              </a:tblPr>
              <a:tblGrid>
                <a:gridCol w="1012500">
                  <a:extLst>
                    <a:ext uri="{9D8B030D-6E8A-4147-A177-3AD203B41FA5}">
                      <a16:colId xmlns:a16="http://schemas.microsoft.com/office/drawing/2014/main" val="20000"/>
                    </a:ext>
                  </a:extLst>
                </a:gridCol>
                <a:gridCol w="1012500">
                  <a:extLst>
                    <a:ext uri="{9D8B030D-6E8A-4147-A177-3AD203B41FA5}">
                      <a16:colId xmlns:a16="http://schemas.microsoft.com/office/drawing/2014/main" val="20001"/>
                    </a:ext>
                  </a:extLst>
                </a:gridCol>
              </a:tblGrid>
              <a:tr h="228621">
                <a:tc>
                  <a:txBody>
                    <a:bodyPr/>
                    <a:lstStyle/>
                    <a:p>
                      <a:endParaRPr lang="en-US" sz="900" b="0" dirty="0">
                        <a:solidFill>
                          <a:schemeClr val="tx1"/>
                        </a:solidFill>
                        <a:latin typeface="+mj-lt"/>
                      </a:endParaRPr>
                    </a:p>
                  </a:txBody>
                  <a:tcPr marT="45731" marB="45731">
                    <a:lnL w="6350" cap="flat" cmpd="sng" algn="ctr">
                      <a:no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algn="r"/>
                      <a:r>
                        <a:rPr lang="en-US" sz="900" b="0" dirty="0" err="1">
                          <a:solidFill>
                            <a:schemeClr val="bg1"/>
                          </a:solidFill>
                          <a:latin typeface="+mj-lt"/>
                        </a:rPr>
                        <a:t>Opere</a:t>
                      </a:r>
                      <a:r>
                        <a:rPr lang="en-US" sz="900" b="0" dirty="0">
                          <a:solidFill>
                            <a:schemeClr val="bg1"/>
                          </a:solidFill>
                          <a:latin typeface="+mj-lt"/>
                        </a:rPr>
                        <a:t> </a:t>
                      </a:r>
                      <a:r>
                        <a:rPr lang="en-US" sz="900" b="0" dirty="0" err="1">
                          <a:solidFill>
                            <a:schemeClr val="bg1"/>
                          </a:solidFill>
                          <a:latin typeface="+mj-lt"/>
                        </a:rPr>
                        <a:t>d’arte</a:t>
                      </a:r>
                      <a:endParaRPr lang="en-US" sz="900" b="0" dirty="0">
                        <a:solidFill>
                          <a:schemeClr val="bg1"/>
                        </a:solidFill>
                        <a:latin typeface="+mj-lt"/>
                      </a:endParaRPr>
                    </a:p>
                  </a:txBody>
                  <a:tcPr marT="45731" marB="45731" anchor="ctr">
                    <a:lnL w="3175" cap="flat" cmpd="sng" algn="ctr">
                      <a:solidFill>
                        <a:schemeClr val="bg1">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228621">
                <a:tc>
                  <a:txBody>
                    <a:bodyPr/>
                    <a:lstStyle/>
                    <a:p>
                      <a:r>
                        <a:rPr lang="en-US" sz="900" dirty="0">
                          <a:solidFill>
                            <a:schemeClr val="tx1"/>
                          </a:solidFill>
                          <a:latin typeface="+mj-lt"/>
                        </a:rPr>
                        <a:t>100 ≤ IRD ≤ 70</a:t>
                      </a:r>
                    </a:p>
                  </a:txBody>
                  <a:tcPr marT="45731" marB="45731">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50000"/>
                        <a:alpha val="20000"/>
                      </a:schemeClr>
                    </a:solidFill>
                  </a:tcPr>
                </a:tc>
                <a:tc>
                  <a:txBody>
                    <a:bodyPr/>
                    <a:lstStyle/>
                    <a:p>
                      <a:pPr algn="r"/>
                      <a:r>
                        <a:rPr lang="en-US" sz="900" dirty="0">
                          <a:solidFill>
                            <a:schemeClr val="tx1"/>
                          </a:solidFill>
                          <a:latin typeface="+mj-lt"/>
                        </a:rPr>
                        <a:t>68</a:t>
                      </a:r>
                    </a:p>
                  </a:txBody>
                  <a:tcPr marT="45731" marB="45731">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01"/>
                  </a:ext>
                </a:extLst>
              </a:tr>
              <a:tr h="228621">
                <a:tc>
                  <a:txBody>
                    <a:bodyPr/>
                    <a:lstStyle/>
                    <a:p>
                      <a:r>
                        <a:rPr lang="en-US" sz="900" kern="1200" dirty="0">
                          <a:solidFill>
                            <a:schemeClr val="tx1"/>
                          </a:solidFill>
                          <a:latin typeface="+mn-lt"/>
                          <a:ea typeface="+mn-ea"/>
                          <a:cs typeface="+mn-cs"/>
                        </a:rPr>
                        <a:t>70 &lt; IRD ≤ 63</a:t>
                      </a:r>
                    </a:p>
                  </a:txBody>
                  <a:tcPr marT="45731" marB="45731">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50000"/>
                        <a:alpha val="20000"/>
                      </a:schemeClr>
                    </a:solidFill>
                  </a:tcPr>
                </a:tc>
                <a:tc>
                  <a:txBody>
                    <a:bodyPr/>
                    <a:lstStyle/>
                    <a:p>
                      <a:pPr algn="r"/>
                      <a:r>
                        <a:rPr lang="en-US" sz="900" dirty="0">
                          <a:solidFill>
                            <a:schemeClr val="tx1"/>
                          </a:solidFill>
                          <a:latin typeface="+mj-lt"/>
                        </a:rPr>
                        <a:t>38</a:t>
                      </a:r>
                    </a:p>
                  </a:txBody>
                  <a:tcPr marT="45731" marB="45731">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03"/>
                  </a:ext>
                </a:extLst>
              </a:tr>
              <a:tr h="228621">
                <a:tc>
                  <a:txBody>
                    <a:bodyPr/>
                    <a:lstStyle/>
                    <a:p>
                      <a:r>
                        <a:rPr lang="en-US" sz="900" kern="1200" dirty="0">
                          <a:solidFill>
                            <a:schemeClr val="tx1"/>
                          </a:solidFill>
                          <a:latin typeface="+mn-lt"/>
                          <a:ea typeface="+mn-ea"/>
                          <a:cs typeface="+mn-cs"/>
                        </a:rPr>
                        <a:t>63 &lt; IRD ≤ 37</a:t>
                      </a:r>
                    </a:p>
                  </a:txBody>
                  <a:tcPr marT="45731" marB="45731">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50000"/>
                        <a:alpha val="20000"/>
                      </a:schemeClr>
                    </a:solidFill>
                  </a:tcPr>
                </a:tc>
                <a:tc>
                  <a:txBody>
                    <a:bodyPr/>
                    <a:lstStyle/>
                    <a:p>
                      <a:pPr algn="r"/>
                      <a:r>
                        <a:rPr lang="en-US" sz="900" dirty="0">
                          <a:solidFill>
                            <a:schemeClr val="tx1"/>
                          </a:solidFill>
                          <a:latin typeface="+mj-lt"/>
                        </a:rPr>
                        <a:t>453</a:t>
                      </a:r>
                    </a:p>
                  </a:txBody>
                  <a:tcPr marT="45731" marB="45731">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04"/>
                  </a:ext>
                </a:extLst>
              </a:tr>
              <a:tr h="228621">
                <a:tc>
                  <a:txBody>
                    <a:bodyPr/>
                    <a:lstStyle/>
                    <a:p>
                      <a:r>
                        <a:rPr lang="en-US" sz="900" kern="1200" dirty="0">
                          <a:solidFill>
                            <a:schemeClr val="tx1"/>
                          </a:solidFill>
                          <a:latin typeface="+mn-lt"/>
                          <a:ea typeface="+mn-ea"/>
                          <a:cs typeface="+mn-cs"/>
                        </a:rPr>
                        <a:t>IRD &lt; 37</a:t>
                      </a:r>
                    </a:p>
                  </a:txBody>
                  <a:tcPr marT="45731" marB="45731">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50000"/>
                        <a:alpha val="20000"/>
                      </a:schemeClr>
                    </a:solidFill>
                  </a:tcPr>
                </a:tc>
                <a:tc>
                  <a:txBody>
                    <a:bodyPr/>
                    <a:lstStyle/>
                    <a:p>
                      <a:pPr algn="r"/>
                      <a:r>
                        <a:rPr lang="en-US" sz="900" dirty="0">
                          <a:solidFill>
                            <a:schemeClr val="tx1"/>
                          </a:solidFill>
                          <a:latin typeface="+mj-lt"/>
                        </a:rPr>
                        <a:t>251</a:t>
                      </a:r>
                    </a:p>
                  </a:txBody>
                  <a:tcPr marT="45731" marB="45731">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05"/>
                  </a:ext>
                </a:extLst>
              </a:tr>
              <a:tr h="228621">
                <a:tc>
                  <a:txBody>
                    <a:bodyPr/>
                    <a:lstStyle/>
                    <a:p>
                      <a:r>
                        <a:rPr lang="en-US" sz="900" dirty="0" err="1">
                          <a:solidFill>
                            <a:schemeClr val="bg1"/>
                          </a:solidFill>
                          <a:latin typeface="+mj-lt"/>
                        </a:rPr>
                        <a:t>Totale</a:t>
                      </a:r>
                      <a:endParaRPr lang="en-US" sz="900" dirty="0">
                        <a:solidFill>
                          <a:schemeClr val="bg1"/>
                        </a:solidFill>
                        <a:latin typeface="+mj-lt"/>
                      </a:endParaRPr>
                    </a:p>
                  </a:txBody>
                  <a:tcPr marT="45731" marB="45731">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50000"/>
                        <a:alpha val="81000"/>
                      </a:schemeClr>
                    </a:solidFill>
                  </a:tcPr>
                </a:tc>
                <a:tc>
                  <a:txBody>
                    <a:bodyPr/>
                    <a:lstStyle/>
                    <a:p>
                      <a:pPr algn="r"/>
                      <a:r>
                        <a:rPr lang="en-US" sz="900" dirty="0">
                          <a:solidFill>
                            <a:schemeClr val="bg1"/>
                          </a:solidFill>
                          <a:latin typeface="+mj-lt"/>
                        </a:rPr>
                        <a:t>810</a:t>
                      </a:r>
                    </a:p>
                  </a:txBody>
                  <a:tcPr marT="45731" marB="45731">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50000"/>
                        <a:alpha val="81000"/>
                      </a:schemeClr>
                    </a:solidFill>
                  </a:tcPr>
                </a:tc>
                <a:extLst>
                  <a:ext uri="{0D108BD9-81ED-4DB2-BD59-A6C34878D82A}">
                    <a16:rowId xmlns:a16="http://schemas.microsoft.com/office/drawing/2014/main" val="10010"/>
                  </a:ext>
                </a:extLst>
              </a:tr>
            </a:tbl>
          </a:graphicData>
        </a:graphic>
      </p:graphicFrame>
      <p:graphicFrame>
        <p:nvGraphicFramePr>
          <p:cNvPr id="14" name="Grafico 13"/>
          <p:cNvGraphicFramePr/>
          <p:nvPr/>
        </p:nvGraphicFramePr>
        <p:xfrm>
          <a:off x="2684248" y="1286881"/>
          <a:ext cx="3240000" cy="290522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Grafico 17"/>
          <p:cNvGraphicFramePr/>
          <p:nvPr/>
        </p:nvGraphicFramePr>
        <p:xfrm>
          <a:off x="5814138" y="1286881"/>
          <a:ext cx="3240000" cy="3400755"/>
        </p:xfrm>
        <a:graphic>
          <a:graphicData uri="http://schemas.openxmlformats.org/drawingml/2006/chart">
            <c:chart xmlns:c="http://schemas.openxmlformats.org/drawingml/2006/chart" xmlns:r="http://schemas.openxmlformats.org/officeDocument/2006/relationships" r:id="rId3"/>
          </a:graphicData>
        </a:graphic>
      </p:graphicFrame>
      <p:sp>
        <p:nvSpPr>
          <p:cNvPr id="23" name="Freccia a destra 22"/>
          <p:cNvSpPr/>
          <p:nvPr/>
        </p:nvSpPr>
        <p:spPr>
          <a:xfrm>
            <a:off x="5760132" y="2425452"/>
            <a:ext cx="270030" cy="486054"/>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chemeClr val="tx2"/>
              </a:solidFill>
            </a:endParaRPr>
          </a:p>
        </p:txBody>
      </p:sp>
      <p:sp>
        <p:nvSpPr>
          <p:cNvPr id="24" name="Rettangolo 23"/>
          <p:cNvSpPr/>
          <p:nvPr/>
        </p:nvSpPr>
        <p:spPr>
          <a:xfrm>
            <a:off x="351774" y="3291860"/>
            <a:ext cx="2571560" cy="1084912"/>
          </a:xfrm>
          <a:prstGeom prst="rect">
            <a:avLst/>
          </a:prstGeom>
        </p:spPr>
        <p:txBody>
          <a:bodyPr wrap="square">
            <a:spAutoFit/>
          </a:bodyPr>
          <a:lstStyle/>
          <a:p>
            <a:r>
              <a:rPr lang="it-IT" sz="1200" b="1" dirty="0">
                <a:solidFill>
                  <a:srgbClr val="0E6B69"/>
                </a:solidFill>
              </a:rPr>
              <a:t>Strategia di intervento</a:t>
            </a:r>
          </a:p>
          <a:p>
            <a:pPr marL="128588" indent="-128588">
              <a:buFont typeface="Arial" panose="020B0604020202020204" pitchFamily="34" charset="0"/>
              <a:buChar char="•"/>
            </a:pPr>
            <a:r>
              <a:rPr lang="it-IT" sz="1050" b="1" dirty="0">
                <a:solidFill>
                  <a:srgbClr val="0E6B69"/>
                </a:solidFill>
              </a:rPr>
              <a:t>AZIONE URGENTE IRD ≥ 70;</a:t>
            </a:r>
          </a:p>
          <a:p>
            <a:pPr marL="128588" indent="-128588">
              <a:buFont typeface="Arial" panose="020B0604020202020204" pitchFamily="34" charset="0"/>
              <a:buChar char="•"/>
            </a:pPr>
            <a:r>
              <a:rPr lang="it-IT" sz="1050" b="1" dirty="0">
                <a:solidFill>
                  <a:srgbClr val="0E6B69"/>
                </a:solidFill>
              </a:rPr>
              <a:t>AZIONE A BREVE TERMINE 63 ≤ IRD &lt; 70;</a:t>
            </a:r>
          </a:p>
          <a:p>
            <a:pPr marL="128588" indent="-128588">
              <a:buFont typeface="Arial" panose="020B0604020202020204" pitchFamily="34" charset="0"/>
              <a:buChar char="•"/>
            </a:pPr>
            <a:r>
              <a:rPr lang="it-IT" sz="1050" b="1" dirty="0">
                <a:solidFill>
                  <a:srgbClr val="0E6B69"/>
                </a:solidFill>
              </a:rPr>
              <a:t>AZIONE A MEDIO TERMINE 37 ≤ IRD &lt; 63;</a:t>
            </a:r>
          </a:p>
          <a:p>
            <a:pPr marL="128588" indent="-128588">
              <a:buFont typeface="Arial" panose="020B0604020202020204" pitchFamily="34" charset="0"/>
              <a:buChar char="•"/>
            </a:pPr>
            <a:r>
              <a:rPr lang="it-IT" sz="1050" b="1" dirty="0">
                <a:solidFill>
                  <a:srgbClr val="0E6B69"/>
                </a:solidFill>
              </a:rPr>
              <a:t>AZIONE A LUNGO TERMINE IRD &lt; 37.</a:t>
            </a:r>
            <a:endParaRPr lang="it-IT" sz="1050" dirty="0">
              <a:solidFill>
                <a:srgbClr val="0E6B69"/>
              </a:solidFill>
            </a:endParaRPr>
          </a:p>
        </p:txBody>
      </p:sp>
      <p:sp>
        <p:nvSpPr>
          <p:cNvPr id="26" name="CasellaDiTesto 25"/>
          <p:cNvSpPr txBox="1"/>
          <p:nvPr/>
        </p:nvSpPr>
        <p:spPr>
          <a:xfrm>
            <a:off x="326254" y="1345333"/>
            <a:ext cx="2025000" cy="276999"/>
          </a:xfrm>
          <a:prstGeom prst="rect">
            <a:avLst/>
          </a:prstGeom>
          <a:noFill/>
        </p:spPr>
        <p:txBody>
          <a:bodyPr wrap="square" rtlCol="0">
            <a:spAutoFit/>
          </a:bodyPr>
          <a:lstStyle/>
          <a:p>
            <a:r>
              <a:rPr lang="it-IT" sz="1200" b="1" dirty="0">
                <a:solidFill>
                  <a:srgbClr val="0E6B69"/>
                </a:solidFill>
              </a:rPr>
              <a:t>Risultati ispezioni principali</a:t>
            </a:r>
          </a:p>
        </p:txBody>
      </p:sp>
      <p:sp>
        <p:nvSpPr>
          <p:cNvPr id="2" name="Rettangolo 1"/>
          <p:cNvSpPr/>
          <p:nvPr/>
        </p:nvSpPr>
        <p:spPr>
          <a:xfrm>
            <a:off x="351773" y="4308714"/>
            <a:ext cx="6156684" cy="600164"/>
          </a:xfrm>
          <a:prstGeom prst="rect">
            <a:avLst/>
          </a:prstGeom>
        </p:spPr>
        <p:txBody>
          <a:bodyPr wrap="square">
            <a:spAutoFit/>
          </a:bodyPr>
          <a:lstStyle/>
          <a:p>
            <a:r>
              <a:rPr lang="it-IT" sz="1200" b="1" dirty="0">
                <a:solidFill>
                  <a:srgbClr val="0E6B69"/>
                </a:solidFill>
              </a:rPr>
              <a:t>IRD - Indice di Rilevanza del Degrado</a:t>
            </a:r>
          </a:p>
          <a:p>
            <a:pPr algn="just"/>
            <a:r>
              <a:rPr lang="it-IT" sz="1050" dirty="0">
                <a:solidFill>
                  <a:schemeClr val="accent2"/>
                </a:solidFill>
              </a:rPr>
              <a:t>Espressione di un giudizio di insieme sullo stato di conservazione generale della struttura in forma normalizzata</a:t>
            </a:r>
          </a:p>
        </p:txBody>
      </p:sp>
      <p:graphicFrame>
        <p:nvGraphicFramePr>
          <p:cNvPr id="13" name="Diagramma 12"/>
          <p:cNvGraphicFramePr/>
          <p:nvPr>
            <p:extLst>
              <p:ext uri="{D42A27DB-BD31-4B8C-83A1-F6EECF244321}">
                <p14:modId xmlns:p14="http://schemas.microsoft.com/office/powerpoint/2010/main" val="1366178563"/>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10447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object 1"/>
          <p:cNvSpPr>
            <a:spLocks noChangeArrowheads="1"/>
          </p:cNvSpPr>
          <p:nvPr>
            <p:custDataLst>
              <p:tags r:id="rId1"/>
            </p:custDataLst>
          </p:nvPr>
        </p:nvSpPr>
        <p:spPr bwMode="auto">
          <a:xfrm>
            <a:off x="5873427" y="1913214"/>
            <a:ext cx="2633010" cy="2902067"/>
          </a:xfrm>
          <a:prstGeom prst="rect">
            <a:avLst/>
          </a:prstGeom>
          <a:blipFill dpi="0" rotWithShape="0">
            <a:blip r:embed="rId4">
              <a:alphaModFix/>
            </a:blip>
            <a:srcRect/>
            <a:stretch>
              <a:fillRect l="-198837" t="-32" r="-255" b="-1935"/>
            </a:stretch>
          </a:blipFill>
          <a:ln>
            <a:noFill/>
          </a:ln>
        </p:spPr>
        <p:txBody>
          <a:bodyPr wrap="square" lIns="0" tIns="0" rIns="0" bIns="0">
            <a:spAutoFit/>
          </a:bodyPr>
          <a:lstStyle>
            <a:lvl1pPr>
              <a:buSzPct val="100000"/>
              <a:buFont typeface="Calibri" panose="020F0502020204030204" pitchFamily="34" charset="0"/>
              <a:defRPr>
                <a:solidFill>
                  <a:schemeClr val="tx1"/>
                </a:solidFill>
                <a:latin typeface="Calibri" panose="020F0502020204030204" pitchFamily="34" charset="0"/>
                <a:cs typeface="Arial" panose="020B0604020202020204" pitchFamily="34" charset="0"/>
              </a:defRPr>
            </a:lvl1pPr>
            <a:lvl2pPr marL="742950" indent="-285750">
              <a:buSzPct val="100000"/>
              <a:buFont typeface="Calibri" panose="020F0502020204030204" pitchFamily="34" charset="0"/>
              <a:defRPr>
                <a:solidFill>
                  <a:schemeClr val="tx1"/>
                </a:solidFill>
                <a:latin typeface="Calibri" panose="020F0502020204030204" pitchFamily="34" charset="0"/>
                <a:cs typeface="Arial" panose="020B0604020202020204" pitchFamily="34" charset="0"/>
              </a:defRPr>
            </a:lvl2pPr>
            <a:lvl3pPr marL="1143000" indent="-228600">
              <a:buSzPct val="100000"/>
              <a:buFont typeface="Calibri" panose="020F0502020204030204" pitchFamily="34" charset="0"/>
              <a:defRPr>
                <a:solidFill>
                  <a:schemeClr val="tx1"/>
                </a:solidFill>
                <a:latin typeface="Calibri" panose="020F0502020204030204" pitchFamily="34" charset="0"/>
                <a:cs typeface="Arial" panose="020B0604020202020204" pitchFamily="34" charset="0"/>
              </a:defRPr>
            </a:lvl3pPr>
            <a:lvl4pPr marL="1600200" indent="-228600">
              <a:buSzPct val="100000"/>
              <a:buFont typeface="Calibri" panose="020F0502020204030204" pitchFamily="34" charset="0"/>
              <a:defRPr>
                <a:solidFill>
                  <a:schemeClr val="tx1"/>
                </a:solidFill>
                <a:latin typeface="Calibri" panose="020F0502020204030204" pitchFamily="34" charset="0"/>
                <a:cs typeface="Arial" panose="020B0604020202020204" pitchFamily="34" charset="0"/>
              </a:defRPr>
            </a:lvl4pPr>
            <a:lvl5pPr marL="2057400" indent="-228600">
              <a:buSzPct val="100000"/>
              <a:buFont typeface="Calibri" panose="020F0502020204030204" pitchFamily="34" charse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buSzPct val="100000"/>
              <a:buFont typeface="Calibri" panose="020F0502020204030204" pitchFamily="34" charset="0"/>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buSzPct val="100000"/>
              <a:buFont typeface="Calibri" panose="020F0502020204030204" pitchFamily="34" charset="0"/>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buSzPct val="100000"/>
              <a:buFont typeface="Calibri" panose="020F0502020204030204" pitchFamily="34" charset="0"/>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buSzPct val="100000"/>
              <a:buFont typeface="Calibri" panose="020F0502020204030204" pitchFamily="34" charset="0"/>
              <a:defRPr>
                <a:solidFill>
                  <a:schemeClr val="tx1"/>
                </a:solidFill>
                <a:latin typeface="Calibri" panose="020F0502020204030204" pitchFamily="34" charset="0"/>
                <a:cs typeface="Arial" panose="020B0604020202020204" pitchFamily="34" charset="0"/>
              </a:defRPr>
            </a:lvl9pPr>
          </a:lstStyle>
          <a:p>
            <a:pPr eaLnBrk="1" hangingPunct="1">
              <a:defRPr/>
            </a:pPr>
            <a:endParaRPr lang="it-IT" altLang="it-IT" sz="1350" dirty="0"/>
          </a:p>
        </p:txBody>
      </p:sp>
      <p:sp>
        <p:nvSpPr>
          <p:cNvPr id="3" name="object 3"/>
          <p:cNvSpPr txBox="1"/>
          <p:nvPr>
            <p:custDataLst>
              <p:tags r:id="rId2"/>
            </p:custDataLst>
          </p:nvPr>
        </p:nvSpPr>
        <p:spPr>
          <a:xfrm>
            <a:off x="251223" y="535781"/>
            <a:ext cx="5455444" cy="4442242"/>
          </a:xfrm>
          <a:prstGeom prst="rect">
            <a:avLst/>
          </a:prstGeom>
          <a:noFill/>
          <a:ln w="9525" cap="flat" cmpd="sng" algn="ctr">
            <a:noFill/>
            <a:prstDash val="solid"/>
            <a:round/>
            <a:headEnd type="none" w="med" len="med"/>
            <a:tailEnd type="none" w="med" len="med"/>
          </a:ln>
        </p:spPr>
        <p:txBody>
          <a:bodyPr lIns="0" tIns="0" rIns="0" bIns="0">
            <a:spAutoFit/>
          </a:bodyPr>
          <a:lstStyle/>
          <a:p>
            <a:pPr>
              <a:lnSpc>
                <a:spcPts val="2197"/>
              </a:lnSpc>
              <a:defRPr/>
            </a:pPr>
            <a:endParaRPr lang="it-IT" b="1" dirty="0">
              <a:ln w="9525" cap="flat" cmpd="sng" algn="ctr">
                <a:noFill/>
                <a:prstDash val="solid"/>
                <a:round/>
                <a:headEnd type="none" w="med" len="med"/>
                <a:tailEnd type="none" w="med" len="med"/>
              </a:ln>
              <a:solidFill>
                <a:srgbClr val="DC002E"/>
              </a:solidFill>
              <a:latin typeface="Calibri"/>
              <a:cs typeface="Calibri"/>
              <a:sym typeface="Wingdings"/>
            </a:endParaRPr>
          </a:p>
          <a:p>
            <a:pPr>
              <a:lnSpc>
                <a:spcPts val="2197"/>
              </a:lnSpc>
              <a:defRPr/>
            </a:pPr>
            <a:r>
              <a:rPr b="1" dirty="0">
                <a:ln w="9525" cap="flat" cmpd="sng" algn="ctr">
                  <a:noFill/>
                  <a:prstDash val="solid"/>
                  <a:round/>
                  <a:headEnd type="none" w="med" len="med"/>
                  <a:tailEnd type="none" w="med" len="med"/>
                </a:ln>
                <a:solidFill>
                  <a:srgbClr val="DC002E"/>
                </a:solidFill>
                <a:latin typeface="Calibri"/>
                <a:cs typeface="Calibri"/>
                <a:sym typeface="Wingdings"/>
              </a:rPr>
              <a:t>Smart Road</a:t>
            </a:r>
            <a:r>
              <a:rPr b="1" spc="-16" dirty="0">
                <a:ln w="9525" cap="flat" cmpd="sng" algn="ctr">
                  <a:noFill/>
                  <a:prstDash val="solid"/>
                  <a:round/>
                  <a:headEnd type="none" w="med" len="med"/>
                  <a:tailEnd type="none" w="med" len="med"/>
                </a:ln>
                <a:solidFill>
                  <a:srgbClr val="DC002E"/>
                </a:solidFill>
                <a:latin typeface="Calibri"/>
                <a:cs typeface="Calibri"/>
                <a:sym typeface="Wingdings"/>
              </a:rPr>
              <a:t> </a:t>
            </a:r>
            <a:r>
              <a:rPr lang="it-IT" b="1" spc="-16" dirty="0">
                <a:ln w="9525" cap="flat" cmpd="sng" algn="ctr">
                  <a:noFill/>
                  <a:prstDash val="solid"/>
                  <a:round/>
                  <a:headEnd type="none" w="med" len="med"/>
                  <a:tailEnd type="none" w="med" len="med"/>
                </a:ln>
                <a:solidFill>
                  <a:srgbClr val="DC002E"/>
                </a:solidFill>
                <a:latin typeface="Calibri"/>
                <a:cs typeface="Calibri"/>
                <a:sym typeface="Wingdings"/>
              </a:rPr>
              <a:t>A90 - </a:t>
            </a:r>
            <a:r>
              <a:rPr b="1" dirty="0">
                <a:ln w="9525" cap="flat" cmpd="sng" algn="ctr">
                  <a:noFill/>
                  <a:prstDash val="solid"/>
                  <a:round/>
                  <a:headEnd type="none" w="med" len="med"/>
                  <a:tailEnd type="none" w="med" len="med"/>
                </a:ln>
                <a:solidFill>
                  <a:srgbClr val="DC002E"/>
                </a:solidFill>
                <a:latin typeface="Calibri"/>
                <a:cs typeface="Calibri"/>
                <a:sym typeface="Wingdings"/>
              </a:rPr>
              <a:t>A91</a:t>
            </a:r>
            <a:endParaRPr lang="it-IT" b="1" dirty="0">
              <a:ln w="9525" cap="flat" cmpd="sng" algn="ctr">
                <a:noFill/>
                <a:prstDash val="solid"/>
                <a:round/>
                <a:headEnd type="none" w="med" len="med"/>
                <a:tailEnd type="none" w="med" len="med"/>
              </a:ln>
              <a:solidFill>
                <a:srgbClr val="DC002E"/>
              </a:solidFill>
              <a:latin typeface="Calibri"/>
              <a:cs typeface="Calibri"/>
              <a:sym typeface="Wingdings"/>
            </a:endParaRPr>
          </a:p>
          <a:p>
            <a:pPr>
              <a:lnSpc>
                <a:spcPts val="2197"/>
              </a:lnSpc>
              <a:defRPr/>
            </a:pPr>
            <a:endParaRPr lang="it-IT" b="1" dirty="0">
              <a:ln w="9525" cap="flat" cmpd="sng" algn="ctr">
                <a:noFill/>
                <a:prstDash val="solid"/>
                <a:round/>
                <a:headEnd type="none" w="med" len="med"/>
                <a:tailEnd type="none" w="med" len="med"/>
              </a:ln>
              <a:solidFill>
                <a:srgbClr val="DC002E"/>
              </a:solidFill>
              <a:latin typeface="Calibri"/>
              <a:cs typeface="Calibri"/>
              <a:sym typeface="Wingdings"/>
            </a:endParaRPr>
          </a:p>
          <a:p>
            <a:pPr algn="just">
              <a:lnSpc>
                <a:spcPct val="150000"/>
              </a:lnSpc>
              <a:defRPr/>
            </a:pPr>
            <a:r>
              <a:rPr lang="it-IT" sz="1200" dirty="0">
                <a:latin typeface="+mj-lt"/>
                <a:ea typeface="Times New Roman" panose="02020603050405020304" pitchFamily="18" charset="0"/>
              </a:rPr>
              <a:t>La Struttura Territoriale Lazio è attualmente responsabile della realizzazione </a:t>
            </a:r>
          </a:p>
          <a:p>
            <a:pPr algn="just">
              <a:lnSpc>
                <a:spcPct val="150000"/>
              </a:lnSpc>
              <a:defRPr/>
            </a:pPr>
            <a:r>
              <a:rPr lang="it-IT" sz="1200" dirty="0">
                <a:latin typeface="+mj-lt"/>
                <a:ea typeface="Times New Roman" panose="02020603050405020304" pitchFamily="18" charset="0"/>
              </a:rPr>
              <a:t>di due itinerari “</a:t>
            </a:r>
            <a:r>
              <a:rPr lang="it-IT" sz="1200" i="1" dirty="0">
                <a:latin typeface="+mj-lt"/>
                <a:ea typeface="Times New Roman" panose="02020603050405020304" pitchFamily="18" charset="0"/>
              </a:rPr>
              <a:t>Anas Smart Road</a:t>
            </a:r>
            <a:r>
              <a:rPr lang="it-IT" sz="1200" dirty="0">
                <a:latin typeface="+mj-lt"/>
                <a:ea typeface="Times New Roman" panose="02020603050405020304" pitchFamily="18" charset="0"/>
              </a:rPr>
              <a:t>”</a:t>
            </a:r>
          </a:p>
          <a:p>
            <a:pPr algn="just">
              <a:spcAft>
                <a:spcPts val="450"/>
              </a:spcAft>
              <a:defRPr/>
            </a:pPr>
            <a:endParaRPr lang="it-IT" sz="1200" dirty="0">
              <a:latin typeface="+mj-lt"/>
              <a:ea typeface="Times New Roman" panose="02020603050405020304" pitchFamily="18" charset="0"/>
            </a:endParaRPr>
          </a:p>
          <a:p>
            <a:pPr algn="just">
              <a:spcAft>
                <a:spcPts val="450"/>
              </a:spcAft>
              <a:defRPr/>
            </a:pPr>
            <a:r>
              <a:rPr lang="it-IT" sz="1200" b="1" dirty="0">
                <a:latin typeface="+mj-lt"/>
                <a:ea typeface="Times New Roman" panose="02020603050405020304" pitchFamily="18" charset="0"/>
              </a:rPr>
              <a:t>Grande Raccordo Anulare A90 ed Autostrada Roma – Fiumicino A91</a:t>
            </a:r>
          </a:p>
          <a:p>
            <a:pPr marL="557213" lvl="1" indent="-214313" algn="just">
              <a:spcAft>
                <a:spcPts val="450"/>
              </a:spcAft>
              <a:buFont typeface="Courier New" panose="02070309020205020404" pitchFamily="49" charset="0"/>
              <a:buChar char="o"/>
              <a:defRPr/>
            </a:pPr>
            <a:r>
              <a:rPr lang="it-IT" sz="1200" dirty="0">
                <a:latin typeface="+mj-lt"/>
                <a:ea typeface="Times New Roman" panose="02020603050405020304" pitchFamily="18" charset="0"/>
              </a:rPr>
              <a:t>Investimento attuale: € </a:t>
            </a:r>
            <a:r>
              <a:rPr lang="it-IT" sz="1200" b="1" dirty="0">
                <a:latin typeface="+mj-lt"/>
                <a:ea typeface="Times New Roman" panose="02020603050405020304" pitchFamily="18" charset="0"/>
              </a:rPr>
              <a:t>54,5 Mln</a:t>
            </a:r>
          </a:p>
          <a:p>
            <a:pPr marL="557213" lvl="1" indent="-214313" algn="just">
              <a:spcAft>
                <a:spcPts val="450"/>
              </a:spcAft>
              <a:buFont typeface="Courier New" panose="02070309020205020404" pitchFamily="49" charset="0"/>
              <a:buChar char="o"/>
              <a:defRPr/>
            </a:pPr>
            <a:r>
              <a:rPr lang="it-IT" sz="1200" dirty="0">
                <a:latin typeface="+mj-lt"/>
                <a:ea typeface="Times New Roman" panose="02020603050405020304" pitchFamily="18" charset="0"/>
              </a:rPr>
              <a:t>Estensione: 85,6 km</a:t>
            </a:r>
          </a:p>
          <a:p>
            <a:pPr marL="557213" lvl="1" indent="-214313" algn="just">
              <a:spcAft>
                <a:spcPts val="450"/>
              </a:spcAft>
              <a:buFont typeface="Courier New" panose="02070309020205020404" pitchFamily="49" charset="0"/>
              <a:buChar char="o"/>
              <a:defRPr/>
            </a:pPr>
            <a:r>
              <a:rPr lang="it-IT" sz="1200" dirty="0">
                <a:latin typeface="+mj-lt"/>
                <a:ea typeface="Times New Roman" panose="02020603050405020304" pitchFamily="18" charset="0"/>
              </a:rPr>
              <a:t>Numero Green Island: 2</a:t>
            </a:r>
          </a:p>
          <a:p>
            <a:pPr marL="557213" lvl="1" indent="-214313" algn="just">
              <a:spcAft>
                <a:spcPts val="450"/>
              </a:spcAft>
              <a:buFont typeface="Courier New" panose="02070309020205020404" pitchFamily="49" charset="0"/>
              <a:buChar char="o"/>
              <a:defRPr/>
            </a:pPr>
            <a:r>
              <a:rPr lang="it-IT" sz="1200" dirty="0">
                <a:latin typeface="+mj-lt"/>
                <a:ea typeface="Times New Roman" panose="02020603050405020304" pitchFamily="18" charset="0"/>
              </a:rPr>
              <a:t>Numero Control Room / SMART ROAD CENTER: 1</a:t>
            </a:r>
          </a:p>
          <a:p>
            <a:pPr marL="557213" lvl="1" indent="-214313" algn="just">
              <a:spcAft>
                <a:spcPts val="450"/>
              </a:spcAft>
              <a:buFont typeface="Courier New" panose="02070309020205020404" pitchFamily="49" charset="0"/>
              <a:buChar char="o"/>
              <a:defRPr/>
            </a:pPr>
            <a:r>
              <a:rPr lang="it-IT" sz="1200" dirty="0">
                <a:latin typeface="+mj-lt"/>
                <a:ea typeface="Times New Roman" panose="02020603050405020304" pitchFamily="18" charset="0"/>
              </a:rPr>
              <a:t>Fine prevista: 2023</a:t>
            </a:r>
          </a:p>
          <a:p>
            <a:pPr marL="557213" lvl="1" indent="-214313" algn="just">
              <a:lnSpc>
                <a:spcPct val="150000"/>
              </a:lnSpc>
              <a:spcAft>
                <a:spcPts val="450"/>
              </a:spcAft>
              <a:buFont typeface="Courier New" panose="02070309020205020404" pitchFamily="49" charset="0"/>
              <a:buChar char="o"/>
              <a:defRPr/>
            </a:pPr>
            <a:r>
              <a:rPr lang="it-IT" sz="1200" dirty="0">
                <a:latin typeface="+mj-lt"/>
                <a:ea typeface="Times New Roman" panose="02020603050405020304" pitchFamily="18" charset="0"/>
              </a:rPr>
              <a:t>Stato dell’arte: sono attualmente in esercizio circa 13 km della A91;</a:t>
            </a:r>
          </a:p>
          <a:p>
            <a:pPr marL="557213" lvl="1" indent="-214313" algn="just">
              <a:lnSpc>
                <a:spcPct val="150000"/>
              </a:lnSpc>
              <a:spcAft>
                <a:spcPts val="450"/>
              </a:spcAft>
              <a:buFont typeface="Courier New" panose="02070309020205020404" pitchFamily="49" charset="0"/>
              <a:buChar char="o"/>
              <a:defRPr/>
            </a:pPr>
            <a:r>
              <a:rPr lang="it-IT" sz="1200" dirty="0">
                <a:latin typeface="+mj-lt"/>
                <a:ea typeface="Times New Roman" panose="02020603050405020304" pitchFamily="18" charset="0"/>
              </a:rPr>
              <a:t>Installati 43 pali polifunzionali sulla A91</a:t>
            </a:r>
          </a:p>
          <a:p>
            <a:pPr marL="557213" lvl="1" indent="-214313" algn="just">
              <a:lnSpc>
                <a:spcPct val="150000"/>
              </a:lnSpc>
              <a:spcAft>
                <a:spcPts val="450"/>
              </a:spcAft>
              <a:buFont typeface="Courier New" panose="02070309020205020404" pitchFamily="49" charset="0"/>
              <a:buChar char="o"/>
              <a:defRPr/>
            </a:pPr>
            <a:r>
              <a:rPr lang="it-IT" sz="1200" dirty="0">
                <a:latin typeface="+mj-lt"/>
                <a:ea typeface="Times New Roman" panose="02020603050405020304" pitchFamily="18" charset="0"/>
              </a:rPr>
              <a:t>sono state invece avviate le prime lavorazioni sulla A90 con l’installazione</a:t>
            </a:r>
          </a:p>
          <a:p>
            <a:pPr lvl="1" algn="just">
              <a:lnSpc>
                <a:spcPct val="150000"/>
              </a:lnSpc>
              <a:spcAft>
                <a:spcPts val="450"/>
              </a:spcAft>
              <a:defRPr/>
            </a:pPr>
            <a:r>
              <a:rPr lang="it-IT" sz="1200" dirty="0">
                <a:latin typeface="+mj-lt"/>
                <a:ea typeface="Times New Roman" panose="02020603050405020304" pitchFamily="18" charset="0"/>
              </a:rPr>
              <a:t> 4 pali polifunzionali</a:t>
            </a:r>
          </a:p>
        </p:txBody>
      </p:sp>
      <p:graphicFrame>
        <p:nvGraphicFramePr>
          <p:cNvPr id="5" name="Diagramma 4"/>
          <p:cNvGraphicFramePr/>
          <p:nvPr>
            <p:extLst>
              <p:ext uri="{D42A27DB-BD31-4B8C-83A1-F6EECF244321}">
                <p14:modId xmlns:p14="http://schemas.microsoft.com/office/powerpoint/2010/main" val="2582039387"/>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5775301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6"/>
          <p:cNvGraphicFramePr>
            <a:graphicFrameLocks/>
          </p:cNvGraphicFramePr>
          <p:nvPr/>
        </p:nvGraphicFramePr>
        <p:xfrm>
          <a:off x="674224" y="986031"/>
          <a:ext cx="7747000" cy="2565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Segnaposto contenuto 7"/>
          <p:cNvGraphicFramePr>
            <a:graphicFrameLocks/>
          </p:cNvGraphicFramePr>
          <p:nvPr/>
        </p:nvGraphicFramePr>
        <p:xfrm>
          <a:off x="429270" y="2753737"/>
          <a:ext cx="4363409" cy="29034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Segnaposto contenuto 7"/>
          <p:cNvGraphicFramePr>
            <a:graphicFrameLocks/>
          </p:cNvGraphicFramePr>
          <p:nvPr/>
        </p:nvGraphicFramePr>
        <p:xfrm>
          <a:off x="4547724" y="3228445"/>
          <a:ext cx="4232002" cy="2187468"/>
        </p:xfrm>
        <a:graphic>
          <a:graphicData uri="http://schemas.openxmlformats.org/drawingml/2006/chart">
            <c:chart xmlns:c="http://schemas.openxmlformats.org/drawingml/2006/chart" xmlns:r="http://schemas.openxmlformats.org/officeDocument/2006/relationships" r:id="rId5"/>
          </a:graphicData>
        </a:graphic>
      </p:graphicFrame>
      <p:sp>
        <p:nvSpPr>
          <p:cNvPr id="8" name="Freccia in giù 7"/>
          <p:cNvSpPr/>
          <p:nvPr/>
        </p:nvSpPr>
        <p:spPr>
          <a:xfrm rot="18569004">
            <a:off x="4702276" y="2463643"/>
            <a:ext cx="440536" cy="60766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in giù 8"/>
          <p:cNvSpPr/>
          <p:nvPr/>
        </p:nvSpPr>
        <p:spPr>
          <a:xfrm rot="823523">
            <a:off x="2516969" y="2552930"/>
            <a:ext cx="485396" cy="429094"/>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t-IT"/>
          </a:p>
        </p:txBody>
      </p:sp>
      <p:graphicFrame>
        <p:nvGraphicFramePr>
          <p:cNvPr id="10" name="Diagramma 9"/>
          <p:cNvGraphicFramePr/>
          <p:nvPr>
            <p:extLst>
              <p:ext uri="{D42A27DB-BD31-4B8C-83A1-F6EECF244321}">
                <p14:modId xmlns:p14="http://schemas.microsoft.com/office/powerpoint/2010/main" val="3885586255"/>
              </p:ext>
            </p:extLst>
          </p:nvPr>
        </p:nvGraphicFramePr>
        <p:xfrm>
          <a:off x="259299" y="76591"/>
          <a:ext cx="8286246" cy="81167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2" name="Diagramma 11"/>
          <p:cNvGraphicFramePr/>
          <p:nvPr>
            <p:extLst>
              <p:ext uri="{D42A27DB-BD31-4B8C-83A1-F6EECF244321}">
                <p14:modId xmlns:p14="http://schemas.microsoft.com/office/powerpoint/2010/main" val="82231726"/>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53356427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6" grpId="0">
        <p:bldAsOne/>
      </p:bldGraphic>
      <p:bldGraphic spid="7"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object 1"/>
          <p:cNvSpPr>
            <a:spLocks noChangeArrowheads="1"/>
          </p:cNvSpPr>
          <p:nvPr>
            <p:custDataLst>
              <p:tags r:id="rId1"/>
            </p:custDataLst>
          </p:nvPr>
        </p:nvSpPr>
        <p:spPr bwMode="auto">
          <a:xfrm>
            <a:off x="0" y="16679"/>
            <a:ext cx="9144000" cy="5629112"/>
          </a:xfrm>
          <a:prstGeom prst="rect">
            <a:avLst/>
          </a:prstGeom>
          <a:blipFill dpi="0" rotWithShape="0">
            <a:blip r:embed="rId6"/>
            <a:srcRect/>
            <a:stretch>
              <a:fillRect/>
            </a:stretch>
          </a:blipFill>
          <a:ln>
            <a:noFill/>
          </a:ln>
          <a:extLst>
            <a:ext uri="{91240B29-F687-4F45-9708-019B960494DF}">
              <a14:hiddenLine xmlns:a14="http://schemas.microsoft.com/office/drawing/2010/main" w="9525" algn="ctr">
                <a:solidFill>
                  <a:srgbClr val="000000"/>
                </a:solidFill>
                <a:round/>
                <a:headEnd/>
                <a:tailEnd/>
              </a14:hiddenLine>
            </a:ext>
          </a:extLst>
        </p:spPr>
        <p:txBody>
          <a:bodyPr wrap="square"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buSzPct val="100000"/>
              <a:buFont typeface="Calibri" panose="020F0502020204030204" pitchFamily="34" charset="0"/>
              <a:buNone/>
            </a:pPr>
            <a:endParaRPr lang="it-IT" altLang="it-IT" sz="1350"/>
          </a:p>
        </p:txBody>
      </p:sp>
      <p:sp>
        <p:nvSpPr>
          <p:cNvPr id="3" name="object 3"/>
          <p:cNvSpPr txBox="1"/>
          <p:nvPr>
            <p:custDataLst>
              <p:tags r:id="rId2"/>
            </p:custDataLst>
          </p:nvPr>
        </p:nvSpPr>
        <p:spPr>
          <a:xfrm>
            <a:off x="353616" y="556023"/>
            <a:ext cx="2886075" cy="564257"/>
          </a:xfrm>
          <a:prstGeom prst="rect">
            <a:avLst/>
          </a:prstGeom>
          <a:noFill/>
          <a:ln w="9525" cap="flat" cmpd="sng" algn="ctr">
            <a:noFill/>
            <a:prstDash val="solid"/>
            <a:round/>
            <a:headEnd type="none" w="med" len="med"/>
            <a:tailEnd type="none" w="med" len="med"/>
          </a:ln>
        </p:spPr>
        <p:txBody>
          <a:bodyPr lIns="0" tIns="0" rIns="0" bIns="0">
            <a:spAutoFit/>
          </a:bodyPr>
          <a:lstStyle/>
          <a:p>
            <a:pPr>
              <a:lnSpc>
                <a:spcPts val="2197"/>
              </a:lnSpc>
              <a:defRPr/>
            </a:pPr>
            <a:r>
              <a:rPr lang="it-IT" b="1" dirty="0">
                <a:ln w="9525" cap="flat" cmpd="sng" algn="ctr">
                  <a:noFill/>
                  <a:prstDash val="solid"/>
                  <a:round/>
                  <a:headEnd type="none" w="med" len="med"/>
                  <a:tailEnd type="none" w="med" len="med"/>
                </a:ln>
                <a:solidFill>
                  <a:srgbClr val="DC002E"/>
                </a:solidFill>
                <a:latin typeface="Calibri"/>
                <a:cs typeface="Calibri"/>
                <a:sym typeface="Wingdings"/>
              </a:rPr>
              <a:t>Smart Road: </a:t>
            </a:r>
            <a:r>
              <a:rPr b="1" dirty="0">
                <a:ln w="9525" cap="flat" cmpd="sng" algn="ctr">
                  <a:noFill/>
                  <a:prstDash val="solid"/>
                  <a:round/>
                  <a:headEnd type="none" w="med" len="med"/>
                  <a:tailEnd type="none" w="med" len="med"/>
                </a:ln>
                <a:solidFill>
                  <a:srgbClr val="DC002E"/>
                </a:solidFill>
                <a:latin typeface="Calibri"/>
                <a:cs typeface="Calibri"/>
                <a:sym typeface="Wingdings"/>
              </a:rPr>
              <a:t>Sistema di</a:t>
            </a:r>
            <a:r>
              <a:rPr b="1" spc="-8" dirty="0">
                <a:ln w="9525" cap="flat" cmpd="sng" algn="ctr">
                  <a:noFill/>
                  <a:prstDash val="solid"/>
                  <a:round/>
                  <a:headEnd type="none" w="med" len="med"/>
                  <a:tailEnd type="none" w="med" len="med"/>
                </a:ln>
                <a:solidFill>
                  <a:srgbClr val="DC002E"/>
                </a:solidFill>
                <a:latin typeface="Calibri"/>
                <a:cs typeface="Calibri"/>
                <a:sym typeface="Wingdings"/>
              </a:rPr>
              <a:t> </a:t>
            </a:r>
            <a:r>
              <a:rPr b="1" dirty="0" err="1">
                <a:ln w="9525" cap="flat" cmpd="sng" algn="ctr">
                  <a:noFill/>
                  <a:prstDash val="solid"/>
                  <a:round/>
                  <a:headEnd type="none" w="med" len="med"/>
                  <a:tailEnd type="none" w="med" len="med"/>
                </a:ln>
                <a:solidFill>
                  <a:srgbClr val="DC002E"/>
                </a:solidFill>
                <a:latin typeface="Calibri"/>
                <a:cs typeface="Calibri"/>
                <a:sym typeface="Wingdings"/>
              </a:rPr>
              <a:t>connettività</a:t>
            </a:r>
            <a:endParaRPr b="1" dirty="0">
              <a:ln w="9525" cap="flat" cmpd="sng" algn="ctr">
                <a:noFill/>
                <a:prstDash val="solid"/>
                <a:round/>
                <a:headEnd type="none" w="med" len="med"/>
                <a:tailEnd type="none" w="med" len="med"/>
              </a:ln>
              <a:solidFill>
                <a:srgbClr val="DC002E"/>
              </a:solidFill>
              <a:latin typeface="Calibri"/>
              <a:cs typeface="Calibri"/>
              <a:sym typeface="Wingdings"/>
            </a:endParaRPr>
          </a:p>
        </p:txBody>
      </p:sp>
      <p:sp>
        <p:nvSpPr>
          <p:cNvPr id="4" name="object 4"/>
          <p:cNvSpPr txBox="1"/>
          <p:nvPr>
            <p:custDataLst>
              <p:tags r:id="rId3"/>
            </p:custDataLst>
          </p:nvPr>
        </p:nvSpPr>
        <p:spPr>
          <a:xfrm>
            <a:off x="577454" y="1254919"/>
            <a:ext cx="4015978" cy="1038746"/>
          </a:xfrm>
          <a:prstGeom prst="rect">
            <a:avLst/>
          </a:prstGeom>
          <a:noFill/>
          <a:ln w="9525" cap="flat" cmpd="sng" algn="ctr">
            <a:noFill/>
            <a:prstDash val="solid"/>
            <a:round/>
            <a:headEnd type="none" w="med" len="med"/>
            <a:tailEnd type="none" w="med" len="med"/>
          </a:ln>
        </p:spPr>
        <p:txBody>
          <a:bodyPr lIns="0" tIns="0" rIns="0" bIns="0">
            <a:spAutoFit/>
          </a:bodyPr>
          <a:lstStyle/>
          <a:p>
            <a:pPr>
              <a:lnSpc>
                <a:spcPts val="1650"/>
              </a:lnSpc>
              <a:defRPr/>
            </a:pPr>
            <a:r>
              <a:rPr sz="1350" dirty="0">
                <a:ln w="9525" cap="flat" cmpd="sng" algn="ctr">
                  <a:noFill/>
                  <a:prstDash val="solid"/>
                  <a:round/>
                  <a:headEnd type="none" w="med" len="med"/>
                  <a:tailEnd type="none" w="med" len="med"/>
                </a:ln>
                <a:solidFill>
                  <a:srgbClr val="000000"/>
                </a:solidFill>
                <a:latin typeface="Arial"/>
                <a:sym typeface="Wingdings"/>
              </a:rPr>
              <a:t>•</a:t>
            </a:r>
            <a:r>
              <a:rPr sz="1350" spc="1215" dirty="0">
                <a:ln w="9525" cap="flat" cmpd="sng" algn="ctr">
                  <a:noFill/>
                  <a:prstDash val="solid"/>
                  <a:round/>
                  <a:headEnd type="none" w="med" len="med"/>
                  <a:tailEnd type="none" w="med" len="med"/>
                </a:ln>
                <a:solidFill>
                  <a:srgbClr val="000000"/>
                </a:solidFill>
                <a:latin typeface="Times New Roman"/>
                <a:cs typeface="Times New Roman"/>
                <a:sym typeface="Wingdings"/>
              </a:rPr>
              <a:t> </a:t>
            </a:r>
            <a:r>
              <a:rPr sz="1350" b="1" dirty="0">
                <a:ln w="9525" cap="flat" cmpd="sng" algn="ctr">
                  <a:noFill/>
                  <a:prstDash val="solid"/>
                  <a:round/>
                  <a:headEnd type="none" w="med" len="med"/>
                  <a:tailEnd type="none" w="med" len="med"/>
                </a:ln>
                <a:solidFill>
                  <a:srgbClr val="000000"/>
                </a:solidFill>
                <a:latin typeface="Calibri"/>
                <a:cs typeface="Calibri"/>
                <a:sym typeface="Wingdings"/>
              </a:rPr>
              <a:t>Sistema</a:t>
            </a:r>
            <a:r>
              <a:rPr sz="1350" b="1" spc="-8" dirty="0">
                <a:ln w="9525" cap="flat" cmpd="sng" algn="ctr">
                  <a:noFill/>
                  <a:prstDash val="solid"/>
                  <a:round/>
                  <a:headEnd type="none" w="med" len="med"/>
                  <a:tailEnd type="none" w="med" len="med"/>
                </a:ln>
                <a:solidFill>
                  <a:srgbClr val="000000"/>
                </a:solidFill>
                <a:latin typeface="Calibri"/>
                <a:cs typeface="Calibri"/>
                <a:sym typeface="Wingdings"/>
              </a:rPr>
              <a:t> </a:t>
            </a:r>
            <a:r>
              <a:rPr sz="1350" b="1" spc="-9" dirty="0" err="1">
                <a:ln w="9525" cap="flat" cmpd="sng" algn="ctr">
                  <a:noFill/>
                  <a:prstDash val="solid"/>
                  <a:round/>
                  <a:headEnd type="none" w="med" len="med"/>
                  <a:tailEnd type="none" w="med" len="med"/>
                </a:ln>
                <a:solidFill>
                  <a:srgbClr val="000000"/>
                </a:solidFill>
                <a:latin typeface="Calibri"/>
                <a:cs typeface="Calibri"/>
                <a:sym typeface="Wingdings"/>
              </a:rPr>
              <a:t>avanzato</a:t>
            </a:r>
            <a:r>
              <a:rPr sz="1350" b="1" spc="-14" dirty="0">
                <a:ln w="9525" cap="flat" cmpd="sng" algn="ctr">
                  <a:noFill/>
                  <a:prstDash val="solid"/>
                  <a:round/>
                  <a:headEnd type="none" w="med" len="med"/>
                  <a:tailEnd type="none" w="med" len="med"/>
                </a:ln>
                <a:solidFill>
                  <a:srgbClr val="000000"/>
                </a:solidFill>
                <a:latin typeface="Calibri"/>
                <a:cs typeface="Calibri"/>
                <a:sym typeface="Wingdings"/>
              </a:rPr>
              <a:t> </a:t>
            </a:r>
            <a:r>
              <a:rPr sz="1350" b="1" dirty="0">
                <a:ln w="9525" cap="flat" cmpd="sng" algn="ctr">
                  <a:noFill/>
                  <a:prstDash val="solid"/>
                  <a:round/>
                  <a:headEnd type="none" w="med" len="med"/>
                  <a:tailEnd type="none" w="med" len="med"/>
                </a:ln>
                <a:solidFill>
                  <a:srgbClr val="000000"/>
                </a:solidFill>
                <a:latin typeface="Calibri"/>
                <a:cs typeface="Calibri"/>
                <a:sym typeface="Wingdings"/>
              </a:rPr>
              <a:t>di </a:t>
            </a:r>
            <a:r>
              <a:rPr sz="1350" b="1" dirty="0" err="1">
                <a:ln w="9525" cap="flat" cmpd="sng" algn="ctr">
                  <a:noFill/>
                  <a:prstDash val="solid"/>
                  <a:round/>
                  <a:headEnd type="none" w="med" len="med"/>
                  <a:tailEnd type="none" w="med" len="med"/>
                </a:ln>
                <a:solidFill>
                  <a:srgbClr val="000000"/>
                </a:solidFill>
                <a:latin typeface="Calibri"/>
                <a:cs typeface="Calibri"/>
                <a:sym typeface="Wingdings"/>
              </a:rPr>
              <a:t>connettività</a:t>
            </a:r>
            <a:r>
              <a:rPr sz="1350" b="1" dirty="0">
                <a:ln w="9525" cap="flat" cmpd="sng" algn="ctr">
                  <a:noFill/>
                  <a:prstDash val="solid"/>
                  <a:round/>
                  <a:headEnd type="none" w="med" len="med"/>
                  <a:tailEnd type="none" w="med" len="med"/>
                </a:ln>
                <a:solidFill>
                  <a:srgbClr val="000000"/>
                </a:solidFill>
                <a:latin typeface="Calibri"/>
                <a:cs typeface="Calibri"/>
                <a:sym typeface="Wingdings"/>
              </a:rPr>
              <a:t> </a:t>
            </a:r>
            <a:r>
              <a:rPr sz="1350" b="1" dirty="0" err="1">
                <a:ln w="9525" cap="flat" cmpd="sng" algn="ctr">
                  <a:noFill/>
                  <a:prstDash val="solid"/>
                  <a:round/>
                  <a:headEnd type="none" w="med" len="med"/>
                  <a:tailEnd type="none" w="med" len="med"/>
                </a:ln>
                <a:solidFill>
                  <a:srgbClr val="000000"/>
                </a:solidFill>
                <a:latin typeface="Calibri"/>
                <a:cs typeface="Calibri"/>
                <a:sym typeface="Wingdings"/>
              </a:rPr>
              <a:t>veicolare</a:t>
            </a:r>
            <a:r>
              <a:rPr sz="1350" b="1" spc="-15" dirty="0">
                <a:ln w="9525" cap="flat" cmpd="sng" algn="ctr">
                  <a:noFill/>
                  <a:prstDash val="solid"/>
                  <a:round/>
                  <a:headEnd type="none" w="med" len="med"/>
                  <a:tailEnd type="none" w="med" len="med"/>
                </a:ln>
                <a:solidFill>
                  <a:srgbClr val="000000"/>
                </a:solidFill>
                <a:latin typeface="Calibri"/>
                <a:cs typeface="Calibri"/>
                <a:sym typeface="Wingdings"/>
              </a:rPr>
              <a:t> </a:t>
            </a:r>
            <a:r>
              <a:rPr sz="1350" b="1" dirty="0">
                <a:ln w="9525" cap="flat" cmpd="sng" algn="ctr">
                  <a:noFill/>
                  <a:prstDash val="solid"/>
                  <a:round/>
                  <a:headEnd type="none" w="med" len="med"/>
                  <a:tailEnd type="none" w="med" len="med"/>
                </a:ln>
                <a:solidFill>
                  <a:srgbClr val="000000"/>
                </a:solidFill>
                <a:latin typeface="Calibri"/>
                <a:cs typeface="Calibri"/>
                <a:sym typeface="Wingdings"/>
              </a:rPr>
              <a:t>(RSU);</a:t>
            </a:r>
          </a:p>
          <a:p>
            <a:pPr>
              <a:lnSpc>
                <a:spcPts val="1648"/>
              </a:lnSpc>
              <a:spcBef>
                <a:spcPts val="1593"/>
              </a:spcBef>
              <a:defRPr/>
            </a:pPr>
            <a:r>
              <a:rPr sz="1350" dirty="0">
                <a:ln w="9525" cap="flat" cmpd="sng" algn="ctr">
                  <a:noFill/>
                  <a:prstDash val="solid"/>
                  <a:round/>
                  <a:headEnd type="none" w="med" len="med"/>
                  <a:tailEnd type="none" w="med" len="med"/>
                </a:ln>
                <a:solidFill>
                  <a:srgbClr val="000000"/>
                </a:solidFill>
                <a:latin typeface="Arial"/>
                <a:sym typeface="Wingdings"/>
              </a:rPr>
              <a:t>•</a:t>
            </a:r>
            <a:r>
              <a:rPr sz="1350" spc="1215" dirty="0">
                <a:ln w="9525" cap="flat" cmpd="sng" algn="ctr">
                  <a:noFill/>
                  <a:prstDash val="solid"/>
                  <a:round/>
                  <a:headEnd type="none" w="med" len="med"/>
                  <a:tailEnd type="none" w="med" len="med"/>
                </a:ln>
                <a:solidFill>
                  <a:srgbClr val="000000"/>
                </a:solidFill>
                <a:latin typeface="Times New Roman"/>
                <a:cs typeface="Times New Roman"/>
                <a:sym typeface="Wingdings"/>
              </a:rPr>
              <a:t> </a:t>
            </a:r>
            <a:r>
              <a:rPr sz="1350" b="1" dirty="0" err="1">
                <a:ln w="9525" cap="flat" cmpd="sng" algn="ctr">
                  <a:noFill/>
                  <a:prstDash val="solid"/>
                  <a:round/>
                  <a:headEnd type="none" w="med" len="med"/>
                  <a:tailEnd type="none" w="med" len="med"/>
                </a:ln>
                <a:solidFill>
                  <a:srgbClr val="000000"/>
                </a:solidFill>
                <a:latin typeface="Calibri"/>
                <a:cs typeface="Calibri"/>
                <a:sym typeface="Wingdings"/>
              </a:rPr>
              <a:t>Compatibile</a:t>
            </a:r>
            <a:r>
              <a:rPr sz="1350" b="1" spc="-28" dirty="0">
                <a:ln w="9525" cap="flat" cmpd="sng" algn="ctr">
                  <a:noFill/>
                  <a:prstDash val="solid"/>
                  <a:round/>
                  <a:headEnd type="none" w="med" len="med"/>
                  <a:tailEnd type="none" w="med" len="med"/>
                </a:ln>
                <a:solidFill>
                  <a:srgbClr val="000000"/>
                </a:solidFill>
                <a:latin typeface="Calibri"/>
                <a:cs typeface="Calibri"/>
                <a:sym typeface="Wingdings"/>
              </a:rPr>
              <a:t> </a:t>
            </a:r>
            <a:r>
              <a:rPr sz="1350" b="1" dirty="0">
                <a:ln w="9525" cap="flat" cmpd="sng" algn="ctr">
                  <a:noFill/>
                  <a:prstDash val="solid"/>
                  <a:round/>
                  <a:headEnd type="none" w="med" len="med"/>
                  <a:tailEnd type="none" w="med" len="med"/>
                </a:ln>
                <a:solidFill>
                  <a:srgbClr val="000000"/>
                </a:solidFill>
                <a:latin typeface="Calibri"/>
                <a:cs typeface="Calibri"/>
                <a:sym typeface="Wingdings"/>
              </a:rPr>
              <a:t>con OBU standard</a:t>
            </a:r>
            <a:r>
              <a:rPr sz="1350" b="1" spc="-8" dirty="0">
                <a:ln w="9525" cap="flat" cmpd="sng" algn="ctr">
                  <a:noFill/>
                  <a:prstDash val="solid"/>
                  <a:round/>
                  <a:headEnd type="none" w="med" len="med"/>
                  <a:tailEnd type="none" w="med" len="med"/>
                </a:ln>
                <a:solidFill>
                  <a:srgbClr val="000000"/>
                </a:solidFill>
                <a:latin typeface="Calibri"/>
                <a:cs typeface="Calibri"/>
                <a:sym typeface="Wingdings"/>
              </a:rPr>
              <a:t> </a:t>
            </a:r>
            <a:r>
              <a:rPr sz="1350" b="1" dirty="0">
                <a:ln w="9525" cap="flat" cmpd="sng" algn="ctr">
                  <a:noFill/>
                  <a:prstDash val="solid"/>
                  <a:round/>
                  <a:headEnd type="none" w="med" len="med"/>
                  <a:tailEnd type="none" w="med" len="med"/>
                </a:ln>
                <a:solidFill>
                  <a:srgbClr val="000000"/>
                </a:solidFill>
                <a:latin typeface="Calibri"/>
                <a:cs typeface="Calibri"/>
                <a:sym typeface="Wingdings"/>
              </a:rPr>
              <a:t>e smartphone;</a:t>
            </a:r>
          </a:p>
          <a:p>
            <a:pPr>
              <a:lnSpc>
                <a:spcPts val="1648"/>
              </a:lnSpc>
              <a:spcBef>
                <a:spcPts val="1592"/>
              </a:spcBef>
              <a:defRPr/>
            </a:pPr>
            <a:r>
              <a:rPr sz="1350" dirty="0">
                <a:ln w="9525" cap="flat" cmpd="sng" algn="ctr">
                  <a:noFill/>
                  <a:prstDash val="solid"/>
                  <a:round/>
                  <a:headEnd type="none" w="med" len="med"/>
                  <a:tailEnd type="none" w="med" len="med"/>
                </a:ln>
                <a:solidFill>
                  <a:srgbClr val="000000"/>
                </a:solidFill>
                <a:latin typeface="Arial"/>
                <a:sym typeface="Wingdings"/>
              </a:rPr>
              <a:t>•</a:t>
            </a:r>
            <a:r>
              <a:rPr sz="1350" spc="1215" dirty="0">
                <a:ln w="9525" cap="flat" cmpd="sng" algn="ctr">
                  <a:noFill/>
                  <a:prstDash val="solid"/>
                  <a:round/>
                  <a:headEnd type="none" w="med" len="med"/>
                  <a:tailEnd type="none" w="med" len="med"/>
                </a:ln>
                <a:solidFill>
                  <a:srgbClr val="000000"/>
                </a:solidFill>
                <a:latin typeface="Times New Roman"/>
                <a:cs typeface="Times New Roman"/>
                <a:sym typeface="Wingdings"/>
              </a:rPr>
              <a:t> </a:t>
            </a:r>
            <a:r>
              <a:rPr sz="1350" b="1" dirty="0" err="1">
                <a:ln w="9525" cap="flat" cmpd="sng" algn="ctr">
                  <a:noFill/>
                  <a:prstDash val="solid"/>
                  <a:round/>
                  <a:headEnd type="none" w="med" len="med"/>
                  <a:tailEnd type="none" w="med" len="med"/>
                </a:ln>
                <a:solidFill>
                  <a:srgbClr val="000000"/>
                </a:solidFill>
                <a:latin typeface="Calibri"/>
                <a:cs typeface="Calibri"/>
                <a:sym typeface="Wingdings"/>
              </a:rPr>
              <a:t>Adatto</a:t>
            </a:r>
            <a:r>
              <a:rPr sz="1350" b="1" dirty="0">
                <a:ln w="9525" cap="flat" cmpd="sng" algn="ctr">
                  <a:noFill/>
                  <a:prstDash val="solid"/>
                  <a:round/>
                  <a:headEnd type="none" w="med" len="med"/>
                  <a:tailEnd type="none" w="med" len="med"/>
                </a:ln>
                <a:solidFill>
                  <a:srgbClr val="000000"/>
                </a:solidFill>
                <a:latin typeface="Calibri"/>
                <a:cs typeface="Calibri"/>
                <a:sym typeface="Wingdings"/>
              </a:rPr>
              <a:t> per</a:t>
            </a:r>
            <a:r>
              <a:rPr sz="1350" b="1" spc="-15" dirty="0">
                <a:ln w="9525" cap="flat" cmpd="sng" algn="ctr">
                  <a:noFill/>
                  <a:prstDash val="solid"/>
                  <a:round/>
                  <a:headEnd type="none" w="med" len="med"/>
                  <a:tailEnd type="none" w="med" len="med"/>
                </a:ln>
                <a:solidFill>
                  <a:srgbClr val="000000"/>
                </a:solidFill>
                <a:latin typeface="Calibri"/>
                <a:cs typeface="Calibri"/>
                <a:sym typeface="Wingdings"/>
              </a:rPr>
              <a:t> </a:t>
            </a:r>
            <a:r>
              <a:rPr sz="1350" b="1" dirty="0" err="1">
                <a:ln w="9525" cap="flat" cmpd="sng" algn="ctr">
                  <a:noFill/>
                  <a:prstDash val="solid"/>
                  <a:round/>
                  <a:headEnd type="none" w="med" len="med"/>
                  <a:tailEnd type="none" w="med" len="med"/>
                </a:ln>
                <a:solidFill>
                  <a:srgbClr val="000000"/>
                </a:solidFill>
                <a:latin typeface="Calibri"/>
                <a:cs typeface="Calibri"/>
                <a:sym typeface="Wingdings"/>
              </a:rPr>
              <a:t>sistemi</a:t>
            </a:r>
            <a:r>
              <a:rPr sz="1350" b="1" spc="-19" dirty="0">
                <a:ln w="9525" cap="flat" cmpd="sng" algn="ctr">
                  <a:noFill/>
                  <a:prstDash val="solid"/>
                  <a:round/>
                  <a:headEnd type="none" w="med" len="med"/>
                  <a:tailEnd type="none" w="med" len="med"/>
                </a:ln>
                <a:solidFill>
                  <a:srgbClr val="000000"/>
                </a:solidFill>
                <a:latin typeface="Calibri"/>
                <a:cs typeface="Calibri"/>
                <a:sym typeface="Wingdings"/>
              </a:rPr>
              <a:t> </a:t>
            </a:r>
            <a:r>
              <a:rPr sz="1350" b="1" dirty="0">
                <a:ln w="9525" cap="flat" cmpd="sng" algn="ctr">
                  <a:noFill/>
                  <a:prstDash val="solid"/>
                  <a:round/>
                  <a:headEnd type="none" w="med" len="med"/>
                  <a:tailEnd type="none" w="med" len="med"/>
                </a:ln>
                <a:solidFill>
                  <a:srgbClr val="000000"/>
                </a:solidFill>
                <a:latin typeface="Calibri"/>
                <a:cs typeface="Calibri"/>
                <a:sym typeface="Wingdings"/>
              </a:rPr>
              <a:t>di</a:t>
            </a:r>
            <a:r>
              <a:rPr sz="1350" b="1" spc="-9" dirty="0">
                <a:ln w="9525" cap="flat" cmpd="sng" algn="ctr">
                  <a:noFill/>
                  <a:prstDash val="solid"/>
                  <a:round/>
                  <a:headEnd type="none" w="med" len="med"/>
                  <a:tailEnd type="none" w="med" len="med"/>
                </a:ln>
                <a:solidFill>
                  <a:srgbClr val="000000"/>
                </a:solidFill>
                <a:latin typeface="Calibri"/>
                <a:cs typeface="Calibri"/>
                <a:sym typeface="Wingdings"/>
              </a:rPr>
              <a:t> </a:t>
            </a:r>
            <a:r>
              <a:rPr sz="1350" b="1" dirty="0" err="1">
                <a:ln w="9525" cap="flat" cmpd="sng" algn="ctr">
                  <a:noFill/>
                  <a:prstDash val="solid"/>
                  <a:round/>
                  <a:headEnd type="none" w="med" len="med"/>
                  <a:tailEnd type="none" w="med" len="med"/>
                </a:ln>
                <a:solidFill>
                  <a:srgbClr val="000000"/>
                </a:solidFill>
                <a:latin typeface="Calibri"/>
                <a:cs typeface="Calibri"/>
                <a:sym typeface="Wingdings"/>
              </a:rPr>
              <a:t>sicurezza</a:t>
            </a:r>
            <a:r>
              <a:rPr sz="1350" b="1" spc="-21" dirty="0">
                <a:ln w="9525" cap="flat" cmpd="sng" algn="ctr">
                  <a:noFill/>
                  <a:prstDash val="solid"/>
                  <a:round/>
                  <a:headEnd type="none" w="med" len="med"/>
                  <a:tailEnd type="none" w="med" len="med"/>
                </a:ln>
                <a:solidFill>
                  <a:srgbClr val="000000"/>
                </a:solidFill>
                <a:latin typeface="Calibri"/>
                <a:cs typeface="Calibri"/>
                <a:sym typeface="Wingdings"/>
              </a:rPr>
              <a:t> </a:t>
            </a:r>
            <a:r>
              <a:rPr sz="1350" b="1" dirty="0" err="1">
                <a:ln w="9525" cap="flat" cmpd="sng" algn="ctr">
                  <a:noFill/>
                  <a:prstDash val="solid"/>
                  <a:round/>
                  <a:headEnd type="none" w="med" len="med"/>
                  <a:tailEnd type="none" w="med" len="med"/>
                </a:ln>
                <a:solidFill>
                  <a:srgbClr val="000000"/>
                </a:solidFill>
                <a:latin typeface="Calibri"/>
                <a:cs typeface="Calibri"/>
                <a:sym typeface="Wingdings"/>
              </a:rPr>
              <a:t>stradale</a:t>
            </a:r>
            <a:r>
              <a:rPr sz="1350" b="1" dirty="0">
                <a:ln w="9525" cap="flat" cmpd="sng" algn="ctr">
                  <a:noFill/>
                  <a:prstDash val="solid"/>
                  <a:round/>
                  <a:headEnd type="none" w="med" len="med"/>
                  <a:tailEnd type="none" w="med" len="med"/>
                </a:ln>
                <a:solidFill>
                  <a:srgbClr val="000000"/>
                </a:solidFill>
                <a:latin typeface="Calibri"/>
                <a:cs typeface="Calibri"/>
                <a:sym typeface="Wingdings"/>
              </a:rPr>
              <a:t> </a:t>
            </a:r>
            <a:r>
              <a:rPr sz="1350" b="1" dirty="0" err="1">
                <a:ln w="9525" cap="flat" cmpd="sng" algn="ctr">
                  <a:noFill/>
                  <a:prstDash val="solid"/>
                  <a:round/>
                  <a:headEnd type="none" w="med" len="med"/>
                  <a:tailEnd type="none" w="med" len="med"/>
                </a:ln>
                <a:solidFill>
                  <a:srgbClr val="000000"/>
                </a:solidFill>
                <a:latin typeface="Calibri"/>
                <a:cs typeface="Calibri"/>
                <a:sym typeface="Wingdings"/>
              </a:rPr>
              <a:t>intelligente</a:t>
            </a:r>
            <a:r>
              <a:rPr sz="1350" b="1" dirty="0">
                <a:ln w="9525" cap="flat" cmpd="sng" algn="ctr">
                  <a:noFill/>
                  <a:prstDash val="solid"/>
                  <a:round/>
                  <a:headEnd type="none" w="med" len="med"/>
                  <a:tailEnd type="none" w="med" len="med"/>
                </a:ln>
                <a:solidFill>
                  <a:srgbClr val="000000"/>
                </a:solidFill>
                <a:latin typeface="Calibri"/>
                <a:cs typeface="Calibri"/>
                <a:sym typeface="Wingdings"/>
              </a:rPr>
              <a:t>;</a:t>
            </a:r>
          </a:p>
        </p:txBody>
      </p:sp>
      <p:sp>
        <p:nvSpPr>
          <p:cNvPr id="7" name="object 7"/>
          <p:cNvSpPr txBox="1"/>
          <p:nvPr>
            <p:custDataLst>
              <p:tags r:id="rId4"/>
            </p:custDataLst>
          </p:nvPr>
        </p:nvSpPr>
        <p:spPr>
          <a:xfrm>
            <a:off x="577453" y="3107531"/>
            <a:ext cx="1081088" cy="205184"/>
          </a:xfrm>
          <a:prstGeom prst="rect">
            <a:avLst/>
          </a:prstGeom>
          <a:noFill/>
          <a:ln w="9525" cap="flat" cmpd="sng" algn="ctr">
            <a:noFill/>
            <a:prstDash val="solid"/>
            <a:round/>
            <a:headEnd type="none" w="med" len="med"/>
            <a:tailEnd type="none" w="med" len="med"/>
          </a:ln>
        </p:spPr>
        <p:txBody>
          <a:bodyPr lIns="0" tIns="0" rIns="0" bIns="0">
            <a:spAutoFit/>
          </a:bodyPr>
          <a:lstStyle/>
          <a:p>
            <a:pPr>
              <a:lnSpc>
                <a:spcPts val="1648"/>
              </a:lnSpc>
              <a:defRPr/>
            </a:pPr>
            <a:r>
              <a:rPr sz="1350">
                <a:ln w="9525" cap="flat" cmpd="sng" algn="ctr">
                  <a:noFill/>
                  <a:prstDash val="solid"/>
                  <a:round/>
                  <a:headEnd type="none" w="med" len="med"/>
                  <a:tailEnd type="none" w="med" len="med"/>
                </a:ln>
                <a:solidFill>
                  <a:srgbClr val="000000"/>
                </a:solidFill>
                <a:latin typeface="Arial"/>
                <a:sym typeface="Wingdings"/>
              </a:rPr>
              <a:t>•</a:t>
            </a:r>
            <a:r>
              <a:rPr sz="1350" spc="1215">
                <a:ln w="9525" cap="flat" cmpd="sng" algn="ctr">
                  <a:noFill/>
                  <a:prstDash val="solid"/>
                  <a:round/>
                  <a:headEnd type="none" w="med" len="med"/>
                  <a:tailEnd type="none" w="med" len="med"/>
                </a:ln>
                <a:solidFill>
                  <a:srgbClr val="000000"/>
                </a:solidFill>
                <a:latin typeface="Times New Roman"/>
                <a:cs typeface="Times New Roman"/>
                <a:sym typeface="Wingdings"/>
              </a:rPr>
              <a:t> </a:t>
            </a:r>
            <a:r>
              <a:rPr sz="1350" b="1">
                <a:ln w="9525" cap="flat" cmpd="sng" algn="ctr">
                  <a:noFill/>
                  <a:prstDash val="solid"/>
                  <a:round/>
                  <a:headEnd type="none" w="med" len="med"/>
                  <a:tailEnd type="none" w="med" len="med"/>
                </a:ln>
                <a:solidFill>
                  <a:srgbClr val="000000"/>
                </a:solidFill>
                <a:latin typeface="Calibri"/>
                <a:cs typeface="Calibri"/>
                <a:sym typeface="Wingdings"/>
              </a:rPr>
              <a:t>5G </a:t>
            </a:r>
            <a:r>
              <a:rPr sz="1350" b="1" spc="-19">
                <a:ln w="9525" cap="flat" cmpd="sng" algn="ctr">
                  <a:noFill/>
                  <a:prstDash val="solid"/>
                  <a:round/>
                  <a:headEnd type="none" w="med" len="med"/>
                  <a:tailEnd type="none" w="med" len="med"/>
                </a:ln>
                <a:solidFill>
                  <a:srgbClr val="000000"/>
                </a:solidFill>
                <a:latin typeface="Calibri"/>
                <a:cs typeface="Calibri"/>
                <a:sym typeface="Wingdings"/>
              </a:rPr>
              <a:t>Ready.</a:t>
            </a:r>
          </a:p>
        </p:txBody>
      </p:sp>
      <p:graphicFrame>
        <p:nvGraphicFramePr>
          <p:cNvPr id="8" name="Diagramma 7"/>
          <p:cNvGraphicFramePr/>
          <p:nvPr>
            <p:extLst>
              <p:ext uri="{D42A27DB-BD31-4B8C-83A1-F6EECF244321}">
                <p14:modId xmlns:p14="http://schemas.microsoft.com/office/powerpoint/2010/main" val="2582039387"/>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65190577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bject 1"/>
          <p:cNvSpPr>
            <a:spLocks noChangeArrowheads="1"/>
          </p:cNvSpPr>
          <p:nvPr>
            <p:custDataLst>
              <p:tags r:id="rId1"/>
            </p:custDataLst>
          </p:nvPr>
        </p:nvSpPr>
        <p:spPr bwMode="auto">
          <a:xfrm>
            <a:off x="1" y="16679"/>
            <a:ext cx="9143999" cy="5698321"/>
          </a:xfrm>
          <a:prstGeom prst="rect">
            <a:avLst/>
          </a:prstGeom>
          <a:blipFill dpi="0" rotWithShape="0">
            <a:blip r:embed="rId8"/>
            <a:srcRect/>
            <a:stretch>
              <a:fillRect/>
            </a:stretch>
          </a:blipFill>
          <a:ln>
            <a:noFill/>
          </a:ln>
          <a:extLst>
            <a:ext uri="{91240B29-F687-4F45-9708-019B960494DF}">
              <a14:hiddenLine xmlns:a14="http://schemas.microsoft.com/office/drawing/2010/main" w="9525" algn="ctr">
                <a:solidFill>
                  <a:srgbClr val="000000"/>
                </a:solidFill>
                <a:round/>
                <a:headEnd/>
                <a:tailEnd/>
              </a14:hiddenLine>
            </a:ext>
          </a:extLst>
        </p:spPr>
        <p:txBody>
          <a:bodyPr wrap="square"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buSzPct val="100000"/>
              <a:buFont typeface="Calibri" panose="020F0502020204030204" pitchFamily="34" charset="0"/>
              <a:buNone/>
            </a:pPr>
            <a:endParaRPr lang="it-IT" altLang="it-IT" sz="1350"/>
          </a:p>
        </p:txBody>
      </p:sp>
      <p:sp>
        <p:nvSpPr>
          <p:cNvPr id="3" name="object 3"/>
          <p:cNvSpPr txBox="1"/>
          <p:nvPr>
            <p:custDataLst>
              <p:tags r:id="rId2"/>
            </p:custDataLst>
          </p:nvPr>
        </p:nvSpPr>
        <p:spPr>
          <a:xfrm>
            <a:off x="353617" y="506487"/>
            <a:ext cx="8192690" cy="1141338"/>
          </a:xfrm>
          <a:prstGeom prst="rect">
            <a:avLst/>
          </a:prstGeom>
          <a:noFill/>
          <a:ln w="9525" cap="flat" cmpd="sng" algn="ctr">
            <a:noFill/>
            <a:prstDash val="solid"/>
            <a:round/>
            <a:headEnd type="none" w="med" len="med"/>
            <a:tailEnd type="none" w="med" len="med"/>
          </a:ln>
        </p:spPr>
        <p:txBody>
          <a:bodyPr lIns="0" tIns="0" rIns="0" bIns="0">
            <a:spAutoFit/>
          </a:bodyPr>
          <a:lstStyle/>
          <a:p>
            <a:pPr algn="ctr">
              <a:lnSpc>
                <a:spcPts val="2197"/>
              </a:lnSpc>
              <a:defRPr/>
            </a:pPr>
            <a:r>
              <a:rPr lang="it-IT" b="1" dirty="0">
                <a:ln w="9525" cap="flat" cmpd="sng" algn="ctr">
                  <a:noFill/>
                  <a:prstDash val="solid"/>
                  <a:round/>
                  <a:headEnd type="none" w="med" len="med"/>
                  <a:tailEnd type="none" w="med" len="med"/>
                </a:ln>
                <a:solidFill>
                  <a:srgbClr val="DC002E"/>
                </a:solidFill>
                <a:latin typeface="Calibri"/>
                <a:cs typeface="Calibri"/>
                <a:sym typeface="Wingdings"/>
              </a:rPr>
              <a:t>«</a:t>
            </a:r>
            <a:r>
              <a:rPr lang="it-IT" b="1" i="1" dirty="0">
                <a:ln w="9525" cap="flat" cmpd="sng" algn="ctr">
                  <a:noFill/>
                  <a:prstDash val="solid"/>
                  <a:round/>
                  <a:headEnd type="none" w="med" len="med"/>
                  <a:tailEnd type="none" w="med" len="med"/>
                </a:ln>
                <a:solidFill>
                  <a:srgbClr val="DC002E"/>
                </a:solidFill>
                <a:latin typeface="Calibri"/>
                <a:cs typeface="Calibri"/>
                <a:sym typeface="Wingdings"/>
              </a:rPr>
              <a:t>Anas</a:t>
            </a:r>
            <a:r>
              <a:rPr lang="it-IT" b="1" i="1" spc="-13" dirty="0">
                <a:ln w="9525" cap="flat" cmpd="sng" algn="ctr">
                  <a:noFill/>
                  <a:prstDash val="solid"/>
                  <a:round/>
                  <a:headEnd type="none" w="med" len="med"/>
                  <a:tailEnd type="none" w="med" len="med"/>
                </a:ln>
                <a:solidFill>
                  <a:srgbClr val="DC002E"/>
                </a:solidFill>
                <a:latin typeface="Calibri"/>
                <a:cs typeface="Calibri"/>
                <a:sym typeface="Wingdings"/>
              </a:rPr>
              <a:t> </a:t>
            </a:r>
            <a:r>
              <a:rPr lang="it-IT" b="1" i="1" dirty="0">
                <a:ln w="9525" cap="flat" cmpd="sng" algn="ctr">
                  <a:noFill/>
                  <a:prstDash val="solid"/>
                  <a:round/>
                  <a:headEnd type="none" w="med" len="med"/>
                  <a:tailEnd type="none" w="med" len="med"/>
                </a:ln>
                <a:solidFill>
                  <a:srgbClr val="DC002E"/>
                </a:solidFill>
                <a:latin typeface="Calibri"/>
                <a:cs typeface="Calibri"/>
                <a:sym typeface="Wingdings"/>
              </a:rPr>
              <a:t>Smart</a:t>
            </a:r>
            <a:r>
              <a:rPr lang="it-IT" b="1" i="1" spc="-8" dirty="0">
                <a:ln w="9525" cap="flat" cmpd="sng" algn="ctr">
                  <a:noFill/>
                  <a:prstDash val="solid"/>
                  <a:round/>
                  <a:headEnd type="none" w="med" len="med"/>
                  <a:tailEnd type="none" w="med" len="med"/>
                </a:ln>
                <a:solidFill>
                  <a:srgbClr val="DC002E"/>
                </a:solidFill>
                <a:latin typeface="Calibri"/>
                <a:cs typeface="Calibri"/>
                <a:sym typeface="Wingdings"/>
              </a:rPr>
              <a:t> Road</a:t>
            </a:r>
            <a:r>
              <a:rPr lang="it-IT" b="1" i="1" dirty="0">
                <a:ln w="9525" cap="flat" cmpd="sng" algn="ctr">
                  <a:noFill/>
                  <a:prstDash val="solid"/>
                  <a:round/>
                  <a:headEnd type="none" w="med" len="med"/>
                  <a:tailEnd type="none" w="med" len="med"/>
                </a:ln>
                <a:solidFill>
                  <a:srgbClr val="DC002E"/>
                </a:solidFill>
                <a:latin typeface="Calibri"/>
                <a:cs typeface="Calibri"/>
                <a:sym typeface="Wingdings"/>
              </a:rPr>
              <a:t> </a:t>
            </a:r>
            <a:r>
              <a:rPr lang="it-IT" b="1" i="1" spc="-8" dirty="0">
                <a:ln w="9525" cap="flat" cmpd="sng" algn="ctr">
                  <a:noFill/>
                  <a:prstDash val="solid"/>
                  <a:round/>
                  <a:headEnd type="none" w="med" len="med"/>
                  <a:tailEnd type="none" w="med" len="med"/>
                </a:ln>
                <a:solidFill>
                  <a:srgbClr val="DC002E"/>
                </a:solidFill>
                <a:latin typeface="Calibri"/>
                <a:cs typeface="Calibri"/>
                <a:sym typeface="Wingdings"/>
              </a:rPr>
              <a:t>Center</a:t>
            </a:r>
            <a:r>
              <a:rPr lang="it-IT" b="1" dirty="0">
                <a:ln w="9525" cap="flat" cmpd="sng" algn="ctr">
                  <a:noFill/>
                  <a:prstDash val="solid"/>
                  <a:round/>
                  <a:headEnd type="none" w="med" len="med"/>
                  <a:tailEnd type="none" w="med" len="med"/>
                </a:ln>
                <a:solidFill>
                  <a:srgbClr val="DC002E"/>
                </a:solidFill>
                <a:latin typeface="Calibri"/>
                <a:cs typeface="Calibri"/>
                <a:sym typeface="Wingdings"/>
              </a:rPr>
              <a:t>»</a:t>
            </a:r>
          </a:p>
          <a:p>
            <a:pPr marL="66065">
              <a:lnSpc>
                <a:spcPts val="1648"/>
              </a:lnSpc>
              <a:spcBef>
                <a:spcPts val="269"/>
              </a:spcBef>
              <a:defRPr/>
            </a:pPr>
            <a:r>
              <a:rPr lang="it-IT" sz="1350" dirty="0">
                <a:ln w="9525" cap="flat" cmpd="sng" algn="ctr">
                  <a:noFill/>
                  <a:prstDash val="solid"/>
                  <a:round/>
                  <a:headEnd type="none" w="med" len="med"/>
                  <a:tailEnd type="none" w="med" len="med"/>
                </a:ln>
                <a:solidFill>
                  <a:srgbClr val="222A35"/>
                </a:solidFill>
                <a:latin typeface="Calibri"/>
                <a:cs typeface="Calibri"/>
                <a:sym typeface="Wingdings"/>
              </a:rPr>
              <a:t>Il</a:t>
            </a:r>
            <a:r>
              <a:rPr lang="it-IT" sz="1350" spc="13" dirty="0">
                <a:ln w="9525" cap="flat" cmpd="sng" algn="ctr">
                  <a:noFill/>
                  <a:prstDash val="solid"/>
                  <a:round/>
                  <a:headEnd type="none" w="med" len="med"/>
                  <a:tailEnd type="none" w="med" len="med"/>
                </a:ln>
                <a:solidFill>
                  <a:srgbClr val="222A35"/>
                </a:solidFill>
                <a:latin typeface="Calibri"/>
                <a:cs typeface="Calibri"/>
                <a:sym typeface="Wingdings"/>
              </a:rPr>
              <a:t> </a:t>
            </a:r>
            <a:r>
              <a:rPr lang="it-IT" sz="1350" dirty="0">
                <a:ln w="9525" cap="flat" cmpd="sng" algn="ctr">
                  <a:noFill/>
                  <a:prstDash val="solid"/>
                  <a:round/>
                  <a:headEnd type="none" w="med" len="med"/>
                  <a:tailEnd type="none" w="med" len="med"/>
                </a:ln>
                <a:solidFill>
                  <a:srgbClr val="222A35"/>
                </a:solidFill>
                <a:latin typeface="Calibri"/>
                <a:cs typeface="Calibri"/>
                <a:sym typeface="Wingdings"/>
              </a:rPr>
              <a:t>«</a:t>
            </a:r>
            <a:r>
              <a:rPr lang="it-IT" sz="1350" i="1" dirty="0">
                <a:ln w="9525" cap="flat" cmpd="sng" algn="ctr">
                  <a:noFill/>
                  <a:prstDash val="solid"/>
                  <a:round/>
                  <a:headEnd type="none" w="med" len="med"/>
                  <a:tailEnd type="none" w="med" len="med"/>
                </a:ln>
                <a:solidFill>
                  <a:srgbClr val="222A35"/>
                </a:solidFill>
                <a:latin typeface="Calibri"/>
                <a:cs typeface="Calibri"/>
                <a:sym typeface="Wingdings"/>
              </a:rPr>
              <a:t>Centro</a:t>
            </a:r>
            <a:r>
              <a:rPr lang="it-IT" sz="1350" i="1" spc="23" dirty="0">
                <a:ln w="9525" cap="flat" cmpd="sng" algn="ctr">
                  <a:noFill/>
                  <a:prstDash val="solid"/>
                  <a:round/>
                  <a:headEnd type="none" w="med" len="med"/>
                  <a:tailEnd type="none" w="med" len="med"/>
                </a:ln>
                <a:solidFill>
                  <a:srgbClr val="222A35"/>
                </a:solidFill>
                <a:latin typeface="Calibri"/>
                <a:cs typeface="Calibri"/>
                <a:sym typeface="Wingdings"/>
              </a:rPr>
              <a:t> </a:t>
            </a:r>
            <a:r>
              <a:rPr lang="it-IT" sz="1350" i="1" dirty="0">
                <a:ln w="9525" cap="flat" cmpd="sng" algn="ctr">
                  <a:noFill/>
                  <a:prstDash val="solid"/>
                  <a:round/>
                  <a:headEnd type="none" w="med" len="med"/>
                  <a:tailEnd type="none" w="med" len="med"/>
                </a:ln>
                <a:solidFill>
                  <a:srgbClr val="222A35"/>
                </a:solidFill>
                <a:latin typeface="Calibri"/>
                <a:cs typeface="Calibri"/>
                <a:sym typeface="Wingdings"/>
              </a:rPr>
              <a:t>Anas</a:t>
            </a:r>
            <a:r>
              <a:rPr lang="it-IT" sz="1350" i="1" spc="15" dirty="0">
                <a:ln w="9525" cap="flat" cmpd="sng" algn="ctr">
                  <a:noFill/>
                  <a:prstDash val="solid"/>
                  <a:round/>
                  <a:headEnd type="none" w="med" len="med"/>
                  <a:tailEnd type="none" w="med" len="med"/>
                </a:ln>
                <a:solidFill>
                  <a:srgbClr val="222A35"/>
                </a:solidFill>
                <a:latin typeface="Calibri"/>
                <a:cs typeface="Calibri"/>
                <a:sym typeface="Wingdings"/>
              </a:rPr>
              <a:t> </a:t>
            </a:r>
            <a:r>
              <a:rPr lang="it-IT" sz="1350" i="1" dirty="0">
                <a:ln w="9525" cap="flat" cmpd="sng" algn="ctr">
                  <a:noFill/>
                  <a:prstDash val="solid"/>
                  <a:round/>
                  <a:headEnd type="none" w="med" len="med"/>
                  <a:tailEnd type="none" w="med" len="med"/>
                </a:ln>
                <a:solidFill>
                  <a:srgbClr val="222A35"/>
                </a:solidFill>
                <a:latin typeface="Calibri"/>
                <a:cs typeface="Calibri"/>
                <a:sym typeface="Wingdings"/>
              </a:rPr>
              <a:t>Smart</a:t>
            </a:r>
            <a:r>
              <a:rPr lang="it-IT" sz="1350" i="1" spc="17" dirty="0">
                <a:ln w="9525" cap="flat" cmpd="sng" algn="ctr">
                  <a:noFill/>
                  <a:prstDash val="solid"/>
                  <a:round/>
                  <a:headEnd type="none" w="med" len="med"/>
                  <a:tailEnd type="none" w="med" len="med"/>
                </a:ln>
                <a:solidFill>
                  <a:srgbClr val="222A35"/>
                </a:solidFill>
                <a:latin typeface="Calibri"/>
                <a:cs typeface="Calibri"/>
                <a:sym typeface="Wingdings"/>
              </a:rPr>
              <a:t> </a:t>
            </a:r>
            <a:r>
              <a:rPr lang="it-IT" sz="1350" i="1" spc="-8" dirty="0">
                <a:ln w="9525" cap="flat" cmpd="sng" algn="ctr">
                  <a:noFill/>
                  <a:prstDash val="solid"/>
                  <a:round/>
                  <a:headEnd type="none" w="med" len="med"/>
                  <a:tailEnd type="none" w="med" len="med"/>
                </a:ln>
                <a:solidFill>
                  <a:srgbClr val="222A35"/>
                </a:solidFill>
                <a:latin typeface="Calibri"/>
                <a:cs typeface="Calibri"/>
                <a:sym typeface="Wingdings"/>
              </a:rPr>
              <a:t>Road</a:t>
            </a:r>
            <a:r>
              <a:rPr lang="it-IT" sz="1350" dirty="0">
                <a:ln w="9525" cap="flat" cmpd="sng" algn="ctr">
                  <a:noFill/>
                  <a:prstDash val="solid"/>
                  <a:round/>
                  <a:headEnd type="none" w="med" len="med"/>
                  <a:tailEnd type="none" w="med" len="med"/>
                </a:ln>
                <a:solidFill>
                  <a:srgbClr val="222A35"/>
                </a:solidFill>
                <a:latin typeface="Calibri"/>
                <a:cs typeface="Calibri"/>
                <a:sym typeface="Wingdings"/>
              </a:rPr>
              <a:t>»,</a:t>
            </a:r>
            <a:r>
              <a:rPr lang="it-IT" sz="1350" spc="15" dirty="0">
                <a:ln w="9525" cap="flat" cmpd="sng" algn="ctr">
                  <a:noFill/>
                  <a:prstDash val="solid"/>
                  <a:round/>
                  <a:headEnd type="none" w="med" len="med"/>
                  <a:tailEnd type="none" w="med" len="med"/>
                </a:ln>
                <a:solidFill>
                  <a:srgbClr val="222A35"/>
                </a:solidFill>
                <a:latin typeface="Calibri"/>
                <a:cs typeface="Calibri"/>
                <a:sym typeface="Wingdings"/>
              </a:rPr>
              <a:t> </a:t>
            </a:r>
            <a:r>
              <a:rPr lang="it-IT" sz="1350" dirty="0">
                <a:ln w="9525" cap="flat" cmpd="sng" algn="ctr">
                  <a:noFill/>
                  <a:prstDash val="solid"/>
                  <a:round/>
                  <a:headEnd type="none" w="med" len="med"/>
                  <a:tailEnd type="none" w="med" len="med"/>
                </a:ln>
                <a:solidFill>
                  <a:srgbClr val="222A35"/>
                </a:solidFill>
                <a:latin typeface="Calibri"/>
                <a:cs typeface="Calibri"/>
                <a:sym typeface="Wingdings"/>
              </a:rPr>
              <a:t>ottenuto</a:t>
            </a:r>
            <a:r>
              <a:rPr lang="it-IT" sz="1350" spc="26" dirty="0">
                <a:ln w="9525" cap="flat" cmpd="sng" algn="ctr">
                  <a:noFill/>
                  <a:prstDash val="solid"/>
                  <a:round/>
                  <a:headEnd type="none" w="med" len="med"/>
                  <a:tailEnd type="none" w="med" len="med"/>
                </a:ln>
                <a:solidFill>
                  <a:srgbClr val="222A35"/>
                </a:solidFill>
                <a:latin typeface="Calibri"/>
                <a:cs typeface="Calibri"/>
                <a:sym typeface="Wingdings"/>
              </a:rPr>
              <a:t> </a:t>
            </a:r>
            <a:r>
              <a:rPr lang="it-IT" sz="1350" dirty="0">
                <a:ln w="9525" cap="flat" cmpd="sng" algn="ctr">
                  <a:noFill/>
                  <a:prstDash val="solid"/>
                  <a:round/>
                  <a:headEnd type="none" w="med" len="med"/>
                  <a:tailEnd type="none" w="med" len="med"/>
                </a:ln>
                <a:solidFill>
                  <a:srgbClr val="222A35"/>
                </a:solidFill>
                <a:latin typeface="Calibri"/>
                <a:cs typeface="Calibri"/>
                <a:sym typeface="Wingdings"/>
              </a:rPr>
              <a:t>grazie</a:t>
            </a:r>
            <a:r>
              <a:rPr lang="it-IT" sz="1350" spc="28" dirty="0">
                <a:ln w="9525" cap="flat" cmpd="sng" algn="ctr">
                  <a:noFill/>
                  <a:prstDash val="solid"/>
                  <a:round/>
                  <a:headEnd type="none" w="med" len="med"/>
                  <a:tailEnd type="none" w="med" len="med"/>
                </a:ln>
                <a:solidFill>
                  <a:srgbClr val="222A35"/>
                </a:solidFill>
                <a:latin typeface="Calibri"/>
                <a:cs typeface="Calibri"/>
                <a:sym typeface="Wingdings"/>
              </a:rPr>
              <a:t> </a:t>
            </a:r>
            <a:r>
              <a:rPr lang="it-IT" sz="1350" dirty="0">
                <a:ln w="9525" cap="flat" cmpd="sng" algn="ctr">
                  <a:noFill/>
                  <a:prstDash val="solid"/>
                  <a:round/>
                  <a:headEnd type="none" w="med" len="med"/>
                  <a:tailEnd type="none" w="med" len="med"/>
                </a:ln>
                <a:solidFill>
                  <a:srgbClr val="222A35"/>
                </a:solidFill>
                <a:latin typeface="Calibri"/>
                <a:cs typeface="Calibri"/>
                <a:sym typeface="Wingdings"/>
              </a:rPr>
              <a:t>alla</a:t>
            </a:r>
            <a:r>
              <a:rPr lang="it-IT" sz="1350" spc="21" dirty="0">
                <a:ln w="9525" cap="flat" cmpd="sng" algn="ctr">
                  <a:noFill/>
                  <a:prstDash val="solid"/>
                  <a:round/>
                  <a:headEnd type="none" w="med" len="med"/>
                  <a:tailEnd type="none" w="med" len="med"/>
                </a:ln>
                <a:solidFill>
                  <a:srgbClr val="222A35"/>
                </a:solidFill>
                <a:latin typeface="Calibri"/>
                <a:cs typeface="Calibri"/>
                <a:sym typeface="Wingdings"/>
              </a:rPr>
              <a:t> </a:t>
            </a:r>
            <a:r>
              <a:rPr lang="it-IT" sz="1350" dirty="0">
                <a:ln w="9525" cap="flat" cmpd="sng" algn="ctr">
                  <a:noFill/>
                  <a:prstDash val="solid"/>
                  <a:round/>
                  <a:headEnd type="none" w="med" len="med"/>
                  <a:tailEnd type="none" w="med" len="med"/>
                </a:ln>
                <a:solidFill>
                  <a:srgbClr val="222A35"/>
                </a:solidFill>
                <a:latin typeface="Calibri"/>
                <a:cs typeface="Calibri"/>
                <a:sym typeface="Wingdings"/>
              </a:rPr>
              <a:t>rivalutazione</a:t>
            </a:r>
            <a:r>
              <a:rPr lang="it-IT" sz="1350" spc="41" dirty="0">
                <a:ln w="9525" cap="flat" cmpd="sng" algn="ctr">
                  <a:noFill/>
                  <a:prstDash val="solid"/>
                  <a:round/>
                  <a:headEnd type="none" w="med" len="med"/>
                  <a:tailEnd type="none" w="med" len="med"/>
                </a:ln>
                <a:solidFill>
                  <a:srgbClr val="222A35"/>
                </a:solidFill>
                <a:latin typeface="Calibri"/>
                <a:cs typeface="Calibri"/>
                <a:sym typeface="Wingdings"/>
              </a:rPr>
              <a:t> </a:t>
            </a:r>
            <a:r>
              <a:rPr lang="it-IT" sz="1350" dirty="0">
                <a:ln w="9525" cap="flat" cmpd="sng" algn="ctr">
                  <a:noFill/>
                  <a:prstDash val="solid"/>
                  <a:round/>
                  <a:headEnd type="none" w="med" len="med"/>
                  <a:tailEnd type="none" w="med" len="med"/>
                </a:ln>
                <a:solidFill>
                  <a:srgbClr val="222A35"/>
                </a:solidFill>
                <a:latin typeface="Calibri"/>
                <a:cs typeface="Calibri"/>
                <a:sym typeface="Wingdings"/>
              </a:rPr>
              <a:t>dei</a:t>
            </a:r>
            <a:r>
              <a:rPr lang="it-IT" sz="1350" spc="15" dirty="0">
                <a:ln w="9525" cap="flat" cmpd="sng" algn="ctr">
                  <a:noFill/>
                  <a:prstDash val="solid"/>
                  <a:round/>
                  <a:headEnd type="none" w="med" len="med"/>
                  <a:tailEnd type="none" w="med" len="med"/>
                </a:ln>
                <a:solidFill>
                  <a:srgbClr val="222A35"/>
                </a:solidFill>
                <a:latin typeface="Calibri"/>
                <a:cs typeface="Calibri"/>
                <a:sym typeface="Wingdings"/>
              </a:rPr>
              <a:t> </a:t>
            </a:r>
            <a:r>
              <a:rPr lang="it-IT" sz="1350" dirty="0">
                <a:ln w="9525" cap="flat" cmpd="sng" algn="ctr">
                  <a:noFill/>
                  <a:prstDash val="solid"/>
                  <a:round/>
                  <a:headEnd type="none" w="med" len="med"/>
                  <a:tailEnd type="none" w="med" len="med"/>
                </a:ln>
                <a:solidFill>
                  <a:srgbClr val="222A35"/>
                </a:solidFill>
                <a:latin typeface="Calibri"/>
                <a:cs typeface="Calibri"/>
                <a:sym typeface="Wingdings"/>
              </a:rPr>
              <a:t>locali</a:t>
            </a:r>
            <a:r>
              <a:rPr lang="it-IT" sz="1350" spc="19" dirty="0">
                <a:ln w="9525" cap="flat" cmpd="sng" algn="ctr">
                  <a:noFill/>
                  <a:prstDash val="solid"/>
                  <a:round/>
                  <a:headEnd type="none" w="med" len="med"/>
                  <a:tailEnd type="none" w="med" len="med"/>
                </a:ln>
                <a:solidFill>
                  <a:srgbClr val="222A35"/>
                </a:solidFill>
                <a:latin typeface="Calibri"/>
                <a:cs typeface="Calibri"/>
                <a:sym typeface="Wingdings"/>
              </a:rPr>
              <a:t> </a:t>
            </a:r>
            <a:r>
              <a:rPr lang="it-IT" sz="1350" dirty="0">
                <a:ln w="9525" cap="flat" cmpd="sng" algn="ctr">
                  <a:noFill/>
                  <a:prstDash val="solid"/>
                  <a:round/>
                  <a:headEnd type="none" w="med" len="med"/>
                  <a:tailEnd type="none" w="med" len="med"/>
                </a:ln>
                <a:solidFill>
                  <a:srgbClr val="222A35"/>
                </a:solidFill>
                <a:latin typeface="Calibri"/>
                <a:cs typeface="Calibri"/>
                <a:sym typeface="Wingdings"/>
              </a:rPr>
              <a:t>di</a:t>
            </a:r>
            <a:r>
              <a:rPr lang="it-IT" sz="1350" spc="23" dirty="0">
                <a:ln w="9525" cap="flat" cmpd="sng" algn="ctr">
                  <a:noFill/>
                  <a:prstDash val="solid"/>
                  <a:round/>
                  <a:headEnd type="none" w="med" len="med"/>
                  <a:tailEnd type="none" w="med" len="med"/>
                </a:ln>
                <a:solidFill>
                  <a:srgbClr val="222A35"/>
                </a:solidFill>
                <a:latin typeface="Calibri"/>
                <a:cs typeface="Calibri"/>
                <a:sym typeface="Wingdings"/>
              </a:rPr>
              <a:t> </a:t>
            </a:r>
            <a:r>
              <a:rPr lang="it-IT" sz="1350" dirty="0">
                <a:ln w="9525" cap="flat" cmpd="sng" algn="ctr">
                  <a:noFill/>
                  <a:prstDash val="solid"/>
                  <a:round/>
                  <a:headEnd type="none" w="med" len="med"/>
                  <a:tailEnd type="none" w="med" len="med"/>
                </a:ln>
                <a:solidFill>
                  <a:srgbClr val="222A35"/>
                </a:solidFill>
                <a:latin typeface="Calibri"/>
                <a:cs typeface="Calibri"/>
                <a:sym typeface="Wingdings"/>
              </a:rPr>
              <a:t>proprietà</a:t>
            </a:r>
            <a:r>
              <a:rPr lang="it-IT" sz="1350" spc="26" dirty="0">
                <a:ln w="9525" cap="flat" cmpd="sng" algn="ctr">
                  <a:noFill/>
                  <a:prstDash val="solid"/>
                  <a:round/>
                  <a:headEnd type="none" w="med" len="med"/>
                  <a:tailEnd type="none" w="med" len="med"/>
                </a:ln>
                <a:solidFill>
                  <a:srgbClr val="222A35"/>
                </a:solidFill>
                <a:latin typeface="Calibri"/>
                <a:cs typeface="Calibri"/>
                <a:sym typeface="Wingdings"/>
              </a:rPr>
              <a:t> </a:t>
            </a:r>
            <a:r>
              <a:rPr lang="it-IT" sz="1350" dirty="0">
                <a:ln w="9525" cap="flat" cmpd="sng" algn="ctr">
                  <a:noFill/>
                  <a:prstDash val="solid"/>
                  <a:round/>
                  <a:headEnd type="none" w="med" len="med"/>
                  <a:tailEnd type="none" w="med" len="med"/>
                </a:ln>
                <a:solidFill>
                  <a:srgbClr val="222A35"/>
                </a:solidFill>
                <a:latin typeface="Calibri"/>
                <a:cs typeface="Calibri"/>
                <a:sym typeface="Wingdings"/>
              </a:rPr>
              <a:t>Anas</a:t>
            </a:r>
            <a:r>
              <a:rPr lang="it-IT" sz="1350" spc="21" dirty="0">
                <a:ln w="9525" cap="flat" cmpd="sng" algn="ctr">
                  <a:noFill/>
                  <a:prstDash val="solid"/>
                  <a:round/>
                  <a:headEnd type="none" w="med" len="med"/>
                  <a:tailEnd type="none" w="med" len="med"/>
                </a:ln>
                <a:solidFill>
                  <a:srgbClr val="222A35"/>
                </a:solidFill>
                <a:latin typeface="Calibri"/>
                <a:cs typeface="Calibri"/>
                <a:sym typeface="Wingdings"/>
              </a:rPr>
              <a:t> </a:t>
            </a:r>
            <a:r>
              <a:rPr lang="it-IT" sz="1350" dirty="0">
                <a:ln w="9525" cap="flat" cmpd="sng" algn="ctr">
                  <a:noFill/>
                  <a:prstDash val="solid"/>
                  <a:round/>
                  <a:headEnd type="none" w="med" len="med"/>
                  <a:tailEnd type="none" w="med" len="med"/>
                </a:ln>
                <a:solidFill>
                  <a:srgbClr val="222A35"/>
                </a:solidFill>
                <a:latin typeface="Calibri"/>
                <a:cs typeface="Calibri"/>
                <a:sym typeface="Wingdings"/>
              </a:rPr>
              <a:t>di</a:t>
            </a:r>
            <a:r>
              <a:rPr lang="it-IT" sz="1350" spc="14" dirty="0">
                <a:ln w="9525" cap="flat" cmpd="sng" algn="ctr">
                  <a:noFill/>
                  <a:prstDash val="solid"/>
                  <a:round/>
                  <a:headEnd type="none" w="med" len="med"/>
                  <a:tailEnd type="none" w="med" len="med"/>
                </a:ln>
                <a:solidFill>
                  <a:srgbClr val="222A35"/>
                </a:solidFill>
                <a:latin typeface="Calibri"/>
                <a:cs typeface="Calibri"/>
                <a:sym typeface="Wingdings"/>
              </a:rPr>
              <a:t> </a:t>
            </a:r>
            <a:r>
              <a:rPr lang="it-IT" sz="1350" dirty="0">
                <a:ln w="9525" cap="flat" cmpd="sng" algn="ctr">
                  <a:noFill/>
                  <a:prstDash val="solid"/>
                  <a:round/>
                  <a:headEnd type="none" w="med" len="med"/>
                  <a:tailEnd type="none" w="med" len="med"/>
                </a:ln>
                <a:solidFill>
                  <a:srgbClr val="222A35"/>
                </a:solidFill>
                <a:latin typeface="Calibri"/>
                <a:cs typeface="Calibri"/>
                <a:sym typeface="Wingdings"/>
              </a:rPr>
              <a:t>Via</a:t>
            </a:r>
            <a:r>
              <a:rPr lang="it-IT" sz="1350" spc="23" dirty="0">
                <a:ln w="9525" cap="flat" cmpd="sng" algn="ctr">
                  <a:noFill/>
                  <a:prstDash val="solid"/>
                  <a:round/>
                  <a:headEnd type="none" w="med" len="med"/>
                  <a:tailEnd type="none" w="med" len="med"/>
                </a:ln>
                <a:solidFill>
                  <a:srgbClr val="222A35"/>
                </a:solidFill>
                <a:latin typeface="Calibri"/>
                <a:cs typeface="Calibri"/>
                <a:sym typeface="Wingdings"/>
              </a:rPr>
              <a:t> </a:t>
            </a:r>
            <a:r>
              <a:rPr lang="it-IT" sz="1350" dirty="0">
                <a:ln w="9525" cap="flat" cmpd="sng" algn="ctr">
                  <a:noFill/>
                  <a:prstDash val="solid"/>
                  <a:round/>
                  <a:headEnd type="none" w="med" len="med"/>
                  <a:tailEnd type="none" w="med" len="med"/>
                </a:ln>
                <a:solidFill>
                  <a:srgbClr val="222A35"/>
                </a:solidFill>
                <a:latin typeface="Calibri"/>
                <a:cs typeface="Calibri"/>
                <a:sym typeface="Wingdings"/>
              </a:rPr>
              <a:t>Portuense</a:t>
            </a:r>
            <a:r>
              <a:rPr lang="it-IT" sz="1350" spc="28" dirty="0">
                <a:ln w="9525" cap="flat" cmpd="sng" algn="ctr">
                  <a:noFill/>
                  <a:prstDash val="solid"/>
                  <a:round/>
                  <a:headEnd type="none" w="med" len="med"/>
                  <a:tailEnd type="none" w="med" len="med"/>
                </a:ln>
                <a:solidFill>
                  <a:srgbClr val="222A35"/>
                </a:solidFill>
                <a:latin typeface="Calibri"/>
                <a:cs typeface="Calibri"/>
                <a:sym typeface="Wingdings"/>
              </a:rPr>
              <a:t> </a:t>
            </a:r>
            <a:r>
              <a:rPr lang="it-IT" sz="1350" dirty="0">
                <a:ln w="9525" cap="flat" cmpd="sng" algn="ctr">
                  <a:noFill/>
                  <a:prstDash val="solid"/>
                  <a:round/>
                  <a:headEnd type="none" w="med" len="med"/>
                  <a:tailEnd type="none" w="med" len="med"/>
                </a:ln>
                <a:solidFill>
                  <a:srgbClr val="222A35"/>
                </a:solidFill>
                <a:latin typeface="Calibri"/>
                <a:cs typeface="Calibri"/>
                <a:sym typeface="Wingdings"/>
              </a:rPr>
              <a:t>1531,</a:t>
            </a:r>
            <a:r>
              <a:rPr lang="it-IT" sz="1350" spc="23" dirty="0">
                <a:ln w="9525" cap="flat" cmpd="sng" algn="ctr">
                  <a:noFill/>
                  <a:prstDash val="solid"/>
                  <a:round/>
                  <a:headEnd type="none" w="med" len="med"/>
                  <a:tailEnd type="none" w="med" len="med"/>
                </a:ln>
                <a:solidFill>
                  <a:srgbClr val="222A35"/>
                </a:solidFill>
                <a:latin typeface="Calibri"/>
                <a:cs typeface="Calibri"/>
                <a:sym typeface="Wingdings"/>
              </a:rPr>
              <a:t> </a:t>
            </a:r>
            <a:r>
              <a:rPr lang="it-IT" sz="1350" dirty="0">
                <a:ln w="9525" cap="flat" cmpd="sng" algn="ctr">
                  <a:noFill/>
                  <a:prstDash val="solid"/>
                  <a:round/>
                  <a:headEnd type="none" w="med" len="med"/>
                  <a:tailEnd type="none" w="med" len="med"/>
                </a:ln>
                <a:solidFill>
                  <a:srgbClr val="222A35"/>
                </a:solidFill>
                <a:latin typeface="Calibri"/>
                <a:cs typeface="Calibri"/>
                <a:sym typeface="Wingdings"/>
              </a:rPr>
              <a:t>è</a:t>
            </a:r>
          </a:p>
          <a:p>
            <a:pPr marL="66065">
              <a:lnSpc>
                <a:spcPts val="1620"/>
              </a:lnSpc>
              <a:defRPr/>
            </a:pPr>
            <a:r>
              <a:rPr lang="it-IT" sz="1350" spc="-14" dirty="0">
                <a:ln w="9525" cap="flat" cmpd="sng" algn="ctr">
                  <a:noFill/>
                  <a:prstDash val="solid"/>
                  <a:round/>
                  <a:headEnd type="none" w="med" len="med"/>
                  <a:tailEnd type="none" w="med" len="med"/>
                </a:ln>
                <a:solidFill>
                  <a:srgbClr val="222A35"/>
                </a:solidFill>
                <a:latin typeface="Calibri"/>
                <a:cs typeface="Calibri"/>
                <a:sym typeface="Wingdings"/>
              </a:rPr>
              <a:t>st</a:t>
            </a:r>
            <a:r>
              <a:rPr lang="it-IT" sz="1350" dirty="0">
                <a:ln w="9525" cap="flat" cmpd="sng" algn="ctr">
                  <a:noFill/>
                  <a:prstDash val="solid"/>
                  <a:round/>
                  <a:headEnd type="none" w="med" len="med"/>
                  <a:tailEnd type="none" w="med" len="med"/>
                </a:ln>
                <a:solidFill>
                  <a:srgbClr val="222A35"/>
                </a:solidFill>
                <a:latin typeface="Calibri"/>
                <a:cs typeface="Calibri"/>
                <a:sym typeface="Wingdings"/>
              </a:rPr>
              <a:t>ato progettato con l’obiettivo di realizzare un sito di rappresentanza istituzionale nonché un centro polifunzionale </a:t>
            </a:r>
            <a:r>
              <a:rPr lang="it-IT" sz="1350" dirty="0">
                <a:ln w="9525" cap="flat" cmpd="sng" algn="ctr">
                  <a:noFill/>
                  <a:prstDash val="solid"/>
                  <a:round/>
                  <a:headEnd type="none" w="med" len="med"/>
                  <a:tailEnd type="none" w="med" len="med"/>
                </a:ln>
                <a:solidFill>
                  <a:srgbClr val="222A35"/>
                </a:solidFill>
                <a:latin typeface="Calibri"/>
                <a:cs typeface="Calibri"/>
              </a:rPr>
              <a:t>La struttura si colloca su di un’area di circa 11.000 mq, in gran parte adibita a parcheggio e a spazi verdi.</a:t>
            </a:r>
          </a:p>
          <a:p>
            <a:pPr marL="66065">
              <a:lnSpc>
                <a:spcPts val="1620"/>
              </a:lnSpc>
              <a:defRPr/>
            </a:pPr>
            <a:r>
              <a:rPr lang="it-IT" sz="1350" dirty="0">
                <a:ln w="9525" cap="flat" cmpd="sng" algn="ctr">
                  <a:noFill/>
                  <a:prstDash val="solid"/>
                  <a:round/>
                  <a:headEnd type="none" w="med" len="med"/>
                  <a:tailEnd type="none" w="med" len="med"/>
                </a:ln>
                <a:solidFill>
                  <a:srgbClr val="222A35"/>
                </a:solidFill>
                <a:latin typeface="Calibri"/>
                <a:cs typeface="Calibri"/>
              </a:rPr>
              <a:t> Sono inoltre presenti due strutture, Casale e Locale servizi, il primo di circa 300 mq, il secondo di circa 110 mq</a:t>
            </a:r>
          </a:p>
        </p:txBody>
      </p:sp>
      <p:sp>
        <p:nvSpPr>
          <p:cNvPr id="4" name="object 4"/>
          <p:cNvSpPr txBox="1"/>
          <p:nvPr>
            <p:custDataLst>
              <p:tags r:id="rId3"/>
            </p:custDataLst>
          </p:nvPr>
        </p:nvSpPr>
        <p:spPr>
          <a:xfrm>
            <a:off x="420291" y="1647825"/>
            <a:ext cx="4377928" cy="205184"/>
          </a:xfrm>
          <a:prstGeom prst="rect">
            <a:avLst/>
          </a:prstGeom>
          <a:noFill/>
          <a:ln w="9525" cap="flat" cmpd="sng" algn="ctr">
            <a:noFill/>
            <a:prstDash val="solid"/>
            <a:round/>
            <a:headEnd type="none" w="med" len="med"/>
            <a:tailEnd type="none" w="med" len="med"/>
          </a:ln>
        </p:spPr>
        <p:txBody>
          <a:bodyPr lIns="0" tIns="0" rIns="0" bIns="0">
            <a:spAutoFit/>
          </a:bodyPr>
          <a:lstStyle/>
          <a:p>
            <a:pPr>
              <a:lnSpc>
                <a:spcPts val="1648"/>
              </a:lnSpc>
              <a:defRPr/>
            </a:pPr>
            <a:r>
              <a:rPr sz="1350" dirty="0">
                <a:ln w="9525" cap="flat" cmpd="sng" algn="ctr">
                  <a:noFill/>
                  <a:prstDash val="solid"/>
                  <a:round/>
                  <a:headEnd type="none" w="med" len="med"/>
                  <a:tailEnd type="none" w="med" len="med"/>
                </a:ln>
                <a:solidFill>
                  <a:srgbClr val="000000"/>
                </a:solidFill>
                <a:latin typeface="Arial"/>
                <a:sym typeface="Wingdings"/>
              </a:rPr>
              <a:t>•</a:t>
            </a:r>
            <a:r>
              <a:rPr sz="1350" spc="882" dirty="0">
                <a:ln w="9525" cap="flat" cmpd="sng" algn="ctr">
                  <a:noFill/>
                  <a:prstDash val="solid"/>
                  <a:round/>
                  <a:headEnd type="none" w="med" len="med"/>
                  <a:tailEnd type="none" w="med" len="med"/>
                </a:ln>
                <a:solidFill>
                  <a:srgbClr val="000000"/>
                </a:solidFill>
                <a:latin typeface="Times New Roman"/>
                <a:cs typeface="Times New Roman"/>
                <a:sym typeface="Wingdings"/>
              </a:rPr>
              <a:t> </a:t>
            </a:r>
            <a:r>
              <a:rPr sz="1350" b="1" dirty="0">
                <a:ln w="9525" cap="flat" cmpd="sng" algn="ctr">
                  <a:noFill/>
                  <a:prstDash val="solid"/>
                  <a:round/>
                  <a:headEnd type="none" w="med" len="med"/>
                  <a:tailEnd type="none" w="med" len="med"/>
                </a:ln>
                <a:solidFill>
                  <a:srgbClr val="000000"/>
                </a:solidFill>
                <a:latin typeface="Calibri"/>
                <a:cs typeface="Calibri"/>
                <a:sym typeface="Wingdings"/>
              </a:rPr>
              <a:t>Academy</a:t>
            </a:r>
            <a:r>
              <a:rPr sz="1350" b="1" spc="-13"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a:ln w="9525" cap="flat" cmpd="sng" algn="ctr">
                  <a:noFill/>
                  <a:prstDash val="solid"/>
                  <a:round/>
                  <a:headEnd type="none" w="med" len="med"/>
                  <a:tailEnd type="none" w="med" len="med"/>
                </a:ln>
                <a:solidFill>
                  <a:srgbClr val="000000"/>
                </a:solidFill>
                <a:latin typeface="Calibri"/>
                <a:cs typeface="Calibri"/>
                <a:sym typeface="Wingdings"/>
              </a:rPr>
              <a:t>per lo</a:t>
            </a:r>
            <a:r>
              <a:rPr sz="1350" spc="13"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err="1">
                <a:ln w="9525" cap="flat" cmpd="sng" algn="ctr">
                  <a:noFill/>
                  <a:prstDash val="solid"/>
                  <a:round/>
                  <a:headEnd type="none" w="med" len="med"/>
                  <a:tailEnd type="none" w="med" len="med"/>
                </a:ln>
                <a:solidFill>
                  <a:srgbClr val="000000"/>
                </a:solidFill>
                <a:latin typeface="Calibri"/>
                <a:cs typeface="Calibri"/>
                <a:sym typeface="Wingdings"/>
              </a:rPr>
              <a:t>svolgimento</a:t>
            </a:r>
            <a:r>
              <a:rPr sz="1350" dirty="0">
                <a:ln w="9525" cap="flat" cmpd="sng" algn="ctr">
                  <a:noFill/>
                  <a:prstDash val="solid"/>
                  <a:round/>
                  <a:headEnd type="none" w="med" len="med"/>
                  <a:tailEnd type="none" w="med" len="med"/>
                </a:ln>
                <a:solidFill>
                  <a:srgbClr val="000000"/>
                </a:solidFill>
                <a:latin typeface="Calibri"/>
                <a:cs typeface="Calibri"/>
                <a:sym typeface="Wingdings"/>
              </a:rPr>
              <a:t> di </a:t>
            </a:r>
            <a:r>
              <a:rPr sz="1350" spc="-8" dirty="0" err="1">
                <a:ln w="9525" cap="flat" cmpd="sng" algn="ctr">
                  <a:noFill/>
                  <a:prstDash val="solid"/>
                  <a:round/>
                  <a:headEnd type="none" w="med" len="med"/>
                  <a:tailEnd type="none" w="med" len="med"/>
                </a:ln>
                <a:solidFill>
                  <a:srgbClr val="000000"/>
                </a:solidFill>
                <a:latin typeface="Calibri"/>
                <a:cs typeface="Calibri"/>
                <a:sym typeface="Wingdings"/>
              </a:rPr>
              <a:t>corsi</a:t>
            </a:r>
            <a:r>
              <a:rPr sz="1350" spc="-8" dirty="0">
                <a:ln w="9525" cap="flat" cmpd="sng" algn="ctr">
                  <a:noFill/>
                  <a:prstDash val="solid"/>
                  <a:round/>
                  <a:headEnd type="none" w="med" len="med"/>
                  <a:tailEnd type="none" w="med" len="med"/>
                </a:ln>
                <a:solidFill>
                  <a:srgbClr val="000000"/>
                </a:solidFill>
                <a:latin typeface="Calibri"/>
                <a:cs typeface="Calibri"/>
                <a:sym typeface="Wingdings"/>
              </a:rPr>
              <a:t>,</a:t>
            </a:r>
            <a:r>
              <a:rPr sz="1350" spc="23"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err="1">
                <a:ln w="9525" cap="flat" cmpd="sng" algn="ctr">
                  <a:noFill/>
                  <a:prstDash val="solid"/>
                  <a:round/>
                  <a:headEnd type="none" w="med" len="med"/>
                  <a:tailEnd type="none" w="med" len="med"/>
                </a:ln>
                <a:solidFill>
                  <a:srgbClr val="000000"/>
                </a:solidFill>
                <a:latin typeface="Calibri"/>
                <a:cs typeface="Calibri"/>
                <a:sym typeface="Wingdings"/>
              </a:rPr>
              <a:t>seminari</a:t>
            </a:r>
            <a:r>
              <a:rPr sz="1350" dirty="0">
                <a:ln w="9525" cap="flat" cmpd="sng" algn="ctr">
                  <a:noFill/>
                  <a:prstDash val="solid"/>
                  <a:round/>
                  <a:headEnd type="none" w="med" len="med"/>
                  <a:tailEnd type="none" w="med" len="med"/>
                </a:ln>
                <a:solidFill>
                  <a:srgbClr val="000000"/>
                </a:solidFill>
                <a:latin typeface="Calibri"/>
                <a:cs typeface="Calibri"/>
                <a:sym typeface="Wingdings"/>
              </a:rPr>
              <a:t> e workshop</a:t>
            </a:r>
          </a:p>
        </p:txBody>
      </p:sp>
      <p:sp>
        <p:nvSpPr>
          <p:cNvPr id="5" name="object 5"/>
          <p:cNvSpPr txBox="1"/>
          <p:nvPr>
            <p:custDataLst>
              <p:tags r:id="rId4"/>
            </p:custDataLst>
          </p:nvPr>
        </p:nvSpPr>
        <p:spPr>
          <a:xfrm>
            <a:off x="420291" y="1884760"/>
            <a:ext cx="7759303" cy="615553"/>
          </a:xfrm>
          <a:prstGeom prst="rect">
            <a:avLst/>
          </a:prstGeom>
          <a:noFill/>
          <a:ln w="9525" cap="flat" cmpd="sng" algn="ctr">
            <a:noFill/>
            <a:prstDash val="solid"/>
            <a:round/>
            <a:headEnd type="none" w="med" len="med"/>
            <a:tailEnd type="none" w="med" len="med"/>
          </a:ln>
        </p:spPr>
        <p:txBody>
          <a:bodyPr lIns="0" tIns="0" rIns="0" bIns="0">
            <a:spAutoFit/>
          </a:bodyPr>
          <a:lstStyle/>
          <a:p>
            <a:pPr>
              <a:lnSpc>
                <a:spcPts val="1648"/>
              </a:lnSpc>
              <a:defRPr/>
            </a:pPr>
            <a:r>
              <a:rPr sz="1350" dirty="0">
                <a:ln w="9525" cap="flat" cmpd="sng" algn="ctr">
                  <a:noFill/>
                  <a:prstDash val="solid"/>
                  <a:round/>
                  <a:headEnd type="none" w="med" len="med"/>
                  <a:tailEnd type="none" w="med" len="med"/>
                </a:ln>
                <a:solidFill>
                  <a:srgbClr val="000000"/>
                </a:solidFill>
                <a:latin typeface="Arial"/>
                <a:sym typeface="Wingdings"/>
              </a:rPr>
              <a:t>•</a:t>
            </a:r>
            <a:r>
              <a:rPr sz="1350" spc="882" dirty="0">
                <a:ln w="9525" cap="flat" cmpd="sng" algn="ctr">
                  <a:noFill/>
                  <a:prstDash val="solid"/>
                  <a:round/>
                  <a:headEnd type="none" w="med" len="med"/>
                  <a:tailEnd type="none" w="med" len="med"/>
                </a:ln>
                <a:solidFill>
                  <a:srgbClr val="000000"/>
                </a:solidFill>
                <a:latin typeface="Times New Roman"/>
                <a:cs typeface="Times New Roman"/>
                <a:sym typeface="Wingdings"/>
              </a:rPr>
              <a:t> </a:t>
            </a:r>
            <a:r>
              <a:rPr sz="1350" b="1" dirty="0" err="1">
                <a:ln w="9525" cap="flat" cmpd="sng" algn="ctr">
                  <a:noFill/>
                  <a:prstDash val="solid"/>
                  <a:round/>
                  <a:headEnd type="none" w="med" len="med"/>
                  <a:tailEnd type="none" w="med" len="med"/>
                </a:ln>
                <a:solidFill>
                  <a:srgbClr val="000000"/>
                </a:solidFill>
                <a:latin typeface="Calibri"/>
                <a:cs typeface="Calibri"/>
                <a:sym typeface="Wingdings"/>
              </a:rPr>
              <a:t>Laboratorio</a:t>
            </a:r>
            <a:r>
              <a:rPr sz="1350" b="1" spc="-23"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a:ln w="9525" cap="flat" cmpd="sng" algn="ctr">
                  <a:noFill/>
                  <a:prstDash val="solid"/>
                  <a:round/>
                  <a:headEnd type="none" w="med" len="med"/>
                  <a:tailEnd type="none" w="med" len="med"/>
                </a:ln>
                <a:solidFill>
                  <a:srgbClr val="000000"/>
                </a:solidFill>
                <a:latin typeface="Calibri"/>
                <a:cs typeface="Calibri"/>
                <a:sym typeface="Wingdings"/>
              </a:rPr>
              <a:t>per la</a:t>
            </a:r>
            <a:r>
              <a:rPr sz="1350" spc="15"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err="1">
                <a:ln w="9525" cap="flat" cmpd="sng" algn="ctr">
                  <a:noFill/>
                  <a:prstDash val="solid"/>
                  <a:round/>
                  <a:headEnd type="none" w="med" len="med"/>
                  <a:tailEnd type="none" w="med" len="med"/>
                </a:ln>
                <a:solidFill>
                  <a:srgbClr val="000000"/>
                </a:solidFill>
                <a:latin typeface="Calibri"/>
                <a:cs typeface="Calibri"/>
                <a:sym typeface="Wingdings"/>
              </a:rPr>
              <a:t>sperimentazione</a:t>
            </a:r>
            <a:r>
              <a:rPr sz="1350" spc="20"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a:ln w="9525" cap="flat" cmpd="sng" algn="ctr">
                  <a:noFill/>
                  <a:prstDash val="solid"/>
                  <a:round/>
                  <a:headEnd type="none" w="med" len="med"/>
                  <a:tailEnd type="none" w="med" len="med"/>
                </a:ln>
                <a:solidFill>
                  <a:srgbClr val="000000"/>
                </a:solidFill>
                <a:latin typeface="Calibri"/>
                <a:cs typeface="Calibri"/>
                <a:sym typeface="Wingdings"/>
              </a:rPr>
              <a:t>di </a:t>
            </a:r>
            <a:r>
              <a:rPr sz="1350" dirty="0" err="1">
                <a:ln w="9525" cap="flat" cmpd="sng" algn="ctr">
                  <a:noFill/>
                  <a:prstDash val="solid"/>
                  <a:round/>
                  <a:headEnd type="none" w="med" len="med"/>
                  <a:tailEnd type="none" w="med" len="med"/>
                </a:ln>
                <a:solidFill>
                  <a:srgbClr val="000000"/>
                </a:solidFill>
                <a:latin typeface="Calibri"/>
                <a:cs typeface="Calibri"/>
                <a:sym typeface="Wingdings"/>
              </a:rPr>
              <a:t>nuove</a:t>
            </a:r>
            <a:r>
              <a:rPr sz="1350" spc="8"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err="1">
                <a:ln w="9525" cap="flat" cmpd="sng" algn="ctr">
                  <a:noFill/>
                  <a:prstDash val="solid"/>
                  <a:round/>
                  <a:headEnd type="none" w="med" len="med"/>
                  <a:tailEnd type="none" w="med" len="med"/>
                </a:ln>
                <a:solidFill>
                  <a:srgbClr val="000000"/>
                </a:solidFill>
                <a:latin typeface="Calibri"/>
                <a:cs typeface="Calibri"/>
                <a:sym typeface="Wingdings"/>
              </a:rPr>
              <a:t>soluzioni</a:t>
            </a:r>
            <a:r>
              <a:rPr sz="1350" spc="20"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err="1">
                <a:ln w="9525" cap="flat" cmpd="sng" algn="ctr">
                  <a:noFill/>
                  <a:prstDash val="solid"/>
                  <a:round/>
                  <a:headEnd type="none" w="med" len="med"/>
                  <a:tailEnd type="none" w="med" len="med"/>
                </a:ln>
                <a:solidFill>
                  <a:srgbClr val="000000"/>
                </a:solidFill>
                <a:latin typeface="Calibri"/>
                <a:cs typeface="Calibri"/>
                <a:sym typeface="Wingdings"/>
              </a:rPr>
              <a:t>tecnologiche</a:t>
            </a:r>
            <a:r>
              <a:rPr sz="1350" spc="35"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a:ln w="9525" cap="flat" cmpd="sng" algn="ctr">
                  <a:noFill/>
                  <a:prstDash val="solid"/>
                  <a:round/>
                  <a:headEnd type="none" w="med" len="med"/>
                  <a:tailEnd type="none" w="med" len="med"/>
                </a:ln>
                <a:solidFill>
                  <a:srgbClr val="000000"/>
                </a:solidFill>
                <a:latin typeface="Calibri"/>
                <a:cs typeface="Calibri"/>
                <a:sym typeface="Wingdings"/>
              </a:rPr>
              <a:t>di </a:t>
            </a:r>
            <a:r>
              <a:rPr sz="1350" dirty="0" err="1">
                <a:ln w="9525" cap="flat" cmpd="sng" algn="ctr">
                  <a:noFill/>
                  <a:prstDash val="solid"/>
                  <a:round/>
                  <a:headEnd type="none" w="med" len="med"/>
                  <a:tailEnd type="none" w="med" len="med"/>
                </a:ln>
                <a:solidFill>
                  <a:srgbClr val="000000"/>
                </a:solidFill>
                <a:latin typeface="Calibri"/>
                <a:cs typeface="Calibri"/>
                <a:sym typeface="Wingdings"/>
              </a:rPr>
              <a:t>mobilità</a:t>
            </a:r>
            <a:r>
              <a:rPr sz="1350" spc="25"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err="1">
                <a:ln w="9525" cap="flat" cmpd="sng" algn="ctr">
                  <a:noFill/>
                  <a:prstDash val="solid"/>
                  <a:round/>
                  <a:headEnd type="none" w="med" len="med"/>
                  <a:tailEnd type="none" w="med" len="med"/>
                </a:ln>
                <a:solidFill>
                  <a:srgbClr val="000000"/>
                </a:solidFill>
                <a:latin typeface="Calibri"/>
                <a:cs typeface="Calibri"/>
                <a:sym typeface="Wingdings"/>
              </a:rPr>
              <a:t>intelligente</a:t>
            </a:r>
            <a:endParaRPr sz="1350" dirty="0">
              <a:ln w="9525" cap="flat" cmpd="sng" algn="ctr">
                <a:noFill/>
                <a:prstDash val="solid"/>
                <a:round/>
                <a:headEnd type="none" w="med" len="med"/>
                <a:tailEnd type="none" w="med" len="med"/>
              </a:ln>
              <a:solidFill>
                <a:srgbClr val="000000"/>
              </a:solidFill>
              <a:latin typeface="Calibri"/>
              <a:cs typeface="Calibri"/>
              <a:sym typeface="Wingdings"/>
            </a:endParaRPr>
          </a:p>
          <a:p>
            <a:pPr>
              <a:lnSpc>
                <a:spcPts val="1620"/>
              </a:lnSpc>
              <a:defRPr/>
            </a:pPr>
            <a:r>
              <a:rPr sz="1350" dirty="0">
                <a:ln w="9525" cap="flat" cmpd="sng" algn="ctr">
                  <a:noFill/>
                  <a:prstDash val="solid"/>
                  <a:round/>
                  <a:headEnd type="none" w="med" len="med"/>
                  <a:tailEnd type="none" w="med" len="med"/>
                </a:ln>
                <a:solidFill>
                  <a:srgbClr val="000000"/>
                </a:solidFill>
                <a:latin typeface="Arial"/>
                <a:sym typeface="Wingdings"/>
              </a:rPr>
              <a:t>•</a:t>
            </a:r>
            <a:r>
              <a:rPr sz="1350" spc="882" dirty="0">
                <a:ln w="9525" cap="flat" cmpd="sng" algn="ctr">
                  <a:noFill/>
                  <a:prstDash val="solid"/>
                  <a:round/>
                  <a:headEnd type="none" w="med" len="med"/>
                  <a:tailEnd type="none" w="med" len="med"/>
                </a:ln>
                <a:solidFill>
                  <a:srgbClr val="000000"/>
                </a:solidFill>
                <a:latin typeface="Times New Roman"/>
                <a:cs typeface="Times New Roman"/>
                <a:sym typeface="Wingdings"/>
              </a:rPr>
              <a:t> </a:t>
            </a:r>
            <a:r>
              <a:rPr sz="1350" b="1" dirty="0">
                <a:ln w="9525" cap="flat" cmpd="sng" algn="ctr">
                  <a:noFill/>
                  <a:prstDash val="solid"/>
                  <a:round/>
                  <a:headEnd type="none" w="med" len="med"/>
                  <a:tailEnd type="none" w="med" len="med"/>
                </a:ln>
                <a:solidFill>
                  <a:srgbClr val="000000"/>
                </a:solidFill>
                <a:latin typeface="Calibri"/>
                <a:cs typeface="Calibri"/>
                <a:sym typeface="Wingdings"/>
              </a:rPr>
              <a:t>Control</a:t>
            </a:r>
            <a:r>
              <a:rPr sz="1350" b="1" spc="-8" dirty="0">
                <a:ln w="9525" cap="flat" cmpd="sng" algn="ctr">
                  <a:noFill/>
                  <a:prstDash val="solid"/>
                  <a:round/>
                  <a:headEnd type="none" w="med" len="med"/>
                  <a:tailEnd type="none" w="med" len="med"/>
                </a:ln>
                <a:solidFill>
                  <a:srgbClr val="000000"/>
                </a:solidFill>
                <a:latin typeface="Calibri"/>
                <a:cs typeface="Calibri"/>
                <a:sym typeface="Wingdings"/>
              </a:rPr>
              <a:t> Room</a:t>
            </a:r>
            <a:r>
              <a:rPr sz="1350" b="1" dirty="0">
                <a:ln w="9525" cap="flat" cmpd="sng" algn="ctr">
                  <a:noFill/>
                  <a:prstDash val="solid"/>
                  <a:round/>
                  <a:headEnd type="none" w="med" len="med"/>
                  <a:tailEnd type="none" w="med" len="med"/>
                </a:ln>
                <a:solidFill>
                  <a:srgbClr val="000000"/>
                </a:solidFill>
                <a:latin typeface="Calibri"/>
                <a:cs typeface="Calibri"/>
                <a:sym typeface="Wingdings"/>
              </a:rPr>
              <a:t> Nazionale</a:t>
            </a:r>
            <a:r>
              <a:rPr sz="1350" b="1" spc="-30"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a:ln w="9525" cap="flat" cmpd="sng" algn="ctr">
                  <a:noFill/>
                  <a:prstDash val="solid"/>
                  <a:round/>
                  <a:headEnd type="none" w="med" len="med"/>
                  <a:tailEnd type="none" w="med" len="med"/>
                </a:ln>
                <a:solidFill>
                  <a:srgbClr val="000000"/>
                </a:solidFill>
                <a:latin typeface="Calibri"/>
                <a:cs typeface="Calibri"/>
                <a:sym typeface="Wingdings"/>
              </a:rPr>
              <a:t>per il</a:t>
            </a:r>
            <a:r>
              <a:rPr sz="1350" spc="9"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err="1">
                <a:ln w="9525" cap="flat" cmpd="sng" algn="ctr">
                  <a:noFill/>
                  <a:prstDash val="solid"/>
                  <a:round/>
                  <a:headEnd type="none" w="med" len="med"/>
                  <a:tailEnd type="none" w="med" len="med"/>
                </a:ln>
                <a:solidFill>
                  <a:srgbClr val="000000"/>
                </a:solidFill>
                <a:latin typeface="Calibri"/>
                <a:cs typeface="Calibri"/>
                <a:sym typeface="Wingdings"/>
              </a:rPr>
              <a:t>monitoraggio</a:t>
            </a:r>
            <a:r>
              <a:rPr sz="1350" spc="11"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a:ln w="9525" cap="flat" cmpd="sng" algn="ctr">
                  <a:noFill/>
                  <a:prstDash val="solid"/>
                  <a:round/>
                  <a:headEnd type="none" w="med" len="med"/>
                  <a:tailEnd type="none" w="med" len="med"/>
                </a:ln>
                <a:solidFill>
                  <a:srgbClr val="000000"/>
                </a:solidFill>
                <a:latin typeface="Calibri"/>
                <a:cs typeface="Calibri"/>
                <a:sym typeface="Wingdings"/>
              </a:rPr>
              <a:t>e la</a:t>
            </a:r>
            <a:r>
              <a:rPr sz="1350" spc="15"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err="1">
                <a:ln w="9525" cap="flat" cmpd="sng" algn="ctr">
                  <a:noFill/>
                  <a:prstDash val="solid"/>
                  <a:round/>
                  <a:headEnd type="none" w="med" len="med"/>
                  <a:tailEnd type="none" w="med" len="med"/>
                </a:ln>
                <a:solidFill>
                  <a:srgbClr val="000000"/>
                </a:solidFill>
                <a:latin typeface="Calibri"/>
                <a:cs typeface="Calibri"/>
                <a:sym typeface="Wingdings"/>
              </a:rPr>
              <a:t>gestione</a:t>
            </a:r>
            <a:r>
              <a:rPr sz="1350" spc="11"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err="1">
                <a:ln w="9525" cap="flat" cmpd="sng" algn="ctr">
                  <a:noFill/>
                  <a:prstDash val="solid"/>
                  <a:round/>
                  <a:headEnd type="none" w="med" len="med"/>
                  <a:tailEnd type="none" w="med" len="med"/>
                </a:ln>
                <a:solidFill>
                  <a:srgbClr val="000000"/>
                </a:solidFill>
                <a:latin typeface="Calibri"/>
                <a:cs typeface="Calibri"/>
                <a:sym typeface="Wingdings"/>
              </a:rPr>
              <a:t>degli</a:t>
            </a:r>
            <a:r>
              <a:rPr sz="1350"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err="1">
                <a:ln w="9525" cap="flat" cmpd="sng" algn="ctr">
                  <a:noFill/>
                  <a:prstDash val="solid"/>
                  <a:round/>
                  <a:headEnd type="none" w="med" len="med"/>
                  <a:tailEnd type="none" w="med" len="med"/>
                </a:ln>
                <a:solidFill>
                  <a:srgbClr val="000000"/>
                </a:solidFill>
                <a:latin typeface="Calibri"/>
                <a:cs typeface="Calibri"/>
                <a:sym typeface="Wingdings"/>
              </a:rPr>
              <a:t>eventi</a:t>
            </a:r>
            <a:r>
              <a:rPr sz="1350"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err="1">
                <a:ln w="9525" cap="flat" cmpd="sng" algn="ctr">
                  <a:noFill/>
                  <a:prstDash val="solid"/>
                  <a:round/>
                  <a:headEnd type="none" w="med" len="med"/>
                  <a:tailEnd type="none" w="med" len="med"/>
                </a:ln>
                <a:solidFill>
                  <a:srgbClr val="000000"/>
                </a:solidFill>
                <a:latin typeface="Calibri"/>
                <a:cs typeface="Calibri"/>
                <a:sym typeface="Wingdings"/>
              </a:rPr>
              <a:t>su</a:t>
            </a:r>
            <a:r>
              <a:rPr sz="1350" dirty="0">
                <a:ln w="9525" cap="flat" cmpd="sng" algn="ctr">
                  <a:noFill/>
                  <a:prstDash val="solid"/>
                  <a:round/>
                  <a:headEnd type="none" w="med" len="med"/>
                  <a:tailEnd type="none" w="med" len="med"/>
                </a:ln>
                <a:solidFill>
                  <a:srgbClr val="000000"/>
                </a:solidFill>
                <a:latin typeface="Calibri"/>
                <a:cs typeface="Calibri"/>
                <a:sym typeface="Wingdings"/>
              </a:rPr>
              <a:t> </a:t>
            </a:r>
            <a:r>
              <a:rPr sz="1350" spc="-11" dirty="0" err="1">
                <a:ln w="9525" cap="flat" cmpd="sng" algn="ctr">
                  <a:noFill/>
                  <a:prstDash val="solid"/>
                  <a:round/>
                  <a:headEnd type="none" w="med" len="med"/>
                  <a:tailEnd type="none" w="med" len="med"/>
                </a:ln>
                <a:solidFill>
                  <a:srgbClr val="000000"/>
                </a:solidFill>
                <a:latin typeface="Calibri"/>
                <a:cs typeface="Calibri"/>
                <a:sym typeface="Wingdings"/>
              </a:rPr>
              <a:t>tutte</a:t>
            </a:r>
            <a:r>
              <a:rPr sz="1350" spc="25"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a:ln w="9525" cap="flat" cmpd="sng" algn="ctr">
                  <a:noFill/>
                  <a:prstDash val="solid"/>
                  <a:round/>
                  <a:headEnd type="none" w="med" len="med"/>
                  <a:tailEnd type="none" w="med" len="med"/>
                </a:ln>
                <a:solidFill>
                  <a:srgbClr val="000000"/>
                </a:solidFill>
                <a:latin typeface="Calibri"/>
                <a:cs typeface="Calibri"/>
                <a:sym typeface="Wingdings"/>
              </a:rPr>
              <a:t>le</a:t>
            </a:r>
            <a:r>
              <a:rPr sz="1350" spc="17" dirty="0">
                <a:ln w="9525" cap="flat" cmpd="sng" algn="ctr">
                  <a:noFill/>
                  <a:prstDash val="solid"/>
                  <a:round/>
                  <a:headEnd type="none" w="med" len="med"/>
                  <a:tailEnd type="none" w="med" len="med"/>
                </a:ln>
                <a:solidFill>
                  <a:srgbClr val="000000"/>
                </a:solidFill>
                <a:latin typeface="Calibri"/>
                <a:cs typeface="Calibri"/>
                <a:sym typeface="Wingdings"/>
              </a:rPr>
              <a:t> </a:t>
            </a:r>
            <a:r>
              <a:rPr sz="1350" spc="-15" dirty="0" err="1">
                <a:ln w="9525" cap="flat" cmpd="sng" algn="ctr">
                  <a:noFill/>
                  <a:prstDash val="solid"/>
                  <a:round/>
                  <a:headEnd type="none" w="med" len="med"/>
                  <a:tailEnd type="none" w="med" len="med"/>
                </a:ln>
                <a:solidFill>
                  <a:srgbClr val="000000"/>
                </a:solidFill>
                <a:latin typeface="Calibri"/>
                <a:cs typeface="Calibri"/>
                <a:sym typeface="Wingdings"/>
              </a:rPr>
              <a:t>tratte</a:t>
            </a:r>
            <a:r>
              <a:rPr sz="1350" spc="20"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a:ln w="9525" cap="flat" cmpd="sng" algn="ctr">
                  <a:noFill/>
                  <a:prstDash val="solid"/>
                  <a:round/>
                  <a:headEnd type="none" w="med" len="med"/>
                  <a:tailEnd type="none" w="med" len="med"/>
                </a:ln>
                <a:solidFill>
                  <a:srgbClr val="000000"/>
                </a:solidFill>
                <a:latin typeface="Calibri"/>
                <a:cs typeface="Calibri"/>
                <a:sym typeface="Wingdings"/>
              </a:rPr>
              <a:t>«</a:t>
            </a:r>
            <a:r>
              <a:rPr sz="1350" i="1" dirty="0">
                <a:ln w="9525" cap="flat" cmpd="sng" algn="ctr">
                  <a:noFill/>
                  <a:prstDash val="solid"/>
                  <a:round/>
                  <a:headEnd type="none" w="med" len="med"/>
                  <a:tailEnd type="none" w="med" len="med"/>
                </a:ln>
                <a:solidFill>
                  <a:srgbClr val="000000"/>
                </a:solidFill>
                <a:latin typeface="Calibri"/>
                <a:cs typeface="Calibri"/>
                <a:sym typeface="Wingdings"/>
              </a:rPr>
              <a:t>Anas Smart </a:t>
            </a:r>
            <a:r>
              <a:rPr sz="1350" i="1" spc="-8" dirty="0">
                <a:ln w="9525" cap="flat" cmpd="sng" algn="ctr">
                  <a:noFill/>
                  <a:prstDash val="solid"/>
                  <a:round/>
                  <a:headEnd type="none" w="med" len="med"/>
                  <a:tailEnd type="none" w="med" len="med"/>
                </a:ln>
                <a:solidFill>
                  <a:srgbClr val="000000"/>
                </a:solidFill>
                <a:latin typeface="Calibri"/>
                <a:cs typeface="Calibri"/>
                <a:sym typeface="Wingdings"/>
              </a:rPr>
              <a:t>Road</a:t>
            </a:r>
            <a:r>
              <a:rPr sz="1350" dirty="0">
                <a:ln w="9525" cap="flat" cmpd="sng" algn="ctr">
                  <a:noFill/>
                  <a:prstDash val="solid"/>
                  <a:round/>
                  <a:headEnd type="none" w="med" len="med"/>
                  <a:tailEnd type="none" w="med" len="med"/>
                </a:ln>
                <a:solidFill>
                  <a:srgbClr val="000000"/>
                </a:solidFill>
                <a:latin typeface="Calibri"/>
                <a:cs typeface="Calibri"/>
                <a:sym typeface="Wingdings"/>
              </a:rPr>
              <a:t>»</a:t>
            </a:r>
          </a:p>
          <a:p>
            <a:pPr>
              <a:lnSpc>
                <a:spcPts val="1620"/>
              </a:lnSpc>
              <a:defRPr/>
            </a:pPr>
            <a:r>
              <a:rPr sz="1350" dirty="0">
                <a:ln w="9525" cap="flat" cmpd="sng" algn="ctr">
                  <a:noFill/>
                  <a:prstDash val="solid"/>
                  <a:round/>
                  <a:headEnd type="none" w="med" len="med"/>
                  <a:tailEnd type="none" w="med" len="med"/>
                </a:ln>
                <a:solidFill>
                  <a:srgbClr val="000000"/>
                </a:solidFill>
                <a:latin typeface="Arial"/>
                <a:sym typeface="Wingdings"/>
              </a:rPr>
              <a:t>•</a:t>
            </a:r>
            <a:r>
              <a:rPr sz="1350" spc="882" dirty="0">
                <a:ln w="9525" cap="flat" cmpd="sng" algn="ctr">
                  <a:noFill/>
                  <a:prstDash val="solid"/>
                  <a:round/>
                  <a:headEnd type="none" w="med" len="med"/>
                  <a:tailEnd type="none" w="med" len="med"/>
                </a:ln>
                <a:solidFill>
                  <a:srgbClr val="000000"/>
                </a:solidFill>
                <a:latin typeface="Times New Roman"/>
                <a:cs typeface="Times New Roman"/>
                <a:sym typeface="Wingdings"/>
              </a:rPr>
              <a:t> </a:t>
            </a:r>
            <a:r>
              <a:rPr sz="1350" b="1" dirty="0">
                <a:ln w="9525" cap="flat" cmpd="sng" algn="ctr">
                  <a:noFill/>
                  <a:prstDash val="solid"/>
                  <a:round/>
                  <a:headEnd type="none" w="med" len="med"/>
                  <a:tailEnd type="none" w="med" len="med"/>
                </a:ln>
                <a:solidFill>
                  <a:srgbClr val="000000"/>
                </a:solidFill>
                <a:latin typeface="Calibri"/>
                <a:cs typeface="Calibri"/>
                <a:sym typeface="Wingdings"/>
              </a:rPr>
              <a:t>Sala </a:t>
            </a:r>
            <a:r>
              <a:rPr sz="1350" b="1" dirty="0" err="1">
                <a:ln w="9525" cap="flat" cmpd="sng" algn="ctr">
                  <a:noFill/>
                  <a:prstDash val="solid"/>
                  <a:round/>
                  <a:headEnd type="none" w="med" len="med"/>
                  <a:tailEnd type="none" w="med" len="med"/>
                </a:ln>
                <a:solidFill>
                  <a:srgbClr val="000000"/>
                </a:solidFill>
                <a:latin typeface="Calibri"/>
                <a:cs typeface="Calibri"/>
                <a:sym typeface="Wingdings"/>
              </a:rPr>
              <a:t>convegni</a:t>
            </a:r>
            <a:r>
              <a:rPr sz="1350" b="1" spc="-21"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a:ln w="9525" cap="flat" cmpd="sng" algn="ctr">
                  <a:noFill/>
                  <a:prstDash val="solid"/>
                  <a:round/>
                  <a:headEnd type="none" w="med" len="med"/>
                  <a:tailEnd type="none" w="med" len="med"/>
                </a:ln>
                <a:solidFill>
                  <a:srgbClr val="000000"/>
                </a:solidFill>
                <a:latin typeface="Calibri"/>
                <a:cs typeface="Calibri"/>
                <a:sym typeface="Wingdings"/>
              </a:rPr>
              <a:t>per </a:t>
            </a:r>
            <a:r>
              <a:rPr sz="1350" dirty="0" err="1">
                <a:ln w="9525" cap="flat" cmpd="sng" algn="ctr">
                  <a:noFill/>
                  <a:prstDash val="solid"/>
                  <a:round/>
                  <a:headEnd type="none" w="med" len="med"/>
                  <a:tailEnd type="none" w="med" len="med"/>
                </a:ln>
                <a:solidFill>
                  <a:srgbClr val="000000"/>
                </a:solidFill>
                <a:latin typeface="Calibri"/>
                <a:cs typeface="Calibri"/>
                <a:sym typeface="Wingdings"/>
              </a:rPr>
              <a:t>ospitare</a:t>
            </a:r>
            <a:r>
              <a:rPr sz="1350" spc="11"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a:ln w="9525" cap="flat" cmpd="sng" algn="ctr">
                  <a:noFill/>
                  <a:prstDash val="solid"/>
                  <a:round/>
                  <a:headEnd type="none" w="med" len="med"/>
                  <a:tailEnd type="none" w="med" len="med"/>
                </a:ln>
                <a:solidFill>
                  <a:srgbClr val="000000"/>
                </a:solidFill>
                <a:latin typeface="Calibri"/>
                <a:cs typeface="Calibri"/>
                <a:sym typeface="Wingdings"/>
              </a:rPr>
              <a:t>meeting</a:t>
            </a:r>
            <a:r>
              <a:rPr sz="1350" spc="15"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err="1">
                <a:ln w="9525" cap="flat" cmpd="sng" algn="ctr">
                  <a:noFill/>
                  <a:prstDash val="solid"/>
                  <a:round/>
                  <a:headEnd type="none" w="med" len="med"/>
                  <a:tailEnd type="none" w="med" len="med"/>
                </a:ln>
                <a:solidFill>
                  <a:srgbClr val="000000"/>
                </a:solidFill>
                <a:latin typeface="Calibri"/>
                <a:cs typeface="Calibri"/>
                <a:sym typeface="Wingdings"/>
              </a:rPr>
              <a:t>nazionali</a:t>
            </a:r>
            <a:r>
              <a:rPr sz="1350" spc="15"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a:ln w="9525" cap="flat" cmpd="sng" algn="ctr">
                  <a:noFill/>
                  <a:prstDash val="solid"/>
                  <a:round/>
                  <a:headEnd type="none" w="med" len="med"/>
                  <a:tailEnd type="none" w="med" len="med"/>
                </a:ln>
                <a:solidFill>
                  <a:srgbClr val="000000"/>
                </a:solidFill>
                <a:latin typeface="Calibri"/>
                <a:cs typeface="Calibri"/>
                <a:sym typeface="Wingdings"/>
              </a:rPr>
              <a:t>ed</a:t>
            </a:r>
            <a:r>
              <a:rPr sz="1350" spc="8"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err="1">
                <a:ln w="9525" cap="flat" cmpd="sng" algn="ctr">
                  <a:noFill/>
                  <a:prstDash val="solid"/>
                  <a:round/>
                  <a:headEnd type="none" w="med" len="med"/>
                  <a:tailEnd type="none" w="med" len="med"/>
                </a:ln>
                <a:solidFill>
                  <a:srgbClr val="000000"/>
                </a:solidFill>
                <a:latin typeface="Calibri"/>
                <a:cs typeface="Calibri"/>
                <a:sym typeface="Wingdings"/>
              </a:rPr>
              <a:t>internazionali</a:t>
            </a:r>
            <a:endParaRPr sz="1350" dirty="0">
              <a:ln w="9525" cap="flat" cmpd="sng" algn="ctr">
                <a:noFill/>
                <a:prstDash val="solid"/>
                <a:round/>
                <a:headEnd type="none" w="med" len="med"/>
                <a:tailEnd type="none" w="med" len="med"/>
              </a:ln>
              <a:solidFill>
                <a:srgbClr val="000000"/>
              </a:solidFill>
              <a:latin typeface="Calibri"/>
              <a:cs typeface="Calibri"/>
              <a:sym typeface="Wingdings"/>
            </a:endParaRPr>
          </a:p>
        </p:txBody>
      </p:sp>
      <p:sp>
        <p:nvSpPr>
          <p:cNvPr id="6" name="object 6"/>
          <p:cNvSpPr txBox="1"/>
          <p:nvPr>
            <p:custDataLst>
              <p:tags r:id="rId5"/>
            </p:custDataLst>
          </p:nvPr>
        </p:nvSpPr>
        <p:spPr>
          <a:xfrm>
            <a:off x="420291" y="2546747"/>
            <a:ext cx="6416278" cy="205184"/>
          </a:xfrm>
          <a:prstGeom prst="rect">
            <a:avLst/>
          </a:prstGeom>
          <a:noFill/>
          <a:ln w="9525" cap="flat" cmpd="sng" algn="ctr">
            <a:noFill/>
            <a:prstDash val="solid"/>
            <a:round/>
            <a:headEnd type="none" w="med" len="med"/>
            <a:tailEnd type="none" w="med" len="med"/>
          </a:ln>
        </p:spPr>
        <p:txBody>
          <a:bodyPr lIns="0" tIns="0" rIns="0" bIns="0">
            <a:spAutoFit/>
          </a:bodyPr>
          <a:lstStyle/>
          <a:p>
            <a:pPr>
              <a:lnSpc>
                <a:spcPts val="1648"/>
              </a:lnSpc>
              <a:defRPr/>
            </a:pPr>
            <a:r>
              <a:rPr sz="1350" dirty="0">
                <a:ln w="9525" cap="flat" cmpd="sng" algn="ctr">
                  <a:noFill/>
                  <a:prstDash val="solid"/>
                  <a:round/>
                  <a:headEnd type="none" w="med" len="med"/>
                  <a:tailEnd type="none" w="med" len="med"/>
                </a:ln>
                <a:solidFill>
                  <a:srgbClr val="000000"/>
                </a:solidFill>
                <a:latin typeface="Arial"/>
                <a:sym typeface="Wingdings"/>
              </a:rPr>
              <a:t>•</a:t>
            </a:r>
            <a:r>
              <a:rPr sz="1350" spc="882" dirty="0">
                <a:ln w="9525" cap="flat" cmpd="sng" algn="ctr">
                  <a:noFill/>
                  <a:prstDash val="solid"/>
                  <a:round/>
                  <a:headEnd type="none" w="med" len="med"/>
                  <a:tailEnd type="none" w="med" len="med"/>
                </a:ln>
                <a:solidFill>
                  <a:srgbClr val="000000"/>
                </a:solidFill>
                <a:latin typeface="Times New Roman"/>
                <a:cs typeface="Times New Roman"/>
                <a:sym typeface="Wingdings"/>
              </a:rPr>
              <a:t> </a:t>
            </a:r>
            <a:r>
              <a:rPr sz="1350" b="1" dirty="0">
                <a:ln w="9525" cap="flat" cmpd="sng" algn="ctr">
                  <a:noFill/>
                  <a:prstDash val="solid"/>
                  <a:round/>
                  <a:headEnd type="none" w="med" len="med"/>
                  <a:tailEnd type="none" w="med" len="med"/>
                </a:ln>
                <a:solidFill>
                  <a:srgbClr val="000000"/>
                </a:solidFill>
                <a:latin typeface="Calibri"/>
                <a:cs typeface="Calibri"/>
                <a:sym typeface="Wingdings"/>
              </a:rPr>
              <a:t>“</a:t>
            </a:r>
            <a:r>
              <a:rPr sz="1350" b="1" i="1" dirty="0">
                <a:ln w="9525" cap="flat" cmpd="sng" algn="ctr">
                  <a:noFill/>
                  <a:prstDash val="solid"/>
                  <a:round/>
                  <a:headEnd type="none" w="med" len="med"/>
                  <a:tailEnd type="none" w="med" len="med"/>
                </a:ln>
                <a:solidFill>
                  <a:srgbClr val="000000"/>
                </a:solidFill>
                <a:latin typeface="Calibri"/>
                <a:cs typeface="Calibri"/>
                <a:sym typeface="Wingdings"/>
              </a:rPr>
              <a:t>Innovation</a:t>
            </a:r>
            <a:r>
              <a:rPr sz="1350" b="1" i="1" spc="8" dirty="0">
                <a:ln w="9525" cap="flat" cmpd="sng" algn="ctr">
                  <a:noFill/>
                  <a:prstDash val="solid"/>
                  <a:round/>
                  <a:headEnd type="none" w="med" len="med"/>
                  <a:tailEnd type="none" w="med" len="med"/>
                </a:ln>
                <a:solidFill>
                  <a:srgbClr val="000000"/>
                </a:solidFill>
                <a:latin typeface="Calibri"/>
                <a:cs typeface="Calibri"/>
                <a:sym typeface="Wingdings"/>
              </a:rPr>
              <a:t> </a:t>
            </a:r>
            <a:r>
              <a:rPr sz="1350" b="1" i="1" dirty="0">
                <a:ln w="9525" cap="flat" cmpd="sng" algn="ctr">
                  <a:noFill/>
                  <a:prstDash val="solid"/>
                  <a:round/>
                  <a:headEnd type="none" w="med" len="med"/>
                  <a:tailEnd type="none" w="med" len="med"/>
                </a:ln>
                <a:solidFill>
                  <a:srgbClr val="000000"/>
                </a:solidFill>
                <a:latin typeface="Calibri"/>
                <a:cs typeface="Calibri"/>
                <a:sym typeface="Wingdings"/>
              </a:rPr>
              <a:t>Hub</a:t>
            </a:r>
            <a:r>
              <a:rPr sz="1350" b="1" dirty="0">
                <a:ln w="9525" cap="flat" cmpd="sng" algn="ctr">
                  <a:noFill/>
                  <a:prstDash val="solid"/>
                  <a:round/>
                  <a:headEnd type="none" w="med" len="med"/>
                  <a:tailEnd type="none" w="med" len="med"/>
                </a:ln>
                <a:solidFill>
                  <a:srgbClr val="000000"/>
                </a:solidFill>
                <a:latin typeface="Calibri"/>
                <a:cs typeface="Calibri"/>
                <a:sym typeface="Wingdings"/>
              </a:rPr>
              <a:t>”</a:t>
            </a:r>
            <a:r>
              <a:rPr sz="1350" b="1" spc="16"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a:ln w="9525" cap="flat" cmpd="sng" algn="ctr">
                  <a:noFill/>
                  <a:prstDash val="solid"/>
                  <a:round/>
                  <a:headEnd type="none" w="med" len="med"/>
                  <a:tailEnd type="none" w="med" len="med"/>
                </a:ln>
                <a:solidFill>
                  <a:srgbClr val="000000"/>
                </a:solidFill>
                <a:latin typeface="Calibri"/>
                <a:cs typeface="Calibri"/>
                <a:sym typeface="Wingdings"/>
              </a:rPr>
              <a:t>del network di </a:t>
            </a:r>
            <a:r>
              <a:rPr sz="1350" dirty="0" err="1">
                <a:ln w="9525" cap="flat" cmpd="sng" algn="ctr">
                  <a:noFill/>
                  <a:prstDash val="solid"/>
                  <a:round/>
                  <a:headEnd type="none" w="med" len="med"/>
                  <a:tailEnd type="none" w="med" len="med"/>
                </a:ln>
                <a:solidFill>
                  <a:srgbClr val="000000"/>
                </a:solidFill>
                <a:latin typeface="Calibri"/>
                <a:cs typeface="Calibri"/>
                <a:sym typeface="Wingdings"/>
              </a:rPr>
              <a:t>innovazione</a:t>
            </a:r>
            <a:r>
              <a:rPr sz="1350" spc="28"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a:ln w="9525" cap="flat" cmpd="sng" algn="ctr">
                  <a:noFill/>
                  <a:prstDash val="solid"/>
                  <a:round/>
                  <a:headEnd type="none" w="med" len="med"/>
                  <a:tailEnd type="none" w="med" len="med"/>
                </a:ln>
                <a:solidFill>
                  <a:srgbClr val="000000"/>
                </a:solidFill>
                <a:latin typeface="Calibri"/>
                <a:cs typeface="Calibri"/>
                <a:sym typeface="Wingdings"/>
              </a:rPr>
              <a:t>del “Gruppo</a:t>
            </a:r>
            <a:r>
              <a:rPr sz="1350" spc="19" dirty="0">
                <a:ln w="9525" cap="flat" cmpd="sng" algn="ctr">
                  <a:noFill/>
                  <a:prstDash val="solid"/>
                  <a:round/>
                  <a:headEnd type="none" w="med" len="med"/>
                  <a:tailEnd type="none" w="med" len="med"/>
                </a:ln>
                <a:solidFill>
                  <a:srgbClr val="000000"/>
                </a:solidFill>
                <a:latin typeface="Calibri"/>
                <a:cs typeface="Calibri"/>
                <a:sym typeface="Wingdings"/>
              </a:rPr>
              <a:t> </a:t>
            </a:r>
            <a:r>
              <a:rPr sz="1350" dirty="0" err="1">
                <a:ln w="9525" cap="flat" cmpd="sng" algn="ctr">
                  <a:noFill/>
                  <a:prstDash val="solid"/>
                  <a:round/>
                  <a:headEnd type="none" w="med" len="med"/>
                  <a:tailEnd type="none" w="med" len="med"/>
                </a:ln>
                <a:solidFill>
                  <a:srgbClr val="000000"/>
                </a:solidFill>
                <a:latin typeface="Calibri"/>
                <a:cs typeface="Calibri"/>
                <a:sym typeface="Wingdings"/>
              </a:rPr>
              <a:t>Ferrovie</a:t>
            </a:r>
            <a:r>
              <a:rPr sz="1350" dirty="0">
                <a:ln w="9525" cap="flat" cmpd="sng" algn="ctr">
                  <a:noFill/>
                  <a:prstDash val="solid"/>
                  <a:round/>
                  <a:headEnd type="none" w="med" len="med"/>
                  <a:tailEnd type="none" w="med" len="med"/>
                </a:ln>
                <a:solidFill>
                  <a:srgbClr val="000000"/>
                </a:solidFill>
                <a:latin typeface="Calibri"/>
                <a:cs typeface="Calibri"/>
                <a:sym typeface="Wingdings"/>
              </a:rPr>
              <a:t>”</a:t>
            </a:r>
          </a:p>
        </p:txBody>
      </p:sp>
      <p:sp>
        <p:nvSpPr>
          <p:cNvPr id="13319" name="object 7"/>
          <p:cNvSpPr>
            <a:spLocks noChangeArrowheads="1"/>
          </p:cNvSpPr>
          <p:nvPr>
            <p:custDataLst>
              <p:tags r:id="rId6"/>
            </p:custDataLst>
          </p:nvPr>
        </p:nvSpPr>
        <p:spPr bwMode="auto">
          <a:xfrm>
            <a:off x="8917781" y="5187554"/>
            <a:ext cx="210741" cy="115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ts val="910"/>
              </a:lnSpc>
              <a:buSzPct val="100000"/>
            </a:pPr>
            <a:r>
              <a:rPr lang="it-IT" altLang="it-IT" sz="750" dirty="0">
                <a:solidFill>
                  <a:srgbClr val="FFFFFF"/>
                </a:solidFill>
                <a:cs typeface="Calibri" panose="020F0502020204030204" pitchFamily="34" charset="0"/>
              </a:rPr>
              <a:t>31</a:t>
            </a:r>
            <a:endParaRPr lang="ru-RU" altLang="it-IT" sz="750" dirty="0">
              <a:solidFill>
                <a:srgbClr val="FFFFFF"/>
              </a:solidFill>
              <a:cs typeface="Calibri" panose="020F0502020204030204" pitchFamily="34" charset="0"/>
            </a:endParaRPr>
          </a:p>
        </p:txBody>
      </p:sp>
      <p:graphicFrame>
        <p:nvGraphicFramePr>
          <p:cNvPr id="8" name="Diagramma 7"/>
          <p:cNvGraphicFramePr/>
          <p:nvPr>
            <p:extLst>
              <p:ext uri="{D42A27DB-BD31-4B8C-83A1-F6EECF244321}">
                <p14:modId xmlns:p14="http://schemas.microsoft.com/office/powerpoint/2010/main" val="379946744"/>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982075318"/>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object 1"/>
          <p:cNvSpPr>
            <a:spLocks noChangeArrowheads="1"/>
          </p:cNvSpPr>
          <p:nvPr>
            <p:custDataLst>
              <p:tags r:id="rId1"/>
            </p:custDataLst>
          </p:nvPr>
        </p:nvSpPr>
        <p:spPr bwMode="auto">
          <a:xfrm>
            <a:off x="83890" y="0"/>
            <a:ext cx="9060110" cy="5637402"/>
          </a:xfrm>
          <a:prstGeom prst="rect">
            <a:avLst/>
          </a:prstGeom>
          <a:blipFill dpi="0" rotWithShape="0">
            <a:blip r:embed="rId23"/>
            <a:srcRect/>
            <a:stretch>
              <a:fillRect/>
            </a:stretch>
          </a:blipFill>
          <a:ln>
            <a:noFill/>
          </a:ln>
          <a:extLst>
            <a:ext uri="{91240B29-F687-4F45-9708-019B960494DF}">
              <a14:hiddenLine xmlns:a14="http://schemas.microsoft.com/office/drawing/2010/main" w="9525" algn="ctr">
                <a:solidFill>
                  <a:srgbClr val="000000"/>
                </a:solidFill>
                <a:round/>
                <a:headEnd/>
                <a:tailEnd/>
              </a14:hiddenLine>
            </a:ext>
          </a:extLst>
        </p:spPr>
        <p:txBody>
          <a:bodyPr wrap="square"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buSzPct val="100000"/>
              <a:buFont typeface="Calibri" panose="020F0502020204030204" pitchFamily="34" charset="0"/>
              <a:buNone/>
            </a:pPr>
            <a:endParaRPr lang="it-IT" altLang="it-IT" sz="1350"/>
          </a:p>
        </p:txBody>
      </p:sp>
      <p:sp>
        <p:nvSpPr>
          <p:cNvPr id="3" name="object 3"/>
          <p:cNvSpPr txBox="1"/>
          <p:nvPr>
            <p:custDataLst>
              <p:tags r:id="rId2"/>
            </p:custDataLst>
          </p:nvPr>
        </p:nvSpPr>
        <p:spPr>
          <a:xfrm>
            <a:off x="353616" y="556023"/>
            <a:ext cx="1740694" cy="282129"/>
          </a:xfrm>
          <a:prstGeom prst="rect">
            <a:avLst/>
          </a:prstGeom>
          <a:noFill/>
          <a:ln w="9525" cap="flat" cmpd="sng" algn="ctr">
            <a:noFill/>
            <a:prstDash val="solid"/>
            <a:round/>
            <a:headEnd type="none" w="med" len="med"/>
            <a:tailEnd type="none" w="med" len="med"/>
          </a:ln>
        </p:spPr>
        <p:txBody>
          <a:bodyPr lIns="0" tIns="0" rIns="0" bIns="0">
            <a:spAutoFit/>
          </a:bodyPr>
          <a:lstStyle/>
          <a:p>
            <a:pPr>
              <a:lnSpc>
                <a:spcPts val="2197"/>
              </a:lnSpc>
              <a:defRPr/>
            </a:pPr>
            <a:r>
              <a:rPr b="1" spc="-14">
                <a:ln w="9525" cap="flat" cmpd="sng" algn="ctr">
                  <a:noFill/>
                  <a:prstDash val="solid"/>
                  <a:round/>
                  <a:headEnd type="none" w="med" len="med"/>
                  <a:tailEnd type="none" w="med" len="med"/>
                </a:ln>
                <a:solidFill>
                  <a:srgbClr val="DC002E"/>
                </a:solidFill>
                <a:latin typeface="Calibri"/>
                <a:cs typeface="Calibri"/>
                <a:sym typeface="Wingdings"/>
              </a:rPr>
              <a:t>Tecnologie </a:t>
            </a:r>
            <a:r>
              <a:rPr b="1">
                <a:ln w="9525" cap="flat" cmpd="sng" algn="ctr">
                  <a:noFill/>
                  <a:prstDash val="solid"/>
                  <a:round/>
                  <a:headEnd type="none" w="med" len="med"/>
                  <a:tailEnd type="none" w="med" len="med"/>
                </a:ln>
                <a:solidFill>
                  <a:srgbClr val="DC002E"/>
                </a:solidFill>
                <a:latin typeface="Calibri"/>
                <a:cs typeface="Calibri"/>
                <a:sym typeface="Wingdings"/>
              </a:rPr>
              <a:t>Smart</a:t>
            </a:r>
          </a:p>
        </p:txBody>
      </p:sp>
      <p:sp>
        <p:nvSpPr>
          <p:cNvPr id="4" name="object 4"/>
          <p:cNvSpPr txBox="1"/>
          <p:nvPr>
            <p:custDataLst>
              <p:tags r:id="rId3"/>
            </p:custDataLst>
          </p:nvPr>
        </p:nvSpPr>
        <p:spPr>
          <a:xfrm>
            <a:off x="4108848" y="1313260"/>
            <a:ext cx="1359694" cy="551433"/>
          </a:xfrm>
          <a:prstGeom prst="rect">
            <a:avLst/>
          </a:prstGeom>
          <a:noFill/>
          <a:ln w="9525" cap="flat" cmpd="sng" algn="ctr">
            <a:noFill/>
            <a:prstDash val="solid"/>
            <a:round/>
            <a:headEnd type="none" w="med" len="med"/>
            <a:tailEnd type="none" w="med" len="med"/>
          </a:ln>
        </p:spPr>
        <p:txBody>
          <a:bodyPr lIns="0" tIns="0" rIns="0" bIns="0">
            <a:spAutoFit/>
          </a:bodyPr>
          <a:lstStyle/>
          <a:p>
            <a:pPr>
              <a:lnSpc>
                <a:spcPts val="1463"/>
              </a:lnSpc>
              <a:defRPr/>
            </a:pPr>
            <a:r>
              <a:rPr sz="1200" b="1" spc="-11">
                <a:ln w="9525" cap="flat" cmpd="sng" algn="ctr">
                  <a:noFill/>
                  <a:prstDash val="solid"/>
                  <a:round/>
                  <a:headEnd type="none" w="med" len="med"/>
                  <a:tailEnd type="none" w="med" len="med"/>
                </a:ln>
                <a:solidFill>
                  <a:srgbClr val="FFFFFF"/>
                </a:solidFill>
                <a:latin typeface="Calibri"/>
                <a:cs typeface="Calibri"/>
                <a:sym typeface="Wingdings"/>
              </a:rPr>
              <a:t>HOTSPOT</a:t>
            </a:r>
            <a:r>
              <a:rPr sz="1200" b="1" spc="27">
                <a:ln w="9525" cap="flat" cmpd="sng" algn="ctr">
                  <a:noFill/>
                  <a:prstDash val="solid"/>
                  <a:round/>
                  <a:headEnd type="none" w="med" len="med"/>
                  <a:tailEnd type="none" w="med" len="med"/>
                </a:ln>
                <a:solidFill>
                  <a:srgbClr val="FFFFFF"/>
                </a:solidFill>
                <a:latin typeface="Calibri"/>
                <a:cs typeface="Calibri"/>
                <a:sym typeface="Wingdings"/>
              </a:rPr>
              <a:t> </a:t>
            </a:r>
            <a:r>
              <a:rPr sz="1200" b="1">
                <a:ln w="9525" cap="flat" cmpd="sng" algn="ctr">
                  <a:noFill/>
                  <a:prstDash val="solid"/>
                  <a:round/>
                  <a:headEnd type="none" w="med" len="med"/>
                  <a:tailEnd type="none" w="med" len="med"/>
                </a:ln>
                <a:solidFill>
                  <a:srgbClr val="FFFFFF"/>
                </a:solidFill>
                <a:latin typeface="Calibri"/>
                <a:cs typeface="Calibri"/>
                <a:sym typeface="Wingdings"/>
              </a:rPr>
              <a:t>WI-FI PER</a:t>
            </a:r>
          </a:p>
          <a:p>
            <a:pPr marL="25146">
              <a:lnSpc>
                <a:spcPts val="1442"/>
              </a:lnSpc>
              <a:defRPr/>
            </a:pPr>
            <a:r>
              <a:rPr sz="1200" b="1">
                <a:ln w="9525" cap="flat" cmpd="sng" algn="ctr">
                  <a:noFill/>
                  <a:prstDash val="solid"/>
                  <a:round/>
                  <a:headEnd type="none" w="med" len="med"/>
                  <a:tailEnd type="none" w="med" len="med"/>
                </a:ln>
                <a:solidFill>
                  <a:srgbClr val="FFFFFF"/>
                </a:solidFill>
                <a:latin typeface="Calibri"/>
                <a:cs typeface="Calibri"/>
                <a:sym typeface="Wingdings"/>
              </a:rPr>
              <a:t>CONNETTERSI</a:t>
            </a:r>
            <a:r>
              <a:rPr sz="1200" b="1" spc="-14">
                <a:ln w="9525" cap="flat" cmpd="sng" algn="ctr">
                  <a:noFill/>
                  <a:prstDash val="solid"/>
                  <a:round/>
                  <a:headEnd type="none" w="med" len="med"/>
                  <a:tailEnd type="none" w="med" len="med"/>
                </a:ln>
                <a:solidFill>
                  <a:srgbClr val="FFFFFF"/>
                </a:solidFill>
                <a:latin typeface="Calibri"/>
                <a:cs typeface="Calibri"/>
                <a:sym typeface="Wingdings"/>
              </a:rPr>
              <a:t> </a:t>
            </a:r>
            <a:r>
              <a:rPr sz="1200" b="1" spc="-8">
                <a:ln w="9525" cap="flat" cmpd="sng" algn="ctr">
                  <a:noFill/>
                  <a:prstDash val="solid"/>
                  <a:round/>
                  <a:headEnd type="none" w="med" len="med"/>
                  <a:tailEnd type="none" w="med" len="med"/>
                </a:ln>
                <a:solidFill>
                  <a:srgbClr val="FFFFFF"/>
                </a:solidFill>
                <a:latin typeface="Calibri"/>
                <a:cs typeface="Calibri"/>
                <a:sym typeface="Wingdings"/>
              </a:rPr>
              <a:t>CON</a:t>
            </a:r>
          </a:p>
          <a:p>
            <a:pPr marL="49149">
              <a:lnSpc>
                <a:spcPts val="1440"/>
              </a:lnSpc>
              <a:defRPr/>
            </a:pPr>
            <a:r>
              <a:rPr sz="1200" b="1">
                <a:ln w="9525" cap="flat" cmpd="sng" algn="ctr">
                  <a:noFill/>
                  <a:prstDash val="solid"/>
                  <a:round/>
                  <a:headEnd type="none" w="med" len="med"/>
                  <a:tailEnd type="none" w="med" len="med"/>
                </a:ln>
                <a:solidFill>
                  <a:srgbClr val="FFFFFF"/>
                </a:solidFill>
                <a:latin typeface="Calibri"/>
                <a:cs typeface="Calibri"/>
                <a:sym typeface="Wingdings"/>
              </a:rPr>
              <a:t>GLI SMARTPHONE</a:t>
            </a:r>
          </a:p>
        </p:txBody>
      </p:sp>
      <p:sp>
        <p:nvSpPr>
          <p:cNvPr id="5" name="object 5"/>
          <p:cNvSpPr txBox="1"/>
          <p:nvPr>
            <p:custDataLst>
              <p:tags r:id="rId4"/>
            </p:custDataLst>
          </p:nvPr>
        </p:nvSpPr>
        <p:spPr>
          <a:xfrm>
            <a:off x="1181101" y="1366838"/>
            <a:ext cx="1775222" cy="192360"/>
          </a:xfrm>
          <a:prstGeom prst="rect">
            <a:avLst/>
          </a:prstGeom>
          <a:noFill/>
          <a:ln w="9525" cap="flat" cmpd="sng" algn="ctr">
            <a:noFill/>
            <a:prstDash val="solid"/>
            <a:round/>
            <a:headEnd type="none" w="med" len="med"/>
            <a:tailEnd type="none" w="med" len="med"/>
          </a:ln>
        </p:spPr>
        <p:txBody>
          <a:bodyPr lIns="0" tIns="0" rIns="0" bIns="0">
            <a:spAutoFit/>
          </a:bodyPr>
          <a:lstStyle/>
          <a:p>
            <a:pPr>
              <a:lnSpc>
                <a:spcPts val="1461"/>
              </a:lnSpc>
              <a:defRPr/>
            </a:pPr>
            <a:r>
              <a:rPr sz="1200" b="1" spc="-19">
                <a:ln w="9525" cap="flat" cmpd="sng" algn="ctr">
                  <a:noFill/>
                  <a:prstDash val="solid"/>
                  <a:round/>
                  <a:headEnd type="none" w="med" len="med"/>
                  <a:tailEnd type="none" w="med" len="med"/>
                </a:ln>
                <a:solidFill>
                  <a:srgbClr val="FFFFFF"/>
                </a:solidFill>
                <a:latin typeface="Calibri"/>
                <a:cs typeface="Calibri"/>
                <a:sym typeface="Wingdings"/>
              </a:rPr>
              <a:t>LTE-v</a:t>
            </a:r>
            <a:r>
              <a:rPr sz="1200" b="1" spc="15">
                <a:ln w="9525" cap="flat" cmpd="sng" algn="ctr">
                  <a:noFill/>
                  <a:prstDash val="solid"/>
                  <a:round/>
                  <a:headEnd type="none" w="med" len="med"/>
                  <a:tailEnd type="none" w="med" len="med"/>
                </a:ln>
                <a:solidFill>
                  <a:srgbClr val="FFFFFF"/>
                </a:solidFill>
                <a:latin typeface="Calibri"/>
                <a:cs typeface="Calibri"/>
                <a:sym typeface="Wingdings"/>
              </a:rPr>
              <a:t> </a:t>
            </a:r>
            <a:r>
              <a:rPr sz="1200" b="1">
                <a:ln w="9525" cap="flat" cmpd="sng" algn="ctr">
                  <a:noFill/>
                  <a:prstDash val="solid"/>
                  <a:round/>
                  <a:headEnd type="none" w="med" len="med"/>
                  <a:tailEnd type="none" w="med" len="med"/>
                </a:ln>
                <a:solidFill>
                  <a:srgbClr val="FFFFFF"/>
                </a:solidFill>
                <a:latin typeface="Calibri"/>
                <a:cs typeface="Calibri"/>
                <a:sym typeface="Wingdings"/>
              </a:rPr>
              <a:t>SISTEMI</a:t>
            </a:r>
            <a:r>
              <a:rPr sz="1200" b="1" spc="14">
                <a:ln w="9525" cap="flat" cmpd="sng" algn="ctr">
                  <a:noFill/>
                  <a:prstDash val="solid"/>
                  <a:round/>
                  <a:headEnd type="none" w="med" len="med"/>
                  <a:tailEnd type="none" w="med" len="med"/>
                </a:ln>
                <a:solidFill>
                  <a:srgbClr val="FFFFFF"/>
                </a:solidFill>
                <a:latin typeface="Calibri"/>
                <a:cs typeface="Calibri"/>
                <a:sym typeface="Wingdings"/>
              </a:rPr>
              <a:t> </a:t>
            </a:r>
            <a:r>
              <a:rPr sz="1200" b="1">
                <a:ln w="9525" cap="flat" cmpd="sng" algn="ctr">
                  <a:noFill/>
                  <a:prstDash val="solid"/>
                  <a:round/>
                  <a:headEnd type="none" w="med" len="med"/>
                  <a:tailEnd type="none" w="med" len="med"/>
                </a:ln>
                <a:solidFill>
                  <a:srgbClr val="FFFFFF"/>
                </a:solidFill>
                <a:latin typeface="Calibri"/>
                <a:cs typeface="Calibri"/>
                <a:sym typeface="Wingdings"/>
              </a:rPr>
              <a:t>DI DIALOGO</a:t>
            </a:r>
          </a:p>
        </p:txBody>
      </p:sp>
      <p:sp>
        <p:nvSpPr>
          <p:cNvPr id="6" name="object 6"/>
          <p:cNvSpPr txBox="1"/>
          <p:nvPr>
            <p:custDataLst>
              <p:tags r:id="rId5"/>
            </p:custDataLst>
          </p:nvPr>
        </p:nvSpPr>
        <p:spPr>
          <a:xfrm>
            <a:off x="6621066" y="1401366"/>
            <a:ext cx="1760934" cy="371897"/>
          </a:xfrm>
          <a:prstGeom prst="rect">
            <a:avLst/>
          </a:prstGeom>
          <a:noFill/>
          <a:ln w="9525" cap="flat" cmpd="sng" algn="ctr">
            <a:noFill/>
            <a:prstDash val="solid"/>
            <a:round/>
            <a:headEnd type="none" w="med" len="med"/>
            <a:tailEnd type="none" w="med" len="med"/>
          </a:ln>
        </p:spPr>
        <p:txBody>
          <a:bodyPr lIns="0" tIns="0" rIns="0" bIns="0">
            <a:spAutoFit/>
          </a:bodyPr>
          <a:lstStyle/>
          <a:p>
            <a:pPr>
              <a:lnSpc>
                <a:spcPts val="1463"/>
              </a:lnSpc>
              <a:defRPr/>
            </a:pPr>
            <a:r>
              <a:rPr sz="1200" b="1">
                <a:ln w="9525" cap="flat" cmpd="sng" algn="ctr">
                  <a:noFill/>
                  <a:prstDash val="solid"/>
                  <a:round/>
                  <a:headEnd type="none" w="med" len="med"/>
                  <a:tailEnd type="none" w="med" len="med"/>
                </a:ln>
                <a:solidFill>
                  <a:srgbClr val="FFFFFF"/>
                </a:solidFill>
                <a:latin typeface="Calibri"/>
                <a:cs typeface="Calibri"/>
                <a:sym typeface="Wingdings"/>
              </a:rPr>
              <a:t>DRONI PER</a:t>
            </a:r>
            <a:r>
              <a:rPr sz="1200" b="1" spc="-8">
                <a:ln w="9525" cap="flat" cmpd="sng" algn="ctr">
                  <a:noFill/>
                  <a:prstDash val="solid"/>
                  <a:round/>
                  <a:headEnd type="none" w="med" len="med"/>
                  <a:tailEnd type="none" w="med" len="med"/>
                </a:ln>
                <a:solidFill>
                  <a:srgbClr val="FFFFFF"/>
                </a:solidFill>
                <a:latin typeface="Calibri"/>
                <a:cs typeface="Calibri"/>
                <a:sym typeface="Wingdings"/>
              </a:rPr>
              <a:t> </a:t>
            </a:r>
            <a:r>
              <a:rPr sz="1200" b="1">
                <a:ln w="9525" cap="flat" cmpd="sng" algn="ctr">
                  <a:noFill/>
                  <a:prstDash val="solid"/>
                  <a:round/>
                  <a:headEnd type="none" w="med" len="med"/>
                  <a:tailEnd type="none" w="med" len="med"/>
                </a:ln>
                <a:solidFill>
                  <a:srgbClr val="FFFFFF"/>
                </a:solidFill>
                <a:latin typeface="Calibri"/>
                <a:cs typeface="Calibri"/>
                <a:sym typeface="Wingdings"/>
              </a:rPr>
              <a:t>IL</a:t>
            </a:r>
            <a:r>
              <a:rPr sz="1200" b="1" spc="8">
                <a:ln w="9525" cap="flat" cmpd="sng" algn="ctr">
                  <a:noFill/>
                  <a:prstDash val="solid"/>
                  <a:round/>
                  <a:headEnd type="none" w="med" len="med"/>
                  <a:tailEnd type="none" w="med" len="med"/>
                </a:ln>
                <a:solidFill>
                  <a:srgbClr val="FFFFFF"/>
                </a:solidFill>
                <a:latin typeface="Calibri"/>
                <a:cs typeface="Calibri"/>
                <a:sym typeface="Wingdings"/>
              </a:rPr>
              <a:t> </a:t>
            </a:r>
            <a:r>
              <a:rPr sz="1200" b="1">
                <a:ln w="9525" cap="flat" cmpd="sng" algn="ctr">
                  <a:noFill/>
                  <a:prstDash val="solid"/>
                  <a:round/>
                  <a:headEnd type="none" w="med" len="med"/>
                  <a:tailEnd type="none" w="med" len="med"/>
                </a:ln>
                <a:solidFill>
                  <a:srgbClr val="FFFFFF"/>
                </a:solidFill>
                <a:latin typeface="Calibri"/>
                <a:cs typeface="Calibri"/>
                <a:sym typeface="Wingdings"/>
              </a:rPr>
              <a:t>CONTROLLO</a:t>
            </a:r>
          </a:p>
          <a:p>
            <a:pPr marL="184023">
              <a:lnSpc>
                <a:spcPts val="1442"/>
              </a:lnSpc>
              <a:defRPr/>
            </a:pPr>
            <a:r>
              <a:rPr sz="1200" b="1">
                <a:ln w="9525" cap="flat" cmpd="sng" algn="ctr">
                  <a:noFill/>
                  <a:prstDash val="solid"/>
                  <a:round/>
                  <a:headEnd type="none" w="med" len="med"/>
                  <a:tailEnd type="none" w="med" len="med"/>
                </a:ln>
                <a:solidFill>
                  <a:srgbClr val="FFFFFF"/>
                </a:solidFill>
                <a:latin typeface="Calibri"/>
                <a:cs typeface="Calibri"/>
                <a:sym typeface="Wingdings"/>
              </a:rPr>
              <a:t>E LA SORVEGLIANZA</a:t>
            </a:r>
          </a:p>
        </p:txBody>
      </p:sp>
      <p:sp>
        <p:nvSpPr>
          <p:cNvPr id="7" name="object 7"/>
          <p:cNvSpPr txBox="1"/>
          <p:nvPr>
            <p:custDataLst>
              <p:tags r:id="rId6"/>
            </p:custDataLst>
          </p:nvPr>
        </p:nvSpPr>
        <p:spPr>
          <a:xfrm>
            <a:off x="1295401" y="1549004"/>
            <a:ext cx="1546622" cy="192360"/>
          </a:xfrm>
          <a:prstGeom prst="rect">
            <a:avLst/>
          </a:prstGeom>
          <a:noFill/>
          <a:ln w="9525" cap="flat" cmpd="sng" algn="ctr">
            <a:noFill/>
            <a:prstDash val="solid"/>
            <a:round/>
            <a:headEnd type="none" w="med" len="med"/>
            <a:tailEnd type="none" w="med" len="med"/>
          </a:ln>
        </p:spPr>
        <p:txBody>
          <a:bodyPr lIns="0" tIns="0" rIns="0" bIns="0">
            <a:spAutoFit/>
          </a:bodyPr>
          <a:lstStyle/>
          <a:p>
            <a:pPr>
              <a:lnSpc>
                <a:spcPts val="1461"/>
              </a:lnSpc>
              <a:defRPr/>
            </a:pPr>
            <a:r>
              <a:rPr sz="1200" b="1">
                <a:ln w="9525" cap="flat" cmpd="sng" algn="ctr">
                  <a:noFill/>
                  <a:prstDash val="solid"/>
                  <a:round/>
                  <a:headEnd type="none" w="med" len="med"/>
                  <a:tailEnd type="none" w="med" len="med"/>
                </a:ln>
                <a:solidFill>
                  <a:srgbClr val="FFFFFF"/>
                </a:solidFill>
                <a:latin typeface="Calibri"/>
                <a:cs typeface="Calibri"/>
                <a:sym typeface="Wingdings"/>
              </a:rPr>
              <a:t>TRA VEICOLI</a:t>
            </a:r>
            <a:r>
              <a:rPr sz="1200" b="1" spc="21">
                <a:ln w="9525" cap="flat" cmpd="sng" algn="ctr">
                  <a:noFill/>
                  <a:prstDash val="solid"/>
                  <a:round/>
                  <a:headEnd type="none" w="med" len="med"/>
                  <a:tailEnd type="none" w="med" len="med"/>
                </a:ln>
                <a:solidFill>
                  <a:srgbClr val="FFFFFF"/>
                </a:solidFill>
                <a:latin typeface="Calibri"/>
                <a:cs typeface="Calibri"/>
                <a:sym typeface="Wingdings"/>
              </a:rPr>
              <a:t> </a:t>
            </a:r>
            <a:r>
              <a:rPr sz="1200" b="1">
                <a:ln w="9525" cap="flat" cmpd="sng" algn="ctr">
                  <a:noFill/>
                  <a:prstDash val="solid"/>
                  <a:round/>
                  <a:headEnd type="none" w="med" len="med"/>
                  <a:tailEnd type="none" w="med" len="med"/>
                </a:ln>
                <a:solidFill>
                  <a:srgbClr val="FFFFFF"/>
                </a:solidFill>
                <a:latin typeface="Calibri"/>
                <a:cs typeface="Calibri"/>
                <a:sym typeface="Wingdings"/>
              </a:rPr>
              <a:t>E</a:t>
            </a:r>
            <a:r>
              <a:rPr sz="1200" b="1" spc="-11">
                <a:ln w="9525" cap="flat" cmpd="sng" algn="ctr">
                  <a:noFill/>
                  <a:prstDash val="solid"/>
                  <a:round/>
                  <a:headEnd type="none" w="med" len="med"/>
                  <a:tailEnd type="none" w="med" len="med"/>
                </a:ln>
                <a:solidFill>
                  <a:srgbClr val="FFFFFF"/>
                </a:solidFill>
                <a:latin typeface="Calibri"/>
                <a:cs typeface="Calibri"/>
                <a:sym typeface="Wingdings"/>
              </a:rPr>
              <a:t> </a:t>
            </a:r>
            <a:r>
              <a:rPr sz="1200" b="1" spc="-8">
                <a:ln w="9525" cap="flat" cmpd="sng" algn="ctr">
                  <a:noFill/>
                  <a:prstDash val="solid"/>
                  <a:round/>
                  <a:headEnd type="none" w="med" len="med"/>
                  <a:tailEnd type="none" w="med" len="med"/>
                </a:ln>
                <a:solidFill>
                  <a:srgbClr val="FFFFFF"/>
                </a:solidFill>
                <a:latin typeface="Calibri"/>
                <a:cs typeface="Calibri"/>
                <a:sym typeface="Wingdings"/>
              </a:rPr>
              <a:t>STRADA</a:t>
            </a:r>
          </a:p>
        </p:txBody>
      </p:sp>
      <p:sp>
        <p:nvSpPr>
          <p:cNvPr id="8" name="object 8"/>
          <p:cNvSpPr txBox="1"/>
          <p:nvPr>
            <p:custDataLst>
              <p:tags r:id="rId7"/>
            </p:custDataLst>
          </p:nvPr>
        </p:nvSpPr>
        <p:spPr>
          <a:xfrm>
            <a:off x="1178719" y="1946673"/>
            <a:ext cx="1732360" cy="551433"/>
          </a:xfrm>
          <a:prstGeom prst="rect">
            <a:avLst/>
          </a:prstGeom>
          <a:noFill/>
          <a:ln w="9525" cap="flat" cmpd="sng" algn="ctr">
            <a:noFill/>
            <a:prstDash val="solid"/>
            <a:round/>
            <a:headEnd type="none" w="med" len="med"/>
            <a:tailEnd type="none" w="med" len="med"/>
          </a:ln>
        </p:spPr>
        <p:txBody>
          <a:bodyPr lIns="0" tIns="0" rIns="0" bIns="0">
            <a:spAutoFit/>
          </a:bodyPr>
          <a:lstStyle/>
          <a:p>
            <a:pPr marL="265176">
              <a:lnSpc>
                <a:spcPts val="1461"/>
              </a:lnSpc>
              <a:defRPr/>
            </a:pPr>
            <a:r>
              <a:rPr sz="1200" b="1">
                <a:ln w="9525" cap="flat" cmpd="sng" algn="ctr">
                  <a:noFill/>
                  <a:prstDash val="solid"/>
                  <a:round/>
                  <a:headEnd type="none" w="med" len="med"/>
                  <a:tailEnd type="none" w="med" len="med"/>
                </a:ln>
                <a:solidFill>
                  <a:srgbClr val="FFFFFF"/>
                </a:solidFill>
                <a:latin typeface="Calibri"/>
                <a:cs typeface="Calibri"/>
                <a:sym typeface="Wingdings"/>
              </a:rPr>
              <a:t>SORVEGLIANZA</a:t>
            </a:r>
            <a:r>
              <a:rPr sz="1200" b="1" spc="19">
                <a:ln w="9525" cap="flat" cmpd="sng" algn="ctr">
                  <a:noFill/>
                  <a:prstDash val="solid"/>
                  <a:round/>
                  <a:headEnd type="none" w="med" len="med"/>
                  <a:tailEnd type="none" w="med" len="med"/>
                </a:ln>
                <a:solidFill>
                  <a:srgbClr val="FFFFFF"/>
                </a:solidFill>
                <a:latin typeface="Calibri"/>
                <a:cs typeface="Calibri"/>
                <a:sym typeface="Wingdings"/>
              </a:rPr>
              <a:t> </a:t>
            </a:r>
            <a:r>
              <a:rPr sz="1200" b="1">
                <a:ln w="9525" cap="flat" cmpd="sng" algn="ctr">
                  <a:noFill/>
                  <a:prstDash val="solid"/>
                  <a:round/>
                  <a:headEnd type="none" w="med" len="med"/>
                  <a:tailEnd type="none" w="med" len="med"/>
                </a:ln>
                <a:solidFill>
                  <a:srgbClr val="FFFFFF"/>
                </a:solidFill>
                <a:latin typeface="Calibri"/>
                <a:cs typeface="Calibri"/>
                <a:sym typeface="Wingdings"/>
              </a:rPr>
              <a:t>E</a:t>
            </a:r>
          </a:p>
          <a:p>
            <a:pPr marL="62864">
              <a:lnSpc>
                <a:spcPts val="1439"/>
              </a:lnSpc>
              <a:spcBef>
                <a:spcPts val="38"/>
              </a:spcBef>
              <a:defRPr/>
            </a:pPr>
            <a:r>
              <a:rPr sz="1200" b="1">
                <a:ln w="9525" cap="flat" cmpd="sng" algn="ctr">
                  <a:noFill/>
                  <a:prstDash val="solid"/>
                  <a:round/>
                  <a:headEnd type="none" w="med" len="med"/>
                  <a:tailEnd type="none" w="med" len="med"/>
                </a:ln>
                <a:solidFill>
                  <a:srgbClr val="FFFFFF"/>
                </a:solidFill>
                <a:latin typeface="Calibri"/>
                <a:cs typeface="Calibri"/>
                <a:sym typeface="Wingdings"/>
              </a:rPr>
              <a:t>MONITORAGGIO</a:t>
            </a:r>
            <a:r>
              <a:rPr sz="1200" b="1" spc="47">
                <a:ln w="9525" cap="flat" cmpd="sng" algn="ctr">
                  <a:noFill/>
                  <a:prstDash val="solid"/>
                  <a:round/>
                  <a:headEnd type="none" w="med" len="med"/>
                  <a:tailEnd type="none" w="med" len="med"/>
                </a:ln>
                <a:solidFill>
                  <a:srgbClr val="FFFFFF"/>
                </a:solidFill>
                <a:latin typeface="Calibri"/>
                <a:cs typeface="Calibri"/>
                <a:sym typeface="Wingdings"/>
              </a:rPr>
              <a:t> </a:t>
            </a:r>
            <a:r>
              <a:rPr sz="1200" b="1">
                <a:ln w="9525" cap="flat" cmpd="sng" algn="ctr">
                  <a:noFill/>
                  <a:prstDash val="solid"/>
                  <a:round/>
                  <a:headEnd type="none" w="med" len="med"/>
                  <a:tailEnd type="none" w="med" len="med"/>
                </a:ln>
                <a:solidFill>
                  <a:srgbClr val="FFFFFF"/>
                </a:solidFill>
                <a:latin typeface="Calibri"/>
                <a:cs typeface="Calibri"/>
                <a:sym typeface="Wingdings"/>
              </a:rPr>
              <a:t>DELLA</a:t>
            </a:r>
          </a:p>
          <a:p>
            <a:pPr>
              <a:lnSpc>
                <a:spcPts val="1440"/>
              </a:lnSpc>
              <a:defRPr/>
            </a:pPr>
            <a:r>
              <a:rPr sz="1200" b="1" spc="-8">
                <a:ln w="9525" cap="flat" cmpd="sng" algn="ctr">
                  <a:noFill/>
                  <a:prstDash val="solid"/>
                  <a:round/>
                  <a:headEnd type="none" w="med" len="med"/>
                  <a:tailEnd type="none" w="med" len="med"/>
                </a:ln>
                <a:solidFill>
                  <a:srgbClr val="FFFFFF"/>
                </a:solidFill>
                <a:latin typeface="Calibri"/>
                <a:cs typeface="Calibri"/>
                <a:sym typeface="Wingdings"/>
              </a:rPr>
              <a:t>STRADA</a:t>
            </a:r>
            <a:r>
              <a:rPr sz="1200" b="1" spc="14">
                <a:ln w="9525" cap="flat" cmpd="sng" algn="ctr">
                  <a:noFill/>
                  <a:prstDash val="solid"/>
                  <a:round/>
                  <a:headEnd type="none" w="med" len="med"/>
                  <a:tailEnd type="none" w="med" len="med"/>
                </a:ln>
                <a:solidFill>
                  <a:srgbClr val="FFFFFF"/>
                </a:solidFill>
                <a:latin typeface="Calibri"/>
                <a:cs typeface="Calibri"/>
                <a:sym typeface="Wingdings"/>
              </a:rPr>
              <a:t> </a:t>
            </a:r>
            <a:r>
              <a:rPr sz="1200" b="1" spc="-8">
                <a:ln w="9525" cap="flat" cmpd="sng" algn="ctr">
                  <a:noFill/>
                  <a:prstDash val="solid"/>
                  <a:round/>
                  <a:headEnd type="none" w="med" len="med"/>
                  <a:tailEnd type="none" w="med" len="med"/>
                </a:ln>
                <a:solidFill>
                  <a:srgbClr val="FFFFFF"/>
                </a:solidFill>
                <a:latin typeface="Calibri"/>
                <a:cs typeface="Calibri"/>
                <a:sym typeface="Wingdings"/>
              </a:rPr>
              <a:t>CON</a:t>
            </a:r>
            <a:r>
              <a:rPr sz="1200" b="1" spc="15">
                <a:ln w="9525" cap="flat" cmpd="sng" algn="ctr">
                  <a:noFill/>
                  <a:prstDash val="solid"/>
                  <a:round/>
                  <a:headEnd type="none" w="med" len="med"/>
                  <a:tailEnd type="none" w="med" len="med"/>
                </a:ln>
                <a:solidFill>
                  <a:srgbClr val="FFFFFF"/>
                </a:solidFill>
                <a:latin typeface="Calibri"/>
                <a:cs typeface="Calibri"/>
                <a:sym typeface="Wingdings"/>
              </a:rPr>
              <a:t> </a:t>
            </a:r>
            <a:r>
              <a:rPr sz="1200" b="1">
                <a:ln w="9525" cap="flat" cmpd="sng" algn="ctr">
                  <a:noFill/>
                  <a:prstDash val="solid"/>
                  <a:round/>
                  <a:headEnd type="none" w="med" len="med"/>
                  <a:tailEnd type="none" w="med" len="med"/>
                </a:ln>
                <a:solidFill>
                  <a:srgbClr val="FFFFFF"/>
                </a:solidFill>
                <a:latin typeface="Calibri"/>
                <a:cs typeface="Calibri"/>
                <a:sym typeface="Wingdings"/>
              </a:rPr>
              <a:t>SISTEMI</a:t>
            </a:r>
            <a:r>
              <a:rPr sz="1200" b="1" spc="14">
                <a:ln w="9525" cap="flat" cmpd="sng" algn="ctr">
                  <a:noFill/>
                  <a:prstDash val="solid"/>
                  <a:round/>
                  <a:headEnd type="none" w="med" len="med"/>
                  <a:tailEnd type="none" w="med" len="med"/>
                </a:ln>
                <a:solidFill>
                  <a:srgbClr val="FFFFFF"/>
                </a:solidFill>
                <a:latin typeface="Calibri"/>
                <a:cs typeface="Calibri"/>
                <a:sym typeface="Wingdings"/>
              </a:rPr>
              <a:t> </a:t>
            </a:r>
            <a:r>
              <a:rPr sz="1200" b="1" spc="-17">
                <a:ln w="9525" cap="flat" cmpd="sng" algn="ctr">
                  <a:noFill/>
                  <a:prstDash val="solid"/>
                  <a:round/>
                  <a:headEnd type="none" w="med" len="med"/>
                  <a:tailEnd type="none" w="med" len="med"/>
                </a:ln>
                <a:solidFill>
                  <a:srgbClr val="FFFFFF"/>
                </a:solidFill>
                <a:latin typeface="Calibri"/>
                <a:cs typeface="Calibri"/>
                <a:sym typeface="Wingdings"/>
              </a:rPr>
              <a:t>IOT</a:t>
            </a:r>
          </a:p>
        </p:txBody>
      </p:sp>
      <p:sp>
        <p:nvSpPr>
          <p:cNvPr id="9" name="object 9"/>
          <p:cNvSpPr txBox="1"/>
          <p:nvPr>
            <p:custDataLst>
              <p:tags r:id="rId8"/>
            </p:custDataLst>
          </p:nvPr>
        </p:nvSpPr>
        <p:spPr>
          <a:xfrm>
            <a:off x="6659166" y="1940719"/>
            <a:ext cx="1722834" cy="551433"/>
          </a:xfrm>
          <a:prstGeom prst="rect">
            <a:avLst/>
          </a:prstGeom>
          <a:noFill/>
          <a:ln w="9525" cap="flat" cmpd="sng" algn="ctr">
            <a:noFill/>
            <a:prstDash val="solid"/>
            <a:round/>
            <a:headEnd type="none" w="med" len="med"/>
            <a:tailEnd type="none" w="med" len="med"/>
          </a:ln>
        </p:spPr>
        <p:txBody>
          <a:bodyPr lIns="0" tIns="0" rIns="0" bIns="0">
            <a:spAutoFit/>
          </a:bodyPr>
          <a:lstStyle/>
          <a:p>
            <a:pPr marL="212598">
              <a:lnSpc>
                <a:spcPts val="1461"/>
              </a:lnSpc>
              <a:defRPr/>
            </a:pPr>
            <a:r>
              <a:rPr sz="1200" b="1">
                <a:ln w="9525" cap="flat" cmpd="sng" algn="ctr">
                  <a:noFill/>
                  <a:prstDash val="solid"/>
                  <a:round/>
                  <a:headEnd type="none" w="med" len="med"/>
                  <a:tailEnd type="none" w="med" len="med"/>
                </a:ln>
                <a:solidFill>
                  <a:srgbClr val="FFFFFF"/>
                </a:solidFill>
                <a:latin typeface="Calibri"/>
                <a:cs typeface="Calibri"/>
                <a:sym typeface="Wingdings"/>
              </a:rPr>
              <a:t>RICONOSCIMENTO</a:t>
            </a:r>
          </a:p>
          <a:p>
            <a:pPr>
              <a:lnSpc>
                <a:spcPts val="1439"/>
              </a:lnSpc>
              <a:spcBef>
                <a:spcPts val="38"/>
              </a:spcBef>
              <a:defRPr/>
            </a:pPr>
            <a:r>
              <a:rPr sz="1200" b="1">
                <a:ln w="9525" cap="flat" cmpd="sng" algn="ctr">
                  <a:noFill/>
                  <a:prstDash val="solid"/>
                  <a:round/>
                  <a:headEnd type="none" w="med" len="med"/>
                  <a:tailEnd type="none" w="med" len="med"/>
                </a:ln>
                <a:solidFill>
                  <a:srgbClr val="FFFFFF"/>
                </a:solidFill>
                <a:latin typeface="Calibri"/>
                <a:cs typeface="Calibri"/>
                <a:sym typeface="Wingdings"/>
              </a:rPr>
              <a:t>MEZZI PER IL</a:t>
            </a:r>
            <a:r>
              <a:rPr sz="1200" b="1" spc="8">
                <a:ln w="9525" cap="flat" cmpd="sng" algn="ctr">
                  <a:noFill/>
                  <a:prstDash val="solid"/>
                  <a:round/>
                  <a:headEnd type="none" w="med" len="med"/>
                  <a:tailEnd type="none" w="med" len="med"/>
                </a:ln>
                <a:solidFill>
                  <a:srgbClr val="FFFFFF"/>
                </a:solidFill>
                <a:latin typeface="Calibri"/>
                <a:cs typeface="Calibri"/>
                <a:sym typeface="Wingdings"/>
              </a:rPr>
              <a:t> </a:t>
            </a:r>
            <a:r>
              <a:rPr sz="1200" b="1">
                <a:ln w="9525" cap="flat" cmpd="sng" algn="ctr">
                  <a:noFill/>
                  <a:prstDash val="solid"/>
                  <a:round/>
                  <a:headEnd type="none" w="med" len="med"/>
                  <a:tailEnd type="none" w="med" len="med"/>
                </a:ln>
                <a:solidFill>
                  <a:srgbClr val="FFFFFF"/>
                </a:solidFill>
                <a:latin typeface="Calibri"/>
                <a:cs typeface="Calibri"/>
                <a:sym typeface="Wingdings"/>
              </a:rPr>
              <a:t>TRASPORTO</a:t>
            </a:r>
          </a:p>
          <a:p>
            <a:pPr marL="193166">
              <a:lnSpc>
                <a:spcPts val="1440"/>
              </a:lnSpc>
              <a:defRPr/>
            </a:pPr>
            <a:r>
              <a:rPr sz="1200" b="1">
                <a:ln w="9525" cap="flat" cmpd="sng" algn="ctr">
                  <a:noFill/>
                  <a:prstDash val="solid"/>
                  <a:round/>
                  <a:headEnd type="none" w="med" len="med"/>
                  <a:tailEnd type="none" w="med" len="med"/>
                </a:ln>
                <a:solidFill>
                  <a:srgbClr val="FFFFFF"/>
                </a:solidFill>
                <a:latin typeface="Calibri"/>
                <a:cs typeface="Calibri"/>
                <a:sym typeface="Wingdings"/>
              </a:rPr>
              <a:t>MERCI</a:t>
            </a:r>
            <a:r>
              <a:rPr sz="1200" b="1" spc="11">
                <a:ln w="9525" cap="flat" cmpd="sng" algn="ctr">
                  <a:noFill/>
                  <a:prstDash val="solid"/>
                  <a:round/>
                  <a:headEnd type="none" w="med" len="med"/>
                  <a:tailEnd type="none" w="med" len="med"/>
                </a:ln>
                <a:solidFill>
                  <a:srgbClr val="FFFFFF"/>
                </a:solidFill>
                <a:latin typeface="Calibri"/>
                <a:cs typeface="Calibri"/>
                <a:sym typeface="Wingdings"/>
              </a:rPr>
              <a:t> </a:t>
            </a:r>
            <a:r>
              <a:rPr sz="1200" b="1">
                <a:ln w="9525" cap="flat" cmpd="sng" algn="ctr">
                  <a:noFill/>
                  <a:prstDash val="solid"/>
                  <a:round/>
                  <a:headEnd type="none" w="med" len="med"/>
                  <a:tailEnd type="none" w="med" len="med"/>
                </a:ln>
                <a:solidFill>
                  <a:srgbClr val="FFFFFF"/>
                </a:solidFill>
                <a:latin typeface="Calibri"/>
                <a:cs typeface="Calibri"/>
                <a:sym typeface="Wingdings"/>
              </a:rPr>
              <a:t>PERICOLOSE</a:t>
            </a:r>
          </a:p>
        </p:txBody>
      </p:sp>
      <p:sp>
        <p:nvSpPr>
          <p:cNvPr id="10" name="object 10"/>
          <p:cNvSpPr txBox="1"/>
          <p:nvPr>
            <p:custDataLst>
              <p:tags r:id="rId9"/>
            </p:custDataLst>
          </p:nvPr>
        </p:nvSpPr>
        <p:spPr>
          <a:xfrm>
            <a:off x="4249341" y="2062163"/>
            <a:ext cx="994172" cy="371897"/>
          </a:xfrm>
          <a:prstGeom prst="rect">
            <a:avLst/>
          </a:prstGeom>
          <a:noFill/>
          <a:ln w="9525" cap="flat" cmpd="sng" algn="ctr">
            <a:noFill/>
            <a:prstDash val="solid"/>
            <a:round/>
            <a:headEnd type="none" w="med" len="med"/>
            <a:tailEnd type="none" w="med" len="med"/>
          </a:ln>
        </p:spPr>
        <p:txBody>
          <a:bodyPr lIns="0" tIns="0" rIns="0" bIns="0">
            <a:spAutoFit/>
          </a:bodyPr>
          <a:lstStyle/>
          <a:p>
            <a:pPr marL="18287">
              <a:lnSpc>
                <a:spcPts val="1461"/>
              </a:lnSpc>
              <a:defRPr/>
            </a:pPr>
            <a:r>
              <a:rPr sz="1200" b="1">
                <a:ln w="9525" cap="flat" cmpd="sng" algn="ctr">
                  <a:noFill/>
                  <a:prstDash val="solid"/>
                  <a:round/>
                  <a:headEnd type="none" w="med" len="med"/>
                  <a:tailEnd type="none" w="med" len="med"/>
                </a:ln>
                <a:solidFill>
                  <a:srgbClr val="FFFFFF"/>
                </a:solidFill>
                <a:latin typeface="Calibri"/>
                <a:cs typeface="Calibri"/>
                <a:sym typeface="Wingdings"/>
              </a:rPr>
              <a:t>TELECAMERA</a:t>
            </a:r>
          </a:p>
          <a:p>
            <a:pPr>
              <a:lnSpc>
                <a:spcPts val="1439"/>
              </a:lnSpc>
              <a:spcBef>
                <a:spcPts val="38"/>
              </a:spcBef>
              <a:defRPr/>
            </a:pPr>
            <a:r>
              <a:rPr sz="1200" b="1">
                <a:ln w="9525" cap="flat" cmpd="sng" algn="ctr">
                  <a:noFill/>
                  <a:prstDash val="solid"/>
                  <a:round/>
                  <a:headEnd type="none" w="med" len="med"/>
                  <a:tailEnd type="none" w="med" len="med"/>
                </a:ln>
                <a:solidFill>
                  <a:srgbClr val="FFFFFF"/>
                </a:solidFill>
                <a:latin typeface="Calibri"/>
                <a:cs typeface="Calibri"/>
                <a:sym typeface="Wingdings"/>
              </a:rPr>
              <a:t>INTELLIGENTE</a:t>
            </a:r>
          </a:p>
        </p:txBody>
      </p:sp>
      <p:sp>
        <p:nvSpPr>
          <p:cNvPr id="14347" name="object 11"/>
          <p:cNvSpPr>
            <a:spLocks noChangeArrowheads="1"/>
          </p:cNvSpPr>
          <p:nvPr>
            <p:custDataLst>
              <p:tags r:id="rId10"/>
            </p:custDataLst>
          </p:nvPr>
        </p:nvSpPr>
        <p:spPr bwMode="auto">
          <a:xfrm>
            <a:off x="349449" y="2607417"/>
            <a:ext cx="1891903" cy="205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ts val="1641"/>
              </a:lnSpc>
              <a:buSzPct val="100000"/>
            </a:pPr>
            <a:r>
              <a:rPr lang="ru-RU" altLang="it-IT" sz="1350" b="1" dirty="0">
                <a:solidFill>
                  <a:srgbClr val="DC002E"/>
                </a:solidFill>
                <a:cs typeface="Calibri" panose="020F0502020204030204" pitchFamily="34" charset="0"/>
              </a:rPr>
              <a:t>ENERGIA E FIBRA OTTICA</a:t>
            </a:r>
          </a:p>
        </p:txBody>
      </p:sp>
      <p:sp>
        <p:nvSpPr>
          <p:cNvPr id="14348" name="object 12"/>
          <p:cNvSpPr>
            <a:spLocks noChangeArrowheads="1"/>
          </p:cNvSpPr>
          <p:nvPr>
            <p:custDataLst>
              <p:tags r:id="rId11"/>
            </p:custDataLst>
          </p:nvPr>
        </p:nvSpPr>
        <p:spPr bwMode="auto">
          <a:xfrm>
            <a:off x="4529436" y="2613193"/>
            <a:ext cx="1163240" cy="205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ts val="1641"/>
              </a:lnSpc>
              <a:buSzPct val="100000"/>
            </a:pPr>
            <a:r>
              <a:rPr lang="ru-RU" altLang="it-IT" sz="1350" b="1" dirty="0">
                <a:solidFill>
                  <a:srgbClr val="DC002E"/>
                </a:solidFill>
                <a:cs typeface="Calibri" panose="020F0502020204030204" pitchFamily="34" charset="0"/>
              </a:rPr>
              <a:t>GREEN ISLAND</a:t>
            </a:r>
          </a:p>
        </p:txBody>
      </p:sp>
      <p:sp>
        <p:nvSpPr>
          <p:cNvPr id="13" name="object 13"/>
          <p:cNvSpPr txBox="1"/>
          <p:nvPr>
            <p:custDataLst>
              <p:tags r:id="rId12"/>
            </p:custDataLst>
          </p:nvPr>
        </p:nvSpPr>
        <p:spPr>
          <a:xfrm>
            <a:off x="1154906" y="3030141"/>
            <a:ext cx="1139429" cy="551433"/>
          </a:xfrm>
          <a:prstGeom prst="rect">
            <a:avLst/>
          </a:prstGeom>
          <a:noFill/>
          <a:ln w="9525" cap="flat" cmpd="sng" algn="ctr">
            <a:noFill/>
            <a:prstDash val="solid"/>
            <a:round/>
            <a:headEnd type="none" w="med" len="med"/>
            <a:tailEnd type="none" w="med" len="med"/>
          </a:ln>
        </p:spPr>
        <p:txBody>
          <a:bodyPr lIns="0" tIns="0" rIns="0" bIns="0">
            <a:spAutoFit/>
          </a:bodyPr>
          <a:lstStyle/>
          <a:p>
            <a:pPr marL="67437">
              <a:lnSpc>
                <a:spcPts val="1461"/>
              </a:lnSpc>
              <a:defRPr/>
            </a:pPr>
            <a:r>
              <a:rPr sz="1200" b="1">
                <a:ln w="9525" cap="flat" cmpd="sng" algn="ctr">
                  <a:noFill/>
                  <a:prstDash val="solid"/>
                  <a:round/>
                  <a:headEnd type="none" w="med" len="med"/>
                  <a:tailEnd type="none" w="med" len="med"/>
                </a:ln>
                <a:solidFill>
                  <a:srgbClr val="FFFFFF"/>
                </a:solidFill>
                <a:latin typeface="Calibri"/>
                <a:cs typeface="Calibri"/>
                <a:sym typeface="Wingdings"/>
              </a:rPr>
              <a:t>RETE IN FIBRA</a:t>
            </a:r>
          </a:p>
          <a:p>
            <a:pPr>
              <a:lnSpc>
                <a:spcPts val="1439"/>
              </a:lnSpc>
              <a:spcBef>
                <a:spcPts val="38"/>
              </a:spcBef>
              <a:defRPr/>
            </a:pPr>
            <a:r>
              <a:rPr sz="1200" b="1">
                <a:ln w="9525" cap="flat" cmpd="sng" algn="ctr">
                  <a:noFill/>
                  <a:prstDash val="solid"/>
                  <a:round/>
                  <a:headEnd type="none" w="med" len="med"/>
                  <a:tailEnd type="none" w="med" len="med"/>
                </a:ln>
                <a:solidFill>
                  <a:srgbClr val="FFFFFF"/>
                </a:solidFill>
                <a:latin typeface="Calibri"/>
                <a:cs typeface="Calibri"/>
                <a:sym typeface="Wingdings"/>
              </a:rPr>
              <a:t>OTTICA</a:t>
            </a:r>
            <a:r>
              <a:rPr sz="1200" b="1" spc="11">
                <a:ln w="9525" cap="flat" cmpd="sng" algn="ctr">
                  <a:noFill/>
                  <a:prstDash val="solid"/>
                  <a:round/>
                  <a:headEnd type="none" w="med" len="med"/>
                  <a:tailEnd type="none" w="med" len="med"/>
                </a:ln>
                <a:solidFill>
                  <a:srgbClr val="FFFFFF"/>
                </a:solidFill>
                <a:latin typeface="Calibri"/>
                <a:cs typeface="Calibri"/>
                <a:sym typeface="Wingdings"/>
              </a:rPr>
              <a:t> </a:t>
            </a:r>
            <a:r>
              <a:rPr sz="1200" b="1">
                <a:ln w="9525" cap="flat" cmpd="sng" algn="ctr">
                  <a:noFill/>
                  <a:prstDash val="solid"/>
                  <a:round/>
                  <a:headEnd type="none" w="med" len="med"/>
                  <a:tailEnd type="none" w="med" len="med"/>
                </a:ln>
                <a:solidFill>
                  <a:srgbClr val="FFFFFF"/>
                </a:solidFill>
                <a:latin typeface="Calibri"/>
                <a:cs typeface="Calibri"/>
                <a:sym typeface="Wingdings"/>
              </a:rPr>
              <a:t>AD A</a:t>
            </a:r>
            <a:r>
              <a:rPr sz="1200" b="1" spc="-270">
                <a:ln w="9525" cap="flat" cmpd="sng" algn="ctr">
                  <a:noFill/>
                  <a:prstDash val="solid"/>
                  <a:round/>
                  <a:headEnd type="none" w="med" len="med"/>
                  <a:tailEnd type="none" w="med" len="med"/>
                </a:ln>
                <a:solidFill>
                  <a:srgbClr val="FFFFFF"/>
                </a:solidFill>
                <a:latin typeface="Calibri"/>
                <a:cs typeface="Calibri"/>
                <a:sym typeface="Wingdings"/>
              </a:rPr>
              <a:t> </a:t>
            </a:r>
            <a:r>
              <a:rPr sz="1200" b="1" spc="-61">
                <a:ln w="9525" cap="flat" cmpd="sng" algn="ctr">
                  <a:noFill/>
                  <a:prstDash val="solid"/>
                  <a:round/>
                  <a:headEnd type="none" w="med" len="med"/>
                  <a:tailEnd type="none" w="med" len="med"/>
                </a:ln>
                <a:solidFill>
                  <a:srgbClr val="FFFFFF"/>
                </a:solidFill>
                <a:latin typeface="Calibri"/>
                <a:cs typeface="Calibri"/>
                <a:sym typeface="Wingdings"/>
              </a:rPr>
              <a:t>LTA</a:t>
            </a:r>
          </a:p>
          <a:p>
            <a:pPr marL="156591">
              <a:lnSpc>
                <a:spcPts val="1440"/>
              </a:lnSpc>
              <a:defRPr/>
            </a:pPr>
            <a:r>
              <a:rPr sz="1200" b="1">
                <a:ln w="9525" cap="flat" cmpd="sng" algn="ctr">
                  <a:noFill/>
                  <a:prstDash val="solid"/>
                  <a:round/>
                  <a:headEnd type="none" w="med" len="med"/>
                  <a:tailEnd type="none" w="med" len="med"/>
                </a:ln>
                <a:solidFill>
                  <a:srgbClr val="FFFFFF"/>
                </a:solidFill>
                <a:latin typeface="Calibri"/>
                <a:cs typeface="Calibri"/>
                <a:sym typeface="Wingdings"/>
              </a:rPr>
              <a:t>EFFICIENZA</a:t>
            </a:r>
          </a:p>
        </p:txBody>
      </p:sp>
      <p:sp>
        <p:nvSpPr>
          <p:cNvPr id="14" name="object 14"/>
          <p:cNvSpPr txBox="1"/>
          <p:nvPr>
            <p:custDataLst>
              <p:tags r:id="rId13"/>
            </p:custDataLst>
          </p:nvPr>
        </p:nvSpPr>
        <p:spPr>
          <a:xfrm>
            <a:off x="5242323" y="3036094"/>
            <a:ext cx="1320403" cy="551433"/>
          </a:xfrm>
          <a:prstGeom prst="rect">
            <a:avLst/>
          </a:prstGeom>
          <a:noFill/>
          <a:ln w="9525" cap="flat" cmpd="sng" algn="ctr">
            <a:noFill/>
            <a:prstDash val="solid"/>
            <a:round/>
            <a:headEnd type="none" w="med" len="med"/>
            <a:tailEnd type="none" w="med" len="med"/>
          </a:ln>
        </p:spPr>
        <p:txBody>
          <a:bodyPr lIns="0" tIns="0" rIns="0" bIns="0">
            <a:spAutoFit/>
          </a:bodyPr>
          <a:lstStyle/>
          <a:p>
            <a:pPr marL="145160">
              <a:lnSpc>
                <a:spcPts val="1461"/>
              </a:lnSpc>
              <a:defRPr/>
            </a:pPr>
            <a:r>
              <a:rPr sz="1200" b="1">
                <a:ln w="9525" cap="flat" cmpd="sng" algn="ctr">
                  <a:noFill/>
                  <a:prstDash val="solid"/>
                  <a:round/>
                  <a:headEnd type="none" w="med" len="med"/>
                  <a:tailEnd type="none" w="med" len="med"/>
                </a:ln>
                <a:solidFill>
                  <a:srgbClr val="FFFFFF"/>
                </a:solidFill>
                <a:latin typeface="Calibri"/>
                <a:cs typeface="Calibri"/>
                <a:sym typeface="Wingdings"/>
              </a:rPr>
              <a:t>GENERAZIONE</a:t>
            </a:r>
          </a:p>
          <a:p>
            <a:pPr>
              <a:lnSpc>
                <a:spcPts val="1439"/>
              </a:lnSpc>
              <a:spcBef>
                <a:spcPts val="38"/>
              </a:spcBef>
              <a:defRPr/>
            </a:pPr>
            <a:r>
              <a:rPr sz="1200" b="1">
                <a:ln w="9525" cap="flat" cmpd="sng" algn="ctr">
                  <a:noFill/>
                  <a:prstDash val="solid"/>
                  <a:round/>
                  <a:headEnd type="none" w="med" len="med"/>
                  <a:tailEnd type="none" w="med" len="med"/>
                </a:ln>
                <a:solidFill>
                  <a:srgbClr val="FFFFFF"/>
                </a:solidFill>
                <a:latin typeface="Calibri"/>
                <a:cs typeface="Calibri"/>
                <a:sym typeface="Wingdings"/>
              </a:rPr>
              <a:t>ENERGIA </a:t>
            </a:r>
            <a:r>
              <a:rPr sz="1200" b="1" spc="-26">
                <a:ln w="9525" cap="flat" cmpd="sng" algn="ctr">
                  <a:noFill/>
                  <a:prstDash val="solid"/>
                  <a:round/>
                  <a:headEnd type="none" w="med" len="med"/>
                  <a:tailEnd type="none" w="med" len="med"/>
                </a:ln>
                <a:solidFill>
                  <a:srgbClr val="FFFFFF"/>
                </a:solidFill>
                <a:latin typeface="Calibri"/>
                <a:cs typeface="Calibri"/>
                <a:sym typeface="Wingdings"/>
              </a:rPr>
              <a:t>DA</a:t>
            </a:r>
            <a:r>
              <a:rPr sz="1200" b="1" spc="35">
                <a:ln w="9525" cap="flat" cmpd="sng" algn="ctr">
                  <a:noFill/>
                  <a:prstDash val="solid"/>
                  <a:round/>
                  <a:headEnd type="none" w="med" len="med"/>
                  <a:tailEnd type="none" w="med" len="med"/>
                </a:ln>
                <a:solidFill>
                  <a:srgbClr val="FFFFFF"/>
                </a:solidFill>
                <a:latin typeface="Calibri"/>
                <a:cs typeface="Calibri"/>
                <a:sym typeface="Wingdings"/>
              </a:rPr>
              <a:t> </a:t>
            </a:r>
            <a:r>
              <a:rPr sz="1200" b="1">
                <a:ln w="9525" cap="flat" cmpd="sng" algn="ctr">
                  <a:noFill/>
                  <a:prstDash val="solid"/>
                  <a:round/>
                  <a:headEnd type="none" w="med" len="med"/>
                  <a:tailEnd type="none" w="med" len="med"/>
                </a:ln>
                <a:solidFill>
                  <a:srgbClr val="FFFFFF"/>
                </a:solidFill>
                <a:latin typeface="Calibri"/>
                <a:cs typeface="Calibri"/>
                <a:sym typeface="Wingdings"/>
              </a:rPr>
              <a:t>FONTI</a:t>
            </a:r>
          </a:p>
          <a:p>
            <a:pPr marL="186308">
              <a:lnSpc>
                <a:spcPts val="1442"/>
              </a:lnSpc>
              <a:defRPr/>
            </a:pPr>
            <a:r>
              <a:rPr sz="1200" b="1" spc="-8">
                <a:ln w="9525" cap="flat" cmpd="sng" algn="ctr">
                  <a:noFill/>
                  <a:prstDash val="solid"/>
                  <a:round/>
                  <a:headEnd type="none" w="med" len="med"/>
                  <a:tailEnd type="none" w="med" len="med"/>
                </a:ln>
                <a:solidFill>
                  <a:srgbClr val="FFFFFF"/>
                </a:solidFill>
                <a:latin typeface="Calibri"/>
                <a:cs typeface="Calibri"/>
                <a:sym typeface="Wingdings"/>
              </a:rPr>
              <a:t>RINNOVABILI</a:t>
            </a:r>
          </a:p>
        </p:txBody>
      </p:sp>
      <p:sp>
        <p:nvSpPr>
          <p:cNvPr id="15" name="object 15"/>
          <p:cNvSpPr txBox="1"/>
          <p:nvPr>
            <p:custDataLst>
              <p:tags r:id="rId14"/>
            </p:custDataLst>
          </p:nvPr>
        </p:nvSpPr>
        <p:spPr>
          <a:xfrm>
            <a:off x="3153966" y="3111104"/>
            <a:ext cx="1098947" cy="371897"/>
          </a:xfrm>
          <a:prstGeom prst="rect">
            <a:avLst/>
          </a:prstGeom>
          <a:noFill/>
          <a:ln w="9525" cap="flat" cmpd="sng" algn="ctr">
            <a:noFill/>
            <a:prstDash val="solid"/>
            <a:round/>
            <a:headEnd type="none" w="med" len="med"/>
            <a:tailEnd type="none" w="med" len="med"/>
          </a:ln>
        </p:spPr>
        <p:txBody>
          <a:bodyPr lIns="0" tIns="0" rIns="0" bIns="0">
            <a:spAutoFit/>
          </a:bodyPr>
          <a:lstStyle/>
          <a:p>
            <a:pPr>
              <a:lnSpc>
                <a:spcPts val="1461"/>
              </a:lnSpc>
              <a:defRPr/>
            </a:pPr>
            <a:r>
              <a:rPr sz="1200" b="1">
                <a:ln w="9525" cap="flat" cmpd="sng" algn="ctr">
                  <a:noFill/>
                  <a:prstDash val="solid"/>
                  <a:round/>
                  <a:headEnd type="none" w="med" len="med"/>
                  <a:tailEnd type="none" w="med" len="med"/>
                </a:ln>
                <a:solidFill>
                  <a:srgbClr val="FFFFFF"/>
                </a:solidFill>
                <a:latin typeface="Calibri"/>
                <a:cs typeface="Calibri"/>
                <a:sym typeface="Wingdings"/>
              </a:rPr>
              <a:t>DISTRIBUZIONE</a:t>
            </a:r>
          </a:p>
          <a:p>
            <a:pPr marL="160211">
              <a:lnSpc>
                <a:spcPts val="1439"/>
              </a:lnSpc>
              <a:spcBef>
                <a:spcPts val="38"/>
              </a:spcBef>
              <a:defRPr/>
            </a:pPr>
            <a:r>
              <a:rPr sz="1200" b="1">
                <a:ln w="9525" cap="flat" cmpd="sng" algn="ctr">
                  <a:noFill/>
                  <a:prstDash val="solid"/>
                  <a:round/>
                  <a:headEnd type="none" w="med" len="med"/>
                  <a:tailEnd type="none" w="med" len="med"/>
                </a:ln>
                <a:solidFill>
                  <a:srgbClr val="FFFFFF"/>
                </a:solidFill>
                <a:latin typeface="Calibri"/>
                <a:cs typeface="Calibri"/>
                <a:sym typeface="Wingdings"/>
              </a:rPr>
              <a:t>ELETTRICA</a:t>
            </a:r>
          </a:p>
        </p:txBody>
      </p:sp>
      <p:sp>
        <p:nvSpPr>
          <p:cNvPr id="16" name="object 16"/>
          <p:cNvSpPr txBox="1"/>
          <p:nvPr>
            <p:custDataLst>
              <p:tags r:id="rId15"/>
            </p:custDataLst>
          </p:nvPr>
        </p:nvSpPr>
        <p:spPr>
          <a:xfrm>
            <a:off x="7450932" y="3117057"/>
            <a:ext cx="856060" cy="371897"/>
          </a:xfrm>
          <a:prstGeom prst="rect">
            <a:avLst/>
          </a:prstGeom>
          <a:noFill/>
          <a:ln w="9525" cap="flat" cmpd="sng" algn="ctr">
            <a:noFill/>
            <a:prstDash val="solid"/>
            <a:round/>
            <a:headEnd type="none" w="med" len="med"/>
            <a:tailEnd type="none" w="med" len="med"/>
          </a:ln>
        </p:spPr>
        <p:txBody>
          <a:bodyPr lIns="0" tIns="0" rIns="0" bIns="0">
            <a:spAutoFit/>
          </a:bodyPr>
          <a:lstStyle/>
          <a:p>
            <a:pPr marL="33147">
              <a:lnSpc>
                <a:spcPts val="1461"/>
              </a:lnSpc>
              <a:defRPr/>
            </a:pPr>
            <a:r>
              <a:rPr sz="1200" b="1">
                <a:ln w="9525" cap="flat" cmpd="sng" algn="ctr">
                  <a:noFill/>
                  <a:prstDash val="solid"/>
                  <a:round/>
                  <a:headEnd type="none" w="med" len="med"/>
                  <a:tailEnd type="none" w="med" len="med"/>
                </a:ln>
                <a:solidFill>
                  <a:srgbClr val="FFFFFF"/>
                </a:solidFill>
                <a:latin typeface="Calibri"/>
                <a:cs typeface="Calibri"/>
                <a:sym typeface="Wingdings"/>
              </a:rPr>
              <a:t>RICARICHE</a:t>
            </a:r>
          </a:p>
          <a:p>
            <a:pPr>
              <a:lnSpc>
                <a:spcPts val="1439"/>
              </a:lnSpc>
              <a:spcBef>
                <a:spcPts val="38"/>
              </a:spcBef>
              <a:defRPr/>
            </a:pPr>
            <a:r>
              <a:rPr sz="1200" b="1">
                <a:ln w="9525" cap="flat" cmpd="sng" algn="ctr">
                  <a:noFill/>
                  <a:prstDash val="solid"/>
                  <a:round/>
                  <a:headEnd type="none" w="med" len="med"/>
                  <a:tailEnd type="none" w="med" len="med"/>
                </a:ln>
                <a:solidFill>
                  <a:srgbClr val="FFFFFF"/>
                </a:solidFill>
                <a:latin typeface="Calibri"/>
                <a:cs typeface="Calibri"/>
                <a:sym typeface="Wingdings"/>
              </a:rPr>
              <a:t>ELETTRICHE</a:t>
            </a:r>
          </a:p>
        </p:txBody>
      </p:sp>
      <p:sp>
        <p:nvSpPr>
          <p:cNvPr id="17" name="object 17"/>
          <p:cNvSpPr txBox="1"/>
          <p:nvPr>
            <p:custDataLst>
              <p:tags r:id="rId16"/>
            </p:custDataLst>
          </p:nvPr>
        </p:nvSpPr>
        <p:spPr>
          <a:xfrm>
            <a:off x="385167" y="3799114"/>
            <a:ext cx="1820466" cy="205184"/>
          </a:xfrm>
          <a:prstGeom prst="rect">
            <a:avLst/>
          </a:prstGeom>
          <a:noFill/>
          <a:ln w="9525" cap="flat" cmpd="sng" algn="ctr">
            <a:noFill/>
            <a:prstDash val="solid"/>
            <a:round/>
            <a:headEnd type="none" w="med" len="med"/>
            <a:tailEnd type="none" w="med" len="med"/>
          </a:ln>
        </p:spPr>
        <p:txBody>
          <a:bodyPr lIns="0" tIns="0" rIns="0" bIns="0">
            <a:spAutoFit/>
          </a:bodyPr>
          <a:lstStyle/>
          <a:p>
            <a:pPr>
              <a:lnSpc>
                <a:spcPts val="1648"/>
              </a:lnSpc>
              <a:defRPr/>
            </a:pPr>
            <a:r>
              <a:rPr sz="1350" b="1" dirty="0">
                <a:ln w="9525" cap="flat" cmpd="sng" algn="ctr">
                  <a:noFill/>
                  <a:prstDash val="solid"/>
                  <a:round/>
                  <a:headEnd type="none" w="med" len="med"/>
                  <a:tailEnd type="none" w="med" len="med"/>
                </a:ln>
                <a:solidFill>
                  <a:srgbClr val="DC002E"/>
                </a:solidFill>
                <a:latin typeface="Calibri"/>
                <a:cs typeface="Calibri"/>
                <a:sym typeface="Wingdings"/>
              </a:rPr>
              <a:t>SERVIZI E </a:t>
            </a:r>
            <a:r>
              <a:rPr sz="1350" b="1" spc="-19" dirty="0">
                <a:ln w="9525" cap="flat" cmpd="sng" algn="ctr">
                  <a:noFill/>
                  <a:prstDash val="solid"/>
                  <a:round/>
                  <a:headEnd type="none" w="med" len="med"/>
                  <a:tailEnd type="none" w="med" len="med"/>
                </a:ln>
                <a:solidFill>
                  <a:srgbClr val="DC002E"/>
                </a:solidFill>
                <a:latin typeface="Calibri"/>
                <a:cs typeface="Calibri"/>
                <a:sym typeface="Wingdings"/>
              </a:rPr>
              <a:t>PIATTAFORME</a:t>
            </a:r>
          </a:p>
        </p:txBody>
      </p:sp>
      <p:sp>
        <p:nvSpPr>
          <p:cNvPr id="18" name="object 18"/>
          <p:cNvSpPr txBox="1"/>
          <p:nvPr>
            <p:custDataLst>
              <p:tags r:id="rId17"/>
            </p:custDataLst>
          </p:nvPr>
        </p:nvSpPr>
        <p:spPr>
          <a:xfrm>
            <a:off x="1469232" y="4120754"/>
            <a:ext cx="1222772" cy="192360"/>
          </a:xfrm>
          <a:prstGeom prst="rect">
            <a:avLst/>
          </a:prstGeom>
          <a:noFill/>
          <a:ln w="9525" cap="flat" cmpd="sng" algn="ctr">
            <a:noFill/>
            <a:prstDash val="solid"/>
            <a:round/>
            <a:headEnd type="none" w="med" len="med"/>
            <a:tailEnd type="none" w="med" len="med"/>
          </a:ln>
        </p:spPr>
        <p:txBody>
          <a:bodyPr lIns="0" tIns="0" rIns="0" bIns="0">
            <a:spAutoFit/>
          </a:bodyPr>
          <a:lstStyle/>
          <a:p>
            <a:pPr>
              <a:lnSpc>
                <a:spcPts val="1461"/>
              </a:lnSpc>
              <a:defRPr/>
            </a:pPr>
            <a:r>
              <a:rPr sz="1200" b="1">
                <a:ln w="9525" cap="flat" cmpd="sng" algn="ctr">
                  <a:noFill/>
                  <a:prstDash val="solid"/>
                  <a:round/>
                  <a:headEnd type="none" w="med" len="med"/>
                  <a:tailEnd type="none" w="med" len="med"/>
                </a:ln>
                <a:solidFill>
                  <a:srgbClr val="FFFFFF"/>
                </a:solidFill>
                <a:latin typeface="Calibri"/>
                <a:cs typeface="Calibri"/>
                <a:sym typeface="Wingdings"/>
              </a:rPr>
              <a:t>SERVIZI</a:t>
            </a:r>
            <a:r>
              <a:rPr sz="1200" b="1" spc="8">
                <a:ln w="9525" cap="flat" cmpd="sng" algn="ctr">
                  <a:noFill/>
                  <a:prstDash val="solid"/>
                  <a:round/>
                  <a:headEnd type="none" w="med" len="med"/>
                  <a:tailEnd type="none" w="med" len="med"/>
                </a:ln>
                <a:solidFill>
                  <a:srgbClr val="FFFFFF"/>
                </a:solidFill>
                <a:latin typeface="Calibri"/>
                <a:cs typeface="Calibri"/>
                <a:sym typeface="Wingdings"/>
              </a:rPr>
              <a:t> </a:t>
            </a:r>
            <a:r>
              <a:rPr sz="1200" b="1">
                <a:ln w="9525" cap="flat" cmpd="sng" algn="ctr">
                  <a:noFill/>
                  <a:prstDash val="solid"/>
                  <a:round/>
                  <a:headEnd type="none" w="med" len="med"/>
                  <a:tailEnd type="none" w="med" len="med"/>
                </a:ln>
                <a:solidFill>
                  <a:srgbClr val="FFFFFF"/>
                </a:solidFill>
                <a:latin typeface="Calibri"/>
                <a:cs typeface="Calibri"/>
                <a:sym typeface="Wingdings"/>
              </a:rPr>
              <a:t>A BORDO</a:t>
            </a:r>
          </a:p>
        </p:txBody>
      </p:sp>
      <p:sp>
        <p:nvSpPr>
          <p:cNvPr id="19" name="object 19"/>
          <p:cNvSpPr txBox="1"/>
          <p:nvPr>
            <p:custDataLst>
              <p:tags r:id="rId18"/>
            </p:custDataLst>
          </p:nvPr>
        </p:nvSpPr>
        <p:spPr>
          <a:xfrm>
            <a:off x="4298157" y="4188619"/>
            <a:ext cx="1107281" cy="371897"/>
          </a:xfrm>
          <a:prstGeom prst="rect">
            <a:avLst/>
          </a:prstGeom>
          <a:noFill/>
          <a:ln w="9525" cap="flat" cmpd="sng" algn="ctr">
            <a:noFill/>
            <a:prstDash val="solid"/>
            <a:round/>
            <a:headEnd type="none" w="med" len="med"/>
            <a:tailEnd type="none" w="med" len="med"/>
          </a:ln>
        </p:spPr>
        <p:txBody>
          <a:bodyPr lIns="0" tIns="0" rIns="0" bIns="0">
            <a:spAutoFit/>
          </a:bodyPr>
          <a:lstStyle/>
          <a:p>
            <a:pPr>
              <a:lnSpc>
                <a:spcPts val="1461"/>
              </a:lnSpc>
              <a:defRPr/>
            </a:pPr>
            <a:r>
              <a:rPr sz="1200" b="1" spc="-9">
                <a:ln w="9525" cap="flat" cmpd="sng" algn="ctr">
                  <a:noFill/>
                  <a:prstDash val="solid"/>
                  <a:round/>
                  <a:headEnd type="none" w="med" len="med"/>
                  <a:tailEnd type="none" w="med" len="med"/>
                </a:ln>
                <a:solidFill>
                  <a:srgbClr val="FFFFFF"/>
                </a:solidFill>
                <a:latin typeface="Calibri"/>
                <a:cs typeface="Calibri"/>
                <a:sym typeface="Wingdings"/>
              </a:rPr>
              <a:t>INFO-MOBILITÀ</a:t>
            </a:r>
          </a:p>
          <a:p>
            <a:pPr marL="61722">
              <a:lnSpc>
                <a:spcPts val="1439"/>
              </a:lnSpc>
              <a:spcBef>
                <a:spcPts val="38"/>
              </a:spcBef>
              <a:defRPr/>
            </a:pPr>
            <a:r>
              <a:rPr sz="1200" b="1">
                <a:ln w="9525" cap="flat" cmpd="sng" algn="ctr">
                  <a:noFill/>
                  <a:prstDash val="solid"/>
                  <a:round/>
                  <a:headEnd type="none" w="med" len="med"/>
                  <a:tailEnd type="none" w="med" len="med"/>
                </a:ln>
                <a:solidFill>
                  <a:srgbClr val="FFFFFF"/>
                </a:solidFill>
                <a:latin typeface="Calibri"/>
                <a:cs typeface="Calibri"/>
                <a:sym typeface="Wingdings"/>
              </a:rPr>
              <a:t>IN REAL-TIME</a:t>
            </a:r>
          </a:p>
        </p:txBody>
      </p:sp>
      <p:sp>
        <p:nvSpPr>
          <p:cNvPr id="20" name="object 20"/>
          <p:cNvSpPr txBox="1"/>
          <p:nvPr>
            <p:custDataLst>
              <p:tags r:id="rId19"/>
            </p:custDataLst>
          </p:nvPr>
        </p:nvSpPr>
        <p:spPr>
          <a:xfrm>
            <a:off x="6786563" y="4238625"/>
            <a:ext cx="1466850" cy="371897"/>
          </a:xfrm>
          <a:prstGeom prst="rect">
            <a:avLst/>
          </a:prstGeom>
          <a:noFill/>
          <a:ln w="9525" cap="flat" cmpd="sng" algn="ctr">
            <a:noFill/>
            <a:prstDash val="solid"/>
            <a:round/>
            <a:headEnd type="none" w="med" len="med"/>
            <a:tailEnd type="none" w="med" len="med"/>
          </a:ln>
        </p:spPr>
        <p:txBody>
          <a:bodyPr lIns="0" tIns="0" rIns="0" bIns="0">
            <a:spAutoFit/>
          </a:bodyPr>
          <a:lstStyle/>
          <a:p>
            <a:pPr>
              <a:lnSpc>
                <a:spcPts val="1463"/>
              </a:lnSpc>
              <a:defRPr/>
            </a:pPr>
            <a:r>
              <a:rPr sz="1200" b="1">
                <a:ln w="9525" cap="flat" cmpd="sng" algn="ctr">
                  <a:noFill/>
                  <a:prstDash val="solid"/>
                  <a:round/>
                  <a:headEnd type="none" w="med" len="med"/>
                  <a:tailEnd type="none" w="med" len="med"/>
                </a:ln>
                <a:solidFill>
                  <a:srgbClr val="FFFFFF"/>
                </a:solidFill>
                <a:latin typeface="Calibri"/>
                <a:cs typeface="Calibri"/>
                <a:sym typeface="Wingdings"/>
              </a:rPr>
              <a:t>INTELLIGENT TRAFFIC</a:t>
            </a:r>
          </a:p>
          <a:p>
            <a:pPr marL="426339">
              <a:lnSpc>
                <a:spcPts val="1442"/>
              </a:lnSpc>
              <a:defRPr/>
            </a:pPr>
            <a:r>
              <a:rPr sz="1200" b="1" spc="-11">
                <a:ln w="9525" cap="flat" cmpd="sng" algn="ctr">
                  <a:noFill/>
                  <a:prstDash val="solid"/>
                  <a:round/>
                  <a:headEnd type="none" w="med" len="med"/>
                  <a:tailEnd type="none" w="med" len="med"/>
                </a:ln>
                <a:solidFill>
                  <a:srgbClr val="FFFFFF"/>
                </a:solidFill>
                <a:latin typeface="Calibri"/>
                <a:cs typeface="Calibri"/>
                <a:sym typeface="Wingdings"/>
              </a:rPr>
              <a:t>SYSTEM</a:t>
            </a:r>
          </a:p>
        </p:txBody>
      </p:sp>
      <p:sp>
        <p:nvSpPr>
          <p:cNvPr id="21" name="object 21"/>
          <p:cNvSpPr txBox="1"/>
          <p:nvPr>
            <p:custDataLst>
              <p:tags r:id="rId20"/>
            </p:custDataLst>
          </p:nvPr>
        </p:nvSpPr>
        <p:spPr>
          <a:xfrm>
            <a:off x="1566863" y="4302919"/>
            <a:ext cx="1026319" cy="371897"/>
          </a:xfrm>
          <a:prstGeom prst="rect">
            <a:avLst/>
          </a:prstGeom>
          <a:noFill/>
          <a:ln w="9525" cap="flat" cmpd="sng" algn="ctr">
            <a:noFill/>
            <a:prstDash val="solid"/>
            <a:round/>
            <a:headEnd type="none" w="med" len="med"/>
            <a:tailEnd type="none" w="med" len="med"/>
          </a:ln>
        </p:spPr>
        <p:txBody>
          <a:bodyPr lIns="0" tIns="0" rIns="0" bIns="0">
            <a:spAutoFit/>
          </a:bodyPr>
          <a:lstStyle/>
          <a:p>
            <a:pPr marL="196595">
              <a:lnSpc>
                <a:spcPts val="1461"/>
              </a:lnSpc>
              <a:defRPr/>
            </a:pPr>
            <a:r>
              <a:rPr sz="1200" b="1" spc="-8">
                <a:ln w="9525" cap="flat" cmpd="sng" algn="ctr">
                  <a:noFill/>
                  <a:prstDash val="solid"/>
                  <a:round/>
                  <a:headEnd type="none" w="med" len="med"/>
                  <a:tailEnd type="none" w="med" len="med"/>
                </a:ln>
                <a:solidFill>
                  <a:srgbClr val="FFFFFF"/>
                </a:solidFill>
                <a:latin typeface="Calibri"/>
                <a:cs typeface="Calibri"/>
                <a:sym typeface="Wingdings"/>
              </a:rPr>
              <a:t>CON</a:t>
            </a:r>
            <a:r>
              <a:rPr sz="1200" b="1" spc="15">
                <a:ln w="9525" cap="flat" cmpd="sng" algn="ctr">
                  <a:noFill/>
                  <a:prstDash val="solid"/>
                  <a:round/>
                  <a:headEnd type="none" w="med" len="med"/>
                  <a:tailEnd type="none" w="med" len="med"/>
                </a:ln>
                <a:solidFill>
                  <a:srgbClr val="FFFFFF"/>
                </a:solidFill>
                <a:latin typeface="Calibri"/>
                <a:cs typeface="Calibri"/>
                <a:sym typeface="Wingdings"/>
              </a:rPr>
              <a:t> </a:t>
            </a:r>
            <a:r>
              <a:rPr sz="1200" b="1">
                <a:ln w="9525" cap="flat" cmpd="sng" algn="ctr">
                  <a:noFill/>
                  <a:prstDash val="solid"/>
                  <a:round/>
                  <a:headEnd type="none" w="med" len="med"/>
                  <a:tailEnd type="none" w="med" len="med"/>
                </a:ln>
                <a:solidFill>
                  <a:srgbClr val="FFFFFF"/>
                </a:solidFill>
                <a:latin typeface="Calibri"/>
                <a:cs typeface="Calibri"/>
                <a:sym typeface="Wingdings"/>
              </a:rPr>
              <a:t>GLI</a:t>
            </a:r>
          </a:p>
          <a:p>
            <a:pPr>
              <a:lnSpc>
                <a:spcPts val="1439"/>
              </a:lnSpc>
              <a:spcBef>
                <a:spcPts val="38"/>
              </a:spcBef>
              <a:defRPr/>
            </a:pPr>
            <a:r>
              <a:rPr sz="1200" b="1">
                <a:ln w="9525" cap="flat" cmpd="sng" algn="ctr">
                  <a:noFill/>
                  <a:prstDash val="solid"/>
                  <a:round/>
                  <a:headEnd type="none" w="med" len="med"/>
                  <a:tailEnd type="none" w="med" len="med"/>
                </a:ln>
                <a:solidFill>
                  <a:srgbClr val="FFFFFF"/>
                </a:solidFill>
                <a:latin typeface="Calibri"/>
                <a:cs typeface="Calibri"/>
                <a:sym typeface="Wingdings"/>
              </a:rPr>
              <a:t>SMARTPHONE</a:t>
            </a:r>
          </a:p>
        </p:txBody>
      </p:sp>
      <p:sp>
        <p:nvSpPr>
          <p:cNvPr id="14358" name="object 22"/>
          <p:cNvSpPr>
            <a:spLocks noChangeArrowheads="1"/>
          </p:cNvSpPr>
          <p:nvPr>
            <p:custDataLst>
              <p:tags r:id="rId21"/>
            </p:custDataLst>
          </p:nvPr>
        </p:nvSpPr>
        <p:spPr bwMode="auto">
          <a:xfrm>
            <a:off x="8942785" y="5187554"/>
            <a:ext cx="161925" cy="115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ts val="910"/>
              </a:lnSpc>
              <a:buSzPct val="100000"/>
            </a:pPr>
            <a:r>
              <a:rPr lang="it-IT" altLang="it-IT" sz="750" dirty="0">
                <a:solidFill>
                  <a:srgbClr val="FFFFFF"/>
                </a:solidFill>
                <a:cs typeface="Calibri" panose="020F0502020204030204" pitchFamily="34" charset="0"/>
              </a:rPr>
              <a:t>32</a:t>
            </a:r>
            <a:endParaRPr lang="ru-RU" altLang="it-IT" sz="750" dirty="0">
              <a:solidFill>
                <a:srgbClr val="FFFFFF"/>
              </a:solidFill>
              <a:cs typeface="Calibri" panose="020F0502020204030204" pitchFamily="34" charset="0"/>
            </a:endParaRPr>
          </a:p>
        </p:txBody>
      </p:sp>
      <p:graphicFrame>
        <p:nvGraphicFramePr>
          <p:cNvPr id="23" name="Diagramma 22"/>
          <p:cNvGraphicFramePr/>
          <p:nvPr>
            <p:extLst>
              <p:ext uri="{D42A27DB-BD31-4B8C-83A1-F6EECF244321}">
                <p14:modId xmlns:p14="http://schemas.microsoft.com/office/powerpoint/2010/main" val="669582933"/>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24" r:lo="rId25" r:qs="rId26" r:cs="rId27"/>
          </a:graphicData>
        </a:graphic>
      </p:graphicFrame>
    </p:spTree>
    <p:extLst>
      <p:ext uri="{BB962C8B-B14F-4D97-AF65-F5344CB8AC3E}">
        <p14:creationId xmlns:p14="http://schemas.microsoft.com/office/powerpoint/2010/main" val="3373891923"/>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fico 3">
            <a:extLst>
              <a:ext uri="{FF2B5EF4-FFF2-40B4-BE49-F238E27FC236}">
                <a16:creationId xmlns:a16="http://schemas.microsoft.com/office/drawing/2014/main" id="{1EDA891D-0938-45A8-8030-0BFF1BE298C9}"/>
              </a:ext>
            </a:extLst>
          </p:cNvPr>
          <p:cNvGraphicFramePr/>
          <p:nvPr/>
        </p:nvGraphicFramePr>
        <p:xfrm>
          <a:off x="1574793" y="809697"/>
          <a:ext cx="6837686" cy="348174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ella 5">
            <a:extLst>
              <a:ext uri="{FF2B5EF4-FFF2-40B4-BE49-F238E27FC236}">
                <a16:creationId xmlns:a16="http://schemas.microsoft.com/office/drawing/2014/main" id="{5E43FB1D-4316-4C9F-902D-1C18E5545086}"/>
              </a:ext>
            </a:extLst>
          </p:cNvPr>
          <p:cNvGraphicFramePr>
            <a:graphicFrameLocks noGrp="1"/>
          </p:cNvGraphicFramePr>
          <p:nvPr/>
        </p:nvGraphicFramePr>
        <p:xfrm>
          <a:off x="1574793" y="4694776"/>
          <a:ext cx="6837687" cy="581098"/>
        </p:xfrm>
        <a:graphic>
          <a:graphicData uri="http://schemas.openxmlformats.org/drawingml/2006/table">
            <a:tbl>
              <a:tblPr firstRow="1" bandRow="1">
                <a:tableStyleId>{5C22544A-7EE6-4342-B048-85BDC9FD1C3A}</a:tableStyleId>
              </a:tblPr>
              <a:tblGrid>
                <a:gridCol w="2376130">
                  <a:extLst>
                    <a:ext uri="{9D8B030D-6E8A-4147-A177-3AD203B41FA5}">
                      <a16:colId xmlns:a16="http://schemas.microsoft.com/office/drawing/2014/main" val="20000"/>
                    </a:ext>
                  </a:extLst>
                </a:gridCol>
                <a:gridCol w="1573095">
                  <a:extLst>
                    <a:ext uri="{9D8B030D-6E8A-4147-A177-3AD203B41FA5}">
                      <a16:colId xmlns:a16="http://schemas.microsoft.com/office/drawing/2014/main" val="3290927202"/>
                    </a:ext>
                  </a:extLst>
                </a:gridCol>
                <a:gridCol w="1401276">
                  <a:extLst>
                    <a:ext uri="{9D8B030D-6E8A-4147-A177-3AD203B41FA5}">
                      <a16:colId xmlns:a16="http://schemas.microsoft.com/office/drawing/2014/main" val="2552373600"/>
                    </a:ext>
                  </a:extLst>
                </a:gridCol>
                <a:gridCol w="1487186">
                  <a:extLst>
                    <a:ext uri="{9D8B030D-6E8A-4147-A177-3AD203B41FA5}">
                      <a16:colId xmlns:a16="http://schemas.microsoft.com/office/drawing/2014/main" val="3634963228"/>
                    </a:ext>
                  </a:extLst>
                </a:gridCol>
              </a:tblGrid>
              <a:tr h="243986">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it-IT" sz="800" b="1" i="0" u="none" strike="noStrike" dirty="0">
                          <a:solidFill>
                            <a:schemeClr val="tx1"/>
                          </a:solidFill>
                          <a:effectLst/>
                          <a:latin typeface="Calibri" panose="020F0502020204030204" pitchFamily="34" charset="0"/>
                        </a:rPr>
                        <a:t>Pagamenti €/000</a:t>
                      </a:r>
                    </a:p>
                  </a:txBody>
                  <a:tcPr marL="7144" marR="7144" marT="7144" marB="0" anchor="ctr">
                    <a:gradFill>
                      <a:gsLst>
                        <a:gs pos="0">
                          <a:srgbClr val="C00000"/>
                        </a:gs>
                        <a:gs pos="50000">
                          <a:srgbClr val="FF3F3F"/>
                        </a:gs>
                        <a:gs pos="100000">
                          <a:srgbClr val="FFE7E1"/>
                        </a:gs>
                      </a:gsLst>
                      <a:lin ang="16200000" scaled="1"/>
                    </a:gra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it-IT" sz="800" b="1" i="0" u="none" strike="noStrike" dirty="0">
                          <a:solidFill>
                            <a:schemeClr val="tx1"/>
                          </a:solidFill>
                          <a:effectLst/>
                          <a:latin typeface="Calibri" panose="020F0502020204030204" pitchFamily="34" charset="0"/>
                        </a:rPr>
                        <a:t>2019</a:t>
                      </a:r>
                    </a:p>
                  </a:txBody>
                  <a:tcPr marL="7144" marR="7144" marT="7144" marB="0" anchor="ctr">
                    <a:gradFill>
                      <a:gsLst>
                        <a:gs pos="0">
                          <a:srgbClr val="C00000"/>
                        </a:gs>
                        <a:gs pos="50000">
                          <a:srgbClr val="FF3F3F"/>
                        </a:gs>
                        <a:gs pos="100000">
                          <a:srgbClr val="FFE7E1"/>
                        </a:gs>
                      </a:gsLst>
                      <a:lin ang="16200000" scaled="1"/>
                    </a:gradFill>
                  </a:tcPr>
                </a:tc>
                <a:tc>
                  <a:txBody>
                    <a:bodyPr/>
                    <a:lstStyle/>
                    <a:p>
                      <a:pPr algn="ctr"/>
                      <a:r>
                        <a:rPr lang="it-IT" sz="800" b="1" i="0" u="none" strike="noStrike" dirty="0">
                          <a:solidFill>
                            <a:schemeClr val="tx1"/>
                          </a:solidFill>
                          <a:effectLst/>
                          <a:latin typeface="Calibri" panose="020F0502020204030204" pitchFamily="34" charset="0"/>
                        </a:rPr>
                        <a:t>2020</a:t>
                      </a:r>
                      <a:endParaRPr lang="it-IT" sz="1400" b="1" dirty="0">
                        <a:solidFill>
                          <a:schemeClr val="tx1"/>
                        </a:solidFill>
                      </a:endParaRPr>
                    </a:p>
                  </a:txBody>
                  <a:tcPr marL="7144" marR="7144" marT="7144" marB="0" anchor="ctr">
                    <a:gradFill>
                      <a:gsLst>
                        <a:gs pos="0">
                          <a:srgbClr val="C00000"/>
                        </a:gs>
                        <a:gs pos="50000">
                          <a:srgbClr val="FF3F3F"/>
                        </a:gs>
                        <a:gs pos="100000">
                          <a:srgbClr val="FFE7E1"/>
                        </a:gs>
                      </a:gsLst>
                      <a:lin ang="16200000" scaled="1"/>
                    </a:gradFill>
                  </a:tcPr>
                </a:tc>
                <a:tc>
                  <a:txBody>
                    <a:bodyPr/>
                    <a:lstStyle/>
                    <a:p>
                      <a:pPr algn="ctr"/>
                      <a:r>
                        <a:rPr lang="it-IT" sz="800" b="1" i="0" u="none" strike="noStrike" dirty="0">
                          <a:solidFill>
                            <a:schemeClr val="tx1"/>
                          </a:solidFill>
                          <a:effectLst/>
                          <a:latin typeface="Calibri" panose="020F0502020204030204" pitchFamily="34" charset="0"/>
                        </a:rPr>
                        <a:t>2021</a:t>
                      </a:r>
                      <a:endParaRPr lang="it-IT" sz="1400" b="1" dirty="0">
                        <a:solidFill>
                          <a:schemeClr val="tx1"/>
                        </a:solidFill>
                      </a:endParaRPr>
                    </a:p>
                  </a:txBody>
                  <a:tcPr marL="7144" marR="7144" marT="7144" marB="0" anchor="ctr">
                    <a:gradFill>
                      <a:gsLst>
                        <a:gs pos="0">
                          <a:srgbClr val="C00000"/>
                        </a:gs>
                        <a:gs pos="50000">
                          <a:srgbClr val="FF3F3F"/>
                        </a:gs>
                        <a:gs pos="100000">
                          <a:srgbClr val="FFE7E1"/>
                        </a:gs>
                      </a:gsLst>
                      <a:lin ang="16200000" scaled="1"/>
                    </a:gradFill>
                  </a:tcPr>
                </a:tc>
                <a:extLst>
                  <a:ext uri="{0D108BD9-81ED-4DB2-BD59-A6C34878D82A}">
                    <a16:rowId xmlns:a16="http://schemas.microsoft.com/office/drawing/2014/main" val="10000"/>
                  </a:ext>
                </a:extLst>
              </a:tr>
              <a:tr h="337112">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it-IT" sz="800" b="1" i="0" u="none" strike="noStrike" dirty="0">
                          <a:solidFill>
                            <a:srgbClr val="000000"/>
                          </a:solidFill>
                          <a:effectLst/>
                          <a:latin typeface="Calibri" panose="020F0502020204030204" pitchFamily="34" charset="0"/>
                        </a:rPr>
                        <a:t>Totale</a:t>
                      </a:r>
                    </a:p>
                  </a:txBody>
                  <a:tcPr marL="7144" marR="7144" marT="7144" marB="0" anchor="ctr">
                    <a:solidFill>
                      <a:srgbClr val="FFE7E1"/>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it-IT" sz="800" b="1" i="0" u="none" strike="noStrike" dirty="0">
                          <a:solidFill>
                            <a:srgbClr val="000000"/>
                          </a:solidFill>
                          <a:effectLst/>
                          <a:latin typeface="Calibri" panose="020F0502020204030204" pitchFamily="34" charset="0"/>
                        </a:rPr>
                        <a:t>48.756</a:t>
                      </a:r>
                    </a:p>
                  </a:txBody>
                  <a:tcPr marL="7144" marR="7144" marT="7144" marB="0" anchor="ctr">
                    <a:solidFill>
                      <a:srgbClr val="FFE7E1"/>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it-IT" sz="800" b="1" i="0" u="none" strike="noStrike" dirty="0">
                          <a:solidFill>
                            <a:srgbClr val="000000"/>
                          </a:solidFill>
                          <a:effectLst/>
                          <a:latin typeface="Calibri" panose="020F0502020204030204" pitchFamily="34" charset="0"/>
                        </a:rPr>
                        <a:t>58.784</a:t>
                      </a:r>
                    </a:p>
                  </a:txBody>
                  <a:tcPr marL="7144" marR="7144" marT="7144" marB="0" anchor="ctr">
                    <a:solidFill>
                      <a:srgbClr val="FFE7E1"/>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it-IT" sz="800" b="1" i="0" u="none" strike="noStrike" dirty="0">
                          <a:solidFill>
                            <a:srgbClr val="000000"/>
                          </a:solidFill>
                          <a:effectLst/>
                          <a:latin typeface="Calibri" panose="020F0502020204030204" pitchFamily="34" charset="0"/>
                        </a:rPr>
                        <a:t>101.530</a:t>
                      </a:r>
                    </a:p>
                  </a:txBody>
                  <a:tcPr marL="7144" marR="7144" marT="7144" marB="0" anchor="ctr">
                    <a:solidFill>
                      <a:srgbClr val="FFE7E1"/>
                    </a:solidFill>
                  </a:tcPr>
                </a:tc>
                <a:extLst>
                  <a:ext uri="{0D108BD9-81ED-4DB2-BD59-A6C34878D82A}">
                    <a16:rowId xmlns:a16="http://schemas.microsoft.com/office/drawing/2014/main" val="10001"/>
                  </a:ext>
                </a:extLst>
              </a:tr>
            </a:tbl>
          </a:graphicData>
        </a:graphic>
      </p:graphicFrame>
      <p:graphicFrame>
        <p:nvGraphicFramePr>
          <p:cNvPr id="7" name="Diagramma 6"/>
          <p:cNvGraphicFramePr/>
          <p:nvPr>
            <p:extLst>
              <p:ext uri="{D42A27DB-BD31-4B8C-83A1-F6EECF244321}">
                <p14:modId xmlns:p14="http://schemas.microsoft.com/office/powerpoint/2010/main" val="1869207913"/>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73466826"/>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37" descr="U:\SOC\PMV\ANAS_GRA NOME PORTALI.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3125" y="1191573"/>
            <a:ext cx="5758837" cy="4172907"/>
          </a:xfrm>
          <a:prstGeom prst="rect">
            <a:avLst/>
          </a:prstGeom>
          <a:noFill/>
          <a:extLst>
            <a:ext uri="{909E8E84-426E-40DD-AFC4-6F175D3DCCD1}">
              <a14:hiddenFill xmlns:a14="http://schemas.microsoft.com/office/drawing/2010/main">
                <a:solidFill>
                  <a:srgbClr val="FFFFFF"/>
                </a:solidFill>
              </a14:hiddenFill>
            </a:ext>
          </a:extLst>
        </p:spPr>
      </p:pic>
      <p:pic>
        <p:nvPicPr>
          <p:cNvPr id="7" name="Immagine 1"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000" y="3030608"/>
            <a:ext cx="1869205" cy="52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9975" y="1786649"/>
            <a:ext cx="1051825" cy="853543"/>
          </a:xfrm>
          <a:prstGeom prst="rect">
            <a:avLst/>
          </a:prstGeom>
          <a:noFill/>
          <a:ln w="9525">
            <a:solidFill>
              <a:schemeClr val="tx1"/>
            </a:solidFill>
            <a:miter lim="800000"/>
            <a:headEnd/>
            <a:tailEnd/>
          </a:ln>
          <a:effectLst>
            <a:glow rad="101600">
              <a:schemeClr val="bg1">
                <a:lumMod val="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pic>
        <p:nvPicPr>
          <p:cNvPr id="9" name="Picture 14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43888" y="2728921"/>
            <a:ext cx="1064001" cy="857763"/>
          </a:xfrm>
          <a:prstGeom prst="rect">
            <a:avLst/>
          </a:prstGeom>
          <a:noFill/>
          <a:ln w="9525">
            <a:solidFill>
              <a:schemeClr val="tx1"/>
            </a:solidFill>
            <a:miter lim="800000"/>
            <a:headEnd/>
            <a:tailEnd/>
          </a:ln>
          <a:effectLst>
            <a:glow rad="101600">
              <a:schemeClr val="bg1">
                <a:lumMod val="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pic>
        <p:nvPicPr>
          <p:cNvPr id="10" name="Picture 14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38154" y="3706382"/>
            <a:ext cx="1075471" cy="878064"/>
          </a:xfrm>
          <a:prstGeom prst="rect">
            <a:avLst/>
          </a:prstGeom>
          <a:noFill/>
          <a:ln w="9525">
            <a:solidFill>
              <a:schemeClr val="tx1"/>
            </a:solidFill>
            <a:miter lim="800000"/>
            <a:headEnd/>
            <a:tailEnd/>
          </a:ln>
          <a:effectLst>
            <a:glow rad="101600">
              <a:schemeClr val="bg1">
                <a:lumMod val="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pic>
        <p:nvPicPr>
          <p:cNvPr id="11" name="Immagine 10"/>
          <p:cNvPicPr>
            <a:picLocks noChangeAspect="1"/>
          </p:cNvPicPr>
          <p:nvPr/>
        </p:nvPicPr>
        <p:blipFill>
          <a:blip r:embed="rId7"/>
          <a:stretch>
            <a:fillRect/>
          </a:stretch>
        </p:blipFill>
        <p:spPr>
          <a:xfrm>
            <a:off x="763000" y="3684703"/>
            <a:ext cx="999232" cy="423098"/>
          </a:xfrm>
          <a:prstGeom prst="rect">
            <a:avLst/>
          </a:prstGeom>
        </p:spPr>
      </p:pic>
      <p:pic>
        <p:nvPicPr>
          <p:cNvPr id="12" name="Immagine 11"/>
          <p:cNvPicPr>
            <a:picLocks noChangeAspect="1"/>
          </p:cNvPicPr>
          <p:nvPr/>
        </p:nvPicPr>
        <p:blipFill>
          <a:blip r:embed="rId8"/>
          <a:stretch>
            <a:fillRect/>
          </a:stretch>
        </p:blipFill>
        <p:spPr>
          <a:xfrm>
            <a:off x="763000" y="4233130"/>
            <a:ext cx="1577735" cy="447486"/>
          </a:xfrm>
          <a:prstGeom prst="rect">
            <a:avLst/>
          </a:prstGeom>
        </p:spPr>
      </p:pic>
      <p:sp>
        <p:nvSpPr>
          <p:cNvPr id="14" name="Rettangolo 13"/>
          <p:cNvSpPr/>
          <p:nvPr/>
        </p:nvSpPr>
        <p:spPr>
          <a:xfrm>
            <a:off x="311964" y="758299"/>
            <a:ext cx="8014618" cy="400110"/>
          </a:xfrm>
          <a:prstGeom prst="rect">
            <a:avLst/>
          </a:prstGeom>
        </p:spPr>
        <p:txBody>
          <a:bodyPr wrap="square">
            <a:spAutoFit/>
          </a:bodyPr>
          <a:lstStyle/>
          <a:p>
            <a:r>
              <a:rPr lang="it-IT" sz="2000" dirty="0">
                <a:solidFill>
                  <a:srgbClr val="C00000"/>
                </a:solidFill>
              </a:rPr>
              <a:t>SOC H 7/24 - 16 Operatori di Sala - Impianti PMV e Telecamere - A91 e A90</a:t>
            </a:r>
          </a:p>
        </p:txBody>
      </p:sp>
      <p:sp>
        <p:nvSpPr>
          <p:cNvPr id="15" name="Rettangolo arrotondato 14"/>
          <p:cNvSpPr/>
          <p:nvPr/>
        </p:nvSpPr>
        <p:spPr>
          <a:xfrm>
            <a:off x="1560020" y="2182609"/>
            <a:ext cx="691962" cy="50969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defTabSz="914263"/>
            <a:r>
              <a:rPr lang="it-IT" b="1" dirty="0">
                <a:solidFill>
                  <a:srgbClr val="0033A0"/>
                </a:solidFill>
                <a:latin typeface="+mj-lt"/>
              </a:rPr>
              <a:t>PMV</a:t>
            </a:r>
            <a:endParaRPr lang="it-IT" sz="2000" b="1" dirty="0">
              <a:solidFill>
                <a:srgbClr val="0033A0"/>
              </a:solidFill>
              <a:latin typeface="+mj-lt"/>
            </a:endParaRPr>
          </a:p>
        </p:txBody>
      </p:sp>
      <p:sp>
        <p:nvSpPr>
          <p:cNvPr id="16" name="Shape 455"/>
          <p:cNvSpPr>
            <a:spLocks noChangeAspect="1"/>
          </p:cNvSpPr>
          <p:nvPr/>
        </p:nvSpPr>
        <p:spPr>
          <a:xfrm>
            <a:off x="475830" y="2005710"/>
            <a:ext cx="911012" cy="896715"/>
          </a:xfrm>
          <a:prstGeom prst="ellipse">
            <a:avLst/>
          </a:prstGeom>
          <a:ln w="57150">
            <a:solidFill>
              <a:srgbClr val="0033A0"/>
            </a:solidFill>
          </a:ln>
        </p:spPr>
        <p:style>
          <a:lnRef idx="2">
            <a:schemeClr val="accent2"/>
          </a:lnRef>
          <a:fillRef idx="1">
            <a:schemeClr val="lt1"/>
          </a:fillRef>
          <a:effectRef idx="0">
            <a:schemeClr val="accent2"/>
          </a:effectRef>
          <a:fontRef idx="minor">
            <a:schemeClr val="dk1"/>
          </a:fontRef>
        </p:style>
        <p:txBody>
          <a:bodyPr wrap="square" lIns="0" tIns="108000" rIns="0" bIns="0" numCol="1" anchor="t" anchorCtr="0">
            <a:noAutofit/>
          </a:bodyPr>
          <a:lstStyle/>
          <a:p>
            <a:pPr algn="ctr">
              <a:lnSpc>
                <a:spcPts val="1500"/>
              </a:lnSpc>
              <a:defRPr sz="3000" b="1">
                <a:solidFill>
                  <a:srgbClr val="1C4598"/>
                </a:solidFill>
                <a:latin typeface="Arial"/>
                <a:ea typeface="Arial"/>
                <a:cs typeface="Arial"/>
                <a:sym typeface="Arial"/>
              </a:defRPr>
            </a:pPr>
            <a:endParaRPr lang="it-IT" sz="2400" dirty="0">
              <a:ln w="0"/>
              <a:solidFill>
                <a:schemeClr val="accent1"/>
              </a:solidFill>
              <a:effectLst>
                <a:outerShdw blurRad="38100" dist="25400" dir="5400000" algn="ctr" rotWithShape="0">
                  <a:srgbClr val="6E747A">
                    <a:alpha val="43000"/>
                  </a:srgbClr>
                </a:outerShdw>
              </a:effectLst>
              <a:latin typeface="+mj-lt"/>
            </a:endParaRPr>
          </a:p>
          <a:p>
            <a:pPr algn="ctr">
              <a:lnSpc>
                <a:spcPts val="1500"/>
              </a:lnSpc>
              <a:defRPr sz="3000" b="1">
                <a:solidFill>
                  <a:srgbClr val="1C4598"/>
                </a:solidFill>
                <a:latin typeface="Arial"/>
                <a:ea typeface="Arial"/>
                <a:cs typeface="Arial"/>
                <a:sym typeface="Arial"/>
              </a:defRPr>
            </a:pPr>
            <a:r>
              <a:rPr lang="it-IT" sz="3200" dirty="0">
                <a:ln w="0"/>
                <a:solidFill>
                  <a:schemeClr val="accent1"/>
                </a:solidFill>
                <a:effectLst>
                  <a:outerShdw blurRad="38100" dist="25400" dir="5400000" algn="ctr" rotWithShape="0">
                    <a:srgbClr val="6E747A">
                      <a:alpha val="43000"/>
                    </a:srgbClr>
                  </a:outerShdw>
                </a:effectLst>
                <a:latin typeface="+mj-lt"/>
              </a:rPr>
              <a:t>88</a:t>
            </a:r>
            <a:endParaRPr sz="3200" dirty="0">
              <a:ln w="0"/>
              <a:solidFill>
                <a:schemeClr val="accent1"/>
              </a:solidFill>
              <a:effectLst>
                <a:outerShdw blurRad="38100" dist="25400" dir="5400000" algn="ctr" rotWithShape="0">
                  <a:srgbClr val="6E747A">
                    <a:alpha val="43000"/>
                  </a:srgbClr>
                </a:outerShdw>
              </a:effectLst>
              <a:latin typeface="+mj-lt"/>
            </a:endParaRPr>
          </a:p>
        </p:txBody>
      </p:sp>
      <p:sp>
        <p:nvSpPr>
          <p:cNvPr id="17" name="Rettangolo arrotondato 16"/>
          <p:cNvSpPr/>
          <p:nvPr/>
        </p:nvSpPr>
        <p:spPr>
          <a:xfrm>
            <a:off x="6359952" y="1538479"/>
            <a:ext cx="1360077" cy="632118"/>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defTabSz="914263"/>
            <a:r>
              <a:rPr lang="it-IT" b="1" dirty="0">
                <a:solidFill>
                  <a:srgbClr val="0033A0"/>
                </a:solidFill>
                <a:latin typeface="+mj-lt"/>
              </a:rPr>
              <a:t>Telecamere</a:t>
            </a:r>
            <a:endParaRPr lang="it-IT" sz="2000" b="1" dirty="0">
              <a:solidFill>
                <a:srgbClr val="0033A0"/>
              </a:solidFill>
              <a:latin typeface="+mj-lt"/>
            </a:endParaRPr>
          </a:p>
        </p:txBody>
      </p:sp>
      <p:sp>
        <p:nvSpPr>
          <p:cNvPr id="18" name="Shape 455"/>
          <p:cNvSpPr>
            <a:spLocks noChangeAspect="1"/>
          </p:cNvSpPr>
          <p:nvPr/>
        </p:nvSpPr>
        <p:spPr>
          <a:xfrm>
            <a:off x="5415069" y="1467705"/>
            <a:ext cx="876835" cy="887567"/>
          </a:xfrm>
          <a:prstGeom prst="ellipse">
            <a:avLst/>
          </a:prstGeom>
          <a:ln w="57150">
            <a:solidFill>
              <a:srgbClr val="0033A0"/>
            </a:solidFill>
          </a:ln>
        </p:spPr>
        <p:style>
          <a:lnRef idx="2">
            <a:schemeClr val="accent2"/>
          </a:lnRef>
          <a:fillRef idx="1">
            <a:schemeClr val="lt1"/>
          </a:fillRef>
          <a:effectRef idx="0">
            <a:schemeClr val="accent2"/>
          </a:effectRef>
          <a:fontRef idx="minor">
            <a:schemeClr val="dk1"/>
          </a:fontRef>
        </p:style>
        <p:txBody>
          <a:bodyPr wrap="square" lIns="0" tIns="108000" rIns="0" bIns="0" numCol="1" anchor="t" anchorCtr="0">
            <a:noAutofit/>
          </a:bodyPr>
          <a:lstStyle/>
          <a:p>
            <a:pPr algn="ctr">
              <a:lnSpc>
                <a:spcPts val="1500"/>
              </a:lnSpc>
              <a:defRPr sz="3000" b="1">
                <a:solidFill>
                  <a:srgbClr val="1C4598"/>
                </a:solidFill>
                <a:latin typeface="Arial"/>
                <a:ea typeface="Arial"/>
                <a:cs typeface="Arial"/>
                <a:sym typeface="Arial"/>
              </a:defRPr>
            </a:pPr>
            <a:endParaRPr lang="it-IT" sz="2400" dirty="0">
              <a:ln w="0"/>
              <a:solidFill>
                <a:schemeClr val="accent1"/>
              </a:solidFill>
              <a:effectLst>
                <a:outerShdw blurRad="38100" dist="25400" dir="5400000" algn="ctr" rotWithShape="0">
                  <a:srgbClr val="6E747A">
                    <a:alpha val="43000"/>
                  </a:srgbClr>
                </a:outerShdw>
              </a:effectLst>
              <a:latin typeface="+mj-lt"/>
            </a:endParaRPr>
          </a:p>
          <a:p>
            <a:pPr algn="ctr">
              <a:lnSpc>
                <a:spcPts val="1500"/>
              </a:lnSpc>
              <a:defRPr sz="3000" b="1">
                <a:solidFill>
                  <a:srgbClr val="1C4598"/>
                </a:solidFill>
                <a:latin typeface="Arial"/>
                <a:ea typeface="Arial"/>
                <a:cs typeface="Arial"/>
                <a:sym typeface="Arial"/>
              </a:defRPr>
            </a:pPr>
            <a:r>
              <a:rPr lang="it-IT" sz="2400" dirty="0">
                <a:ln w="0"/>
                <a:solidFill>
                  <a:schemeClr val="accent1"/>
                </a:solidFill>
                <a:effectLst>
                  <a:outerShdw blurRad="38100" dist="25400" dir="5400000" algn="ctr" rotWithShape="0">
                    <a:srgbClr val="6E747A">
                      <a:alpha val="43000"/>
                    </a:srgbClr>
                  </a:outerShdw>
                </a:effectLst>
                <a:latin typeface="+mj-lt"/>
              </a:rPr>
              <a:t>308</a:t>
            </a:r>
            <a:endParaRPr sz="2400" dirty="0">
              <a:ln w="0"/>
              <a:solidFill>
                <a:schemeClr val="accent1"/>
              </a:solidFill>
              <a:effectLst>
                <a:outerShdw blurRad="38100" dist="25400" dir="5400000" algn="ctr" rotWithShape="0">
                  <a:srgbClr val="6E747A">
                    <a:alpha val="43000"/>
                  </a:srgbClr>
                </a:outerShdw>
              </a:effectLst>
              <a:latin typeface="+mj-lt"/>
            </a:endParaRPr>
          </a:p>
        </p:txBody>
      </p:sp>
      <p:graphicFrame>
        <p:nvGraphicFramePr>
          <p:cNvPr id="21" name="Diagramma 20"/>
          <p:cNvGraphicFramePr/>
          <p:nvPr>
            <p:extLst>
              <p:ext uri="{D42A27DB-BD31-4B8C-83A1-F6EECF244321}">
                <p14:modId xmlns:p14="http://schemas.microsoft.com/office/powerpoint/2010/main" val="3131379711"/>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40980332"/>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afico 6"/>
          <p:cNvGraphicFramePr>
            <a:graphicFrameLocks/>
          </p:cNvGraphicFramePr>
          <p:nvPr/>
        </p:nvGraphicFramePr>
        <p:xfrm>
          <a:off x="3998463" y="888263"/>
          <a:ext cx="4321812" cy="248057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Grafico 8"/>
          <p:cNvGraphicFramePr>
            <a:graphicFrameLocks/>
          </p:cNvGraphicFramePr>
          <p:nvPr/>
        </p:nvGraphicFramePr>
        <p:xfrm>
          <a:off x="3998464" y="3432517"/>
          <a:ext cx="4321812" cy="18780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Grafico 9"/>
          <p:cNvGraphicFramePr>
            <a:graphicFrameLocks/>
          </p:cNvGraphicFramePr>
          <p:nvPr/>
        </p:nvGraphicFramePr>
        <p:xfrm>
          <a:off x="414776" y="3432517"/>
          <a:ext cx="3468449" cy="187803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Grafico 5"/>
          <p:cNvGraphicFramePr>
            <a:graphicFrameLocks/>
          </p:cNvGraphicFramePr>
          <p:nvPr/>
        </p:nvGraphicFramePr>
        <p:xfrm>
          <a:off x="414777" y="1144646"/>
          <a:ext cx="3468449" cy="196781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Diagramma 11"/>
          <p:cNvGraphicFramePr/>
          <p:nvPr>
            <p:extLst>
              <p:ext uri="{D42A27DB-BD31-4B8C-83A1-F6EECF244321}">
                <p14:modId xmlns:p14="http://schemas.microsoft.com/office/powerpoint/2010/main" val="3131379711"/>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914989761"/>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ttangolo arrotondato 56"/>
          <p:cNvSpPr/>
          <p:nvPr/>
        </p:nvSpPr>
        <p:spPr>
          <a:xfrm>
            <a:off x="6554866" y="1992660"/>
            <a:ext cx="1418462" cy="26008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defTabSz="914263"/>
            <a:r>
              <a:rPr lang="it-IT" sz="1600" b="1" dirty="0">
                <a:solidFill>
                  <a:schemeClr val="bg1">
                    <a:lumMod val="50000"/>
                  </a:schemeClr>
                </a:solidFill>
                <a:latin typeface="+mj-lt"/>
              </a:rPr>
              <a:t>PVG</a:t>
            </a:r>
          </a:p>
        </p:txBody>
      </p:sp>
      <p:sp>
        <p:nvSpPr>
          <p:cNvPr id="56" name="Rettangolo arrotondato 55"/>
          <p:cNvSpPr/>
          <p:nvPr/>
        </p:nvSpPr>
        <p:spPr>
          <a:xfrm>
            <a:off x="6554328" y="1618061"/>
            <a:ext cx="1418462" cy="26008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defTabSz="914263"/>
            <a:r>
              <a:rPr lang="it-IT" sz="1600" b="1" dirty="0" err="1">
                <a:solidFill>
                  <a:schemeClr val="bg1">
                    <a:lumMod val="50000"/>
                  </a:schemeClr>
                </a:solidFill>
                <a:latin typeface="+mj-lt"/>
              </a:rPr>
              <a:t>CdP</a:t>
            </a:r>
            <a:r>
              <a:rPr lang="it-IT" sz="1600" b="1" dirty="0">
                <a:solidFill>
                  <a:schemeClr val="bg1">
                    <a:lumMod val="50000"/>
                  </a:schemeClr>
                </a:solidFill>
                <a:latin typeface="+mj-lt"/>
              </a:rPr>
              <a:t> 16/20</a:t>
            </a:r>
          </a:p>
        </p:txBody>
      </p:sp>
      <p:sp>
        <p:nvSpPr>
          <p:cNvPr id="5" name="Titolo 1"/>
          <p:cNvSpPr txBox="1">
            <a:spLocks/>
          </p:cNvSpPr>
          <p:nvPr/>
        </p:nvSpPr>
        <p:spPr>
          <a:xfrm>
            <a:off x="299404" y="951850"/>
            <a:ext cx="9433414" cy="649775"/>
          </a:xfrm>
          <a:prstGeom prst="rect">
            <a:avLst/>
          </a:prstGeom>
        </p:spPr>
        <p:txBody>
          <a:bodyPr/>
          <a:lst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a:lstStyle>
          <a:p>
            <a:r>
              <a:rPr lang="it-IT" sz="2400" dirty="0"/>
              <a:t>Investimenti Nuove Opere - Manutenzione Programmata</a:t>
            </a:r>
          </a:p>
        </p:txBody>
      </p:sp>
      <p:graphicFrame>
        <p:nvGraphicFramePr>
          <p:cNvPr id="7" name="Grafico 6"/>
          <p:cNvGraphicFramePr>
            <a:graphicFrameLocks/>
          </p:cNvGraphicFramePr>
          <p:nvPr>
            <p:extLst>
              <p:ext uri="{D42A27DB-BD31-4B8C-83A1-F6EECF244321}">
                <p14:modId xmlns:p14="http://schemas.microsoft.com/office/powerpoint/2010/main" val="3964038537"/>
              </p:ext>
            </p:extLst>
          </p:nvPr>
        </p:nvGraphicFramePr>
        <p:xfrm>
          <a:off x="2046601" y="1667026"/>
          <a:ext cx="5098438" cy="3256868"/>
        </p:xfrm>
        <a:graphic>
          <a:graphicData uri="http://schemas.openxmlformats.org/drawingml/2006/chart">
            <c:chart xmlns:c="http://schemas.openxmlformats.org/drawingml/2006/chart" xmlns:r="http://schemas.openxmlformats.org/officeDocument/2006/relationships" r:id="rId2"/>
          </a:graphicData>
        </a:graphic>
      </p:graphicFrame>
      <p:sp>
        <p:nvSpPr>
          <p:cNvPr id="8" name="CasellaDiTesto 7"/>
          <p:cNvSpPr txBox="1"/>
          <p:nvPr/>
        </p:nvSpPr>
        <p:spPr>
          <a:xfrm>
            <a:off x="324607" y="1468310"/>
            <a:ext cx="1101437" cy="253916"/>
          </a:xfrm>
          <a:prstGeom prst="rect">
            <a:avLst/>
          </a:prstGeom>
          <a:noFill/>
        </p:spPr>
        <p:txBody>
          <a:bodyPr wrap="square" rtlCol="0">
            <a:spAutoFit/>
          </a:bodyPr>
          <a:lstStyle/>
          <a:p>
            <a:r>
              <a:rPr lang="it-IT" sz="1050" b="1" dirty="0"/>
              <a:t>€/milioni</a:t>
            </a:r>
          </a:p>
        </p:txBody>
      </p:sp>
      <p:sp>
        <p:nvSpPr>
          <p:cNvPr id="38" name="Rettangolo arrotondato 37"/>
          <p:cNvSpPr/>
          <p:nvPr/>
        </p:nvSpPr>
        <p:spPr>
          <a:xfrm>
            <a:off x="799814" y="3273640"/>
            <a:ext cx="1730760" cy="50969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r" defTabSz="914263"/>
            <a:r>
              <a:rPr lang="it-IT" sz="1200" b="1" dirty="0">
                <a:solidFill>
                  <a:schemeClr val="bg1">
                    <a:lumMod val="50000"/>
                  </a:schemeClr>
                </a:solidFill>
                <a:latin typeface="+mj-lt"/>
              </a:rPr>
              <a:t>Pianificati Extra Piano </a:t>
            </a:r>
          </a:p>
        </p:txBody>
      </p:sp>
      <p:sp>
        <p:nvSpPr>
          <p:cNvPr id="39" name="Shape 455"/>
          <p:cNvSpPr>
            <a:spLocks noChangeAspect="1"/>
          </p:cNvSpPr>
          <p:nvPr/>
        </p:nvSpPr>
        <p:spPr>
          <a:xfrm>
            <a:off x="353223" y="3214542"/>
            <a:ext cx="612000" cy="602395"/>
          </a:xfrm>
          <a:prstGeom prst="ellipse">
            <a:avLst/>
          </a:prstGeom>
          <a:ln w="57150"/>
        </p:spPr>
        <p:style>
          <a:lnRef idx="2">
            <a:schemeClr val="accent2"/>
          </a:lnRef>
          <a:fillRef idx="1">
            <a:schemeClr val="lt1"/>
          </a:fillRef>
          <a:effectRef idx="0">
            <a:schemeClr val="accent2"/>
          </a:effectRef>
          <a:fontRef idx="minor">
            <a:schemeClr val="dk1"/>
          </a:fontRef>
        </p:style>
        <p:txBody>
          <a:bodyPr wrap="square" lIns="0" tIns="108000" rIns="0" bIns="0" numCol="1" anchor="t" anchorCtr="0">
            <a:noAutofit/>
          </a:bodyPr>
          <a:lstStyle/>
          <a:p>
            <a:pPr algn="ctr">
              <a:lnSpc>
                <a:spcPts val="1500"/>
              </a:lnSpc>
              <a:defRPr sz="3000" b="1">
                <a:solidFill>
                  <a:srgbClr val="1C4598"/>
                </a:solidFill>
                <a:latin typeface="Arial"/>
                <a:ea typeface="Arial"/>
                <a:cs typeface="Arial"/>
                <a:sym typeface="Arial"/>
              </a:defRPr>
            </a:pPr>
            <a:r>
              <a:rPr lang="it-IT" sz="1400" dirty="0">
                <a:ln w="0"/>
                <a:solidFill>
                  <a:schemeClr val="accent1"/>
                </a:solidFill>
                <a:effectLst>
                  <a:outerShdw blurRad="38100" dist="25400" dir="5400000" algn="ctr" rotWithShape="0">
                    <a:srgbClr val="6E747A">
                      <a:alpha val="43000"/>
                    </a:srgbClr>
                  </a:outerShdw>
                </a:effectLst>
                <a:latin typeface="+mj-lt"/>
              </a:rPr>
              <a:t>1212</a:t>
            </a:r>
            <a:endParaRPr sz="1050" dirty="0">
              <a:ln w="0"/>
              <a:solidFill>
                <a:schemeClr val="accent1"/>
              </a:solidFill>
              <a:effectLst>
                <a:outerShdw blurRad="38100" dist="25400" dir="5400000" algn="ctr" rotWithShape="0">
                  <a:srgbClr val="6E747A">
                    <a:alpha val="43000"/>
                  </a:srgbClr>
                </a:outerShdw>
              </a:effectLst>
              <a:latin typeface="+mj-lt"/>
            </a:endParaRPr>
          </a:p>
        </p:txBody>
      </p:sp>
      <p:sp>
        <p:nvSpPr>
          <p:cNvPr id="42" name="Rettangolo arrotondato 41"/>
          <p:cNvSpPr/>
          <p:nvPr/>
        </p:nvSpPr>
        <p:spPr>
          <a:xfrm>
            <a:off x="825837" y="2228196"/>
            <a:ext cx="1730760" cy="50969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r" defTabSz="914263"/>
            <a:r>
              <a:rPr lang="it-IT" sz="1200" b="1" dirty="0">
                <a:solidFill>
                  <a:schemeClr val="bg1">
                    <a:lumMod val="50000"/>
                  </a:schemeClr>
                </a:solidFill>
                <a:latin typeface="+mj-lt"/>
              </a:rPr>
              <a:t>Pianificati </a:t>
            </a:r>
            <a:r>
              <a:rPr lang="it-IT" sz="1200" b="1" dirty="0" err="1">
                <a:solidFill>
                  <a:schemeClr val="bg1">
                    <a:lumMod val="50000"/>
                  </a:schemeClr>
                </a:solidFill>
                <a:latin typeface="+mj-lt"/>
              </a:rPr>
              <a:t>CdP</a:t>
            </a:r>
            <a:r>
              <a:rPr lang="it-IT" sz="1200" b="1" dirty="0">
                <a:solidFill>
                  <a:schemeClr val="bg1">
                    <a:lumMod val="50000"/>
                  </a:schemeClr>
                </a:solidFill>
                <a:latin typeface="+mj-lt"/>
              </a:rPr>
              <a:t> 16/20</a:t>
            </a:r>
          </a:p>
        </p:txBody>
      </p:sp>
      <p:sp>
        <p:nvSpPr>
          <p:cNvPr id="43" name="Shape 455"/>
          <p:cNvSpPr>
            <a:spLocks noChangeAspect="1"/>
          </p:cNvSpPr>
          <p:nvPr/>
        </p:nvSpPr>
        <p:spPr>
          <a:xfrm>
            <a:off x="353223" y="2163569"/>
            <a:ext cx="612000" cy="602395"/>
          </a:xfrm>
          <a:prstGeom prst="ellipse">
            <a:avLst/>
          </a:prstGeom>
          <a:ln w="57150"/>
        </p:spPr>
        <p:style>
          <a:lnRef idx="2">
            <a:schemeClr val="accent2"/>
          </a:lnRef>
          <a:fillRef idx="1">
            <a:schemeClr val="lt1"/>
          </a:fillRef>
          <a:effectRef idx="0">
            <a:schemeClr val="accent2"/>
          </a:effectRef>
          <a:fontRef idx="minor">
            <a:schemeClr val="dk1"/>
          </a:fontRef>
        </p:style>
        <p:txBody>
          <a:bodyPr wrap="square" lIns="0" tIns="108000" rIns="0" bIns="0" numCol="1" anchor="t" anchorCtr="0">
            <a:noAutofit/>
          </a:bodyPr>
          <a:lstStyle/>
          <a:p>
            <a:pPr algn="ctr">
              <a:lnSpc>
                <a:spcPts val="1500"/>
              </a:lnSpc>
              <a:defRPr sz="3000" b="1">
                <a:solidFill>
                  <a:srgbClr val="1C4598"/>
                </a:solidFill>
                <a:latin typeface="Arial"/>
                <a:ea typeface="Arial"/>
                <a:cs typeface="Arial"/>
                <a:sym typeface="Arial"/>
              </a:defRPr>
            </a:pPr>
            <a:r>
              <a:rPr lang="it-IT" sz="1400" dirty="0">
                <a:ln w="0"/>
                <a:solidFill>
                  <a:schemeClr val="accent1"/>
                </a:solidFill>
                <a:effectLst>
                  <a:outerShdw blurRad="38100" dist="25400" dir="5400000" algn="ctr" rotWithShape="0">
                    <a:srgbClr val="6E747A">
                      <a:alpha val="43000"/>
                    </a:srgbClr>
                  </a:outerShdw>
                </a:effectLst>
                <a:latin typeface="+mj-lt"/>
              </a:rPr>
              <a:t>1375</a:t>
            </a:r>
            <a:endParaRPr sz="1050" dirty="0">
              <a:ln w="0"/>
              <a:solidFill>
                <a:schemeClr val="accent1"/>
              </a:solidFill>
              <a:effectLst>
                <a:outerShdw blurRad="38100" dist="25400" dir="5400000" algn="ctr" rotWithShape="0">
                  <a:srgbClr val="6E747A">
                    <a:alpha val="43000"/>
                  </a:srgbClr>
                </a:outerShdw>
              </a:effectLst>
              <a:latin typeface="+mj-lt"/>
            </a:endParaRPr>
          </a:p>
        </p:txBody>
      </p:sp>
      <p:sp>
        <p:nvSpPr>
          <p:cNvPr id="44" name="CasellaDiTesto 43"/>
          <p:cNvSpPr txBox="1"/>
          <p:nvPr/>
        </p:nvSpPr>
        <p:spPr>
          <a:xfrm>
            <a:off x="306029" y="1892514"/>
            <a:ext cx="2517339" cy="230832"/>
          </a:xfrm>
          <a:prstGeom prst="rect">
            <a:avLst/>
          </a:prstGeom>
          <a:noFill/>
        </p:spPr>
        <p:txBody>
          <a:bodyPr wrap="square" rtlCol="0">
            <a:spAutoFit/>
          </a:bodyPr>
          <a:lstStyle/>
          <a:p>
            <a:r>
              <a:rPr lang="it-IT" sz="900" b="1" dirty="0">
                <a:solidFill>
                  <a:schemeClr val="tx2"/>
                </a:solidFill>
              </a:rPr>
              <a:t>Pianificazione interventi</a:t>
            </a:r>
          </a:p>
        </p:txBody>
      </p:sp>
      <p:sp>
        <p:nvSpPr>
          <p:cNvPr id="45" name="Parentesi graffa chiusa 44"/>
          <p:cNvSpPr/>
          <p:nvPr/>
        </p:nvSpPr>
        <p:spPr>
          <a:xfrm>
            <a:off x="2504463" y="2105083"/>
            <a:ext cx="582755" cy="1865222"/>
          </a:xfrm>
          <a:prstGeom prst="righ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it-IT"/>
          </a:p>
        </p:txBody>
      </p:sp>
      <p:sp>
        <p:nvSpPr>
          <p:cNvPr id="51" name="Shape 455"/>
          <p:cNvSpPr>
            <a:spLocks noChangeAspect="1"/>
          </p:cNvSpPr>
          <p:nvPr/>
        </p:nvSpPr>
        <p:spPr>
          <a:xfrm>
            <a:off x="8070784" y="1604797"/>
            <a:ext cx="612000" cy="257861"/>
          </a:xfrm>
          <a:prstGeom prst="ellipse">
            <a:avLst/>
          </a:prstGeom>
          <a:ln w="57150">
            <a:solidFill>
              <a:srgbClr val="CC0000"/>
            </a:solidFill>
          </a:ln>
        </p:spPr>
        <p:style>
          <a:lnRef idx="2">
            <a:schemeClr val="accent2"/>
          </a:lnRef>
          <a:fillRef idx="1">
            <a:schemeClr val="lt1"/>
          </a:fillRef>
          <a:effectRef idx="0">
            <a:schemeClr val="accent2"/>
          </a:effectRef>
          <a:fontRef idx="minor">
            <a:schemeClr val="dk1"/>
          </a:fontRef>
        </p:style>
        <p:txBody>
          <a:bodyPr wrap="square" lIns="0" tIns="0" rIns="0" bIns="0" numCol="1" anchor="ctr" anchorCtr="0">
            <a:noAutofit/>
          </a:bodyPr>
          <a:lstStyle/>
          <a:p>
            <a:pPr algn="ctr">
              <a:lnSpc>
                <a:spcPts val="1500"/>
              </a:lnSpc>
              <a:defRPr sz="3000" b="1">
                <a:solidFill>
                  <a:srgbClr val="1C4598"/>
                </a:solidFill>
                <a:latin typeface="Arial"/>
                <a:ea typeface="Arial"/>
                <a:cs typeface="Arial"/>
                <a:sym typeface="Arial"/>
              </a:defRPr>
            </a:pPr>
            <a:r>
              <a:rPr lang="it-IT" sz="1400" dirty="0">
                <a:ln w="0"/>
                <a:solidFill>
                  <a:schemeClr val="accent1"/>
                </a:solidFill>
                <a:effectLst>
                  <a:outerShdw blurRad="38100" dist="25400" dir="5400000" algn="ctr" rotWithShape="0">
                    <a:srgbClr val="6E747A">
                      <a:alpha val="43000"/>
                    </a:srgbClr>
                  </a:outerShdw>
                </a:effectLst>
                <a:latin typeface="+mj-lt"/>
              </a:rPr>
              <a:t>134,8</a:t>
            </a:r>
            <a:endParaRPr sz="1400" dirty="0">
              <a:ln w="0"/>
              <a:solidFill>
                <a:schemeClr val="accent1"/>
              </a:solidFill>
              <a:effectLst>
                <a:outerShdw blurRad="38100" dist="25400" dir="5400000" algn="ctr" rotWithShape="0">
                  <a:srgbClr val="6E747A">
                    <a:alpha val="43000"/>
                  </a:srgbClr>
                </a:outerShdw>
              </a:effectLst>
              <a:latin typeface="+mj-lt"/>
            </a:endParaRPr>
          </a:p>
        </p:txBody>
      </p:sp>
      <p:sp>
        <p:nvSpPr>
          <p:cNvPr id="53" name="Shape 455"/>
          <p:cNvSpPr>
            <a:spLocks noChangeAspect="1"/>
          </p:cNvSpPr>
          <p:nvPr/>
        </p:nvSpPr>
        <p:spPr>
          <a:xfrm>
            <a:off x="8077653" y="1986028"/>
            <a:ext cx="612000" cy="257861"/>
          </a:xfrm>
          <a:prstGeom prst="ellipse">
            <a:avLst/>
          </a:prstGeom>
          <a:ln w="57150">
            <a:solidFill>
              <a:srgbClr val="CC0000"/>
            </a:solidFill>
          </a:ln>
        </p:spPr>
        <p:style>
          <a:lnRef idx="2">
            <a:schemeClr val="accent2"/>
          </a:lnRef>
          <a:fillRef idx="1">
            <a:schemeClr val="lt1"/>
          </a:fillRef>
          <a:effectRef idx="0">
            <a:schemeClr val="accent2"/>
          </a:effectRef>
          <a:fontRef idx="minor">
            <a:schemeClr val="dk1"/>
          </a:fontRef>
        </p:style>
        <p:txBody>
          <a:bodyPr wrap="square" lIns="0" tIns="0" rIns="0" bIns="0" numCol="1" anchor="ctr" anchorCtr="0">
            <a:noAutofit/>
          </a:bodyPr>
          <a:lstStyle/>
          <a:p>
            <a:pPr algn="ctr">
              <a:lnSpc>
                <a:spcPts val="1500"/>
              </a:lnSpc>
              <a:defRPr sz="3000" b="1">
                <a:solidFill>
                  <a:srgbClr val="1C4598"/>
                </a:solidFill>
                <a:latin typeface="Arial"/>
                <a:ea typeface="Arial"/>
                <a:cs typeface="Arial"/>
                <a:sym typeface="Arial"/>
              </a:defRPr>
            </a:pPr>
            <a:r>
              <a:rPr lang="it-IT" sz="1400" dirty="0">
                <a:ln w="0"/>
                <a:solidFill>
                  <a:schemeClr val="accent1"/>
                </a:solidFill>
                <a:effectLst>
                  <a:outerShdw blurRad="38100" dist="25400" dir="5400000" algn="ctr" rotWithShape="0">
                    <a:srgbClr val="6E747A">
                      <a:alpha val="43000"/>
                    </a:srgbClr>
                  </a:outerShdw>
                </a:effectLst>
                <a:latin typeface="+mj-lt"/>
              </a:rPr>
              <a:t>213,0</a:t>
            </a:r>
            <a:endParaRPr sz="1400" dirty="0">
              <a:ln w="0"/>
              <a:solidFill>
                <a:schemeClr val="accent1"/>
              </a:solidFill>
              <a:effectLst>
                <a:outerShdw blurRad="38100" dist="25400" dir="5400000" algn="ctr" rotWithShape="0">
                  <a:srgbClr val="6E747A">
                    <a:alpha val="43000"/>
                  </a:srgbClr>
                </a:outerShdw>
              </a:effectLst>
              <a:latin typeface="+mj-lt"/>
            </a:endParaRPr>
          </a:p>
        </p:txBody>
      </p:sp>
      <p:sp>
        <p:nvSpPr>
          <p:cNvPr id="58" name="Rettangolo arrotondato 57"/>
          <p:cNvSpPr/>
          <p:nvPr/>
        </p:nvSpPr>
        <p:spPr>
          <a:xfrm>
            <a:off x="6554866" y="2353121"/>
            <a:ext cx="1418462" cy="26008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defTabSz="914263"/>
            <a:r>
              <a:rPr lang="it-IT" sz="1400" b="1" dirty="0">
                <a:solidFill>
                  <a:schemeClr val="bg1">
                    <a:lumMod val="50000"/>
                  </a:schemeClr>
                </a:solidFill>
                <a:latin typeface="+mj-lt"/>
              </a:rPr>
              <a:t>Strade </a:t>
            </a:r>
            <a:r>
              <a:rPr lang="it-IT" sz="1600" b="1" dirty="0">
                <a:solidFill>
                  <a:schemeClr val="bg1">
                    <a:lumMod val="50000"/>
                  </a:schemeClr>
                </a:solidFill>
                <a:latin typeface="+mj-lt"/>
              </a:rPr>
              <a:t>Rientro</a:t>
            </a:r>
          </a:p>
        </p:txBody>
      </p:sp>
      <p:sp>
        <p:nvSpPr>
          <p:cNvPr id="59" name="Shape 455"/>
          <p:cNvSpPr>
            <a:spLocks noChangeAspect="1"/>
          </p:cNvSpPr>
          <p:nvPr/>
        </p:nvSpPr>
        <p:spPr>
          <a:xfrm>
            <a:off x="8077653" y="2346376"/>
            <a:ext cx="612000" cy="257861"/>
          </a:xfrm>
          <a:prstGeom prst="ellipse">
            <a:avLst/>
          </a:prstGeom>
          <a:ln w="57150">
            <a:solidFill>
              <a:srgbClr val="CC0000"/>
            </a:solidFill>
          </a:ln>
        </p:spPr>
        <p:style>
          <a:lnRef idx="2">
            <a:schemeClr val="accent2"/>
          </a:lnRef>
          <a:fillRef idx="1">
            <a:schemeClr val="lt1"/>
          </a:fillRef>
          <a:effectRef idx="0">
            <a:schemeClr val="accent2"/>
          </a:effectRef>
          <a:fontRef idx="minor">
            <a:schemeClr val="dk1"/>
          </a:fontRef>
        </p:style>
        <p:txBody>
          <a:bodyPr wrap="square" lIns="0" tIns="0" rIns="0" bIns="0" numCol="1" anchor="ctr" anchorCtr="0">
            <a:noAutofit/>
          </a:bodyPr>
          <a:lstStyle/>
          <a:p>
            <a:pPr algn="ctr">
              <a:lnSpc>
                <a:spcPts val="1500"/>
              </a:lnSpc>
              <a:defRPr sz="3000" b="1">
                <a:solidFill>
                  <a:srgbClr val="1C4598"/>
                </a:solidFill>
                <a:latin typeface="Arial"/>
                <a:ea typeface="Arial"/>
                <a:cs typeface="Arial"/>
                <a:sym typeface="Arial"/>
              </a:defRPr>
            </a:pPr>
            <a:r>
              <a:rPr lang="it-IT" sz="1400" dirty="0">
                <a:ln w="0"/>
                <a:solidFill>
                  <a:schemeClr val="accent1"/>
                </a:solidFill>
                <a:effectLst>
                  <a:outerShdw blurRad="38100" dist="25400" dir="5400000" algn="ctr" rotWithShape="0">
                    <a:srgbClr val="6E747A">
                      <a:alpha val="43000"/>
                    </a:srgbClr>
                  </a:outerShdw>
                </a:effectLst>
                <a:latin typeface="+mj-lt"/>
              </a:rPr>
              <a:t>196,7</a:t>
            </a:r>
            <a:endParaRPr sz="1400" dirty="0">
              <a:ln w="0"/>
              <a:solidFill>
                <a:schemeClr val="accent1"/>
              </a:solidFill>
              <a:effectLst>
                <a:outerShdw blurRad="38100" dist="25400" dir="5400000" algn="ctr" rotWithShape="0">
                  <a:srgbClr val="6E747A">
                    <a:alpha val="43000"/>
                  </a:srgbClr>
                </a:outerShdw>
              </a:effectLst>
              <a:latin typeface="+mj-lt"/>
            </a:endParaRPr>
          </a:p>
        </p:txBody>
      </p:sp>
      <p:sp>
        <p:nvSpPr>
          <p:cNvPr id="60" name="Rettangolo arrotondato 59"/>
          <p:cNvSpPr/>
          <p:nvPr/>
        </p:nvSpPr>
        <p:spPr>
          <a:xfrm>
            <a:off x="6554866" y="2727329"/>
            <a:ext cx="1418462" cy="26008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defTabSz="914263"/>
            <a:r>
              <a:rPr lang="it-IT" sz="1600" b="1" dirty="0">
                <a:solidFill>
                  <a:schemeClr val="bg1">
                    <a:lumMod val="50000"/>
                  </a:schemeClr>
                </a:solidFill>
                <a:latin typeface="+mj-lt"/>
              </a:rPr>
              <a:t>Salaria</a:t>
            </a:r>
          </a:p>
        </p:txBody>
      </p:sp>
      <p:sp>
        <p:nvSpPr>
          <p:cNvPr id="61" name="Shape 455"/>
          <p:cNvSpPr>
            <a:spLocks noChangeAspect="1"/>
          </p:cNvSpPr>
          <p:nvPr/>
        </p:nvSpPr>
        <p:spPr>
          <a:xfrm>
            <a:off x="8077653" y="2720584"/>
            <a:ext cx="612000" cy="257861"/>
          </a:xfrm>
          <a:prstGeom prst="ellipse">
            <a:avLst/>
          </a:prstGeom>
          <a:ln w="57150">
            <a:solidFill>
              <a:srgbClr val="CC0000"/>
            </a:solidFill>
          </a:ln>
        </p:spPr>
        <p:style>
          <a:lnRef idx="2">
            <a:schemeClr val="accent2"/>
          </a:lnRef>
          <a:fillRef idx="1">
            <a:schemeClr val="lt1"/>
          </a:fillRef>
          <a:effectRef idx="0">
            <a:schemeClr val="accent2"/>
          </a:effectRef>
          <a:fontRef idx="minor">
            <a:schemeClr val="dk1"/>
          </a:fontRef>
        </p:style>
        <p:txBody>
          <a:bodyPr wrap="square" lIns="0" tIns="0" rIns="0" bIns="0" numCol="1" anchor="ctr" anchorCtr="0">
            <a:noAutofit/>
          </a:bodyPr>
          <a:lstStyle/>
          <a:p>
            <a:pPr algn="ctr">
              <a:lnSpc>
                <a:spcPts val="1500"/>
              </a:lnSpc>
              <a:defRPr sz="3000" b="1">
                <a:solidFill>
                  <a:srgbClr val="1C4598"/>
                </a:solidFill>
                <a:latin typeface="Arial"/>
                <a:ea typeface="Arial"/>
                <a:cs typeface="Arial"/>
                <a:sym typeface="Arial"/>
              </a:defRPr>
            </a:pPr>
            <a:r>
              <a:rPr lang="it-IT" sz="1400" dirty="0">
                <a:ln w="0"/>
                <a:solidFill>
                  <a:schemeClr val="accent1"/>
                </a:solidFill>
                <a:effectLst>
                  <a:outerShdw blurRad="38100" dist="25400" dir="5400000" algn="ctr" rotWithShape="0">
                    <a:srgbClr val="6E747A">
                      <a:alpha val="43000"/>
                    </a:srgbClr>
                  </a:outerShdw>
                </a:effectLst>
                <a:latin typeface="+mj-lt"/>
              </a:rPr>
              <a:t>117,7</a:t>
            </a:r>
            <a:endParaRPr sz="1400" dirty="0">
              <a:ln w="0"/>
              <a:solidFill>
                <a:schemeClr val="accent1"/>
              </a:solidFill>
              <a:effectLst>
                <a:outerShdw blurRad="38100" dist="25400" dir="5400000" algn="ctr" rotWithShape="0">
                  <a:srgbClr val="6E747A">
                    <a:alpha val="43000"/>
                  </a:srgbClr>
                </a:outerShdw>
              </a:effectLst>
              <a:latin typeface="+mj-lt"/>
            </a:endParaRPr>
          </a:p>
        </p:txBody>
      </p:sp>
      <p:sp>
        <p:nvSpPr>
          <p:cNvPr id="62" name="Rettangolo arrotondato 61"/>
          <p:cNvSpPr/>
          <p:nvPr/>
        </p:nvSpPr>
        <p:spPr>
          <a:xfrm>
            <a:off x="6554866" y="3507309"/>
            <a:ext cx="1418462" cy="26008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defTabSz="914263"/>
            <a:r>
              <a:rPr lang="it-IT" sz="1600" b="1" dirty="0">
                <a:solidFill>
                  <a:schemeClr val="bg1">
                    <a:lumMod val="50000"/>
                  </a:schemeClr>
                </a:solidFill>
                <a:latin typeface="+mj-lt"/>
              </a:rPr>
              <a:t>Altri Piani</a:t>
            </a:r>
          </a:p>
        </p:txBody>
      </p:sp>
      <p:sp>
        <p:nvSpPr>
          <p:cNvPr id="63" name="Shape 455"/>
          <p:cNvSpPr>
            <a:spLocks noChangeAspect="1"/>
          </p:cNvSpPr>
          <p:nvPr/>
        </p:nvSpPr>
        <p:spPr>
          <a:xfrm>
            <a:off x="8077653" y="3500564"/>
            <a:ext cx="612000" cy="257861"/>
          </a:xfrm>
          <a:prstGeom prst="ellipse">
            <a:avLst/>
          </a:prstGeom>
          <a:ln w="57150">
            <a:solidFill>
              <a:srgbClr val="CC0000"/>
            </a:solidFill>
          </a:ln>
        </p:spPr>
        <p:style>
          <a:lnRef idx="2">
            <a:schemeClr val="accent2"/>
          </a:lnRef>
          <a:fillRef idx="1">
            <a:schemeClr val="lt1"/>
          </a:fillRef>
          <a:effectRef idx="0">
            <a:schemeClr val="accent2"/>
          </a:effectRef>
          <a:fontRef idx="minor">
            <a:schemeClr val="dk1"/>
          </a:fontRef>
        </p:style>
        <p:txBody>
          <a:bodyPr wrap="square" lIns="0" tIns="0" rIns="0" bIns="0" numCol="1" anchor="ctr" anchorCtr="0">
            <a:noAutofit/>
          </a:bodyPr>
          <a:lstStyle/>
          <a:p>
            <a:pPr algn="ctr">
              <a:lnSpc>
                <a:spcPts val="1500"/>
              </a:lnSpc>
              <a:defRPr sz="3000" b="1">
                <a:solidFill>
                  <a:srgbClr val="1C4598"/>
                </a:solidFill>
                <a:latin typeface="Arial"/>
                <a:ea typeface="Arial"/>
                <a:cs typeface="Arial"/>
                <a:sym typeface="Arial"/>
              </a:defRPr>
            </a:pPr>
            <a:r>
              <a:rPr lang="it-IT" sz="1400" dirty="0">
                <a:ln w="0"/>
                <a:solidFill>
                  <a:schemeClr val="accent1"/>
                </a:solidFill>
                <a:effectLst>
                  <a:outerShdw blurRad="38100" dist="25400" dir="5400000" algn="ctr" rotWithShape="0">
                    <a:srgbClr val="6E747A">
                      <a:alpha val="43000"/>
                    </a:srgbClr>
                  </a:outerShdw>
                </a:effectLst>
                <a:latin typeface="+mj-lt"/>
              </a:rPr>
              <a:t>22,9</a:t>
            </a:r>
            <a:endParaRPr sz="1400" dirty="0">
              <a:ln w="0"/>
              <a:solidFill>
                <a:schemeClr val="accent1"/>
              </a:solidFill>
              <a:effectLst>
                <a:outerShdw blurRad="38100" dist="25400" dir="5400000" algn="ctr" rotWithShape="0">
                  <a:srgbClr val="6E747A">
                    <a:alpha val="43000"/>
                  </a:srgbClr>
                </a:outerShdw>
              </a:effectLst>
              <a:latin typeface="+mj-lt"/>
            </a:endParaRPr>
          </a:p>
        </p:txBody>
      </p:sp>
      <p:sp>
        <p:nvSpPr>
          <p:cNvPr id="64" name="CasellaDiTesto 63"/>
          <p:cNvSpPr txBox="1"/>
          <p:nvPr/>
        </p:nvSpPr>
        <p:spPr>
          <a:xfrm>
            <a:off x="6480403" y="1329810"/>
            <a:ext cx="2517339" cy="276999"/>
          </a:xfrm>
          <a:prstGeom prst="rect">
            <a:avLst/>
          </a:prstGeom>
          <a:noFill/>
        </p:spPr>
        <p:txBody>
          <a:bodyPr wrap="square" rtlCol="0">
            <a:spAutoFit/>
          </a:bodyPr>
          <a:lstStyle/>
          <a:p>
            <a:r>
              <a:rPr lang="it-IT" sz="1200" b="1" dirty="0">
                <a:solidFill>
                  <a:schemeClr val="tx2"/>
                </a:solidFill>
              </a:rPr>
              <a:t>Piani di finanziamento</a:t>
            </a:r>
          </a:p>
        </p:txBody>
      </p:sp>
      <p:sp>
        <p:nvSpPr>
          <p:cNvPr id="65" name="Parentesi graffa aperta 64"/>
          <p:cNvSpPr/>
          <p:nvPr/>
        </p:nvSpPr>
        <p:spPr>
          <a:xfrm>
            <a:off x="6217920" y="1381028"/>
            <a:ext cx="336946" cy="4058238"/>
          </a:xfrm>
          <a:prstGeom prst="leftBrace">
            <a:avLst>
              <a:gd name="adj1" fmla="val 8333"/>
              <a:gd name="adj2" fmla="val 37689"/>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it-IT"/>
          </a:p>
        </p:txBody>
      </p:sp>
      <p:sp>
        <p:nvSpPr>
          <p:cNvPr id="26" name="Rettangolo arrotondato 25"/>
          <p:cNvSpPr/>
          <p:nvPr/>
        </p:nvSpPr>
        <p:spPr>
          <a:xfrm>
            <a:off x="6554090" y="3079933"/>
            <a:ext cx="1418462" cy="33446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defTabSz="914263"/>
            <a:r>
              <a:rPr lang="it-IT" sz="1200" b="1" dirty="0" err="1">
                <a:solidFill>
                  <a:schemeClr val="bg1">
                    <a:lumMod val="50000"/>
                  </a:schemeClr>
                </a:solidFill>
              </a:rPr>
              <a:t>CdP</a:t>
            </a:r>
            <a:r>
              <a:rPr lang="it-IT" sz="1200" b="1" dirty="0">
                <a:solidFill>
                  <a:schemeClr val="bg1">
                    <a:lumMod val="50000"/>
                  </a:schemeClr>
                </a:solidFill>
              </a:rPr>
              <a:t> 16/20 – Piano Aggiuntivo</a:t>
            </a:r>
          </a:p>
        </p:txBody>
      </p:sp>
      <p:sp>
        <p:nvSpPr>
          <p:cNvPr id="27" name="Shape 455"/>
          <p:cNvSpPr>
            <a:spLocks noChangeAspect="1"/>
          </p:cNvSpPr>
          <p:nvPr/>
        </p:nvSpPr>
        <p:spPr>
          <a:xfrm>
            <a:off x="8076877" y="3113526"/>
            <a:ext cx="612000" cy="257861"/>
          </a:xfrm>
          <a:prstGeom prst="ellipse">
            <a:avLst/>
          </a:prstGeom>
          <a:ln w="57150">
            <a:solidFill>
              <a:srgbClr val="CC0000"/>
            </a:solidFill>
          </a:ln>
        </p:spPr>
        <p:style>
          <a:lnRef idx="2">
            <a:schemeClr val="accent2"/>
          </a:lnRef>
          <a:fillRef idx="1">
            <a:schemeClr val="lt1"/>
          </a:fillRef>
          <a:effectRef idx="0">
            <a:schemeClr val="accent2"/>
          </a:effectRef>
          <a:fontRef idx="minor">
            <a:schemeClr val="dk1"/>
          </a:fontRef>
        </p:style>
        <p:txBody>
          <a:bodyPr wrap="square" lIns="0" tIns="0" rIns="0" bIns="0" numCol="1" anchor="ctr" anchorCtr="0">
            <a:noAutofit/>
          </a:bodyPr>
          <a:lstStyle/>
          <a:p>
            <a:pPr algn="ctr">
              <a:lnSpc>
                <a:spcPts val="1500"/>
              </a:lnSpc>
              <a:defRPr sz="3000" b="1">
                <a:solidFill>
                  <a:srgbClr val="1C4598"/>
                </a:solidFill>
                <a:latin typeface="Arial"/>
                <a:ea typeface="Arial"/>
                <a:cs typeface="Arial"/>
                <a:sym typeface="Arial"/>
              </a:defRPr>
            </a:pPr>
            <a:r>
              <a:rPr lang="it-IT" sz="1400" dirty="0">
                <a:ln w="0"/>
                <a:solidFill>
                  <a:schemeClr val="accent1"/>
                </a:solidFill>
                <a:effectLst>
                  <a:outerShdw blurRad="38100" dist="25400" dir="5400000" algn="ctr" rotWithShape="0">
                    <a:srgbClr val="6E747A">
                      <a:alpha val="43000"/>
                    </a:srgbClr>
                  </a:outerShdw>
                </a:effectLst>
                <a:latin typeface="+mj-lt"/>
              </a:rPr>
              <a:t>124,4</a:t>
            </a:r>
          </a:p>
        </p:txBody>
      </p:sp>
      <p:sp>
        <p:nvSpPr>
          <p:cNvPr id="28" name="Rettangolo arrotondato 27"/>
          <p:cNvSpPr/>
          <p:nvPr/>
        </p:nvSpPr>
        <p:spPr>
          <a:xfrm>
            <a:off x="6553310" y="4640068"/>
            <a:ext cx="1418462" cy="322771"/>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defTabSz="914263"/>
            <a:r>
              <a:rPr lang="it-IT" sz="1200" b="1" dirty="0">
                <a:solidFill>
                  <a:schemeClr val="bg1">
                    <a:lumMod val="50000"/>
                  </a:schemeClr>
                </a:solidFill>
                <a:latin typeface="+mj-lt"/>
              </a:rPr>
              <a:t>F.I. 2020 e L.B. 2021</a:t>
            </a:r>
          </a:p>
        </p:txBody>
      </p:sp>
      <p:sp>
        <p:nvSpPr>
          <p:cNvPr id="29" name="Shape 455"/>
          <p:cNvSpPr>
            <a:spLocks noChangeAspect="1"/>
          </p:cNvSpPr>
          <p:nvPr/>
        </p:nvSpPr>
        <p:spPr>
          <a:xfrm>
            <a:off x="8076097" y="4660216"/>
            <a:ext cx="612000" cy="257861"/>
          </a:xfrm>
          <a:prstGeom prst="ellipse">
            <a:avLst/>
          </a:prstGeom>
          <a:ln w="57150">
            <a:solidFill>
              <a:srgbClr val="CC0000"/>
            </a:solidFill>
          </a:ln>
        </p:spPr>
        <p:style>
          <a:lnRef idx="2">
            <a:schemeClr val="accent2"/>
          </a:lnRef>
          <a:fillRef idx="1">
            <a:schemeClr val="lt1"/>
          </a:fillRef>
          <a:effectRef idx="0">
            <a:schemeClr val="accent2"/>
          </a:effectRef>
          <a:fontRef idx="minor">
            <a:schemeClr val="dk1"/>
          </a:fontRef>
        </p:style>
        <p:txBody>
          <a:bodyPr wrap="square" lIns="0" tIns="0" rIns="0" bIns="0" numCol="1" anchor="ctr" anchorCtr="0">
            <a:noAutofit/>
          </a:bodyPr>
          <a:lstStyle/>
          <a:p>
            <a:pPr algn="ctr">
              <a:lnSpc>
                <a:spcPts val="1500"/>
              </a:lnSpc>
              <a:defRPr sz="3000" b="1">
                <a:solidFill>
                  <a:srgbClr val="1C4598"/>
                </a:solidFill>
                <a:latin typeface="Arial"/>
                <a:ea typeface="Arial"/>
                <a:cs typeface="Arial"/>
                <a:sym typeface="Arial"/>
              </a:defRPr>
            </a:pPr>
            <a:r>
              <a:rPr lang="it-IT" sz="1400" dirty="0">
                <a:ln w="0"/>
                <a:solidFill>
                  <a:schemeClr val="accent1"/>
                </a:solidFill>
                <a:effectLst>
                  <a:outerShdw blurRad="38100" dist="25400" dir="5400000" algn="ctr" rotWithShape="0">
                    <a:srgbClr val="6E747A">
                      <a:alpha val="43000"/>
                    </a:srgbClr>
                  </a:outerShdw>
                </a:effectLst>
                <a:latin typeface="+mj-lt"/>
              </a:rPr>
              <a:t>72,8</a:t>
            </a:r>
          </a:p>
        </p:txBody>
      </p:sp>
      <p:sp>
        <p:nvSpPr>
          <p:cNvPr id="30" name="Rettangolo arrotondato 29"/>
          <p:cNvSpPr/>
          <p:nvPr/>
        </p:nvSpPr>
        <p:spPr>
          <a:xfrm>
            <a:off x="6553248" y="5062603"/>
            <a:ext cx="1418462" cy="26008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defTabSz="914263"/>
            <a:r>
              <a:rPr lang="it-IT" sz="1600" b="1" dirty="0">
                <a:solidFill>
                  <a:schemeClr val="bg1">
                    <a:lumMod val="50000"/>
                  </a:schemeClr>
                </a:solidFill>
                <a:latin typeface="+mj-lt"/>
              </a:rPr>
              <a:t>Smart Road</a:t>
            </a:r>
          </a:p>
        </p:txBody>
      </p:sp>
      <p:sp>
        <p:nvSpPr>
          <p:cNvPr id="31" name="Shape 455"/>
          <p:cNvSpPr>
            <a:spLocks noChangeAspect="1"/>
          </p:cNvSpPr>
          <p:nvPr/>
        </p:nvSpPr>
        <p:spPr>
          <a:xfrm>
            <a:off x="8076035" y="5055858"/>
            <a:ext cx="612000" cy="257861"/>
          </a:xfrm>
          <a:prstGeom prst="ellipse">
            <a:avLst/>
          </a:prstGeom>
          <a:ln w="57150">
            <a:solidFill>
              <a:srgbClr val="CC0000"/>
            </a:solidFill>
          </a:ln>
        </p:spPr>
        <p:style>
          <a:lnRef idx="2">
            <a:schemeClr val="accent2"/>
          </a:lnRef>
          <a:fillRef idx="1">
            <a:schemeClr val="lt1"/>
          </a:fillRef>
          <a:effectRef idx="0">
            <a:schemeClr val="accent2"/>
          </a:effectRef>
          <a:fontRef idx="minor">
            <a:schemeClr val="dk1"/>
          </a:fontRef>
        </p:style>
        <p:txBody>
          <a:bodyPr wrap="square" lIns="0" tIns="0" rIns="0" bIns="0" numCol="1" anchor="ctr" anchorCtr="0">
            <a:noAutofit/>
          </a:bodyPr>
          <a:lstStyle/>
          <a:p>
            <a:pPr algn="ctr">
              <a:lnSpc>
                <a:spcPts val="1500"/>
              </a:lnSpc>
              <a:defRPr sz="3000" b="1">
                <a:solidFill>
                  <a:srgbClr val="1C4598"/>
                </a:solidFill>
                <a:latin typeface="Arial"/>
                <a:ea typeface="Arial"/>
                <a:cs typeface="Arial"/>
                <a:sym typeface="Arial"/>
              </a:defRPr>
            </a:pPr>
            <a:r>
              <a:rPr lang="it-IT" sz="1400">
                <a:ln w="0"/>
                <a:solidFill>
                  <a:schemeClr val="accent1"/>
                </a:solidFill>
                <a:effectLst>
                  <a:outerShdw blurRad="38100" dist="25400" dir="5400000" algn="ctr" rotWithShape="0">
                    <a:srgbClr val="6E747A">
                      <a:alpha val="43000"/>
                    </a:srgbClr>
                  </a:outerShdw>
                </a:effectLst>
                <a:latin typeface="+mj-lt"/>
              </a:rPr>
              <a:t>54,7</a:t>
            </a:r>
            <a:endParaRPr lang="it-IT" sz="1400" dirty="0">
              <a:ln w="0"/>
              <a:solidFill>
                <a:schemeClr val="accent1"/>
              </a:solidFill>
              <a:effectLst>
                <a:outerShdw blurRad="38100" dist="25400" dir="5400000" algn="ctr" rotWithShape="0">
                  <a:srgbClr val="6E747A">
                    <a:alpha val="43000"/>
                  </a:srgbClr>
                </a:outerShdw>
              </a:effectLst>
              <a:latin typeface="+mj-lt"/>
            </a:endParaRPr>
          </a:p>
        </p:txBody>
      </p:sp>
      <p:sp>
        <p:nvSpPr>
          <p:cNvPr id="32" name="Rettangolo arrotondato 31"/>
          <p:cNvSpPr/>
          <p:nvPr/>
        </p:nvSpPr>
        <p:spPr>
          <a:xfrm>
            <a:off x="6548832" y="3889573"/>
            <a:ext cx="1418462" cy="26008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defTabSz="914263"/>
            <a:r>
              <a:rPr lang="it-IT" sz="1600" b="1" dirty="0">
                <a:solidFill>
                  <a:schemeClr val="bg1">
                    <a:lumMod val="50000"/>
                  </a:schemeClr>
                </a:solidFill>
                <a:latin typeface="+mj-lt"/>
              </a:rPr>
              <a:t>Sisma</a:t>
            </a:r>
          </a:p>
        </p:txBody>
      </p:sp>
      <p:sp>
        <p:nvSpPr>
          <p:cNvPr id="33" name="Shape 455"/>
          <p:cNvSpPr>
            <a:spLocks noChangeAspect="1"/>
          </p:cNvSpPr>
          <p:nvPr/>
        </p:nvSpPr>
        <p:spPr>
          <a:xfrm>
            <a:off x="8071619" y="3882828"/>
            <a:ext cx="612000" cy="257861"/>
          </a:xfrm>
          <a:prstGeom prst="ellipse">
            <a:avLst/>
          </a:prstGeom>
          <a:ln w="57150">
            <a:solidFill>
              <a:srgbClr val="CC0000"/>
            </a:solidFill>
          </a:ln>
        </p:spPr>
        <p:style>
          <a:lnRef idx="2">
            <a:schemeClr val="accent2"/>
          </a:lnRef>
          <a:fillRef idx="1">
            <a:schemeClr val="lt1"/>
          </a:fillRef>
          <a:effectRef idx="0">
            <a:schemeClr val="accent2"/>
          </a:effectRef>
          <a:fontRef idx="minor">
            <a:schemeClr val="dk1"/>
          </a:fontRef>
        </p:style>
        <p:txBody>
          <a:bodyPr wrap="square" lIns="0" tIns="0" rIns="0" bIns="0" numCol="1" anchor="ctr" anchorCtr="0">
            <a:noAutofit/>
          </a:bodyPr>
          <a:lstStyle/>
          <a:p>
            <a:pPr algn="ctr">
              <a:lnSpc>
                <a:spcPts val="1500"/>
              </a:lnSpc>
              <a:defRPr sz="3000" b="1">
                <a:solidFill>
                  <a:srgbClr val="1C4598"/>
                </a:solidFill>
                <a:latin typeface="Arial"/>
                <a:ea typeface="Arial"/>
                <a:cs typeface="Arial"/>
                <a:sym typeface="Arial"/>
              </a:defRPr>
            </a:pPr>
            <a:r>
              <a:rPr lang="it-IT" sz="1400" dirty="0">
                <a:ln w="0"/>
                <a:solidFill>
                  <a:schemeClr val="accent1"/>
                </a:solidFill>
                <a:effectLst>
                  <a:outerShdw blurRad="38100" dist="25400" dir="5400000" algn="ctr" rotWithShape="0">
                    <a:srgbClr val="6E747A">
                      <a:alpha val="43000"/>
                    </a:srgbClr>
                  </a:outerShdw>
                </a:effectLst>
                <a:latin typeface="+mj-lt"/>
              </a:rPr>
              <a:t>33,9</a:t>
            </a:r>
          </a:p>
        </p:txBody>
      </p:sp>
      <p:sp>
        <p:nvSpPr>
          <p:cNvPr id="34" name="Rettangolo arrotondato 33"/>
          <p:cNvSpPr/>
          <p:nvPr/>
        </p:nvSpPr>
        <p:spPr>
          <a:xfrm>
            <a:off x="6540681" y="4262903"/>
            <a:ext cx="1418462" cy="26008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defTabSz="914263"/>
            <a:r>
              <a:rPr lang="it-IT" sz="1100" b="1" dirty="0">
                <a:solidFill>
                  <a:schemeClr val="bg1">
                    <a:lumMod val="50000"/>
                  </a:schemeClr>
                </a:solidFill>
                <a:latin typeface="+mj-lt"/>
              </a:rPr>
              <a:t>SS4 + PNRR</a:t>
            </a:r>
          </a:p>
        </p:txBody>
      </p:sp>
      <p:sp>
        <p:nvSpPr>
          <p:cNvPr id="35" name="Shape 455"/>
          <p:cNvSpPr>
            <a:spLocks noChangeAspect="1"/>
          </p:cNvSpPr>
          <p:nvPr/>
        </p:nvSpPr>
        <p:spPr>
          <a:xfrm>
            <a:off x="8063468" y="4256158"/>
            <a:ext cx="612000" cy="257861"/>
          </a:xfrm>
          <a:prstGeom prst="ellipse">
            <a:avLst/>
          </a:prstGeom>
          <a:ln w="57150">
            <a:solidFill>
              <a:srgbClr val="CC0000"/>
            </a:solidFill>
          </a:ln>
        </p:spPr>
        <p:style>
          <a:lnRef idx="2">
            <a:schemeClr val="accent2"/>
          </a:lnRef>
          <a:fillRef idx="1">
            <a:schemeClr val="lt1"/>
          </a:fillRef>
          <a:effectRef idx="0">
            <a:schemeClr val="accent2"/>
          </a:effectRef>
          <a:fontRef idx="minor">
            <a:schemeClr val="dk1"/>
          </a:fontRef>
        </p:style>
        <p:txBody>
          <a:bodyPr wrap="square" lIns="0" tIns="0" rIns="0" bIns="0" numCol="1" anchor="ctr" anchorCtr="0">
            <a:noAutofit/>
          </a:bodyPr>
          <a:lstStyle/>
          <a:p>
            <a:pPr algn="ctr">
              <a:lnSpc>
                <a:spcPts val="1500"/>
              </a:lnSpc>
              <a:defRPr sz="3000" b="1">
                <a:solidFill>
                  <a:srgbClr val="1C4598"/>
                </a:solidFill>
                <a:latin typeface="Arial"/>
                <a:ea typeface="Arial"/>
                <a:cs typeface="Arial"/>
                <a:sym typeface="Arial"/>
              </a:defRPr>
            </a:pPr>
            <a:r>
              <a:rPr lang="it-IT" sz="1400" dirty="0">
                <a:ln w="0"/>
                <a:solidFill>
                  <a:schemeClr val="accent1"/>
                </a:solidFill>
                <a:effectLst>
                  <a:outerShdw blurRad="38100" dist="25400" dir="5400000" algn="ctr" rotWithShape="0">
                    <a:srgbClr val="6E747A">
                      <a:alpha val="43000"/>
                    </a:srgbClr>
                  </a:outerShdw>
                </a:effectLst>
                <a:latin typeface="+mj-lt"/>
              </a:rPr>
              <a:t>113,3</a:t>
            </a:r>
          </a:p>
        </p:txBody>
      </p:sp>
      <p:sp>
        <p:nvSpPr>
          <p:cNvPr id="49" name="CasellaDiTesto 48"/>
          <p:cNvSpPr txBox="1"/>
          <p:nvPr/>
        </p:nvSpPr>
        <p:spPr>
          <a:xfrm>
            <a:off x="532648" y="2781121"/>
            <a:ext cx="2517339" cy="276999"/>
          </a:xfrm>
          <a:prstGeom prst="rect">
            <a:avLst/>
          </a:prstGeom>
          <a:noFill/>
        </p:spPr>
        <p:txBody>
          <a:bodyPr wrap="square" rtlCol="0">
            <a:spAutoFit/>
          </a:bodyPr>
          <a:lstStyle/>
          <a:p>
            <a:r>
              <a:rPr lang="it-IT" sz="1200" b="1" u="sng" dirty="0">
                <a:solidFill>
                  <a:schemeClr val="tx2"/>
                </a:solidFill>
              </a:rPr>
              <a:t>50% (684 M.€) finanziato </a:t>
            </a:r>
            <a:r>
              <a:rPr lang="it-IT" sz="1200" b="1" u="sng" dirty="0" err="1">
                <a:solidFill>
                  <a:schemeClr val="tx2"/>
                </a:solidFill>
              </a:rPr>
              <a:t>CdP</a:t>
            </a:r>
            <a:endParaRPr lang="it-IT" sz="800" b="1" dirty="0">
              <a:solidFill>
                <a:schemeClr val="tx2"/>
              </a:solidFill>
            </a:endParaRPr>
          </a:p>
        </p:txBody>
      </p:sp>
      <p:graphicFrame>
        <p:nvGraphicFramePr>
          <p:cNvPr id="36" name="Diagramma 35"/>
          <p:cNvGraphicFramePr/>
          <p:nvPr>
            <p:extLst>
              <p:ext uri="{D42A27DB-BD31-4B8C-83A1-F6EECF244321}">
                <p14:modId xmlns:p14="http://schemas.microsoft.com/office/powerpoint/2010/main" val="2826712888"/>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7" name="Shape 455"/>
          <p:cNvSpPr>
            <a:spLocks noChangeAspect="1"/>
          </p:cNvSpPr>
          <p:nvPr/>
        </p:nvSpPr>
        <p:spPr>
          <a:xfrm>
            <a:off x="2857149" y="4185825"/>
            <a:ext cx="2210151" cy="713735"/>
          </a:xfrm>
          <a:prstGeom prst="ellipse">
            <a:avLst/>
          </a:prstGeom>
          <a:ln w="57150">
            <a:solidFill>
              <a:srgbClr val="00B050"/>
            </a:solidFill>
          </a:ln>
        </p:spPr>
        <p:style>
          <a:lnRef idx="2">
            <a:schemeClr val="accent2"/>
          </a:lnRef>
          <a:fillRef idx="1">
            <a:schemeClr val="lt1"/>
          </a:fillRef>
          <a:effectRef idx="0">
            <a:schemeClr val="accent2"/>
          </a:effectRef>
          <a:fontRef idx="minor">
            <a:schemeClr val="dk1"/>
          </a:fontRef>
        </p:style>
        <p:txBody>
          <a:bodyPr wrap="square" lIns="0" tIns="0" rIns="0" bIns="0" numCol="1" anchor="ctr" anchorCtr="0">
            <a:noAutofit/>
          </a:bodyPr>
          <a:lstStyle/>
          <a:p>
            <a:pPr algn="ctr">
              <a:lnSpc>
                <a:spcPts val="1500"/>
              </a:lnSpc>
              <a:defRPr sz="3000" b="1">
                <a:solidFill>
                  <a:srgbClr val="1C4598"/>
                </a:solidFill>
                <a:latin typeface="Arial"/>
                <a:ea typeface="Arial"/>
                <a:cs typeface="Arial"/>
                <a:sym typeface="Arial"/>
              </a:defRPr>
            </a:pPr>
            <a:r>
              <a:rPr lang="it-IT" sz="1200" dirty="0">
                <a:ln w="0"/>
                <a:solidFill>
                  <a:schemeClr val="accent1"/>
                </a:solidFill>
                <a:effectLst>
                  <a:outerShdw blurRad="38100" dist="25400" dir="5400000" algn="ctr" rotWithShape="0">
                    <a:srgbClr val="6E747A">
                      <a:alpha val="43000"/>
                    </a:srgbClr>
                  </a:outerShdw>
                </a:effectLst>
                <a:latin typeface="+mj-lt"/>
              </a:rPr>
              <a:t>di cui 1 292 M.€</a:t>
            </a:r>
          </a:p>
          <a:p>
            <a:pPr algn="ctr">
              <a:lnSpc>
                <a:spcPts val="1500"/>
              </a:lnSpc>
              <a:defRPr sz="3000" b="1">
                <a:solidFill>
                  <a:srgbClr val="1C4598"/>
                </a:solidFill>
                <a:latin typeface="Arial"/>
                <a:ea typeface="Arial"/>
                <a:cs typeface="Arial"/>
                <a:sym typeface="Arial"/>
              </a:defRPr>
            </a:pPr>
            <a:r>
              <a:rPr lang="it-IT" sz="1200" dirty="0">
                <a:ln w="0"/>
                <a:solidFill>
                  <a:schemeClr val="accent1"/>
                </a:solidFill>
                <a:effectLst>
                  <a:outerShdw blurRad="38100" dist="25400" dir="5400000" algn="ctr" rotWithShape="0">
                    <a:srgbClr val="6E747A">
                      <a:alpha val="43000"/>
                    </a:srgbClr>
                  </a:outerShdw>
                </a:effectLst>
                <a:latin typeface="+mj-lt"/>
              </a:rPr>
              <a:t> Interventi commissariati</a:t>
            </a:r>
          </a:p>
        </p:txBody>
      </p:sp>
    </p:spTree>
    <p:extLst>
      <p:ext uri="{BB962C8B-B14F-4D97-AF65-F5344CB8AC3E}">
        <p14:creationId xmlns:p14="http://schemas.microsoft.com/office/powerpoint/2010/main" val="2179481990"/>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txBox="1">
            <a:spLocks/>
          </p:cNvSpPr>
          <p:nvPr/>
        </p:nvSpPr>
        <p:spPr>
          <a:xfrm>
            <a:off x="313544" y="982750"/>
            <a:ext cx="8382465" cy="529326"/>
          </a:xfrm>
          <a:prstGeom prst="rect">
            <a:avLst/>
          </a:prstGeom>
        </p:spPr>
        <p:txBody>
          <a:bodyPr/>
          <a:lst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a:lstStyle>
          <a:p>
            <a:pPr marL="257175" indent="-257175" defTabSz="685800" eaLnBrk="0" fontAlgn="base" hangingPunct="0">
              <a:lnSpc>
                <a:spcPct val="50000"/>
              </a:lnSpc>
              <a:spcBef>
                <a:spcPts val="900"/>
              </a:spcBef>
              <a:spcAft>
                <a:spcPct val="0"/>
              </a:spcAft>
              <a:defRPr/>
            </a:pPr>
            <a:r>
              <a:rPr lang="it-IT" sz="2000" dirty="0">
                <a:solidFill>
                  <a:srgbClr val="C00000"/>
                </a:solidFill>
              </a:rPr>
              <a:t>Manutenzione Programmata</a:t>
            </a:r>
          </a:p>
          <a:p>
            <a:pPr marL="257175" indent="-257175" defTabSz="685800" eaLnBrk="0" fontAlgn="base" hangingPunct="0">
              <a:lnSpc>
                <a:spcPct val="50000"/>
              </a:lnSpc>
              <a:spcBef>
                <a:spcPts val="900"/>
              </a:spcBef>
              <a:spcAft>
                <a:spcPct val="0"/>
              </a:spcAft>
              <a:defRPr/>
            </a:pPr>
            <a:r>
              <a:rPr lang="it-IT" sz="2000" dirty="0">
                <a:solidFill>
                  <a:srgbClr val="C00000"/>
                </a:solidFill>
              </a:rPr>
              <a:t>Stato Avanzamento Commesse</a:t>
            </a:r>
          </a:p>
        </p:txBody>
      </p:sp>
      <p:sp>
        <p:nvSpPr>
          <p:cNvPr id="22" name="CasellaDiTesto 21"/>
          <p:cNvSpPr txBox="1"/>
          <p:nvPr/>
        </p:nvSpPr>
        <p:spPr>
          <a:xfrm>
            <a:off x="313544" y="1479605"/>
            <a:ext cx="1101437" cy="253916"/>
          </a:xfrm>
          <a:prstGeom prst="rect">
            <a:avLst/>
          </a:prstGeom>
          <a:noFill/>
        </p:spPr>
        <p:txBody>
          <a:bodyPr wrap="square" rtlCol="0">
            <a:spAutoFit/>
          </a:bodyPr>
          <a:lstStyle/>
          <a:p>
            <a:r>
              <a:rPr lang="it-IT" sz="1050" b="1" dirty="0"/>
              <a:t>€/milioni</a:t>
            </a:r>
          </a:p>
        </p:txBody>
      </p:sp>
      <p:graphicFrame>
        <p:nvGraphicFramePr>
          <p:cNvPr id="6" name="Grafico 5"/>
          <p:cNvGraphicFramePr>
            <a:graphicFrameLocks/>
          </p:cNvGraphicFramePr>
          <p:nvPr/>
        </p:nvGraphicFramePr>
        <p:xfrm>
          <a:off x="462812" y="1479605"/>
          <a:ext cx="8082733" cy="38705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Diagramma 6"/>
          <p:cNvGraphicFramePr/>
          <p:nvPr>
            <p:extLst>
              <p:ext uri="{D42A27DB-BD31-4B8C-83A1-F6EECF244321}">
                <p14:modId xmlns:p14="http://schemas.microsoft.com/office/powerpoint/2010/main" val="2826712888"/>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3205682"/>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magine 18"/>
          <p:cNvPicPr>
            <a:picLocks noChangeAspect="1"/>
          </p:cNvPicPr>
          <p:nvPr/>
        </p:nvPicPr>
        <p:blipFill rotWithShape="1">
          <a:blip r:embed="rId2">
            <a:extLst>
              <a:ext uri="{28A0092B-C50C-407E-A947-70E740481C1C}">
                <a14:useLocalDpi xmlns:a14="http://schemas.microsoft.com/office/drawing/2010/main" val="0"/>
              </a:ext>
            </a:extLst>
          </a:blip>
          <a:srcRect t="2405" b="2839"/>
          <a:stretch/>
        </p:blipFill>
        <p:spPr>
          <a:xfrm>
            <a:off x="2777795" y="1425415"/>
            <a:ext cx="5837034" cy="4177338"/>
          </a:xfrm>
          <a:prstGeom prst="rect">
            <a:avLst/>
          </a:prstGeom>
        </p:spPr>
      </p:pic>
      <p:sp>
        <p:nvSpPr>
          <p:cNvPr id="17" name="Rettangolo arrotondato 16"/>
          <p:cNvSpPr/>
          <p:nvPr/>
        </p:nvSpPr>
        <p:spPr>
          <a:xfrm>
            <a:off x="796198" y="3751270"/>
            <a:ext cx="2139605" cy="598205"/>
          </a:xfrm>
          <a:prstGeom prst="round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it-IT" sz="1200" b="1" dirty="0">
                <a:solidFill>
                  <a:schemeClr val="bg1">
                    <a:lumMod val="50000"/>
                  </a:schemeClr>
                </a:solidFill>
                <a:latin typeface="+mj-lt"/>
              </a:rPr>
              <a:t>INTERVENTI IN CORSO</a:t>
            </a:r>
          </a:p>
        </p:txBody>
      </p:sp>
      <p:sp>
        <p:nvSpPr>
          <p:cNvPr id="37" name="Rettangolo arrotondato 36"/>
          <p:cNvSpPr/>
          <p:nvPr/>
        </p:nvSpPr>
        <p:spPr>
          <a:xfrm>
            <a:off x="790201" y="1964413"/>
            <a:ext cx="2139605" cy="598205"/>
          </a:xfrm>
          <a:prstGeom prst="round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it-IT" sz="1200" b="1" dirty="0">
                <a:solidFill>
                  <a:schemeClr val="bg1">
                    <a:lumMod val="50000"/>
                  </a:schemeClr>
                </a:solidFill>
                <a:latin typeface="+mj-lt"/>
              </a:rPr>
              <a:t>INTERVENTI IN PROGETTAZIONE</a:t>
            </a:r>
          </a:p>
        </p:txBody>
      </p:sp>
      <p:sp>
        <p:nvSpPr>
          <p:cNvPr id="38" name="Shape 455"/>
          <p:cNvSpPr>
            <a:spLocks noChangeAspect="1"/>
          </p:cNvSpPr>
          <p:nvPr/>
        </p:nvSpPr>
        <p:spPr>
          <a:xfrm>
            <a:off x="259299" y="1925212"/>
            <a:ext cx="697384" cy="678168"/>
          </a:xfrm>
          <a:prstGeom prst="ellipse">
            <a:avLst/>
          </a:prstGeom>
          <a:ln w="57150"/>
        </p:spPr>
        <p:style>
          <a:lnRef idx="2">
            <a:schemeClr val="accent1"/>
          </a:lnRef>
          <a:fillRef idx="1">
            <a:schemeClr val="lt1"/>
          </a:fillRef>
          <a:effectRef idx="0">
            <a:schemeClr val="accent1"/>
          </a:effectRef>
          <a:fontRef idx="minor">
            <a:schemeClr val="dk1"/>
          </a:fontRef>
        </p:style>
        <p:txBody>
          <a:bodyPr wrap="square" lIns="0" tIns="0" rIns="0" bIns="0" numCol="1" anchor="ctr">
            <a:noAutofit/>
          </a:bodyPr>
          <a:lstStyle/>
          <a:p>
            <a:pPr algn="ctr">
              <a:lnSpc>
                <a:spcPts val="1500"/>
              </a:lnSpc>
              <a:defRPr sz="3000" b="1">
                <a:solidFill>
                  <a:srgbClr val="1C4598"/>
                </a:solidFill>
                <a:latin typeface="Arial"/>
                <a:ea typeface="Arial"/>
                <a:cs typeface="Arial"/>
                <a:sym typeface="Arial"/>
              </a:defRPr>
            </a:pPr>
            <a:r>
              <a:rPr lang="it-IT" sz="1600" dirty="0">
                <a:solidFill>
                  <a:schemeClr val="tx1">
                    <a:lumMod val="65000"/>
                    <a:lumOff val="35000"/>
                  </a:schemeClr>
                </a:solidFill>
                <a:latin typeface="+mj-lt"/>
              </a:rPr>
              <a:t>371,8</a:t>
            </a:r>
            <a:endParaRPr sz="1600" dirty="0">
              <a:solidFill>
                <a:schemeClr val="tx1">
                  <a:lumMod val="65000"/>
                  <a:lumOff val="35000"/>
                </a:schemeClr>
              </a:solidFill>
              <a:latin typeface="+mj-lt"/>
            </a:endParaRPr>
          </a:p>
        </p:txBody>
      </p:sp>
      <p:sp>
        <p:nvSpPr>
          <p:cNvPr id="39" name="CasellaDiTesto 38"/>
          <p:cNvSpPr txBox="1"/>
          <p:nvPr/>
        </p:nvSpPr>
        <p:spPr>
          <a:xfrm>
            <a:off x="222392" y="1594087"/>
            <a:ext cx="1468582" cy="276999"/>
          </a:xfrm>
          <a:prstGeom prst="rect">
            <a:avLst/>
          </a:prstGeom>
          <a:noFill/>
        </p:spPr>
        <p:txBody>
          <a:bodyPr wrap="square" rtlCol="0">
            <a:spAutoFit/>
          </a:bodyPr>
          <a:lstStyle/>
          <a:p>
            <a:r>
              <a:rPr lang="it-IT" sz="1200" b="1" dirty="0"/>
              <a:t>€/milioni</a:t>
            </a:r>
          </a:p>
        </p:txBody>
      </p:sp>
      <p:sp>
        <p:nvSpPr>
          <p:cNvPr id="40" name="Rettangolo 39"/>
          <p:cNvSpPr/>
          <p:nvPr/>
        </p:nvSpPr>
        <p:spPr>
          <a:xfrm>
            <a:off x="251730" y="1070359"/>
            <a:ext cx="5233484" cy="369332"/>
          </a:xfrm>
          <a:prstGeom prst="rect">
            <a:avLst/>
          </a:prstGeom>
        </p:spPr>
        <p:txBody>
          <a:bodyPr wrap="none">
            <a:spAutoFit/>
          </a:bodyPr>
          <a:lstStyle/>
          <a:p>
            <a:r>
              <a:rPr lang="it-IT" dirty="0">
                <a:solidFill>
                  <a:srgbClr val="C00000"/>
                </a:solidFill>
              </a:rPr>
              <a:t>Localizzazione Principali interventi nella Regione Lazio</a:t>
            </a:r>
          </a:p>
        </p:txBody>
      </p:sp>
      <p:sp>
        <p:nvSpPr>
          <p:cNvPr id="14" name="Rettangolo arrotondato 13"/>
          <p:cNvSpPr/>
          <p:nvPr/>
        </p:nvSpPr>
        <p:spPr>
          <a:xfrm>
            <a:off x="896471" y="2881716"/>
            <a:ext cx="2032053" cy="509694"/>
          </a:xfrm>
          <a:prstGeom prst="round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r>
              <a:rPr lang="it-IT" sz="1200" b="1" dirty="0">
                <a:solidFill>
                  <a:schemeClr val="bg1">
                    <a:lumMod val="50000"/>
                  </a:schemeClr>
                </a:solidFill>
                <a:latin typeface="+mj-lt"/>
              </a:rPr>
              <a:t>INTERVENTI DI </a:t>
            </a:r>
          </a:p>
          <a:p>
            <a:pPr algn="ctr" defTabSz="914263"/>
            <a:r>
              <a:rPr lang="it-IT" sz="1200" b="1" dirty="0">
                <a:solidFill>
                  <a:schemeClr val="bg1">
                    <a:lumMod val="50000"/>
                  </a:schemeClr>
                </a:solidFill>
                <a:latin typeface="+mj-lt"/>
              </a:rPr>
              <a:t>PROSSIMO AVVIO</a:t>
            </a:r>
          </a:p>
        </p:txBody>
      </p:sp>
      <p:sp>
        <p:nvSpPr>
          <p:cNvPr id="15" name="Shape 455"/>
          <p:cNvSpPr>
            <a:spLocks noChangeAspect="1"/>
          </p:cNvSpPr>
          <p:nvPr/>
        </p:nvSpPr>
        <p:spPr>
          <a:xfrm>
            <a:off x="259299" y="2814944"/>
            <a:ext cx="703381" cy="684000"/>
          </a:xfrm>
          <a:prstGeom prst="ellipse">
            <a:avLst/>
          </a:prstGeom>
          <a:ln w="57150">
            <a:solidFill>
              <a:srgbClr val="FF9900"/>
            </a:solidFill>
          </a:ln>
        </p:spPr>
        <p:style>
          <a:lnRef idx="2">
            <a:schemeClr val="accent4"/>
          </a:lnRef>
          <a:fillRef idx="1">
            <a:schemeClr val="lt1"/>
          </a:fillRef>
          <a:effectRef idx="0">
            <a:schemeClr val="accent4"/>
          </a:effectRef>
          <a:fontRef idx="minor">
            <a:schemeClr val="dk1"/>
          </a:fontRef>
        </p:style>
        <p:txBody>
          <a:bodyPr wrap="square" lIns="0" tIns="0" rIns="0" bIns="0" numCol="1" anchor="ctr">
            <a:noAutofit/>
          </a:bodyPr>
          <a:lstStyle/>
          <a:p>
            <a:pPr algn="ctr">
              <a:lnSpc>
                <a:spcPts val="1500"/>
              </a:lnSpc>
              <a:defRPr sz="3000" b="1">
                <a:solidFill>
                  <a:srgbClr val="1C4598"/>
                </a:solidFill>
                <a:latin typeface="Arial"/>
                <a:ea typeface="Arial"/>
                <a:cs typeface="Arial"/>
                <a:sym typeface="Arial"/>
              </a:defRPr>
            </a:pPr>
            <a:r>
              <a:rPr lang="it-IT" sz="1600" dirty="0">
                <a:solidFill>
                  <a:schemeClr val="tx1">
                    <a:lumMod val="65000"/>
                    <a:lumOff val="35000"/>
                  </a:schemeClr>
                </a:solidFill>
                <a:latin typeface="+mj-lt"/>
              </a:rPr>
              <a:t>123,9</a:t>
            </a:r>
            <a:endParaRPr sz="1600" dirty="0">
              <a:solidFill>
                <a:schemeClr val="tx1">
                  <a:lumMod val="65000"/>
                  <a:lumOff val="35000"/>
                </a:schemeClr>
              </a:solidFill>
              <a:latin typeface="+mj-lt"/>
            </a:endParaRPr>
          </a:p>
        </p:txBody>
      </p:sp>
      <p:sp>
        <p:nvSpPr>
          <p:cNvPr id="16" name="Rettangolo 15"/>
          <p:cNvSpPr/>
          <p:nvPr/>
        </p:nvSpPr>
        <p:spPr>
          <a:xfrm>
            <a:off x="256220" y="809734"/>
            <a:ext cx="2929969" cy="369332"/>
          </a:xfrm>
          <a:prstGeom prst="rect">
            <a:avLst/>
          </a:prstGeom>
        </p:spPr>
        <p:txBody>
          <a:bodyPr wrap="none">
            <a:spAutoFit/>
          </a:bodyPr>
          <a:lstStyle/>
          <a:p>
            <a:r>
              <a:rPr lang="it-IT" b="1" dirty="0">
                <a:solidFill>
                  <a:srgbClr val="C00000"/>
                </a:solidFill>
              </a:rPr>
              <a:t>Manutenzione Programmata</a:t>
            </a:r>
          </a:p>
        </p:txBody>
      </p:sp>
      <p:sp>
        <p:nvSpPr>
          <p:cNvPr id="13" name="Shape 455"/>
          <p:cNvSpPr>
            <a:spLocks noChangeAspect="1"/>
          </p:cNvSpPr>
          <p:nvPr/>
        </p:nvSpPr>
        <p:spPr>
          <a:xfrm>
            <a:off x="259299" y="3710508"/>
            <a:ext cx="710660" cy="691078"/>
          </a:xfrm>
          <a:prstGeom prst="ellipse">
            <a:avLst/>
          </a:prstGeom>
          <a:ln w="57150">
            <a:solidFill>
              <a:srgbClr val="00B050"/>
            </a:solidFill>
          </a:ln>
        </p:spPr>
        <p:style>
          <a:lnRef idx="2">
            <a:schemeClr val="accent5"/>
          </a:lnRef>
          <a:fillRef idx="1">
            <a:schemeClr val="lt1"/>
          </a:fillRef>
          <a:effectRef idx="0">
            <a:schemeClr val="accent5"/>
          </a:effectRef>
          <a:fontRef idx="minor">
            <a:schemeClr val="dk1"/>
          </a:fontRef>
        </p:style>
        <p:txBody>
          <a:bodyPr wrap="square" lIns="0" tIns="0" rIns="0" bIns="0" numCol="1" anchor="ctr">
            <a:noAutofit/>
          </a:bodyPr>
          <a:lstStyle/>
          <a:p>
            <a:pPr algn="ctr">
              <a:lnSpc>
                <a:spcPts val="1500"/>
              </a:lnSpc>
              <a:defRPr sz="3000" b="1">
                <a:solidFill>
                  <a:srgbClr val="1C4598"/>
                </a:solidFill>
                <a:latin typeface="Arial"/>
                <a:ea typeface="Arial"/>
                <a:cs typeface="Arial"/>
                <a:sym typeface="Arial"/>
              </a:defRPr>
            </a:pPr>
            <a:r>
              <a:rPr lang="it-IT" sz="1600" dirty="0">
                <a:solidFill>
                  <a:schemeClr val="tx1">
                    <a:lumMod val="65000"/>
                    <a:lumOff val="35000"/>
                  </a:schemeClr>
                </a:solidFill>
                <a:latin typeface="+mj-lt"/>
              </a:rPr>
              <a:t>159,2</a:t>
            </a:r>
            <a:endParaRPr sz="1600" dirty="0">
              <a:solidFill>
                <a:schemeClr val="tx1">
                  <a:lumMod val="65000"/>
                  <a:lumOff val="35000"/>
                </a:schemeClr>
              </a:solidFill>
              <a:latin typeface="+mj-lt"/>
            </a:endParaRPr>
          </a:p>
        </p:txBody>
      </p:sp>
      <p:sp>
        <p:nvSpPr>
          <p:cNvPr id="35" name="Ovale 34"/>
          <p:cNvSpPr/>
          <p:nvPr/>
        </p:nvSpPr>
        <p:spPr>
          <a:xfrm>
            <a:off x="4843996" y="2379480"/>
            <a:ext cx="144000" cy="144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1</a:t>
            </a:r>
          </a:p>
        </p:txBody>
      </p:sp>
      <p:sp>
        <p:nvSpPr>
          <p:cNvPr id="36" name="Ovale 35"/>
          <p:cNvSpPr/>
          <p:nvPr/>
        </p:nvSpPr>
        <p:spPr>
          <a:xfrm>
            <a:off x="4983817" y="2363037"/>
            <a:ext cx="144000" cy="144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2</a:t>
            </a:r>
          </a:p>
        </p:txBody>
      </p:sp>
      <p:sp>
        <p:nvSpPr>
          <p:cNvPr id="41" name="Ovale 40"/>
          <p:cNvSpPr/>
          <p:nvPr/>
        </p:nvSpPr>
        <p:spPr>
          <a:xfrm>
            <a:off x="6750714" y="1853212"/>
            <a:ext cx="144000" cy="144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3</a:t>
            </a:r>
          </a:p>
        </p:txBody>
      </p:sp>
      <p:sp>
        <p:nvSpPr>
          <p:cNvPr id="42" name="Ovale 41"/>
          <p:cNvSpPr/>
          <p:nvPr/>
        </p:nvSpPr>
        <p:spPr>
          <a:xfrm>
            <a:off x="7796889" y="5363935"/>
            <a:ext cx="144000" cy="144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4</a:t>
            </a:r>
          </a:p>
        </p:txBody>
      </p:sp>
      <p:sp>
        <p:nvSpPr>
          <p:cNvPr id="43" name="Ovale 42"/>
          <p:cNvSpPr/>
          <p:nvPr/>
        </p:nvSpPr>
        <p:spPr>
          <a:xfrm>
            <a:off x="4759454" y="4144152"/>
            <a:ext cx="144000" cy="144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5</a:t>
            </a:r>
          </a:p>
        </p:txBody>
      </p:sp>
      <p:sp>
        <p:nvSpPr>
          <p:cNvPr id="44" name="Ovale 43"/>
          <p:cNvSpPr/>
          <p:nvPr/>
        </p:nvSpPr>
        <p:spPr>
          <a:xfrm>
            <a:off x="5123638" y="2346594"/>
            <a:ext cx="144000" cy="144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6</a:t>
            </a:r>
          </a:p>
        </p:txBody>
      </p:sp>
      <p:sp>
        <p:nvSpPr>
          <p:cNvPr id="45" name="Ovale 44"/>
          <p:cNvSpPr/>
          <p:nvPr/>
        </p:nvSpPr>
        <p:spPr>
          <a:xfrm>
            <a:off x="6374781" y="2394712"/>
            <a:ext cx="144000" cy="144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7</a:t>
            </a:r>
          </a:p>
        </p:txBody>
      </p:sp>
      <p:sp>
        <p:nvSpPr>
          <p:cNvPr id="46" name="Ovale 45"/>
          <p:cNvSpPr/>
          <p:nvPr/>
        </p:nvSpPr>
        <p:spPr>
          <a:xfrm>
            <a:off x="6097507" y="2463217"/>
            <a:ext cx="144000" cy="144000"/>
          </a:xfrm>
          <a:prstGeom prst="ellipse">
            <a:avLst/>
          </a:prstGeom>
          <a:solidFill>
            <a:srgbClr val="D9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8</a:t>
            </a:r>
          </a:p>
        </p:txBody>
      </p:sp>
      <p:sp>
        <p:nvSpPr>
          <p:cNvPr id="47" name="Ovale 46"/>
          <p:cNvSpPr/>
          <p:nvPr/>
        </p:nvSpPr>
        <p:spPr>
          <a:xfrm>
            <a:off x="6606714" y="2847158"/>
            <a:ext cx="144000" cy="144000"/>
          </a:xfrm>
          <a:prstGeom prst="ellipse">
            <a:avLst/>
          </a:prstGeom>
          <a:solidFill>
            <a:srgbClr val="FF99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1</a:t>
            </a:r>
          </a:p>
        </p:txBody>
      </p:sp>
      <p:sp>
        <p:nvSpPr>
          <p:cNvPr id="48" name="Ovale 47"/>
          <p:cNvSpPr/>
          <p:nvPr/>
        </p:nvSpPr>
        <p:spPr>
          <a:xfrm>
            <a:off x="6462045" y="2258540"/>
            <a:ext cx="144000" cy="144000"/>
          </a:xfrm>
          <a:prstGeom prst="ellipse">
            <a:avLst/>
          </a:prstGeom>
          <a:solidFill>
            <a:srgbClr val="FF99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2</a:t>
            </a:r>
          </a:p>
        </p:txBody>
      </p:sp>
      <p:sp>
        <p:nvSpPr>
          <p:cNvPr id="49" name="Ovale 48"/>
          <p:cNvSpPr/>
          <p:nvPr/>
        </p:nvSpPr>
        <p:spPr>
          <a:xfrm>
            <a:off x="4441656" y="2363037"/>
            <a:ext cx="144000" cy="144000"/>
          </a:xfrm>
          <a:prstGeom prst="ellipse">
            <a:avLst/>
          </a:prstGeom>
          <a:solidFill>
            <a:srgbClr val="FF99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3</a:t>
            </a:r>
          </a:p>
        </p:txBody>
      </p:sp>
      <p:sp>
        <p:nvSpPr>
          <p:cNvPr id="50" name="Ovale 49"/>
          <p:cNvSpPr/>
          <p:nvPr/>
        </p:nvSpPr>
        <p:spPr>
          <a:xfrm>
            <a:off x="4051688" y="3458820"/>
            <a:ext cx="144000" cy="144000"/>
          </a:xfrm>
          <a:prstGeom prst="ellipse">
            <a:avLst/>
          </a:prstGeom>
          <a:solidFill>
            <a:srgbClr val="FF99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4</a:t>
            </a:r>
          </a:p>
        </p:txBody>
      </p:sp>
      <p:sp>
        <p:nvSpPr>
          <p:cNvPr id="51" name="Ovale 50"/>
          <p:cNvSpPr/>
          <p:nvPr/>
        </p:nvSpPr>
        <p:spPr>
          <a:xfrm>
            <a:off x="4926032" y="4103613"/>
            <a:ext cx="144000" cy="144000"/>
          </a:xfrm>
          <a:prstGeom prst="ellipse">
            <a:avLst/>
          </a:prstGeom>
          <a:solidFill>
            <a:srgbClr val="FF99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5</a:t>
            </a:r>
          </a:p>
        </p:txBody>
      </p:sp>
      <p:sp>
        <p:nvSpPr>
          <p:cNvPr id="52" name="Ovale 51"/>
          <p:cNvSpPr/>
          <p:nvPr/>
        </p:nvSpPr>
        <p:spPr>
          <a:xfrm>
            <a:off x="5410540" y="4467878"/>
            <a:ext cx="144000" cy="144000"/>
          </a:xfrm>
          <a:prstGeom prst="ellipse">
            <a:avLst/>
          </a:prstGeom>
          <a:solidFill>
            <a:srgbClr val="FF99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6</a:t>
            </a:r>
          </a:p>
        </p:txBody>
      </p:sp>
      <p:sp>
        <p:nvSpPr>
          <p:cNvPr id="53" name="Ovale 52"/>
          <p:cNvSpPr/>
          <p:nvPr/>
        </p:nvSpPr>
        <p:spPr>
          <a:xfrm>
            <a:off x="6304626" y="5056708"/>
            <a:ext cx="144000" cy="144000"/>
          </a:xfrm>
          <a:prstGeom prst="ellipse">
            <a:avLst/>
          </a:prstGeom>
          <a:solidFill>
            <a:srgbClr val="FF99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7</a:t>
            </a:r>
          </a:p>
        </p:txBody>
      </p:sp>
      <p:sp>
        <p:nvSpPr>
          <p:cNvPr id="54" name="Ovale 53"/>
          <p:cNvSpPr/>
          <p:nvPr/>
        </p:nvSpPr>
        <p:spPr>
          <a:xfrm>
            <a:off x="6390045" y="2119515"/>
            <a:ext cx="144000" cy="144000"/>
          </a:xfrm>
          <a:prstGeom prst="ellipse">
            <a:avLst/>
          </a:prstGeom>
          <a:solidFill>
            <a:srgbClr val="FF99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8</a:t>
            </a:r>
          </a:p>
        </p:txBody>
      </p:sp>
      <p:sp>
        <p:nvSpPr>
          <p:cNvPr id="55" name="Ovale 54"/>
          <p:cNvSpPr/>
          <p:nvPr/>
        </p:nvSpPr>
        <p:spPr>
          <a:xfrm>
            <a:off x="5714661" y="4288152"/>
            <a:ext cx="144000" cy="144000"/>
          </a:xfrm>
          <a:prstGeom prst="ellipse">
            <a:avLst/>
          </a:prstGeom>
          <a:solidFill>
            <a:srgbClr val="00B05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1</a:t>
            </a:r>
          </a:p>
        </p:txBody>
      </p:sp>
      <p:sp>
        <p:nvSpPr>
          <p:cNvPr id="56" name="Ovale 55"/>
          <p:cNvSpPr/>
          <p:nvPr/>
        </p:nvSpPr>
        <p:spPr>
          <a:xfrm>
            <a:off x="5268130" y="4048164"/>
            <a:ext cx="144000" cy="144000"/>
          </a:xfrm>
          <a:prstGeom prst="ellipse">
            <a:avLst/>
          </a:prstGeom>
          <a:solidFill>
            <a:srgbClr val="00B05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2</a:t>
            </a:r>
          </a:p>
        </p:txBody>
      </p:sp>
      <p:sp>
        <p:nvSpPr>
          <p:cNvPr id="57" name="Ovale 56"/>
          <p:cNvSpPr/>
          <p:nvPr/>
        </p:nvSpPr>
        <p:spPr>
          <a:xfrm>
            <a:off x="5029552" y="4002147"/>
            <a:ext cx="144000" cy="144000"/>
          </a:xfrm>
          <a:prstGeom prst="ellipse">
            <a:avLst/>
          </a:prstGeom>
          <a:solidFill>
            <a:srgbClr val="00B05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9</a:t>
            </a:r>
          </a:p>
        </p:txBody>
      </p:sp>
      <p:sp>
        <p:nvSpPr>
          <p:cNvPr id="58" name="Ovale 57"/>
          <p:cNvSpPr/>
          <p:nvPr/>
        </p:nvSpPr>
        <p:spPr>
          <a:xfrm>
            <a:off x="5639021" y="3103275"/>
            <a:ext cx="144000" cy="144000"/>
          </a:xfrm>
          <a:prstGeom prst="ellipse">
            <a:avLst/>
          </a:prstGeom>
          <a:solidFill>
            <a:srgbClr val="00B05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3</a:t>
            </a:r>
          </a:p>
        </p:txBody>
      </p:sp>
      <p:sp>
        <p:nvSpPr>
          <p:cNvPr id="59" name="Ovale 58"/>
          <p:cNvSpPr/>
          <p:nvPr/>
        </p:nvSpPr>
        <p:spPr>
          <a:xfrm>
            <a:off x="5906062" y="2599228"/>
            <a:ext cx="144000" cy="144000"/>
          </a:xfrm>
          <a:prstGeom prst="ellipse">
            <a:avLst/>
          </a:prstGeom>
          <a:solidFill>
            <a:srgbClr val="00B05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4</a:t>
            </a:r>
          </a:p>
        </p:txBody>
      </p:sp>
      <p:sp>
        <p:nvSpPr>
          <p:cNvPr id="60" name="Ovale 59"/>
          <p:cNvSpPr/>
          <p:nvPr/>
        </p:nvSpPr>
        <p:spPr>
          <a:xfrm>
            <a:off x="6328771" y="2246810"/>
            <a:ext cx="144000" cy="144000"/>
          </a:xfrm>
          <a:prstGeom prst="ellipse">
            <a:avLst/>
          </a:prstGeom>
          <a:solidFill>
            <a:srgbClr val="00B05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5</a:t>
            </a:r>
          </a:p>
        </p:txBody>
      </p:sp>
      <p:sp>
        <p:nvSpPr>
          <p:cNvPr id="61" name="Ovale 60"/>
          <p:cNvSpPr/>
          <p:nvPr/>
        </p:nvSpPr>
        <p:spPr>
          <a:xfrm>
            <a:off x="6097507" y="1964413"/>
            <a:ext cx="144000" cy="144000"/>
          </a:xfrm>
          <a:prstGeom prst="ellipse">
            <a:avLst/>
          </a:prstGeom>
          <a:solidFill>
            <a:srgbClr val="00B05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6</a:t>
            </a:r>
          </a:p>
        </p:txBody>
      </p:sp>
      <p:sp>
        <p:nvSpPr>
          <p:cNvPr id="62" name="Ovale 61"/>
          <p:cNvSpPr/>
          <p:nvPr/>
        </p:nvSpPr>
        <p:spPr>
          <a:xfrm>
            <a:off x="6757443" y="2967439"/>
            <a:ext cx="144000" cy="144000"/>
          </a:xfrm>
          <a:prstGeom prst="ellipse">
            <a:avLst/>
          </a:prstGeom>
          <a:solidFill>
            <a:srgbClr val="00B05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7</a:t>
            </a:r>
          </a:p>
        </p:txBody>
      </p:sp>
      <p:sp>
        <p:nvSpPr>
          <p:cNvPr id="63" name="Ovale 62"/>
          <p:cNvSpPr/>
          <p:nvPr/>
        </p:nvSpPr>
        <p:spPr>
          <a:xfrm>
            <a:off x="7652889" y="5363935"/>
            <a:ext cx="144000" cy="144000"/>
          </a:xfrm>
          <a:prstGeom prst="ellipse">
            <a:avLst/>
          </a:prstGeom>
          <a:solidFill>
            <a:srgbClr val="00B05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it-IT" sz="900" b="1" dirty="0"/>
              <a:t>8</a:t>
            </a:r>
          </a:p>
        </p:txBody>
      </p:sp>
      <p:graphicFrame>
        <p:nvGraphicFramePr>
          <p:cNvPr id="64" name="Diagramma 63"/>
          <p:cNvGraphicFramePr/>
          <p:nvPr>
            <p:extLst>
              <p:ext uri="{D42A27DB-BD31-4B8C-83A1-F6EECF244321}">
                <p14:modId xmlns:p14="http://schemas.microsoft.com/office/powerpoint/2010/main" val="2826712888"/>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61989590"/>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ttangolo arrotondato 23"/>
          <p:cNvSpPr/>
          <p:nvPr/>
        </p:nvSpPr>
        <p:spPr>
          <a:xfrm>
            <a:off x="1112742" y="1103204"/>
            <a:ext cx="2049843" cy="509694"/>
          </a:xfrm>
          <a:prstGeom prst="round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263"/>
            <a:r>
              <a:rPr lang="it-IT" sz="1600" b="1" dirty="0">
                <a:solidFill>
                  <a:schemeClr val="bg1">
                    <a:lumMod val="50000"/>
                  </a:schemeClr>
                </a:solidFill>
                <a:latin typeface="+mj-lt"/>
              </a:rPr>
              <a:t> IN PROGETTAZIONE</a:t>
            </a:r>
          </a:p>
        </p:txBody>
      </p:sp>
      <p:sp>
        <p:nvSpPr>
          <p:cNvPr id="26" name="Rettangolo 25"/>
          <p:cNvSpPr/>
          <p:nvPr/>
        </p:nvSpPr>
        <p:spPr>
          <a:xfrm>
            <a:off x="2776705" y="777056"/>
            <a:ext cx="3592074" cy="369332"/>
          </a:xfrm>
          <a:prstGeom prst="rect">
            <a:avLst/>
          </a:prstGeom>
        </p:spPr>
        <p:txBody>
          <a:bodyPr wrap="none">
            <a:spAutoFit/>
          </a:bodyPr>
          <a:lstStyle/>
          <a:p>
            <a:r>
              <a:rPr lang="it-IT" dirty="0">
                <a:solidFill>
                  <a:srgbClr val="C00000"/>
                </a:solidFill>
              </a:rPr>
              <a:t>Principali interventi in Progettazione</a:t>
            </a:r>
          </a:p>
        </p:txBody>
      </p:sp>
      <p:sp>
        <p:nvSpPr>
          <p:cNvPr id="7" name="Shape 455"/>
          <p:cNvSpPr>
            <a:spLocks noChangeAspect="1"/>
          </p:cNvSpPr>
          <p:nvPr/>
        </p:nvSpPr>
        <p:spPr>
          <a:xfrm>
            <a:off x="324413" y="888263"/>
            <a:ext cx="926871" cy="901332"/>
          </a:xfrm>
          <a:prstGeom prst="ellipse">
            <a:avLst/>
          </a:prstGeom>
          <a:ln w="57150"/>
        </p:spPr>
        <p:style>
          <a:lnRef idx="2">
            <a:schemeClr val="accent1"/>
          </a:lnRef>
          <a:fillRef idx="1">
            <a:schemeClr val="lt1"/>
          </a:fillRef>
          <a:effectRef idx="0">
            <a:schemeClr val="accent1"/>
          </a:effectRef>
          <a:fontRef idx="minor">
            <a:schemeClr val="dk1"/>
          </a:fontRef>
        </p:style>
        <p:txBody>
          <a:bodyPr wrap="square" lIns="0" tIns="108000" rIns="0" bIns="0" numCol="1" anchor="ctr">
            <a:noAutofit/>
          </a:bodyPr>
          <a:lstStyle/>
          <a:p>
            <a:pPr algn="ctr">
              <a:lnSpc>
                <a:spcPts val="1500"/>
              </a:lnSpc>
              <a:defRPr sz="3000" b="1">
                <a:solidFill>
                  <a:srgbClr val="1C4598"/>
                </a:solidFill>
                <a:latin typeface="Arial"/>
                <a:ea typeface="Arial"/>
                <a:cs typeface="Arial"/>
                <a:sym typeface="Arial"/>
              </a:defRPr>
            </a:pPr>
            <a:r>
              <a:rPr lang="it-IT" sz="2200" dirty="0">
                <a:solidFill>
                  <a:schemeClr val="tx1">
                    <a:lumMod val="65000"/>
                    <a:lumOff val="35000"/>
                  </a:schemeClr>
                </a:solidFill>
                <a:latin typeface="+mj-lt"/>
              </a:rPr>
              <a:t>371,8</a:t>
            </a:r>
            <a:endParaRPr sz="2200" dirty="0">
              <a:solidFill>
                <a:schemeClr val="tx1">
                  <a:lumMod val="65000"/>
                  <a:lumOff val="35000"/>
                </a:schemeClr>
              </a:solidFill>
              <a:latin typeface="+mj-lt"/>
            </a:endParaRPr>
          </a:p>
        </p:txBody>
      </p:sp>
      <p:sp>
        <p:nvSpPr>
          <p:cNvPr id="8" name="CasellaDiTesto 7"/>
          <p:cNvSpPr txBox="1"/>
          <p:nvPr/>
        </p:nvSpPr>
        <p:spPr>
          <a:xfrm>
            <a:off x="327161" y="1882162"/>
            <a:ext cx="1468582" cy="276999"/>
          </a:xfrm>
          <a:prstGeom prst="rect">
            <a:avLst/>
          </a:prstGeom>
          <a:noFill/>
        </p:spPr>
        <p:txBody>
          <a:bodyPr wrap="square" rtlCol="0">
            <a:spAutoFit/>
          </a:bodyPr>
          <a:lstStyle/>
          <a:p>
            <a:r>
              <a:rPr lang="it-IT" sz="1200" b="1" dirty="0"/>
              <a:t>€/milioni</a:t>
            </a:r>
          </a:p>
        </p:txBody>
      </p:sp>
      <p:graphicFrame>
        <p:nvGraphicFramePr>
          <p:cNvPr id="6" name="Tabella 5"/>
          <p:cNvGraphicFramePr>
            <a:graphicFrameLocks noGrp="1"/>
          </p:cNvGraphicFramePr>
          <p:nvPr>
            <p:extLst>
              <p:ext uri="{D42A27DB-BD31-4B8C-83A1-F6EECF244321}">
                <p14:modId xmlns:p14="http://schemas.microsoft.com/office/powerpoint/2010/main" val="1433175957"/>
              </p:ext>
            </p:extLst>
          </p:nvPr>
        </p:nvGraphicFramePr>
        <p:xfrm>
          <a:off x="1319391" y="1767008"/>
          <a:ext cx="6786456" cy="3630017"/>
        </p:xfrm>
        <a:graphic>
          <a:graphicData uri="http://schemas.openxmlformats.org/drawingml/2006/table">
            <a:tbl>
              <a:tblPr/>
              <a:tblGrid>
                <a:gridCol w="850752">
                  <a:extLst>
                    <a:ext uri="{9D8B030D-6E8A-4147-A177-3AD203B41FA5}">
                      <a16:colId xmlns:a16="http://schemas.microsoft.com/office/drawing/2014/main" val="20000"/>
                    </a:ext>
                  </a:extLst>
                </a:gridCol>
                <a:gridCol w="469380">
                  <a:extLst>
                    <a:ext uri="{9D8B030D-6E8A-4147-A177-3AD203B41FA5}">
                      <a16:colId xmlns:a16="http://schemas.microsoft.com/office/drawing/2014/main" val="20001"/>
                    </a:ext>
                  </a:extLst>
                </a:gridCol>
                <a:gridCol w="713849">
                  <a:extLst>
                    <a:ext uri="{9D8B030D-6E8A-4147-A177-3AD203B41FA5}">
                      <a16:colId xmlns:a16="http://schemas.microsoft.com/office/drawing/2014/main" val="20002"/>
                    </a:ext>
                  </a:extLst>
                </a:gridCol>
                <a:gridCol w="469380">
                  <a:extLst>
                    <a:ext uri="{9D8B030D-6E8A-4147-A177-3AD203B41FA5}">
                      <a16:colId xmlns:a16="http://schemas.microsoft.com/office/drawing/2014/main" val="20003"/>
                    </a:ext>
                  </a:extLst>
                </a:gridCol>
                <a:gridCol w="3618140">
                  <a:extLst>
                    <a:ext uri="{9D8B030D-6E8A-4147-A177-3AD203B41FA5}">
                      <a16:colId xmlns:a16="http://schemas.microsoft.com/office/drawing/2014/main" val="20004"/>
                    </a:ext>
                  </a:extLst>
                </a:gridCol>
                <a:gridCol w="664955">
                  <a:extLst>
                    <a:ext uri="{9D8B030D-6E8A-4147-A177-3AD203B41FA5}">
                      <a16:colId xmlns:a16="http://schemas.microsoft.com/office/drawing/2014/main" val="20005"/>
                    </a:ext>
                  </a:extLst>
                </a:gridCol>
              </a:tblGrid>
              <a:tr h="345716">
                <a:tc gridSpan="6">
                  <a:txBody>
                    <a:bodyPr/>
                    <a:lstStyle/>
                    <a:p>
                      <a:pPr algn="ctr" fontAlgn="ctr"/>
                      <a:r>
                        <a:rPr lang="it-IT" sz="900" b="1" i="0" u="none" strike="noStrike" dirty="0">
                          <a:solidFill>
                            <a:srgbClr val="FFFFFF"/>
                          </a:solidFill>
                          <a:effectLst/>
                          <a:latin typeface="Calibri" panose="020F0502020204030204" pitchFamily="34" charset="0"/>
                        </a:rPr>
                        <a:t>PRINCIPALI INTERVENTI IN PROGETTAZIONE</a:t>
                      </a:r>
                    </a:p>
                  </a:txBody>
                  <a:tcPr marL="6945" marR="6945" marT="694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DC002E"/>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0"/>
                  </a:ext>
                </a:extLst>
              </a:tr>
              <a:tr h="345716">
                <a:tc>
                  <a:txBody>
                    <a:bodyPr/>
                    <a:lstStyle/>
                    <a:p>
                      <a:pPr algn="ctr" fontAlgn="ctr"/>
                      <a:r>
                        <a:rPr lang="it-IT" sz="700" b="1" i="0" u="none" strike="noStrike">
                          <a:solidFill>
                            <a:srgbClr val="FFFFFF"/>
                          </a:solidFill>
                          <a:effectLst/>
                          <a:latin typeface="Calibri" panose="020F0502020204030204" pitchFamily="34" charset="0"/>
                        </a:rPr>
                        <a:t>Prog.</a:t>
                      </a:r>
                    </a:p>
                  </a:txBody>
                  <a:tcPr marL="6945" marR="6945" marT="694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002E"/>
                    </a:solidFill>
                  </a:tcPr>
                </a:tc>
                <a:tc>
                  <a:txBody>
                    <a:bodyPr/>
                    <a:lstStyle/>
                    <a:p>
                      <a:pPr algn="ctr" fontAlgn="ctr"/>
                      <a:r>
                        <a:rPr lang="it-IT" sz="700" b="1" i="0" u="none" strike="noStrike">
                          <a:solidFill>
                            <a:srgbClr val="FFFFFF"/>
                          </a:solidFill>
                          <a:effectLst/>
                          <a:latin typeface="Calibri" panose="020F0502020204030204" pitchFamily="34" charset="0"/>
                        </a:rPr>
                        <a:t>ST</a:t>
                      </a:r>
                    </a:p>
                  </a:txBody>
                  <a:tcPr marL="6945" marR="6945" marT="694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002E"/>
                    </a:solidFill>
                  </a:tcPr>
                </a:tc>
                <a:tc>
                  <a:txBody>
                    <a:bodyPr/>
                    <a:lstStyle/>
                    <a:p>
                      <a:pPr algn="ctr" fontAlgn="ctr"/>
                      <a:r>
                        <a:rPr lang="it-IT" sz="700" b="1" i="0" u="none" strike="noStrike">
                          <a:solidFill>
                            <a:srgbClr val="FFFFFF"/>
                          </a:solidFill>
                          <a:effectLst/>
                          <a:latin typeface="Calibri" panose="020F0502020204030204" pitchFamily="34" charset="0"/>
                        </a:rPr>
                        <a:t>Tipologia</a:t>
                      </a:r>
                    </a:p>
                  </a:txBody>
                  <a:tcPr marL="6945" marR="6945" marT="694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002E"/>
                    </a:solidFill>
                  </a:tcPr>
                </a:tc>
                <a:tc>
                  <a:txBody>
                    <a:bodyPr/>
                    <a:lstStyle/>
                    <a:p>
                      <a:pPr algn="ctr" fontAlgn="ctr"/>
                      <a:r>
                        <a:rPr lang="it-IT" sz="700" b="1" i="0" u="none" strike="noStrike">
                          <a:solidFill>
                            <a:srgbClr val="FFFFFF"/>
                          </a:solidFill>
                          <a:effectLst/>
                          <a:latin typeface="Calibri" panose="020F0502020204030204" pitchFamily="34" charset="0"/>
                        </a:rPr>
                        <a:t>Strada</a:t>
                      </a:r>
                    </a:p>
                  </a:txBody>
                  <a:tcPr marL="6945" marR="6945" marT="694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002E"/>
                    </a:solidFill>
                  </a:tcPr>
                </a:tc>
                <a:tc>
                  <a:txBody>
                    <a:bodyPr/>
                    <a:lstStyle/>
                    <a:p>
                      <a:pPr algn="ctr" fontAlgn="ctr"/>
                      <a:r>
                        <a:rPr lang="it-IT" sz="700" b="1" i="0" u="none" strike="noStrike">
                          <a:solidFill>
                            <a:srgbClr val="FFFFFF"/>
                          </a:solidFill>
                          <a:effectLst/>
                          <a:latin typeface="Calibri" panose="020F0502020204030204" pitchFamily="34" charset="0"/>
                        </a:rPr>
                        <a:t>Titolo</a:t>
                      </a:r>
                    </a:p>
                  </a:txBody>
                  <a:tcPr marL="6945" marR="6945" marT="694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002E"/>
                    </a:solidFill>
                  </a:tcPr>
                </a:tc>
                <a:tc>
                  <a:txBody>
                    <a:bodyPr/>
                    <a:lstStyle/>
                    <a:p>
                      <a:pPr algn="ctr" fontAlgn="ctr"/>
                      <a:r>
                        <a:rPr lang="it-IT" sz="700" b="1" i="0" u="none" strike="noStrike">
                          <a:solidFill>
                            <a:srgbClr val="FFFFFF"/>
                          </a:solidFill>
                          <a:effectLst/>
                          <a:latin typeface="Calibri" panose="020F0502020204030204" pitchFamily="34" charset="0"/>
                        </a:rPr>
                        <a:t>Investimento</a:t>
                      </a:r>
                      <a:br>
                        <a:rPr lang="it-IT" sz="700" b="1" i="0" u="none" strike="noStrike">
                          <a:solidFill>
                            <a:srgbClr val="FFFFFF"/>
                          </a:solidFill>
                          <a:effectLst/>
                          <a:latin typeface="Calibri" panose="020F0502020204030204" pitchFamily="34" charset="0"/>
                        </a:rPr>
                      </a:br>
                      <a:r>
                        <a:rPr lang="it-IT" sz="700" b="1" i="0" u="none" strike="noStrike">
                          <a:solidFill>
                            <a:srgbClr val="FFFFFF"/>
                          </a:solidFill>
                          <a:effectLst/>
                          <a:latin typeface="Calibri" panose="020F0502020204030204" pitchFamily="34" charset="0"/>
                        </a:rPr>
                        <a:t>(€/Milioni)</a:t>
                      </a:r>
                    </a:p>
                  </a:txBody>
                  <a:tcPr marL="6945" marR="6945" marT="694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002E"/>
                    </a:solidFill>
                  </a:tcPr>
                </a:tc>
                <a:extLst>
                  <a:ext uri="{0D108BD9-81ED-4DB2-BD59-A6C34878D82A}">
                    <a16:rowId xmlns:a16="http://schemas.microsoft.com/office/drawing/2014/main" val="10001"/>
                  </a:ext>
                </a:extLst>
              </a:tr>
              <a:tr h="345716">
                <a:tc>
                  <a:txBody>
                    <a:bodyPr/>
                    <a:lstStyle/>
                    <a:p>
                      <a:pPr algn="ctr" fontAlgn="ctr"/>
                      <a:r>
                        <a:rPr lang="it-IT" sz="800" b="0" i="0" u="none" strike="noStrike" dirty="0">
                          <a:solidFill>
                            <a:srgbClr val="000000"/>
                          </a:solidFill>
                          <a:effectLst/>
                          <a:latin typeface="Calibri" panose="020F0502020204030204" pitchFamily="34" charset="0"/>
                        </a:rPr>
                        <a:t>1</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800" b="0" i="0" u="none" strike="noStrike" dirty="0">
                          <a:solidFill>
                            <a:srgbClr val="000000"/>
                          </a:solidFill>
                          <a:effectLst/>
                          <a:latin typeface="Calibri" panose="020F0502020204030204" pitchFamily="34" charset="0"/>
                        </a:rPr>
                        <a:t>Lazio</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Opere d'arte maggiori</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SS675</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Lavori straordinari di risanamento del Viadotto Tevere posto al km 33+088 della S.S. 675 Umbro-Laziale. LOTTO 1 - Impalcato</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23,50</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345716">
                <a:tc>
                  <a:txBody>
                    <a:bodyPr/>
                    <a:lstStyle/>
                    <a:p>
                      <a:pPr algn="ctr" fontAlgn="ctr"/>
                      <a:r>
                        <a:rPr lang="it-IT" sz="800" b="0" i="0" u="none" strike="noStrike" dirty="0">
                          <a:solidFill>
                            <a:srgbClr val="000000"/>
                          </a:solidFill>
                          <a:effectLst/>
                          <a:latin typeface="Calibri" panose="020F0502020204030204" pitchFamily="34" charset="0"/>
                        </a:rPr>
                        <a:t>2</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800" b="0" i="0" u="none" strike="noStrike">
                          <a:solidFill>
                            <a:srgbClr val="000000"/>
                          </a:solidFill>
                          <a:effectLst/>
                          <a:latin typeface="Calibri" panose="020F0502020204030204" pitchFamily="34" charset="0"/>
                        </a:rPr>
                        <a:t>Lazio</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Opere d'arte maggiori</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SS675</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Lavori straordinari di risanamento del Viadotto Malle posto al km 35+713 della S.S. 675 Umbro-Laziale</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16,20</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r h="345716">
                <a:tc>
                  <a:txBody>
                    <a:bodyPr/>
                    <a:lstStyle/>
                    <a:p>
                      <a:pPr algn="ctr" fontAlgn="ctr"/>
                      <a:r>
                        <a:rPr lang="it-IT" sz="800" b="0" i="0" u="none" strike="noStrike">
                          <a:solidFill>
                            <a:srgbClr val="000000"/>
                          </a:solidFill>
                          <a:effectLst/>
                          <a:latin typeface="Calibri" panose="020F0502020204030204" pitchFamily="34" charset="0"/>
                        </a:rPr>
                        <a:t>3</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800" b="0" i="0" u="none" strike="noStrike">
                          <a:solidFill>
                            <a:srgbClr val="000000"/>
                          </a:solidFill>
                          <a:effectLst/>
                          <a:latin typeface="Calibri" panose="020F0502020204030204" pitchFamily="34" charset="0"/>
                        </a:rPr>
                        <a:t>Lazio</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Opere complementari</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SS260</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dirty="0">
                          <a:solidFill>
                            <a:srgbClr val="000000"/>
                          </a:solidFill>
                          <a:effectLst/>
                          <a:latin typeface="Calibri" panose="020F0502020204030204" pitchFamily="34" charset="0"/>
                        </a:rPr>
                        <a:t>Lavori di costruzione della variante alla SS 260 "</a:t>
                      </a:r>
                      <a:r>
                        <a:rPr lang="it-IT" sz="700" b="0" i="0" u="none" strike="noStrike" dirty="0" err="1">
                          <a:solidFill>
                            <a:srgbClr val="000000"/>
                          </a:solidFill>
                          <a:effectLst/>
                          <a:latin typeface="Calibri" panose="020F0502020204030204" pitchFamily="34" charset="0"/>
                        </a:rPr>
                        <a:t>Picente</a:t>
                      </a:r>
                      <a:r>
                        <a:rPr lang="it-IT" sz="700" b="0" i="0" u="none" strike="noStrike" dirty="0">
                          <a:solidFill>
                            <a:srgbClr val="000000"/>
                          </a:solidFill>
                          <a:effectLst/>
                          <a:latin typeface="Calibri" panose="020F0502020204030204" pitchFamily="34" charset="0"/>
                        </a:rPr>
                        <a:t>" tra la zona ospedaliera e l'ingresso al centro storico di Amatrice</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12,56</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r h="345716">
                <a:tc>
                  <a:txBody>
                    <a:bodyPr/>
                    <a:lstStyle/>
                    <a:p>
                      <a:pPr algn="ctr" fontAlgn="ctr"/>
                      <a:r>
                        <a:rPr lang="it-IT" sz="800" b="0" i="0" u="none" strike="noStrike">
                          <a:solidFill>
                            <a:srgbClr val="000000"/>
                          </a:solidFill>
                          <a:effectLst/>
                          <a:latin typeface="Calibri" panose="020F0502020204030204" pitchFamily="34" charset="0"/>
                        </a:rPr>
                        <a:t>4</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800" b="0" i="0" u="none" strike="noStrike" dirty="0">
                          <a:solidFill>
                            <a:srgbClr val="000000"/>
                          </a:solidFill>
                          <a:effectLst/>
                          <a:latin typeface="Calibri" panose="020F0502020204030204" pitchFamily="34" charset="0"/>
                        </a:rPr>
                        <a:t>Lazio</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Opere d'arte maggiori</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SS7</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Interventi di adeguamento al DLgs 264/06 degli impianti della galleria Tempio di Giove - Canna direzione nord</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13,57</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5"/>
                  </a:ext>
                </a:extLst>
              </a:tr>
              <a:tr h="345716">
                <a:tc>
                  <a:txBody>
                    <a:bodyPr/>
                    <a:lstStyle/>
                    <a:p>
                      <a:pPr algn="ctr" fontAlgn="ctr"/>
                      <a:r>
                        <a:rPr lang="it-IT" sz="800" b="0" i="0" u="none" strike="noStrike" dirty="0">
                          <a:solidFill>
                            <a:srgbClr val="000000"/>
                          </a:solidFill>
                          <a:effectLst/>
                          <a:latin typeface="Calibri" panose="020F0502020204030204" pitchFamily="34" charset="0"/>
                        </a:rPr>
                        <a:t>5</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800" b="0" i="0" u="none" strike="noStrike" dirty="0">
                          <a:solidFill>
                            <a:srgbClr val="000000"/>
                          </a:solidFill>
                          <a:effectLst/>
                          <a:latin typeface="Calibri" panose="020F0502020204030204" pitchFamily="34" charset="0"/>
                        </a:rPr>
                        <a:t>Lazio</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Opere d'arte maggiori</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SS296</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SS 296 -Lavori di manutenzione programmata per la demolizione e ricostruzione della prima parte del Viadotto dell'Aeroporto. Lavori anche notturni</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26,80</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extLst>
                  <a:ext uri="{0D108BD9-81ED-4DB2-BD59-A6C34878D82A}">
                    <a16:rowId xmlns:a16="http://schemas.microsoft.com/office/drawing/2014/main" val="10006"/>
                  </a:ext>
                </a:extLst>
              </a:tr>
              <a:tr h="345716">
                <a:tc>
                  <a:txBody>
                    <a:bodyPr/>
                    <a:lstStyle/>
                    <a:p>
                      <a:pPr algn="ctr" fontAlgn="ctr"/>
                      <a:r>
                        <a:rPr lang="it-IT" sz="800" b="0" i="0" u="none" strike="noStrike">
                          <a:solidFill>
                            <a:srgbClr val="000000"/>
                          </a:solidFill>
                          <a:effectLst/>
                          <a:latin typeface="Calibri" panose="020F0502020204030204" pitchFamily="34" charset="0"/>
                        </a:rPr>
                        <a:t>6</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800" b="0" i="0" u="none" strike="noStrike">
                          <a:solidFill>
                            <a:srgbClr val="000000"/>
                          </a:solidFill>
                          <a:effectLst/>
                          <a:latin typeface="Calibri" panose="020F0502020204030204" pitchFamily="34" charset="0"/>
                        </a:rPr>
                        <a:t>Lazio</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Opere d'arte maggiori</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SS675</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Lavori straordinari di risanamento del Viadotto Paranza posto al km 35+028 della S.S. 675 Umbro-Laziale</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14,00</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7"/>
                  </a:ext>
                </a:extLst>
              </a:tr>
              <a:tr h="345716">
                <a:tc>
                  <a:txBody>
                    <a:bodyPr/>
                    <a:lstStyle/>
                    <a:p>
                      <a:pPr algn="ctr" fontAlgn="ctr"/>
                      <a:r>
                        <a:rPr lang="it-IT" sz="800" b="0" i="0" u="none" strike="noStrike" dirty="0">
                          <a:solidFill>
                            <a:srgbClr val="000000"/>
                          </a:solidFill>
                          <a:effectLst/>
                          <a:latin typeface="Calibri" panose="020F0502020204030204" pitchFamily="34" charset="0"/>
                        </a:rPr>
                        <a:t>7</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800" b="0" i="0" u="none" strike="noStrike" dirty="0">
                          <a:solidFill>
                            <a:srgbClr val="000000"/>
                          </a:solidFill>
                          <a:effectLst/>
                          <a:latin typeface="Calibri" panose="020F0502020204030204" pitchFamily="34" charset="0"/>
                        </a:rPr>
                        <a:t>Lazio</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Opere complementari</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SS4</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S.S. 4 “Salaria” Adeguamento nel tratto tra Rieti e Sigillo - 2° Lotto 2° Stralcio – Tratto tra le </a:t>
                      </a:r>
                      <a:r>
                        <a:rPr lang="it-IT" sz="700" b="0" i="0" u="none" strike="noStrike" dirty="0" err="1">
                          <a:solidFill>
                            <a:srgbClr val="000000"/>
                          </a:solidFill>
                          <a:effectLst/>
                          <a:latin typeface="Calibri" panose="020F0502020204030204" pitchFamily="34" charset="0"/>
                        </a:rPr>
                        <a:t>prog</a:t>
                      </a:r>
                      <a:r>
                        <a:rPr lang="it-IT" sz="700" b="0" i="0" u="none" strike="noStrike" dirty="0">
                          <a:solidFill>
                            <a:srgbClr val="000000"/>
                          </a:solidFill>
                          <a:effectLst/>
                          <a:latin typeface="Calibri" panose="020F0502020204030204" pitchFamily="34" charset="0"/>
                        </a:rPr>
                        <a:t>. Km 96+500 e km 99+600 con eliminazione del passaggio a livello ferroviario</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tc>
                  <a:txBody>
                    <a:bodyPr/>
                    <a:lstStyle/>
                    <a:p>
                      <a:pPr algn="ctr" fontAlgn="ctr"/>
                      <a:r>
                        <a:rPr lang="it-IT" sz="700" b="0" i="0" u="none" strike="noStrike" dirty="0">
                          <a:solidFill>
                            <a:srgbClr val="000000"/>
                          </a:solidFill>
                          <a:effectLst/>
                          <a:latin typeface="Calibri" panose="020F0502020204030204" pitchFamily="34" charset="0"/>
                        </a:rPr>
                        <a:t>82,30</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00"/>
                    </a:solidFill>
                  </a:tcPr>
                </a:tc>
                <a:extLst>
                  <a:ext uri="{0D108BD9-81ED-4DB2-BD59-A6C34878D82A}">
                    <a16:rowId xmlns:a16="http://schemas.microsoft.com/office/drawing/2014/main" val="10008"/>
                  </a:ext>
                </a:extLst>
              </a:tr>
              <a:tr h="345716">
                <a:tc>
                  <a:txBody>
                    <a:bodyPr/>
                    <a:lstStyle/>
                    <a:p>
                      <a:pPr algn="ctr" fontAlgn="ctr"/>
                      <a:r>
                        <a:rPr lang="it-IT" sz="800" b="0" i="0" u="none" strike="noStrike">
                          <a:solidFill>
                            <a:srgbClr val="000000"/>
                          </a:solidFill>
                          <a:effectLst/>
                          <a:latin typeface="Calibri" panose="020F0502020204030204" pitchFamily="34" charset="0"/>
                        </a:rPr>
                        <a:t>8</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it-IT" sz="800" b="0" i="0" u="none" strike="noStrike">
                          <a:solidFill>
                            <a:srgbClr val="000000"/>
                          </a:solidFill>
                          <a:effectLst/>
                          <a:latin typeface="Calibri" panose="020F0502020204030204" pitchFamily="34" charset="0"/>
                        </a:rPr>
                        <a:t>Lazio</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Opere complementari</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SS4</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S.S. 4 “Salaria” Adeguamento nel tratto tra Rieti e Sigillo - 3° Lotto 1° Stralcio - Tratto di adeguamento in sede dal km 82+200 al km 85+325</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it-IT" sz="700" b="0" i="0" u="none" strike="noStrike">
                          <a:solidFill>
                            <a:srgbClr val="000000"/>
                          </a:solidFill>
                          <a:effectLst/>
                          <a:latin typeface="Calibri" panose="020F0502020204030204" pitchFamily="34" charset="0"/>
                        </a:rPr>
                        <a:t>25,00</a:t>
                      </a:r>
                    </a:p>
                  </a:txBody>
                  <a:tcPr marL="6945" marR="6945" marT="69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F2F2F2"/>
                    </a:solidFill>
                  </a:tcPr>
                </a:tc>
                <a:extLst>
                  <a:ext uri="{0D108BD9-81ED-4DB2-BD59-A6C34878D82A}">
                    <a16:rowId xmlns:a16="http://schemas.microsoft.com/office/drawing/2014/main" val="10009"/>
                  </a:ext>
                </a:extLst>
              </a:tr>
              <a:tr h="172857">
                <a:tc gridSpan="6">
                  <a:txBody>
                    <a:bodyPr/>
                    <a:lstStyle/>
                    <a:p>
                      <a:pPr algn="ctr" fontAlgn="ctr"/>
                      <a:r>
                        <a:rPr lang="it-IT" sz="700" b="1" i="0" u="none" strike="noStrike" dirty="0">
                          <a:solidFill>
                            <a:srgbClr val="FFFFFF"/>
                          </a:solidFill>
                          <a:effectLst/>
                          <a:latin typeface="Calibri" panose="020F0502020204030204" pitchFamily="34" charset="0"/>
                        </a:rPr>
                        <a:t> </a:t>
                      </a:r>
                    </a:p>
                  </a:txBody>
                  <a:tcPr marL="6945" marR="6945" marT="694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rgbClr val="DC002E"/>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10"/>
                  </a:ext>
                </a:extLst>
              </a:tr>
            </a:tbl>
          </a:graphicData>
        </a:graphic>
      </p:graphicFrame>
      <p:graphicFrame>
        <p:nvGraphicFramePr>
          <p:cNvPr id="9" name="Diagramma 8"/>
          <p:cNvGraphicFramePr/>
          <p:nvPr>
            <p:extLst>
              <p:ext uri="{D42A27DB-BD31-4B8C-83A1-F6EECF244321}">
                <p14:modId xmlns:p14="http://schemas.microsoft.com/office/powerpoint/2010/main" val="2826712888"/>
              </p:ext>
            </p:extLst>
          </p:nvPr>
        </p:nvGraphicFramePr>
        <p:xfrm>
          <a:off x="134978" y="16679"/>
          <a:ext cx="8286246" cy="811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6105093"/>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yb3Gk7j9TnGf.koqnj8rQQ"/>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AS_UNIQUEID" val="288"/>
</p:tagLst>
</file>

<file path=ppt/tags/tag23.xml><?xml version="1.0" encoding="utf-8"?>
<p:tagLst xmlns:a="http://schemas.openxmlformats.org/drawingml/2006/main" xmlns:r="http://schemas.openxmlformats.org/officeDocument/2006/relationships" xmlns:p="http://schemas.openxmlformats.org/presentationml/2006/main">
  <p:tag name="AS_UNIQUEID" val="289"/>
</p:tagLst>
</file>

<file path=ppt/tags/tag24.xml><?xml version="1.0" encoding="utf-8"?>
<p:tagLst xmlns:a="http://schemas.openxmlformats.org/drawingml/2006/main" xmlns:r="http://schemas.openxmlformats.org/officeDocument/2006/relationships" xmlns:p="http://schemas.openxmlformats.org/presentationml/2006/main">
  <p:tag name="AS_UNIQUEID" val="125"/>
</p:tagLst>
</file>

<file path=ppt/tags/tag25.xml><?xml version="1.0" encoding="utf-8"?>
<p:tagLst xmlns:a="http://schemas.openxmlformats.org/drawingml/2006/main" xmlns:r="http://schemas.openxmlformats.org/officeDocument/2006/relationships" xmlns:p="http://schemas.openxmlformats.org/presentationml/2006/main">
  <p:tag name="AS_UNIQUEID" val="126"/>
</p:tagLst>
</file>

<file path=ppt/tags/tag26.xml><?xml version="1.0" encoding="utf-8"?>
<p:tagLst xmlns:a="http://schemas.openxmlformats.org/drawingml/2006/main" xmlns:r="http://schemas.openxmlformats.org/officeDocument/2006/relationships" xmlns:p="http://schemas.openxmlformats.org/presentationml/2006/main">
  <p:tag name="AS_UNIQUEID" val="127"/>
</p:tagLst>
</file>

<file path=ppt/tags/tag27.xml><?xml version="1.0" encoding="utf-8"?>
<p:tagLst xmlns:a="http://schemas.openxmlformats.org/drawingml/2006/main" xmlns:r="http://schemas.openxmlformats.org/officeDocument/2006/relationships" xmlns:p="http://schemas.openxmlformats.org/presentationml/2006/main">
  <p:tag name="AS_UNIQUEID" val="130"/>
</p:tagLst>
</file>

<file path=ppt/tags/tag28.xml><?xml version="1.0" encoding="utf-8"?>
<p:tagLst xmlns:a="http://schemas.openxmlformats.org/drawingml/2006/main" xmlns:r="http://schemas.openxmlformats.org/officeDocument/2006/relationships" xmlns:p="http://schemas.openxmlformats.org/presentationml/2006/main">
  <p:tag name="AS_UNIQUEID" val="301"/>
</p:tagLst>
</file>

<file path=ppt/tags/tag29.xml><?xml version="1.0" encoding="utf-8"?>
<p:tagLst xmlns:a="http://schemas.openxmlformats.org/drawingml/2006/main" xmlns:r="http://schemas.openxmlformats.org/officeDocument/2006/relationships" xmlns:p="http://schemas.openxmlformats.org/presentationml/2006/main">
  <p:tag name="AS_UNIQUEID" val="302"/>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30.xml><?xml version="1.0" encoding="utf-8"?>
<p:tagLst xmlns:a="http://schemas.openxmlformats.org/drawingml/2006/main" xmlns:r="http://schemas.openxmlformats.org/officeDocument/2006/relationships" xmlns:p="http://schemas.openxmlformats.org/presentationml/2006/main">
  <p:tag name="AS_UNIQUEID" val="303"/>
</p:tagLst>
</file>

<file path=ppt/tags/tag31.xml><?xml version="1.0" encoding="utf-8"?>
<p:tagLst xmlns:a="http://schemas.openxmlformats.org/drawingml/2006/main" xmlns:r="http://schemas.openxmlformats.org/officeDocument/2006/relationships" xmlns:p="http://schemas.openxmlformats.org/presentationml/2006/main">
  <p:tag name="AS_UNIQUEID" val="304"/>
</p:tagLst>
</file>

<file path=ppt/tags/tag32.xml><?xml version="1.0" encoding="utf-8"?>
<p:tagLst xmlns:a="http://schemas.openxmlformats.org/drawingml/2006/main" xmlns:r="http://schemas.openxmlformats.org/officeDocument/2006/relationships" xmlns:p="http://schemas.openxmlformats.org/presentationml/2006/main">
  <p:tag name="AS_UNIQUEID" val="305"/>
</p:tagLst>
</file>

<file path=ppt/tags/tag33.xml><?xml version="1.0" encoding="utf-8"?>
<p:tagLst xmlns:a="http://schemas.openxmlformats.org/drawingml/2006/main" xmlns:r="http://schemas.openxmlformats.org/officeDocument/2006/relationships" xmlns:p="http://schemas.openxmlformats.org/presentationml/2006/main">
  <p:tag name="AS_UNIQUEID" val="306"/>
</p:tagLst>
</file>

<file path=ppt/tags/tag34.xml><?xml version="1.0" encoding="utf-8"?>
<p:tagLst xmlns:a="http://schemas.openxmlformats.org/drawingml/2006/main" xmlns:r="http://schemas.openxmlformats.org/officeDocument/2006/relationships" xmlns:p="http://schemas.openxmlformats.org/presentationml/2006/main">
  <p:tag name="AS_UNIQUEID" val="83"/>
</p:tagLst>
</file>

<file path=ppt/tags/tag35.xml><?xml version="1.0" encoding="utf-8"?>
<p:tagLst xmlns:a="http://schemas.openxmlformats.org/drawingml/2006/main" xmlns:r="http://schemas.openxmlformats.org/officeDocument/2006/relationships" xmlns:p="http://schemas.openxmlformats.org/presentationml/2006/main">
  <p:tag name="AS_UNIQUEID" val="84"/>
</p:tagLst>
</file>

<file path=ppt/tags/tag36.xml><?xml version="1.0" encoding="utf-8"?>
<p:tagLst xmlns:a="http://schemas.openxmlformats.org/drawingml/2006/main" xmlns:r="http://schemas.openxmlformats.org/officeDocument/2006/relationships" xmlns:p="http://schemas.openxmlformats.org/presentationml/2006/main">
  <p:tag name="AS_UNIQUEID" val="85"/>
</p:tagLst>
</file>

<file path=ppt/tags/tag37.xml><?xml version="1.0" encoding="utf-8"?>
<p:tagLst xmlns:a="http://schemas.openxmlformats.org/drawingml/2006/main" xmlns:r="http://schemas.openxmlformats.org/officeDocument/2006/relationships" xmlns:p="http://schemas.openxmlformats.org/presentationml/2006/main">
  <p:tag name="AS_UNIQUEID" val="86"/>
</p:tagLst>
</file>

<file path=ppt/tags/tag38.xml><?xml version="1.0" encoding="utf-8"?>
<p:tagLst xmlns:a="http://schemas.openxmlformats.org/drawingml/2006/main" xmlns:r="http://schemas.openxmlformats.org/officeDocument/2006/relationships" xmlns:p="http://schemas.openxmlformats.org/presentationml/2006/main">
  <p:tag name="AS_UNIQUEID" val="87"/>
</p:tagLst>
</file>

<file path=ppt/tags/tag39.xml><?xml version="1.0" encoding="utf-8"?>
<p:tagLst xmlns:a="http://schemas.openxmlformats.org/drawingml/2006/main" xmlns:r="http://schemas.openxmlformats.org/officeDocument/2006/relationships" xmlns:p="http://schemas.openxmlformats.org/presentationml/2006/main">
  <p:tag name="AS_UNIQUEID" val="88"/>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40.xml><?xml version="1.0" encoding="utf-8"?>
<p:tagLst xmlns:a="http://schemas.openxmlformats.org/drawingml/2006/main" xmlns:r="http://schemas.openxmlformats.org/officeDocument/2006/relationships" xmlns:p="http://schemas.openxmlformats.org/presentationml/2006/main">
  <p:tag name="AS_UNIQUEID" val="89"/>
</p:tagLst>
</file>

<file path=ppt/tags/tag41.xml><?xml version="1.0" encoding="utf-8"?>
<p:tagLst xmlns:a="http://schemas.openxmlformats.org/drawingml/2006/main" xmlns:r="http://schemas.openxmlformats.org/officeDocument/2006/relationships" xmlns:p="http://schemas.openxmlformats.org/presentationml/2006/main">
  <p:tag name="AS_UNIQUEID" val="90"/>
</p:tagLst>
</file>

<file path=ppt/tags/tag42.xml><?xml version="1.0" encoding="utf-8"?>
<p:tagLst xmlns:a="http://schemas.openxmlformats.org/drawingml/2006/main" xmlns:r="http://schemas.openxmlformats.org/officeDocument/2006/relationships" xmlns:p="http://schemas.openxmlformats.org/presentationml/2006/main">
  <p:tag name="AS_UNIQUEID" val="91"/>
</p:tagLst>
</file>

<file path=ppt/tags/tag43.xml><?xml version="1.0" encoding="utf-8"?>
<p:tagLst xmlns:a="http://schemas.openxmlformats.org/drawingml/2006/main" xmlns:r="http://schemas.openxmlformats.org/officeDocument/2006/relationships" xmlns:p="http://schemas.openxmlformats.org/presentationml/2006/main">
  <p:tag name="AS_UNIQUEID" val="92"/>
</p:tagLst>
</file>

<file path=ppt/tags/tag44.xml><?xml version="1.0" encoding="utf-8"?>
<p:tagLst xmlns:a="http://schemas.openxmlformats.org/drawingml/2006/main" xmlns:r="http://schemas.openxmlformats.org/officeDocument/2006/relationships" xmlns:p="http://schemas.openxmlformats.org/presentationml/2006/main">
  <p:tag name="AS_UNIQUEID" val="93"/>
</p:tagLst>
</file>

<file path=ppt/tags/tag45.xml><?xml version="1.0" encoding="utf-8"?>
<p:tagLst xmlns:a="http://schemas.openxmlformats.org/drawingml/2006/main" xmlns:r="http://schemas.openxmlformats.org/officeDocument/2006/relationships" xmlns:p="http://schemas.openxmlformats.org/presentationml/2006/main">
  <p:tag name="AS_UNIQUEID" val="94"/>
</p:tagLst>
</file>

<file path=ppt/tags/tag46.xml><?xml version="1.0" encoding="utf-8"?>
<p:tagLst xmlns:a="http://schemas.openxmlformats.org/drawingml/2006/main" xmlns:r="http://schemas.openxmlformats.org/officeDocument/2006/relationships" xmlns:p="http://schemas.openxmlformats.org/presentationml/2006/main">
  <p:tag name="AS_UNIQUEID" val="95"/>
</p:tagLst>
</file>

<file path=ppt/tags/tag47.xml><?xml version="1.0" encoding="utf-8"?>
<p:tagLst xmlns:a="http://schemas.openxmlformats.org/drawingml/2006/main" xmlns:r="http://schemas.openxmlformats.org/officeDocument/2006/relationships" xmlns:p="http://schemas.openxmlformats.org/presentationml/2006/main">
  <p:tag name="AS_UNIQUEID" val="96"/>
</p:tagLst>
</file>

<file path=ppt/tags/tag48.xml><?xml version="1.0" encoding="utf-8"?>
<p:tagLst xmlns:a="http://schemas.openxmlformats.org/drawingml/2006/main" xmlns:r="http://schemas.openxmlformats.org/officeDocument/2006/relationships" xmlns:p="http://schemas.openxmlformats.org/presentationml/2006/main">
  <p:tag name="AS_UNIQUEID" val="97"/>
</p:tagLst>
</file>

<file path=ppt/tags/tag49.xml><?xml version="1.0" encoding="utf-8"?>
<p:tagLst xmlns:a="http://schemas.openxmlformats.org/drawingml/2006/main" xmlns:r="http://schemas.openxmlformats.org/officeDocument/2006/relationships" xmlns:p="http://schemas.openxmlformats.org/presentationml/2006/main">
  <p:tag name="AS_UNIQUEID" val="98"/>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AS_UNIQUEID" val="99"/>
</p:tagLst>
</file>

<file path=ppt/tags/tag51.xml><?xml version="1.0" encoding="utf-8"?>
<p:tagLst xmlns:a="http://schemas.openxmlformats.org/drawingml/2006/main" xmlns:r="http://schemas.openxmlformats.org/officeDocument/2006/relationships" xmlns:p="http://schemas.openxmlformats.org/presentationml/2006/main">
  <p:tag name="AS_UNIQUEID" val="100"/>
</p:tagLst>
</file>

<file path=ppt/tags/tag52.xml><?xml version="1.0" encoding="utf-8"?>
<p:tagLst xmlns:a="http://schemas.openxmlformats.org/drawingml/2006/main" xmlns:r="http://schemas.openxmlformats.org/officeDocument/2006/relationships" xmlns:p="http://schemas.openxmlformats.org/presentationml/2006/main">
  <p:tag name="AS_UNIQUEID" val="101"/>
</p:tagLst>
</file>

<file path=ppt/tags/tag53.xml><?xml version="1.0" encoding="utf-8"?>
<p:tagLst xmlns:a="http://schemas.openxmlformats.org/drawingml/2006/main" xmlns:r="http://schemas.openxmlformats.org/officeDocument/2006/relationships" xmlns:p="http://schemas.openxmlformats.org/presentationml/2006/main">
  <p:tag name="AS_UNIQUEID" val="102"/>
</p:tagLst>
</file>

<file path=ppt/tags/tag54.xml><?xml version="1.0" encoding="utf-8"?>
<p:tagLst xmlns:a="http://schemas.openxmlformats.org/drawingml/2006/main" xmlns:r="http://schemas.openxmlformats.org/officeDocument/2006/relationships" xmlns:p="http://schemas.openxmlformats.org/presentationml/2006/main">
  <p:tag name="AS_UNIQUEID" val="103"/>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Cover 1 - Proiezione">
  <a:themeElements>
    <a:clrScheme name="FS">
      <a:dk1>
        <a:srgbClr val="000000"/>
      </a:dk1>
      <a:lt1>
        <a:srgbClr val="FFFFFF"/>
      </a:lt1>
      <a:dk2>
        <a:srgbClr val="DC002E"/>
      </a:dk2>
      <a:lt2>
        <a:srgbClr val="717073"/>
      </a:lt2>
      <a:accent1>
        <a:srgbClr val="DC002E"/>
      </a:accent1>
      <a:accent2>
        <a:srgbClr val="006666"/>
      </a:accent2>
      <a:accent3>
        <a:srgbClr val="004687"/>
      </a:accent3>
      <a:accent4>
        <a:srgbClr val="F8B322"/>
      </a:accent4>
      <a:accent5>
        <a:srgbClr val="00BE7D"/>
      </a:accent5>
      <a:accent6>
        <a:srgbClr val="5A068C"/>
      </a:accent6>
      <a:hlink>
        <a:srgbClr val="E01F38"/>
      </a:hlink>
      <a:folHlink>
        <a:srgbClr val="E01F38"/>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 CAM Ing Montesano Novembre 2019" id="{20DCDAB5-ADFA-4DEC-B402-82295AF068E6}" vid="{DA1A65E0-C4A0-4723-9FAF-773846544B2E}"/>
    </a:ext>
  </a:extLst>
</a:theme>
</file>

<file path=ppt/theme/theme2.xml><?xml version="1.0" encoding="utf-8"?>
<a:theme xmlns:a="http://schemas.openxmlformats.org/drawingml/2006/main" name="Indice">
  <a:themeElements>
    <a:clrScheme name="FS">
      <a:dk1>
        <a:srgbClr val="000000"/>
      </a:dk1>
      <a:lt1>
        <a:srgbClr val="FFFFFF"/>
      </a:lt1>
      <a:dk2>
        <a:srgbClr val="DC002E"/>
      </a:dk2>
      <a:lt2>
        <a:srgbClr val="717073"/>
      </a:lt2>
      <a:accent1>
        <a:srgbClr val="DC002E"/>
      </a:accent1>
      <a:accent2>
        <a:srgbClr val="006666"/>
      </a:accent2>
      <a:accent3>
        <a:srgbClr val="004687"/>
      </a:accent3>
      <a:accent4>
        <a:srgbClr val="F8B322"/>
      </a:accent4>
      <a:accent5>
        <a:srgbClr val="00BE7D"/>
      </a:accent5>
      <a:accent6>
        <a:srgbClr val="5A068C"/>
      </a:accent6>
      <a:hlink>
        <a:srgbClr val="E01F38"/>
      </a:hlink>
      <a:folHlink>
        <a:srgbClr val="E01F38"/>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 CAM Ing Montesano Novembre 2019" id="{20DCDAB5-ADFA-4DEC-B402-82295AF068E6}" vid="{FD89D4D0-5CC3-4FC8-83B2-FD6489A62ED8}"/>
    </a:ext>
  </a:extLst>
</a:theme>
</file>

<file path=ppt/theme/theme3.xml><?xml version="1.0" encoding="utf-8"?>
<a:theme xmlns:a="http://schemas.openxmlformats.org/drawingml/2006/main" name="1_Indice">
  <a:themeElements>
    <a:clrScheme name="FS">
      <a:dk1>
        <a:srgbClr val="000000"/>
      </a:dk1>
      <a:lt1>
        <a:srgbClr val="FFFFFF"/>
      </a:lt1>
      <a:dk2>
        <a:srgbClr val="DC002E"/>
      </a:dk2>
      <a:lt2>
        <a:srgbClr val="717073"/>
      </a:lt2>
      <a:accent1>
        <a:srgbClr val="DC002E"/>
      </a:accent1>
      <a:accent2>
        <a:srgbClr val="006666"/>
      </a:accent2>
      <a:accent3>
        <a:srgbClr val="004687"/>
      </a:accent3>
      <a:accent4>
        <a:srgbClr val="F8B322"/>
      </a:accent4>
      <a:accent5>
        <a:srgbClr val="00BE7D"/>
      </a:accent5>
      <a:accent6>
        <a:srgbClr val="5A068C"/>
      </a:accent6>
      <a:hlink>
        <a:srgbClr val="E01F38"/>
      </a:hlink>
      <a:folHlink>
        <a:srgbClr val="E01F38"/>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 CAM Ing Montesano Novembre 2019" id="{20DCDAB5-ADFA-4DEC-B402-82295AF068E6}" vid="{1AB0F165-9B47-42CD-BC41-8AC66BC38367}"/>
    </a:ext>
  </a:extLst>
</a:theme>
</file>

<file path=ppt/theme/theme4.xml><?xml version="1.0" encoding="utf-8"?>
<a:theme xmlns:a="http://schemas.openxmlformats.org/drawingml/2006/main" name="Master Presentazione FSI">
  <a:themeElements>
    <a:clrScheme name="FS">
      <a:dk1>
        <a:srgbClr val="000000"/>
      </a:dk1>
      <a:lt1>
        <a:srgbClr val="FFFFFF"/>
      </a:lt1>
      <a:dk2>
        <a:srgbClr val="DC002E"/>
      </a:dk2>
      <a:lt2>
        <a:srgbClr val="717073"/>
      </a:lt2>
      <a:accent1>
        <a:srgbClr val="DC002E"/>
      </a:accent1>
      <a:accent2>
        <a:srgbClr val="006666"/>
      </a:accent2>
      <a:accent3>
        <a:srgbClr val="004687"/>
      </a:accent3>
      <a:accent4>
        <a:srgbClr val="F8B322"/>
      </a:accent4>
      <a:accent5>
        <a:srgbClr val="00BE7D"/>
      </a:accent5>
      <a:accent6>
        <a:srgbClr val="5A068C"/>
      </a:accent6>
      <a:hlink>
        <a:srgbClr val="E01F38"/>
      </a:hlink>
      <a:folHlink>
        <a:srgbClr val="E01F38"/>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 CAM Ing Montesano Novembre 2019" id="{20DCDAB5-ADFA-4DEC-B402-82295AF068E6}" vid="{8B38A881-ECFA-40B5-9C1F-33877F1A5966}"/>
    </a:ext>
  </a:extLst>
</a:theme>
</file>

<file path=ppt/theme/theme5.xml><?xml version="1.0" encoding="utf-8"?>
<a:theme xmlns:a="http://schemas.openxmlformats.org/drawingml/2006/main" name="8_Master Presentazione FSI">
  <a:themeElements>
    <a:clrScheme name="FS">
      <a:dk1>
        <a:srgbClr val="000000"/>
      </a:dk1>
      <a:lt1>
        <a:srgbClr val="FFFFFF"/>
      </a:lt1>
      <a:dk2>
        <a:srgbClr val="DC002E"/>
      </a:dk2>
      <a:lt2>
        <a:srgbClr val="717073"/>
      </a:lt2>
      <a:accent1>
        <a:srgbClr val="DC002E"/>
      </a:accent1>
      <a:accent2>
        <a:srgbClr val="006666"/>
      </a:accent2>
      <a:accent3>
        <a:srgbClr val="004687"/>
      </a:accent3>
      <a:accent4>
        <a:srgbClr val="F8B322"/>
      </a:accent4>
      <a:accent5>
        <a:srgbClr val="00BE7D"/>
      </a:accent5>
      <a:accent6>
        <a:srgbClr val="5A068C"/>
      </a:accent6>
      <a:hlink>
        <a:srgbClr val="E01F38"/>
      </a:hlink>
      <a:folHlink>
        <a:srgbClr val="E01F38"/>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0_ABB - 18.IT1">
  <a:themeElements>
    <a:clrScheme name="Custom 1">
      <a:dk1>
        <a:srgbClr val="000000"/>
      </a:dk1>
      <a:lt1>
        <a:srgbClr val="FFFFFF"/>
      </a:lt1>
      <a:dk2>
        <a:srgbClr val="D90000"/>
      </a:dk2>
      <a:lt2>
        <a:srgbClr val="DC002E"/>
      </a:lt2>
      <a:accent1>
        <a:srgbClr val="D2D2D2"/>
      </a:accent1>
      <a:accent2>
        <a:srgbClr val="7F7F7F"/>
      </a:accent2>
      <a:accent3>
        <a:srgbClr val="006666"/>
      </a:accent3>
      <a:accent4>
        <a:srgbClr val="F9B023"/>
      </a:accent4>
      <a:accent5>
        <a:srgbClr val="1BB8DB"/>
      </a:accent5>
      <a:accent6>
        <a:srgbClr val="7F7F7F"/>
      </a:accent6>
      <a:hlink>
        <a:srgbClr val="006666"/>
      </a:hlink>
      <a:folHlink>
        <a:srgbClr val="F9B023"/>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w="9525">
          <a:noFill/>
        </a:ln>
      </a:spPr>
      <a:bodyPr rtlCol="0" anchor="ctr"/>
      <a:lstStyle>
        <a:defPPr algn="ctr">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1">
              <a:lumMod val="5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D90000"/>
        </a:dk2>
        <a:lt2>
          <a:srgbClr val="FF000F"/>
        </a:lt2>
        <a:accent1>
          <a:srgbClr val="3C3C3C"/>
        </a:accent1>
        <a:accent2>
          <a:srgbClr val="505050"/>
        </a:accent2>
        <a:accent3>
          <a:srgbClr val="808080"/>
        </a:accent3>
        <a:accent4>
          <a:srgbClr val="A0A0A0"/>
        </a:accent4>
        <a:accent5>
          <a:srgbClr val="D2D2D2"/>
        </a:accent5>
        <a:accent6>
          <a:srgbClr val="F0F0F0"/>
        </a:accent6>
        <a:hlink>
          <a:srgbClr val="808080"/>
        </a:hlink>
        <a:folHlink>
          <a:srgbClr val="A0A0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ERROVIE DELLO STATO - 18.IT1.pptx" id="{E6123BE7-84CB-4372-9672-2D6B67EA5CC5}" vid="{15999272-85BF-40EA-9660-4AFE85B54B82}"/>
    </a:ext>
  </a:extLst>
</a:theme>
</file>

<file path=ppt/theme/theme7.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3E9929B8378C3C439C6E71F25558820F" ma:contentTypeVersion="0" ma:contentTypeDescription="Creare un nuovo documento." ma:contentTypeScope="" ma:versionID="f78650976a4978dbe86c5c85e5aa7c07">
  <xsd:schema xmlns:xsd="http://www.w3.org/2001/XMLSchema" xmlns:xs="http://www.w3.org/2001/XMLSchema" xmlns:p="http://schemas.microsoft.com/office/2006/metadata/properties" targetNamespace="http://schemas.microsoft.com/office/2006/metadata/properties" ma:root="true" ma:fieldsID="de2c2bff39701977361371fca1d1563b">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D0ED0F3-4EE1-4061-A31A-49AB87B728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A69717B9-00C1-4B65-AD4F-6FFCD8922328}">
  <ds:schemaRefs>
    <ds:schemaRef ds:uri="http://schemas.microsoft.com/sharepoint/v3/contenttype/forms"/>
  </ds:schemaRefs>
</ds:datastoreItem>
</file>

<file path=customXml/itemProps3.xml><?xml version="1.0" encoding="utf-8"?>
<ds:datastoreItem xmlns:ds="http://schemas.openxmlformats.org/officeDocument/2006/customXml" ds:itemID="{6AF7202B-7F62-4C9E-A1B1-2D144739923C}">
  <ds:schemaRefs>
    <ds:schemaRef ds:uri="http://purl.org/dc/dcmitype/"/>
    <ds:schemaRef ds:uri="http://schemas.microsoft.com/office/2006/documentManagement/types"/>
    <ds:schemaRef ds:uri="http://schemas.microsoft.com/office/2006/metadata/properties"/>
    <ds:schemaRef ds:uri="http://schemas.microsoft.com/office/infopath/2007/PartnerControls"/>
    <ds:schemaRef ds:uri="http://purl.org/dc/terms/"/>
    <ds:schemaRef ds:uri="http://purl.org/dc/elements/1.1/"/>
    <ds:schemaRef ds:uri="http://www.w3.org/XML/1998/namespace"/>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
  <TotalTime>8507</TotalTime>
  <Words>8175</Words>
  <Application>Microsoft Office PowerPoint</Application>
  <PresentationFormat>Presentazione su schermo (16:10)</PresentationFormat>
  <Paragraphs>1178</Paragraphs>
  <Slides>33</Slides>
  <Notes>3</Notes>
  <HiddenSlides>0</HiddenSlides>
  <MMClips>0</MMClips>
  <ScaleCrop>false</ScaleCrop>
  <HeadingPairs>
    <vt:vector size="8" baseType="variant">
      <vt:variant>
        <vt:lpstr>Caratteri utilizzati</vt:lpstr>
      </vt:variant>
      <vt:variant>
        <vt:i4>7</vt:i4>
      </vt:variant>
      <vt:variant>
        <vt:lpstr>Tema</vt:lpstr>
      </vt:variant>
      <vt:variant>
        <vt:i4>6</vt:i4>
      </vt:variant>
      <vt:variant>
        <vt:lpstr>Server OLE incorporati</vt:lpstr>
      </vt:variant>
      <vt:variant>
        <vt:i4>1</vt:i4>
      </vt:variant>
      <vt:variant>
        <vt:lpstr>Titoli diapositive</vt:lpstr>
      </vt:variant>
      <vt:variant>
        <vt:i4>33</vt:i4>
      </vt:variant>
    </vt:vector>
  </HeadingPairs>
  <TitlesOfParts>
    <vt:vector size="47" baseType="lpstr">
      <vt:lpstr>Arial</vt:lpstr>
      <vt:lpstr>Calibri</vt:lpstr>
      <vt:lpstr>Courier New</vt:lpstr>
      <vt:lpstr>Open Sans Light</vt:lpstr>
      <vt:lpstr>Raleway</vt:lpstr>
      <vt:lpstr>Times New Roman</vt:lpstr>
      <vt:lpstr>Wingdings</vt:lpstr>
      <vt:lpstr>Cover 1 - Proiezione</vt:lpstr>
      <vt:lpstr>Indice</vt:lpstr>
      <vt:lpstr>1_Indice</vt:lpstr>
      <vt:lpstr>Master Presentazione FSI</vt:lpstr>
      <vt:lpstr>8_Master Presentazione FSI</vt:lpstr>
      <vt:lpstr>10_ABB - 18.IT1</vt:lpstr>
      <vt:lpstr>think-cell Slide</vt:lpstr>
      <vt:lpstr>Struttura Territoriale Lazio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Interventi Nuove Opere – In corso di esecuzione</vt:lpstr>
      <vt:lpstr>Presentazione standard di PowerPoint</vt:lpstr>
      <vt:lpstr>Presentazione standard di PowerPoint</vt:lpstr>
      <vt:lpstr>Presentazione standard di PowerPoint</vt:lpstr>
      <vt:lpstr>Localizzazione progettazioni</vt:lpstr>
      <vt:lpstr>Progettazioni Nuove Opere - Inserite nel CdP 2016-2020 Rimodulazione Approvata dal CIPE nella seduta del 24 luglio 2019</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ATTIVITÀ UNITÀ OPERATIVA ISPEZIONE OPERE D’ARTE</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Patrizia Falerno</cp:lastModifiedBy>
  <cp:revision>769</cp:revision>
  <cp:lastPrinted>2022-05-11T10:22:01Z</cp:lastPrinted>
  <dcterms:created xsi:type="dcterms:W3CDTF">2018-01-22T15:29:58Z</dcterms:created>
  <dcterms:modified xsi:type="dcterms:W3CDTF">2022-10-03T13:43:32Z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0x0101003E9929B8378C3C439C6E71F25558820F</vt:lpwstr>
  </property>
  <property fmtid="{D5CDD505-2E9C-101B-9397-08002B2CF9AE}" pid="3" name="MSIP_Label_311191d5-0cff-4bc7-bf97-050fb798ef11_Enabled">
    <vt:lpwstr>true</vt:lpwstr>
  </property>
  <property fmtid="{D5CDD505-2E9C-101B-9397-08002B2CF9AE}" pid="4" name="MSIP_Label_311191d5-0cff-4bc7-bf97-050fb798ef11_SetDate">
    <vt:lpwstr>2022-05-11T10:23:29Z</vt:lpwstr>
  </property>
  <property fmtid="{D5CDD505-2E9C-101B-9397-08002B2CF9AE}" pid="5" name="MSIP_Label_311191d5-0cff-4bc7-bf97-050fb798ef11_Method">
    <vt:lpwstr>Privileged</vt:lpwstr>
  </property>
  <property fmtid="{D5CDD505-2E9C-101B-9397-08002B2CF9AE}" pid="6" name="MSIP_Label_311191d5-0cff-4bc7-bf97-050fb798ef11_Name">
    <vt:lpwstr>Internal use without protection</vt:lpwstr>
  </property>
  <property fmtid="{D5CDD505-2E9C-101B-9397-08002B2CF9AE}" pid="7" name="MSIP_Label_311191d5-0cff-4bc7-bf97-050fb798ef11_SiteId">
    <vt:lpwstr>f57babab-d7b5-4fb8-8ddd-057ce542d039</vt:lpwstr>
  </property>
  <property fmtid="{D5CDD505-2E9C-101B-9397-08002B2CF9AE}" pid="8" name="MSIP_Label_311191d5-0cff-4bc7-bf97-050fb798ef11_ActionId">
    <vt:lpwstr>e8b671d4-a35a-48d4-b860-c920940f928e</vt:lpwstr>
  </property>
  <property fmtid="{D5CDD505-2E9C-101B-9397-08002B2CF9AE}" pid="9" name="MSIP_Label_311191d5-0cff-4bc7-bf97-050fb798ef11_ContentBits">
    <vt:lpwstr>2</vt:lpwstr>
  </property>
</Properties>
</file>