
<file path=[Content_Types].xml><?xml version="1.0" encoding="utf-8"?>
<Types xmlns="http://schemas.openxmlformats.org/package/2006/content-types">
  <Default Extension="bin" ContentType="application/vnd.openxmlformats-officedocument.oleObject"/>
  <Default Extension="emf" ContentType="image/x-emf"/>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ags/tag2.xml" ContentType="application/vnd.openxmlformats-officedocument.presentationml.tags+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notesSlides/notesSlide7.xml" ContentType="application/vnd.openxmlformats-officedocument.presentationml.notesSlide+xml"/>
  <Override PartName="/ppt/ink/ink15.xml" ContentType="application/inkml+xml"/>
  <Override PartName="/ppt/ink/ink16.xml" ContentType="application/inkml+xml"/>
  <Override PartName="/ppt/ink/ink17.xml" ContentType="application/inkml+xml"/>
  <Override PartName="/ppt/notesSlides/notesSlide8.xml" ContentType="application/vnd.openxmlformats-officedocument.presentationml.notesSlide+xml"/>
  <Override PartName="/ppt/ink/ink18.xml" ContentType="application/inkml+xml"/>
  <Override PartName="/ppt/ink/ink19.xml" ContentType="application/inkml+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945" r:id="rId1"/>
    <p:sldMasterId id="2147484019" r:id="rId2"/>
    <p:sldMasterId id="2147484007" r:id="rId3"/>
  </p:sldMasterIdLst>
  <p:notesMasterIdLst>
    <p:notesMasterId r:id="rId15"/>
  </p:notesMasterIdLst>
  <p:handoutMasterIdLst>
    <p:handoutMasterId r:id="rId16"/>
  </p:handoutMasterIdLst>
  <p:sldIdLst>
    <p:sldId id="341" r:id="rId4"/>
    <p:sldId id="713" r:id="rId5"/>
    <p:sldId id="711" r:id="rId6"/>
    <p:sldId id="710" r:id="rId7"/>
    <p:sldId id="708" r:id="rId8"/>
    <p:sldId id="716" r:id="rId9"/>
    <p:sldId id="717" r:id="rId10"/>
    <p:sldId id="715" r:id="rId11"/>
    <p:sldId id="294" r:id="rId12"/>
    <p:sldId id="295" r:id="rId13"/>
    <p:sldId id="718" r:id="rId14"/>
  </p:sldIdLst>
  <p:sldSz cx="12192000" cy="6858000"/>
  <p:notesSz cx="7315200" cy="96012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9ADB"/>
    <a:srgbClr val="000000"/>
    <a:srgbClr val="C2D4C8"/>
    <a:srgbClr val="DCDCDC"/>
    <a:srgbClr val="FF9900"/>
    <a:srgbClr val="ED8B00"/>
    <a:srgbClr val="3C8A2E"/>
    <a:srgbClr val="DB291C"/>
    <a:srgbClr val="FFCD00"/>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CB01FF-90CE-4CE5-B872-AD877FCA4C54}" v="98" dt="2023-03-01T13:03:48.1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881" autoAdjust="0"/>
  </p:normalViewPr>
  <p:slideViewPr>
    <p:cSldViewPr snapToGrid="0" showGuides="1">
      <p:cViewPr varScale="1">
        <p:scale>
          <a:sx n="106" d="100"/>
          <a:sy n="106" d="100"/>
        </p:scale>
        <p:origin x="654" y="108"/>
      </p:cViewPr>
      <p:guideLst/>
    </p:cSldViewPr>
  </p:slideViewPr>
  <p:outlineViewPr>
    <p:cViewPr>
      <p:scale>
        <a:sx n="33" d="100"/>
        <a:sy n="33" d="100"/>
      </p:scale>
      <p:origin x="0" y="-59190"/>
    </p:cViewPr>
  </p:outlineViewPr>
  <p:notesTextViewPr>
    <p:cViewPr>
      <p:scale>
        <a:sx n="100" d="100"/>
        <a:sy n="100" d="100"/>
      </p:scale>
      <p:origin x="0" y="0"/>
    </p:cViewPr>
  </p:notesTextViewPr>
  <p:sorterViewPr>
    <p:cViewPr>
      <p:scale>
        <a:sx n="81" d="100"/>
        <a:sy n="81" d="100"/>
      </p:scale>
      <p:origin x="0" y="0"/>
    </p:cViewPr>
  </p:sorterViewPr>
  <p:notesViewPr>
    <p:cSldViewPr snapToGrid="0" showGuides="1">
      <p:cViewPr varScale="1">
        <p:scale>
          <a:sx n="57" d="100"/>
          <a:sy n="57" d="100"/>
        </p:scale>
        <p:origin x="1992" y="90"/>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3170138" cy="479539"/>
          </a:xfrm>
          <a:prstGeom prst="rect">
            <a:avLst/>
          </a:prstGeom>
        </p:spPr>
        <p:txBody>
          <a:bodyPr vert="horz" lIns="90913" tIns="45457" rIns="90913" bIns="45457" rtlCol="0"/>
          <a:lstStyle>
            <a:lvl1pPr algn="l">
              <a:defRPr sz="11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4143427" y="1"/>
            <a:ext cx="3170138" cy="479539"/>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3/1/2023</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4" y="9120173"/>
            <a:ext cx="3170138" cy="479539"/>
          </a:xfrm>
          <a:prstGeom prst="rect">
            <a:avLst/>
          </a:prstGeom>
        </p:spPr>
        <p:txBody>
          <a:bodyPr vert="horz" lIns="90913" tIns="45457" rIns="90913" bIns="45457" rtlCol="0" anchor="b"/>
          <a:lstStyle>
            <a:lvl1pPr algn="l">
              <a:defRPr sz="11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4143427" y="9120173"/>
            <a:ext cx="3170138" cy="479539"/>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41:59.63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16,'757'0,"-748"0,0 0,0-1,0-1,0 1,10-5,-3 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47:54.35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26,'4'0,"6"0,6 0,-1-4,2-1,3-1,1 2,2 1,2 1,0 1,0 1,1 0,-1 0,-3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47:56.29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0,'4'0,"6"0,5 0,5 0,3 0,2 0,0 0,2 0,-1 0,0 0,0 0,-1 0,1 0,-1 0,0 0,-4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5:14:06.95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78,'29'-1,"0"-2,-1 0,1-2,-1-2,41-14,-45 16,0 1,-1 0,1 2,0 1,34 2,41-2,1027-20,-751 23,1061-2,-1225 12,-25 0,111 1,78 1,2033-15,-2053 14,-59-1,918-10,-630-4,-334 15,14 1,1752-15,-1741-12,-36 1,407 10,-331 3,-287-2,53-11,-52 7,45-2,88-9,-82 5,68-12,-126 22</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5:14:20.23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78,'285'-21,"-68"1,907 8,-762 14,-95-13,-59 0,1245 6,-781 8,2877-3,-3252 12,-30 1,-60 0,0 0,1282-12,-722-3,-585 15,-2 0,1818-14,-1973 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5:20:16.73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53,'26'2,"0"1,0 1,-1 2,0 0,0 2,31 14,-21-9,-1-1,46 8,-29-14,1-2,87-4,-78-3,96 10,90 15,-65-8,-77-1,-43-4,79 0,1085-10,-1145-3,104-18,49-3,-29 22,148-8,247-2,-369 16,1243-3,-1278-13,-12-1,349 16,154-4,-210-22,-280 16,477-9,-208 4,9 0,-152 1,-23-1,-131 16,151-5,-224-9,56-3,791 11,-482 6,-80 10,32 0,-215-1,-2 1,-174-13</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54:33.25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55,'56'-22,"-19"13,0 1,0 2,49-2,117 7,-101 2,-54 1,51 10,46 1,911-14,-1034 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54:43.26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0,'560'0,"-537"0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5:16:39.68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1,'706'0,"-656"2,49 9,49 3,1168-14,-591-1,-513-12,18-1,2287 16,-1348-3,-901 14,-8 1,1917-14,-977-1,-1037-12,-103 6,-26 3</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5:17:34.37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52,'4238'0,"-3703"13,29 0,-429-14,194 25,-151-6,306-9,-137-9,-195 13,29 0,5806-14,-5685-13,-18 1,61 14,441-16,-703 9,218-22,-94 9,293 11,-327 9,58-13,-45 2,539 6,-429 5,-142-14,-104 6,55 0,-84 8</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5:17:44.69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0 306,'84'-1,"0"5,102 16,-52-3,1-6,197-8,47 1,-347-2,981 39,748-43,-1083 2,-221-12,10-1,-64 16,433-6,-494-22,41 0,40-18,-220 16,394-23,-187 20,1248-74,-1367 90,-3 6,126-8,87-10,218 15,-441 13,57-4,346 5,-377 22,35 0,148-27,138 4,-424 10,72 1,963-14,-1223 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42:07.111"/>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77,'136'1,"148"-3,-184-10,-61 6,58-1,-55 5,54-9,-53 5,47-1,48-5,-91 6,51-1,243 8,-330-1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42:09.36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52,'857'0,"-831"-2,-1 0,29-7,-27 4,45-3,52-4,-81 5,48 0,803 8,-872-1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44:01.89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28,'1709'0,"-1659"-3,51-8,-51 5,55-1,219 8,-302-1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47:20.12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29,'63'-20,"3"13,132 6,-97 3,32 10,-25-1,21-8,137 12,-138-5,206-8,-156-5,-90 3,382-15,-284 9,-32 2,-59-15,-76 15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47:21.85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1,'4'0,"6"0,6 0,3 0,4 0,2 0,1 0,0 0,0 0,0 0,0 0,-4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47:24.05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0,'4'0,"6"0,5 0,5 0,7 0,4 0,0 0,0 0,-2 0,-1 0,-1 0,-5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47:29.83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51,'1701'0,"-1258"-27,-332 4,-102 22</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2-28T14:47:31.54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0,'480'0,"-459"0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4143589" y="1"/>
            <a:ext cx="3169920" cy="480060"/>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3/1/2023</a:t>
            </a:fld>
            <a:endParaRPr lang="en-US" dirty="0"/>
          </a:p>
        </p:txBody>
      </p:sp>
      <p:sp>
        <p:nvSpPr>
          <p:cNvPr id="4" name="Slide Image Placeholder 3"/>
          <p:cNvSpPr>
            <a:spLocks noGrp="1" noRot="1" noChangeAspect="1"/>
          </p:cNvSpPr>
          <p:nvPr>
            <p:ph type="sldImg" idx="2"/>
          </p:nvPr>
        </p:nvSpPr>
        <p:spPr>
          <a:xfrm>
            <a:off x="458788" y="720725"/>
            <a:ext cx="6397625" cy="3598863"/>
          </a:xfrm>
          <a:prstGeom prst="rect">
            <a:avLst/>
          </a:prstGeom>
          <a:noFill/>
          <a:ln w="12700">
            <a:solidFill>
              <a:prstClr val="black"/>
            </a:solidFill>
          </a:ln>
        </p:spPr>
        <p:txBody>
          <a:bodyPr vert="horz" lIns="98478" tIns="49238" rIns="98478" bIns="49238" rtlCol="0" anchor="ctr"/>
          <a:lstStyle/>
          <a:p>
            <a:endParaRPr lang="en-GB" dirty="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8478" tIns="49238" rIns="98478" bIns="4923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19475"/>
            <a:ext cx="3169920" cy="480060"/>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4143589" y="9119475"/>
            <a:ext cx="3169920" cy="480060"/>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a:t>
            </a:fld>
            <a:endParaRPr lang="en-US" dirty="0"/>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1219170" rtl="0" eaLnBrk="1" latinLnBrk="0" hangingPunct="1">
      <a:defRPr sz="1600" kern="1200">
        <a:solidFill>
          <a:schemeClr val="tx1"/>
        </a:solidFill>
        <a:latin typeface="Arial" panose="020B0604020202020204" pitchFamily="34" charset="0"/>
        <a:ea typeface="+mn-ea"/>
        <a:cs typeface="+mn-cs"/>
      </a:defRPr>
    </a:lvl1pPr>
    <a:lvl2pPr marL="609585" algn="l" defTabSz="1219170" rtl="0" eaLnBrk="1" latinLnBrk="0" hangingPunct="1">
      <a:defRPr sz="1600" kern="1200">
        <a:solidFill>
          <a:schemeClr val="tx1"/>
        </a:solidFill>
        <a:latin typeface="Arial" panose="020B0604020202020204" pitchFamily="34" charset="0"/>
        <a:ea typeface="+mn-ea"/>
        <a:cs typeface="+mn-cs"/>
      </a:defRPr>
    </a:lvl2pPr>
    <a:lvl3pPr marL="1219170" algn="l" defTabSz="1219170" rtl="0" eaLnBrk="1" latinLnBrk="0" hangingPunct="1">
      <a:defRPr sz="1600" kern="1200">
        <a:solidFill>
          <a:schemeClr val="tx1"/>
        </a:solidFill>
        <a:latin typeface="Arial" panose="020B0604020202020204" pitchFamily="34" charset="0"/>
        <a:ea typeface="+mn-ea"/>
        <a:cs typeface="+mn-cs"/>
      </a:defRPr>
    </a:lvl3pPr>
    <a:lvl4pPr marL="1828754" algn="l" defTabSz="1219170" rtl="0" eaLnBrk="1" latinLnBrk="0" hangingPunct="1">
      <a:defRPr sz="1600" kern="1200">
        <a:solidFill>
          <a:schemeClr val="tx1"/>
        </a:solidFill>
        <a:latin typeface="Arial" panose="020B0604020202020204" pitchFamily="34" charset="0"/>
        <a:ea typeface="+mn-ea"/>
        <a:cs typeface="+mn-cs"/>
      </a:defRPr>
    </a:lvl4pPr>
    <a:lvl5pPr marL="2438339" algn="l" defTabSz="1219170" rtl="0" eaLnBrk="1" latinLnBrk="0" hangingPunct="1">
      <a:defRPr sz="1600" kern="1200">
        <a:solidFill>
          <a:schemeClr val="tx1"/>
        </a:solidFill>
        <a:latin typeface="Arial" panose="020B0604020202020204" pitchFamily="34"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a:t>
            </a:fld>
            <a:endParaRPr lang="en-US" dirty="0"/>
          </a:p>
        </p:txBody>
      </p:sp>
    </p:spTree>
    <p:extLst>
      <p:ext uri="{BB962C8B-B14F-4D97-AF65-F5344CB8AC3E}">
        <p14:creationId xmlns:p14="http://schemas.microsoft.com/office/powerpoint/2010/main" val="394709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956C9C-B039-41EE-8154-2C483839B9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694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11</a:t>
            </a:fld>
            <a:endParaRPr lang="en-US" dirty="0"/>
          </a:p>
        </p:txBody>
      </p:sp>
    </p:spTree>
    <p:extLst>
      <p:ext uri="{BB962C8B-B14F-4D97-AF65-F5344CB8AC3E}">
        <p14:creationId xmlns:p14="http://schemas.microsoft.com/office/powerpoint/2010/main" val="3430395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2</a:t>
            </a:fld>
            <a:endParaRPr lang="en-US" dirty="0"/>
          </a:p>
        </p:txBody>
      </p:sp>
    </p:spTree>
    <p:extLst>
      <p:ext uri="{BB962C8B-B14F-4D97-AF65-F5344CB8AC3E}">
        <p14:creationId xmlns:p14="http://schemas.microsoft.com/office/powerpoint/2010/main" val="11556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3</a:t>
            </a:fld>
            <a:endParaRPr lang="en-US" dirty="0"/>
          </a:p>
        </p:txBody>
      </p:sp>
    </p:spTree>
    <p:extLst>
      <p:ext uri="{BB962C8B-B14F-4D97-AF65-F5344CB8AC3E}">
        <p14:creationId xmlns:p14="http://schemas.microsoft.com/office/powerpoint/2010/main" val="551482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4</a:t>
            </a:fld>
            <a:endParaRPr lang="en-US" dirty="0"/>
          </a:p>
        </p:txBody>
      </p:sp>
    </p:spTree>
    <p:extLst>
      <p:ext uri="{BB962C8B-B14F-4D97-AF65-F5344CB8AC3E}">
        <p14:creationId xmlns:p14="http://schemas.microsoft.com/office/powerpoint/2010/main" val="3152053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5</a:t>
            </a:fld>
            <a:endParaRPr lang="en-US" dirty="0"/>
          </a:p>
        </p:txBody>
      </p:sp>
    </p:spTree>
    <p:extLst>
      <p:ext uri="{BB962C8B-B14F-4D97-AF65-F5344CB8AC3E}">
        <p14:creationId xmlns:p14="http://schemas.microsoft.com/office/powerpoint/2010/main" val="1667312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6</a:t>
            </a:fld>
            <a:endParaRPr lang="en-US" dirty="0"/>
          </a:p>
        </p:txBody>
      </p:sp>
    </p:spTree>
    <p:extLst>
      <p:ext uri="{BB962C8B-B14F-4D97-AF65-F5344CB8AC3E}">
        <p14:creationId xmlns:p14="http://schemas.microsoft.com/office/powerpoint/2010/main" val="1122970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7</a:t>
            </a:fld>
            <a:endParaRPr lang="en-US" dirty="0"/>
          </a:p>
        </p:txBody>
      </p:sp>
    </p:spTree>
    <p:extLst>
      <p:ext uri="{BB962C8B-B14F-4D97-AF65-F5344CB8AC3E}">
        <p14:creationId xmlns:p14="http://schemas.microsoft.com/office/powerpoint/2010/main" val="998818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8</a:t>
            </a:fld>
            <a:endParaRPr lang="en-US" dirty="0"/>
          </a:p>
        </p:txBody>
      </p:sp>
    </p:spTree>
    <p:extLst>
      <p:ext uri="{BB962C8B-B14F-4D97-AF65-F5344CB8AC3E}">
        <p14:creationId xmlns:p14="http://schemas.microsoft.com/office/powerpoint/2010/main" val="781566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956C9C-B039-41EE-8154-2C483839B98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7504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6" name="TextBox 21">
            <a:extLst>
              <a:ext uri="{FF2B5EF4-FFF2-40B4-BE49-F238E27FC236}">
                <a16:creationId xmlns:a16="http://schemas.microsoft.com/office/drawing/2014/main" id="{FBB3512A-69D6-2345-931E-CD2AE04BDA10}"/>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44" name="Picture Placeholder 8">
            <a:extLst>
              <a:ext uri="{FF2B5EF4-FFF2-40B4-BE49-F238E27FC236}">
                <a16:creationId xmlns:a16="http://schemas.microsoft.com/office/drawing/2014/main" id="{932C736B-20BB-4603-9DD1-FEB85AD9DC39}"/>
              </a:ext>
            </a:extLst>
          </p:cNvPr>
          <p:cNvSpPr>
            <a:spLocks noGrp="1"/>
          </p:cNvSpPr>
          <p:nvPr>
            <p:ph type="pic" sz="quarter" idx="11"/>
          </p:nvPr>
        </p:nvSpPr>
        <p:spPr>
          <a:xfrm>
            <a:off x="3319272" y="688848"/>
            <a:ext cx="5562600" cy="5556504"/>
          </a:xfrm>
          <a:prstGeom prst="rect">
            <a:avLst/>
          </a:prstGeom>
        </p:spPr>
        <p:txBody>
          <a:bodyPr/>
          <a:lstStyle/>
          <a:p>
            <a:r>
              <a:rPr lang="en-US" noProof="0"/>
              <a:t>Click icon to add picture</a:t>
            </a:r>
            <a:endParaRPr lang="en-US" noProof="0" dirty="0"/>
          </a:p>
        </p:txBody>
      </p:sp>
      <p:grpSp>
        <p:nvGrpSpPr>
          <p:cNvPr id="7" name="Group 6">
            <a:extLst>
              <a:ext uri="{FF2B5EF4-FFF2-40B4-BE49-F238E27FC236}">
                <a16:creationId xmlns:a16="http://schemas.microsoft.com/office/drawing/2014/main" id="{519D0A60-9BD4-C84B-824F-5E6068953F51}"/>
              </a:ext>
            </a:extLst>
          </p:cNvPr>
          <p:cNvGrpSpPr/>
          <p:nvPr userDrawn="1"/>
        </p:nvGrpSpPr>
        <p:grpSpPr>
          <a:xfrm>
            <a:off x="10519323" y="6282213"/>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9DB3DCD2-131D-A94F-8D2C-511F2F286FAB}"/>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FB0D2A56-3D47-DD45-A36C-4E45A1E36FF3}"/>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61DCE910-7E26-F34D-BD35-F38E5E381779}"/>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8DA9EF90-BA23-8641-98F4-FFECF80437CE}"/>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DB8D0237-34BA-554C-8EAB-F259E308144B}"/>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005A7047-1BBE-7240-9DD1-AA3BA2DF487B}"/>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3C3708E1-7C8E-4640-93EF-55902CD556FB}"/>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E13696D7-C9A6-F24F-9440-CCD62DBC97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7" name="Freeform 13">
              <a:extLst>
                <a:ext uri="{FF2B5EF4-FFF2-40B4-BE49-F238E27FC236}">
                  <a16:creationId xmlns:a16="http://schemas.microsoft.com/office/drawing/2014/main" id="{FE5B29FB-CCB5-9744-BADD-39376E4D17ED}"/>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4">
              <a:extLst>
                <a:ext uri="{FF2B5EF4-FFF2-40B4-BE49-F238E27FC236}">
                  <a16:creationId xmlns:a16="http://schemas.microsoft.com/office/drawing/2014/main" id="{2EE128A7-BCDD-1746-8FF8-7ED63EACC998}"/>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2341278750"/>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3">
    <p:bg bwMode="gray">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8217"/>
            <a:ext cx="11227056"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463296" y="3474720"/>
            <a:ext cx="11227056"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Edit Master text styles</a:t>
            </a:r>
          </a:p>
        </p:txBody>
      </p:sp>
      <p:sp>
        <p:nvSpPr>
          <p:cNvPr id="7" name="Copyright">
            <a:extLst>
              <a:ext uri="{FF2B5EF4-FFF2-40B4-BE49-F238E27FC236}">
                <a16:creationId xmlns:a16="http://schemas.microsoft.com/office/drawing/2014/main" id="{EC93E963-CFD3-43A9-AE1B-F08B522B4130}"/>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8" name="CaseCode">
            <a:extLst>
              <a:ext uri="{FF2B5EF4-FFF2-40B4-BE49-F238E27FC236}">
                <a16:creationId xmlns:a16="http://schemas.microsoft.com/office/drawing/2014/main" id="{791BE9BD-85F6-497E-A8D6-CBFF87927B15}"/>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9" name="TextBox 8">
            <a:extLst>
              <a:ext uri="{FF2B5EF4-FFF2-40B4-BE49-F238E27FC236}">
                <a16:creationId xmlns:a16="http://schemas.microsoft.com/office/drawing/2014/main" id="{AB538D13-8CB9-4EE1-BCA9-24557BC4F2B2}"/>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79334884"/>
      </p:ext>
    </p:extLst>
  </p:cSld>
  <p:clrMapOvr>
    <a:masterClrMapping/>
  </p:clrMapOvr>
  <p:transition>
    <p:fade/>
  </p:transition>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2">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63297" y="1714500"/>
            <a:ext cx="9323916" cy="4648200"/>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9" name="Copyright">
            <a:extLst>
              <a:ext uri="{FF2B5EF4-FFF2-40B4-BE49-F238E27FC236}">
                <a16:creationId xmlns:a16="http://schemas.microsoft.com/office/drawing/2014/main" id="{08E5BA7E-93C2-43A2-9267-44AEA65B95C5}"/>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015C4658-A753-4EFC-B4C9-8CC1413F742B}"/>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DEC3538D-DEF3-427C-A22B-D6DED4B4F939}"/>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6345007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4">
    <p:bg>
      <p:bgPr>
        <a:solidFill>
          <a:schemeClr val="accent4"/>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63296" y="1714500"/>
            <a:ext cx="9341104" cy="4648200"/>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9" name="Copyright">
            <a:extLst>
              <a:ext uri="{FF2B5EF4-FFF2-40B4-BE49-F238E27FC236}">
                <a16:creationId xmlns:a16="http://schemas.microsoft.com/office/drawing/2014/main" id="{42B478C9-B5DA-40CF-85B5-B8255333DF59}"/>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13465439-7954-4F6D-A5BA-2445764B064C}"/>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5B993EBE-E0B6-4868-AEFF-D7DAD2DDC7E4}"/>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9418636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17" name="Text Placeholder 3"/>
          <p:cNvSpPr>
            <a:spLocks noGrp="1"/>
          </p:cNvSpPr>
          <p:nvPr>
            <p:ph type="body" sz="quarter" idx="10"/>
          </p:nvPr>
        </p:nvSpPr>
        <p:spPr>
          <a:xfrm>
            <a:off x="463296" y="1719073"/>
            <a:ext cx="9341104" cy="4643628"/>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9" name="Copyright">
            <a:extLst>
              <a:ext uri="{FF2B5EF4-FFF2-40B4-BE49-F238E27FC236}">
                <a16:creationId xmlns:a16="http://schemas.microsoft.com/office/drawing/2014/main" id="{D9D178A5-CCC4-4A46-8C47-9A140D4A5CA1}"/>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70B3F7DA-818B-4D8B-B857-2D625878F36E}"/>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4106B75E-593B-4DBE-A922-1C55C945A5EC}"/>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92860926"/>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63296" y="1719073"/>
            <a:ext cx="9341104" cy="4643628"/>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9" name="Copyright">
            <a:extLst>
              <a:ext uri="{FF2B5EF4-FFF2-40B4-BE49-F238E27FC236}">
                <a16:creationId xmlns:a16="http://schemas.microsoft.com/office/drawing/2014/main" id="{8A445E98-0101-4641-B761-F6EC62A4C1F9}"/>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0" name="CaseCode">
            <a:extLst>
              <a:ext uri="{FF2B5EF4-FFF2-40B4-BE49-F238E27FC236}">
                <a16:creationId xmlns:a16="http://schemas.microsoft.com/office/drawing/2014/main" id="{8E6546D8-000E-40B0-BE69-23BCCEC818E9}"/>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C7761B44-F344-440B-8939-9E878C81D0CA}"/>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0185918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75488" y="1719072"/>
            <a:ext cx="9328912" cy="4643628"/>
          </a:xfrm>
          <a:prstGeom prst="rect">
            <a:avLst/>
          </a:prstGeom>
        </p:spPr>
        <p:txBody>
          <a:bodyPr>
            <a:noAutofit/>
          </a:bodyPr>
          <a:lstStyle>
            <a:lvl1pPr marL="0" indent="0" algn="l">
              <a:spcBef>
                <a:spcPts val="2700"/>
              </a:spcBef>
              <a:buFontTx/>
              <a:buNone/>
              <a:defRPr sz="3600">
                <a:solidFill>
                  <a:schemeClr val="tx1"/>
                </a:solidFill>
              </a:defRPr>
            </a:lvl1pPr>
            <a:lvl2pPr marL="342900" indent="-342900">
              <a:defRPr sz="2250">
                <a:solidFill>
                  <a:schemeClr val="bg2"/>
                </a:solidFill>
              </a:defRPr>
            </a:lvl2pPr>
            <a:lvl3pPr>
              <a:defRPr sz="2250">
                <a:solidFill>
                  <a:schemeClr val="bg2"/>
                </a:solidFill>
              </a:defRPr>
            </a:lvl3pPr>
            <a:lvl4pPr>
              <a:defRPr sz="2250">
                <a:solidFill>
                  <a:schemeClr val="bg2"/>
                </a:solidFill>
              </a:defRPr>
            </a:lvl4pPr>
            <a:lvl5pPr>
              <a:defRPr sz="2250">
                <a:solidFill>
                  <a:schemeClr val="bg2"/>
                </a:solidFill>
              </a:defRPr>
            </a:lvl5pPr>
          </a:lstStyle>
          <a:p>
            <a:pPr lvl="0"/>
            <a:r>
              <a:rPr lang="en-US" noProof="0"/>
              <a:t>Edit Master text styles</a:t>
            </a:r>
          </a:p>
        </p:txBody>
      </p:sp>
    </p:spTree>
    <p:extLst>
      <p:ext uri="{BB962C8B-B14F-4D97-AF65-F5344CB8AC3E}">
        <p14:creationId xmlns:p14="http://schemas.microsoft.com/office/powerpoint/2010/main" val="154231008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3296" y="1714500"/>
            <a:ext cx="11277600" cy="4648200"/>
          </a:xfrm>
          <a:prstGeom prst="rect">
            <a:avLst/>
          </a:prstGeom>
        </p:spPr>
        <p:txBody>
          <a:bodyPr vert="horz" lIns="0" tIns="0" rIns="0" bIns="0" rtlCol="0">
            <a:noAutofit/>
          </a:bodyPr>
          <a:lstStyle>
            <a:lvl1pPr marL="0" indent="0" algn="l">
              <a:buFontTx/>
              <a:buNone/>
              <a:defRPr sz="1200">
                <a:latin typeface="+mn-lt"/>
              </a:defRPr>
            </a:lvl1pPr>
            <a:lvl2pPr marL="104775" indent="-104775" algn="l">
              <a:buClrTx/>
              <a:buSzPct val="100000"/>
              <a:buFont typeface="Arial" panose="020B0604020202020204" pitchFamily="34" charset="0"/>
              <a:buChar char="•"/>
              <a:defRPr sz="1200">
                <a:latin typeface="+mj-lt"/>
              </a:defRPr>
            </a:lvl2pPr>
            <a:lvl3pPr marL="228600" indent="-104775" algn="l">
              <a:buClrTx/>
              <a:buSzPct val="100000"/>
              <a:buFont typeface="Arial" panose="020B0604020202020204" pitchFamily="34" charset="0"/>
              <a:buChar char="−"/>
              <a:defRPr sz="1200">
                <a:latin typeface="+mn-lt"/>
              </a:defRPr>
            </a:lvl3pPr>
            <a:lvl4pPr marL="352425" indent="-104775" algn="l">
              <a:buClrTx/>
              <a:buSzPct val="100000"/>
              <a:buFont typeface="Arial" panose="020B0604020202020204" pitchFamily="34" charset="0"/>
              <a:buChar char="◦"/>
              <a:defRPr sz="1200">
                <a:latin typeface="+mn-lt"/>
              </a:defRPr>
            </a:lvl4pPr>
            <a:lvl5pPr marL="476250" indent="-104775" algn="l">
              <a:buClrTx/>
              <a:buSzPct val="100000"/>
              <a:buFont typeface="Arial" panose="020B0604020202020204" pitchFamily="34" charset="0"/>
              <a:buChar char="−"/>
              <a:defRPr sz="12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4" name="Title Placeholder 1">
            <a:extLst>
              <a:ext uri="{FF2B5EF4-FFF2-40B4-BE49-F238E27FC236}">
                <a16:creationId xmlns:a16="http://schemas.microsoft.com/office/drawing/2014/main" id="{A1AF4B88-9BDB-4994-AE11-3A74CC55FE51}"/>
              </a:ext>
            </a:extLst>
          </p:cNvPr>
          <p:cNvSpPr>
            <a:spLocks noGrp="1"/>
          </p:cNvSpPr>
          <p:nvPr>
            <p:ph type="title" hasCustomPrompt="1"/>
          </p:nvPr>
        </p:nvSpPr>
        <p:spPr>
          <a:xfrm>
            <a:off x="463296" y="347473"/>
            <a:ext cx="11277600" cy="698501"/>
          </a:xfrm>
          <a:prstGeom prst="rect">
            <a:avLst/>
          </a:prstGeom>
        </p:spPr>
        <p:txBody>
          <a:bodyPr vert="horz" lIns="0" tIns="0" rIns="0" bIns="0" rtlCol="0" anchor="t" anchorCtr="0">
            <a:noAutofit/>
          </a:bodyPr>
          <a:lstStyle>
            <a:lvl1pPr>
              <a:defRPr sz="2100"/>
            </a:lvl1pPr>
          </a:lstStyle>
          <a:p>
            <a:r>
              <a:rPr lang="en-US" dirty="0"/>
              <a:t>Click to add title</a:t>
            </a:r>
          </a:p>
        </p:txBody>
      </p:sp>
    </p:spTree>
    <p:extLst>
      <p:ext uri="{BB962C8B-B14F-4D97-AF65-F5344CB8AC3E}">
        <p14:creationId xmlns:p14="http://schemas.microsoft.com/office/powerpoint/2010/main" val="2065608033"/>
      </p:ext>
    </p:extLst>
  </p:cSld>
  <p:clrMapOvr>
    <a:masterClrMapping/>
  </p:clrMapOvr>
  <p:transition>
    <p:fade/>
  </p:transition>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463296" y="1714500"/>
            <a:ext cx="9341104" cy="4648200"/>
          </a:xfrm>
          <a:prstGeom prst="rect">
            <a:avLst/>
          </a:prstGeom>
        </p:spPr>
        <p:txBody>
          <a:bodyPr>
            <a:noAutofit/>
          </a:bodyPr>
          <a:lstStyle>
            <a:lvl1pPr marL="0" indent="0" algn="l">
              <a:buFontTx/>
              <a:buNone/>
              <a:tabLst>
                <a:tab pos="5047060" algn="r"/>
              </a:tabLst>
              <a:defRPr sz="1200">
                <a:latin typeface="+mn-lt"/>
              </a:defRPr>
            </a:lvl1pPr>
            <a:lvl2pPr marL="104775" indent="-104775" algn="l">
              <a:buClrTx/>
              <a:buSzPct val="100000"/>
              <a:buFont typeface="Arial" panose="020B0604020202020204" pitchFamily="34" charset="0"/>
              <a:buChar char="•"/>
              <a:tabLst>
                <a:tab pos="5047060" algn="r"/>
              </a:tabLst>
              <a:defRPr sz="1200">
                <a:latin typeface="+mj-lt"/>
              </a:defRPr>
            </a:lvl2pPr>
            <a:lvl3pPr marL="228600" indent="-104775" algn="l">
              <a:buClrTx/>
              <a:buSzPct val="100000"/>
              <a:buFont typeface="Arial" panose="020B0604020202020204" pitchFamily="34" charset="0"/>
              <a:buChar char="−"/>
              <a:tabLst>
                <a:tab pos="5047060" algn="r"/>
              </a:tabLst>
              <a:defRPr sz="1200">
                <a:latin typeface="+mn-lt"/>
              </a:defRPr>
            </a:lvl3pPr>
            <a:lvl4pPr marL="352425" indent="-104775" algn="l">
              <a:buClrTx/>
              <a:buSzPct val="100000"/>
              <a:buFont typeface="Arial" panose="020B0604020202020204" pitchFamily="34" charset="0"/>
              <a:buChar char="◦"/>
              <a:tabLst>
                <a:tab pos="504706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vl6pPr>
              <a:tabLst>
                <a:tab pos="5047060" algn="r"/>
              </a:tabLst>
              <a:defRPr/>
            </a:lvl6pPr>
            <a:lvl7pPr>
              <a:tabLst>
                <a:tab pos="5047060" algn="r"/>
              </a:tabLst>
              <a:defRPr/>
            </a:lvl7pPr>
            <a:lvl8pPr>
              <a:tabLst>
                <a:tab pos="5047060" algn="r"/>
              </a:tabLst>
              <a:defRPr/>
            </a:lvl8pPr>
            <a:lvl9pPr>
              <a:tabLst>
                <a:tab pos="5047060" algn="r"/>
              </a:tabLst>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1"/>
          <p:cNvSpPr>
            <a:spLocks noGrp="1"/>
          </p:cNvSpPr>
          <p:nvPr>
            <p:ph type="title" hasCustomPrompt="1"/>
          </p:nvPr>
        </p:nvSpPr>
        <p:spPr>
          <a:xfrm>
            <a:off x="463296" y="347473"/>
            <a:ext cx="11180232" cy="698501"/>
          </a:xfrm>
          <a:prstGeom prst="rect">
            <a:avLst/>
          </a:prstGeom>
        </p:spPr>
        <p:txBody>
          <a:bodyPr vert="horz" lIns="0" tIns="0" rIns="0" bIns="0" rtlCol="0" anchor="t" anchorCtr="0">
            <a:noAutofit/>
          </a:bodyPr>
          <a:lstStyle>
            <a:lvl1pPr>
              <a:defRPr sz="2100"/>
            </a:lvl1pPr>
          </a:lstStyle>
          <a:p>
            <a:r>
              <a:rPr lang="en-US" dirty="0"/>
              <a:t>Click to add title</a:t>
            </a:r>
          </a:p>
        </p:txBody>
      </p:sp>
    </p:spTree>
    <p:extLst>
      <p:ext uri="{BB962C8B-B14F-4D97-AF65-F5344CB8AC3E}">
        <p14:creationId xmlns:p14="http://schemas.microsoft.com/office/powerpoint/2010/main" val="3020425069"/>
      </p:ext>
    </p:extLst>
  </p:cSld>
  <p:clrMapOvr>
    <a:masterClrMapping/>
  </p:clrMapOvr>
  <p:transition>
    <p:fade/>
  </p:transition>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933144" y="345584"/>
            <a:ext cx="2804160" cy="1027760"/>
          </a:xfrm>
        </p:spPr>
        <p:txBody>
          <a:bodyPr>
            <a:noAutofit/>
          </a:bodyPr>
          <a:lstStyle>
            <a:lvl1pPr>
              <a:spcBef>
                <a:spcPts val="139"/>
              </a:spcBef>
              <a:defRPr sz="800">
                <a:solidFill>
                  <a:schemeClr val="tx1"/>
                </a:solidFill>
              </a:defRPr>
            </a:lvl1pPr>
            <a:lvl2pPr>
              <a:defRPr sz="727">
                <a:solidFill>
                  <a:schemeClr val="tx2"/>
                </a:solidFill>
              </a:defRPr>
            </a:lvl2pPr>
            <a:lvl3pPr>
              <a:defRPr sz="727">
                <a:solidFill>
                  <a:schemeClr val="tx2"/>
                </a:solidFill>
              </a:defRPr>
            </a:lvl3pPr>
            <a:lvl4pPr>
              <a:defRPr sz="692">
                <a:solidFill>
                  <a:schemeClr val="tx2"/>
                </a:solidFill>
              </a:defRPr>
            </a:lvl4pPr>
            <a:lvl5pPr>
              <a:defRPr sz="692">
                <a:solidFill>
                  <a:schemeClr val="tx2"/>
                </a:solidFill>
              </a:defRPr>
            </a:lvl5pPr>
          </a:lstStyle>
          <a:p>
            <a:pPr lvl="0"/>
            <a:r>
              <a:rPr lang="en-US"/>
              <a:t>Edit Master text styles</a:t>
            </a:r>
          </a:p>
        </p:txBody>
      </p:sp>
      <p:sp>
        <p:nvSpPr>
          <p:cNvPr id="7" name="Text Placeholder 6"/>
          <p:cNvSpPr>
            <a:spLocks noGrp="1"/>
          </p:cNvSpPr>
          <p:nvPr>
            <p:ph type="body" sz="quarter" idx="11"/>
          </p:nvPr>
        </p:nvSpPr>
        <p:spPr>
          <a:xfrm>
            <a:off x="463296" y="1714500"/>
            <a:ext cx="3549904" cy="4648200"/>
          </a:xfrm>
        </p:spPr>
        <p:txBody>
          <a:bodyPr>
            <a:noAutofit/>
          </a:bodyPr>
          <a:lstStyle>
            <a:lvl1pPr>
              <a:spcBef>
                <a:spcPts val="0"/>
              </a:spcBef>
              <a:spcAft>
                <a:spcPts val="416"/>
              </a:spcAft>
              <a:defRPr sz="1200"/>
            </a:lvl1pPr>
            <a:lvl2pPr>
              <a:spcBef>
                <a:spcPts val="208"/>
              </a:spcBef>
              <a:defRPr/>
            </a:lvl2pPr>
            <a:lvl3pPr>
              <a:spcBef>
                <a:spcPts val="208"/>
              </a:spcBef>
              <a:defRPr/>
            </a:lvl3pPr>
            <a:lvl4pPr>
              <a:spcBef>
                <a:spcPts val="208"/>
              </a:spcBef>
              <a:defRPr/>
            </a:lvl4pPr>
            <a:lvl5pPr>
              <a:spcBef>
                <a:spcPts val="208"/>
              </a:spcBef>
              <a:defRPr/>
            </a:lvl5pPr>
          </a:lstStyle>
          <a:p>
            <a:pPr lvl="0"/>
            <a:r>
              <a:rPr lang="en-US"/>
              <a:t>Edit Master text styles</a:t>
            </a:r>
          </a:p>
        </p:txBody>
      </p:sp>
      <p:sp>
        <p:nvSpPr>
          <p:cNvPr id="9" name="Text Placeholder 8"/>
          <p:cNvSpPr>
            <a:spLocks noGrp="1"/>
          </p:cNvSpPr>
          <p:nvPr>
            <p:ph type="body" sz="quarter" idx="12"/>
          </p:nvPr>
        </p:nvSpPr>
        <p:spPr>
          <a:xfrm>
            <a:off x="4318000" y="1719073"/>
            <a:ext cx="7416801" cy="4643628"/>
          </a:xfrm>
        </p:spPr>
        <p:txBody>
          <a:bodyPr>
            <a:noAutofit/>
          </a:bodyPr>
          <a:lstStyle>
            <a:lvl1pPr marL="0" indent="0" algn="l">
              <a:spcBef>
                <a:spcPts val="1247"/>
              </a:spcBef>
              <a:buFontTx/>
              <a:buNone/>
              <a:defRPr sz="1200"/>
            </a:lvl1pPr>
            <a:lvl2pPr marL="104775" indent="-104775" algn="l">
              <a:buClrTx/>
              <a:buSzPct val="100000"/>
              <a:buFont typeface="Arial" panose="020B0604020202020204" pitchFamily="34" charset="0"/>
              <a:buChar char="•"/>
              <a:defRPr sz="1200"/>
            </a:lvl2pPr>
            <a:lvl3pPr marL="228600" indent="-104775" algn="l">
              <a:buClrTx/>
              <a:buSzPct val="100000"/>
              <a:buFont typeface="Arial" panose="020B0604020202020204" pitchFamily="34" charset="0"/>
              <a:buChar char="−"/>
              <a:defRPr sz="1200"/>
            </a:lvl3pPr>
            <a:lvl4pPr marL="352425" indent="-104775" algn="l">
              <a:buClrTx/>
              <a:buSzPct val="100000"/>
              <a:buFont typeface="Arial" panose="020B0604020202020204" pitchFamily="34" charset="0"/>
              <a:buChar char="◦"/>
              <a:defRPr sz="1200"/>
            </a:lvl4pPr>
            <a:lvl5pPr marL="476250" indent="-104775" algn="l">
              <a:buClrTx/>
              <a:buSzPct val="100000"/>
              <a:buFont typeface="Arial" panose="020B0604020202020204" pitchFamily="34" charset="0"/>
              <a:buChar cha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Tree>
    <p:extLst>
      <p:ext uri="{BB962C8B-B14F-4D97-AF65-F5344CB8AC3E}">
        <p14:creationId xmlns:p14="http://schemas.microsoft.com/office/powerpoint/2010/main" val="3831143541"/>
      </p:ext>
    </p:extLst>
  </p:cSld>
  <p:clrMapOvr>
    <a:masterClrMapping/>
  </p:clrMapOvr>
  <p:transition>
    <p:fade/>
  </p:transition>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463295" y="347472"/>
            <a:ext cx="11228832" cy="698500"/>
          </a:xfrm>
          <a:prstGeom prst="rect">
            <a:avLst/>
          </a:prstGeom>
        </p:spPr>
        <p:txBody>
          <a:bodyPr vert="horz" lIns="0" tIns="0" rIns="0" bIns="0" rtlCol="0" anchor="t" anchorCtr="0">
            <a:noAutofit/>
          </a:bodyPr>
          <a:lstStyle>
            <a:lvl1pPr>
              <a:defRPr sz="2100"/>
            </a:lvl1pPr>
          </a:lstStyle>
          <a:p>
            <a:r>
              <a:rPr lang="en-US" noProof="0" dirty="0"/>
              <a:t>Click to add title</a:t>
            </a:r>
          </a:p>
        </p:txBody>
      </p:sp>
      <p:sp>
        <p:nvSpPr>
          <p:cNvPr id="5" name="Picture Placeholder 9"/>
          <p:cNvSpPr>
            <a:spLocks noGrp="1"/>
          </p:cNvSpPr>
          <p:nvPr>
            <p:ph type="pic" sz="quarter" idx="15"/>
          </p:nvPr>
        </p:nvSpPr>
        <p:spPr>
          <a:xfrm>
            <a:off x="5450351" y="1714500"/>
            <a:ext cx="6240000" cy="4648200"/>
          </a:xfrm>
        </p:spPr>
        <p:txBody>
          <a:bodyPr>
            <a:noAutofit/>
          </a:bodyPr>
          <a:lstStyle>
            <a:lvl1pPr>
              <a:defRPr sz="1200"/>
            </a:lvl1pPr>
          </a:lstStyle>
          <a:p>
            <a:r>
              <a:rPr lang="en-US" noProof="0"/>
              <a:t>Click icon to add picture</a:t>
            </a:r>
            <a:endParaRPr lang="en-US" noProof="0" dirty="0"/>
          </a:p>
        </p:txBody>
      </p:sp>
      <p:sp>
        <p:nvSpPr>
          <p:cNvPr id="6" name="Content Placeholder 3"/>
          <p:cNvSpPr>
            <a:spLocks noGrp="1"/>
          </p:cNvSpPr>
          <p:nvPr>
            <p:ph sz="quarter" idx="10"/>
          </p:nvPr>
        </p:nvSpPr>
        <p:spPr>
          <a:xfrm>
            <a:off x="463296" y="1714500"/>
            <a:ext cx="4413504" cy="4648200"/>
          </a:xfrm>
          <a:prstGeom prst="rect">
            <a:avLst/>
          </a:prstGeom>
        </p:spPr>
        <p:txBody>
          <a:bodyPr>
            <a:noAutofit/>
          </a:bodyPr>
          <a:lstStyle>
            <a:lvl1pPr marL="0" indent="0" algn="l">
              <a:buFontTx/>
              <a:buNone/>
              <a:tabLst>
                <a:tab pos="3771900" algn="r"/>
              </a:tabLst>
              <a:defRPr sz="1200">
                <a:latin typeface="+mn-lt"/>
              </a:defRPr>
            </a:lvl1pPr>
            <a:lvl2pPr marL="104775" indent="-104775" algn="l">
              <a:buClrTx/>
              <a:buSzPct val="100000"/>
              <a:buFont typeface="Arial" panose="020B0604020202020204" pitchFamily="34" charset="0"/>
              <a:buChar char="•"/>
              <a:tabLst>
                <a:tab pos="3771900" algn="r"/>
              </a:tabLst>
              <a:defRPr sz="1200">
                <a:latin typeface="+mj-lt"/>
              </a:defRPr>
            </a:lvl2pPr>
            <a:lvl3pPr marL="228600" indent="-104775" algn="l">
              <a:buClrTx/>
              <a:buSzPct val="100000"/>
              <a:buFont typeface="Arial" panose="020B0604020202020204" pitchFamily="34" charset="0"/>
              <a:buChar char="−"/>
              <a:tabLst>
                <a:tab pos="3771900" algn="r"/>
              </a:tabLst>
              <a:defRPr sz="1200">
                <a:latin typeface="+mn-lt"/>
              </a:defRPr>
            </a:lvl3pPr>
            <a:lvl4pPr marL="352425" indent="-104775" algn="l">
              <a:buClrTx/>
              <a:buSzPct val="100000"/>
              <a:buFont typeface="Arial" panose="020B0604020202020204" pitchFamily="34" charset="0"/>
              <a:buChar char="◦"/>
              <a:tabLst>
                <a:tab pos="377190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794725153"/>
      </p:ext>
    </p:extLst>
  </p:cSld>
  <p:clrMapOvr>
    <a:masterClrMapping/>
  </p:clrMapOvr>
  <p:transition>
    <p:fade/>
  </p:transition>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bg bwMode="gray">
      <p:bgPr>
        <a:solidFill>
          <a:schemeClr val="tx1"/>
        </a:solidFill>
        <a:effectLst/>
      </p:bgPr>
    </p:bg>
    <p:spTree>
      <p:nvGrpSpPr>
        <p:cNvPr id="1" name=""/>
        <p:cNvGrpSpPr/>
        <p:nvPr/>
      </p:nvGrpSpPr>
      <p:grpSpPr>
        <a:xfrm>
          <a:off x="0" y="0"/>
          <a:ext cx="0" cy="0"/>
          <a:chOff x="0" y="0"/>
          <a:chExt cx="0" cy="0"/>
        </a:xfrm>
      </p:grpSpPr>
      <p:sp>
        <p:nvSpPr>
          <p:cNvPr id="6" name="TextBox 21">
            <a:extLst>
              <a:ext uri="{FF2B5EF4-FFF2-40B4-BE49-F238E27FC236}">
                <a16:creationId xmlns:a16="http://schemas.microsoft.com/office/drawing/2014/main" id="{9D2576A3-C003-924D-8B2C-272BAA2933FD}"/>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7" name="Group 6">
            <a:extLst>
              <a:ext uri="{FF2B5EF4-FFF2-40B4-BE49-F238E27FC236}">
                <a16:creationId xmlns:a16="http://schemas.microsoft.com/office/drawing/2014/main" id="{01173A43-AC2B-0342-8008-78A9546CDA1A}"/>
              </a:ext>
            </a:extLst>
          </p:cNvPr>
          <p:cNvGrpSpPr/>
          <p:nvPr userDrawn="1"/>
        </p:nvGrpSpPr>
        <p:grpSpPr>
          <a:xfrm>
            <a:off x="10519323" y="6284780"/>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C823931F-0F2C-364E-833F-394AE3A11C17}"/>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1E2678C6-50A1-3643-A592-4F2649B467FE}"/>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C352BFED-A097-4847-A1ED-2D5799543B5D}"/>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9F5112E2-B2B8-0447-868C-CBF5DF976246}"/>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56A94D88-F576-CD4E-A5C4-0CE30FF2A300}"/>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3A98CDDC-A13E-FF4F-8B4C-5B1603FED576}"/>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C49FE86E-7DDB-D848-BD8E-DE36F0F4DBE5}"/>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66E0C6F0-3F92-3D4B-B40F-735371147DF8}"/>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EE961048-B4DF-4040-B8ED-B4FCA3EA232D}"/>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E54632CD-441C-C341-AA25-022FD9158801}"/>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63296" y="6365848"/>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53" name="Title 1">
            <a:extLst>
              <a:ext uri="{FF2B5EF4-FFF2-40B4-BE49-F238E27FC236}">
                <a16:creationId xmlns:a16="http://schemas.microsoft.com/office/drawing/2014/main" id="{647FBB06-57A1-478F-8BCE-57D05265516A}"/>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17" name="Picture Placeholder 8">
            <a:extLst>
              <a:ext uri="{FF2B5EF4-FFF2-40B4-BE49-F238E27FC236}">
                <a16:creationId xmlns:a16="http://schemas.microsoft.com/office/drawing/2014/main" id="{AA5D9D6B-8AE5-40BD-B06B-DB5F7F3841FC}"/>
              </a:ext>
            </a:extLst>
          </p:cNvPr>
          <p:cNvSpPr>
            <a:spLocks noGrp="1"/>
          </p:cNvSpPr>
          <p:nvPr>
            <p:ph type="pic" sz="quarter" idx="11"/>
          </p:nvPr>
        </p:nvSpPr>
        <p:spPr>
          <a:xfrm>
            <a:off x="3316942" y="688848"/>
            <a:ext cx="5562600" cy="5556504"/>
          </a:xfrm>
          <a:prstGeom prst="rect">
            <a:avLst/>
          </a:prstGeom>
        </p:spPr>
        <p:txBody>
          <a:bodyPr/>
          <a:lstStyle/>
          <a:p>
            <a:r>
              <a:rPr lang="en-US" noProof="0"/>
              <a:t>Click icon to add picture</a:t>
            </a:r>
            <a:endParaRPr lang="en-US" noProof="0" dirty="0"/>
          </a:p>
        </p:txBody>
      </p:sp>
    </p:spTree>
    <p:extLst>
      <p:ext uri="{BB962C8B-B14F-4D97-AF65-F5344CB8AC3E}">
        <p14:creationId xmlns:p14="http://schemas.microsoft.com/office/powerpoint/2010/main" val="56171112"/>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 columns of text">
    <p:spTree>
      <p:nvGrpSpPr>
        <p:cNvPr id="1" name=""/>
        <p:cNvGrpSpPr/>
        <p:nvPr/>
      </p:nvGrpSpPr>
      <p:grpSpPr>
        <a:xfrm>
          <a:off x="0" y="0"/>
          <a:ext cx="0" cy="0"/>
          <a:chOff x="0" y="0"/>
          <a:chExt cx="0" cy="0"/>
        </a:xfrm>
      </p:grpSpPr>
      <p:sp>
        <p:nvSpPr>
          <p:cNvPr id="13" name="Content Placeholder 3"/>
          <p:cNvSpPr>
            <a:spLocks noGrp="1"/>
          </p:cNvSpPr>
          <p:nvPr>
            <p:ph sz="quarter" idx="10"/>
          </p:nvPr>
        </p:nvSpPr>
        <p:spPr>
          <a:xfrm>
            <a:off x="463296" y="1719072"/>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Content Placeholder 3"/>
          <p:cNvSpPr>
            <a:spLocks noGrp="1"/>
          </p:cNvSpPr>
          <p:nvPr>
            <p:ph sz="quarter" idx="20"/>
          </p:nvPr>
        </p:nvSpPr>
        <p:spPr>
          <a:xfrm>
            <a:off x="6248404" y="1719072"/>
            <a:ext cx="5486397"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Text Placeholder 8">
            <a:extLst>
              <a:ext uri="{FF2B5EF4-FFF2-40B4-BE49-F238E27FC236}">
                <a16:creationId xmlns:a16="http://schemas.microsoft.com/office/drawing/2014/main" id="{8A9CD2DA-AA83-4DCB-8501-DE5878CC0B8A}"/>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6559CC6F-6478-4902-A4D5-F8FB6538D285}"/>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960710476"/>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s - large">
    <p:spTree>
      <p:nvGrpSpPr>
        <p:cNvPr id="1" name=""/>
        <p:cNvGrpSpPr/>
        <p:nvPr/>
      </p:nvGrpSpPr>
      <p:grpSpPr>
        <a:xfrm>
          <a:off x="0" y="0"/>
          <a:ext cx="0" cy="0"/>
          <a:chOff x="0" y="0"/>
          <a:chExt cx="0" cy="0"/>
        </a:xfrm>
      </p:grpSpPr>
      <p:sp>
        <p:nvSpPr>
          <p:cNvPr id="21" name="Text Placeholder 8">
            <a:extLst>
              <a:ext uri="{FF2B5EF4-FFF2-40B4-BE49-F238E27FC236}">
                <a16:creationId xmlns:a16="http://schemas.microsoft.com/office/drawing/2014/main" id="{59A021DD-F549-41C3-B366-CFCBDD85997E}"/>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2" name="Title Placeholder 1">
            <a:extLst>
              <a:ext uri="{FF2B5EF4-FFF2-40B4-BE49-F238E27FC236}">
                <a16:creationId xmlns:a16="http://schemas.microsoft.com/office/drawing/2014/main" id="{ECC1F342-3C5A-4884-B063-1F96DE727F3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23" name="Content Placeholder 3">
            <a:extLst>
              <a:ext uri="{FF2B5EF4-FFF2-40B4-BE49-F238E27FC236}">
                <a16:creationId xmlns:a16="http://schemas.microsoft.com/office/drawing/2014/main" id="{BFED540D-3BF1-4047-9D69-9C3EB9B94551}"/>
              </a:ext>
            </a:extLst>
          </p:cNvPr>
          <p:cNvSpPr>
            <a:spLocks noGrp="1"/>
          </p:cNvSpPr>
          <p:nvPr>
            <p:ph sz="quarter" idx="10"/>
          </p:nvPr>
        </p:nvSpPr>
        <p:spPr>
          <a:xfrm>
            <a:off x="463296" y="1719072"/>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4" name="Content Placeholder 3">
            <a:extLst>
              <a:ext uri="{FF2B5EF4-FFF2-40B4-BE49-F238E27FC236}">
                <a16:creationId xmlns:a16="http://schemas.microsoft.com/office/drawing/2014/main" id="{B2159D59-FAF6-4904-B82D-440C56566D86}"/>
              </a:ext>
            </a:extLst>
          </p:cNvPr>
          <p:cNvSpPr>
            <a:spLocks noGrp="1"/>
          </p:cNvSpPr>
          <p:nvPr>
            <p:ph sz="quarter" idx="14"/>
          </p:nvPr>
        </p:nvSpPr>
        <p:spPr>
          <a:xfrm>
            <a:off x="6260591" y="1714500"/>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92772082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457201" y="685801"/>
            <a:ext cx="11277599" cy="1027633"/>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7" name="Chart Placeholder 3"/>
          <p:cNvSpPr>
            <a:spLocks noGrp="1"/>
          </p:cNvSpPr>
          <p:nvPr>
            <p:ph type="chart" sz="quarter" idx="15"/>
          </p:nvPr>
        </p:nvSpPr>
        <p:spPr>
          <a:xfrm>
            <a:off x="463296" y="2078281"/>
            <a:ext cx="11271504" cy="4042735"/>
          </a:xfrm>
          <a:prstGeom prst="rect">
            <a:avLst/>
          </a:prstGeom>
        </p:spPr>
        <p:txBody>
          <a:bodyPr>
            <a:noAutofit/>
          </a:bodyPr>
          <a:lstStyle>
            <a:lvl1pPr>
              <a:defRPr sz="1200"/>
            </a:lvl1pPr>
          </a:lstStyle>
          <a:p>
            <a:r>
              <a:rPr lang="en-US"/>
              <a:t>Click icon to add chart</a:t>
            </a:r>
            <a:endParaRPr lang="en-GB" dirty="0"/>
          </a:p>
        </p:txBody>
      </p:sp>
      <p:sp>
        <p:nvSpPr>
          <p:cNvPr id="18" name="Text Placeholder 8"/>
          <p:cNvSpPr>
            <a:spLocks noGrp="1"/>
          </p:cNvSpPr>
          <p:nvPr>
            <p:ph type="body" sz="quarter" idx="18"/>
          </p:nvPr>
        </p:nvSpPr>
        <p:spPr>
          <a:xfrm>
            <a:off x="463296" y="1717263"/>
            <a:ext cx="11271504" cy="357187"/>
          </a:xfrm>
        </p:spPr>
        <p:txBody>
          <a:bodyPr>
            <a:noAutofit/>
          </a:bodyPr>
          <a:lstStyle>
            <a:lvl1pPr>
              <a:defRPr sz="1200"/>
            </a:lvl1pPr>
          </a:lstStyle>
          <a:p>
            <a:pPr lvl="0"/>
            <a:r>
              <a:rPr lang="en-US" noProof="0"/>
              <a:t>Edit Master text styles</a:t>
            </a:r>
          </a:p>
        </p:txBody>
      </p:sp>
      <p:sp>
        <p:nvSpPr>
          <p:cNvPr id="7" name="Title Placeholder 1">
            <a:extLst>
              <a:ext uri="{FF2B5EF4-FFF2-40B4-BE49-F238E27FC236}">
                <a16:creationId xmlns:a16="http://schemas.microsoft.com/office/drawing/2014/main" id="{8CFE9674-04ED-4C53-9426-4EA385799FE2}"/>
              </a:ext>
            </a:extLst>
          </p:cNvPr>
          <p:cNvSpPr>
            <a:spLocks noGrp="1"/>
          </p:cNvSpPr>
          <p:nvPr>
            <p:ph type="title" hasCustomPrompt="1"/>
          </p:nvPr>
        </p:nvSpPr>
        <p:spPr>
          <a:xfrm>
            <a:off x="463294" y="350300"/>
            <a:ext cx="11265412" cy="335500"/>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8" name="Text Placeholder 7">
            <a:extLst>
              <a:ext uri="{FF2B5EF4-FFF2-40B4-BE49-F238E27FC236}">
                <a16:creationId xmlns:a16="http://schemas.microsoft.com/office/drawing/2014/main" id="{4B6E095B-6E26-41E6-AFC8-FF16F0C3C866}"/>
              </a:ext>
            </a:extLst>
          </p:cNvPr>
          <p:cNvSpPr>
            <a:spLocks noGrp="1"/>
          </p:cNvSpPr>
          <p:nvPr>
            <p:ph type="body" sz="quarter" idx="23"/>
          </p:nvPr>
        </p:nvSpPr>
        <p:spPr>
          <a:xfrm>
            <a:off x="457201" y="6121016"/>
            <a:ext cx="11277599" cy="241685"/>
          </a:xfrm>
        </p:spPr>
        <p:txBody>
          <a:bodyPr>
            <a:noAutofit/>
          </a:bodyPr>
          <a:lstStyle>
            <a:lvl1pPr>
              <a:spcAft>
                <a:spcPts val="0"/>
              </a:spcAft>
              <a:defRPr sz="900"/>
            </a:lvl1pPr>
          </a:lstStyle>
          <a:p>
            <a:pPr lvl="0"/>
            <a:r>
              <a:rPr lang="en-US"/>
              <a:t>Edit Master text styles</a:t>
            </a:r>
          </a:p>
        </p:txBody>
      </p:sp>
    </p:spTree>
    <p:extLst>
      <p:ext uri="{BB962C8B-B14F-4D97-AF65-F5344CB8AC3E}">
        <p14:creationId xmlns:p14="http://schemas.microsoft.com/office/powerpoint/2010/main" val="117594559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256871" y="2137713"/>
            <a:ext cx="5480304" cy="3983302"/>
          </a:xfrm>
        </p:spPr>
        <p:txBody>
          <a:bodyPr>
            <a:noAutofit/>
          </a:bodyPr>
          <a:lstStyle>
            <a:lvl1pPr>
              <a:defRPr sz="1200"/>
            </a:lvl1pPr>
          </a:lstStyle>
          <a:p>
            <a:r>
              <a:rPr lang="en-US" noProof="0"/>
              <a:t>Click icon to add chart</a:t>
            </a:r>
            <a:endParaRPr lang="en-US" noProof="0" dirty="0"/>
          </a:p>
        </p:txBody>
      </p:sp>
      <p:sp>
        <p:nvSpPr>
          <p:cNvPr id="6" name="Text Placeholder 5"/>
          <p:cNvSpPr>
            <a:spLocks noGrp="1"/>
          </p:cNvSpPr>
          <p:nvPr>
            <p:ph type="body" sz="quarter" idx="22"/>
          </p:nvPr>
        </p:nvSpPr>
        <p:spPr>
          <a:xfrm>
            <a:off x="6256871" y="1719074"/>
            <a:ext cx="5480304" cy="405940"/>
          </a:xfrm>
        </p:spPr>
        <p:txBody>
          <a:bodyPr>
            <a:noAutofit/>
          </a:bodyPr>
          <a:lstStyle>
            <a:lvl1pPr>
              <a:defRPr sz="1200"/>
            </a:lvl1pPr>
          </a:lstStyle>
          <a:p>
            <a:pPr lvl="0"/>
            <a:r>
              <a:rPr lang="en-US" noProof="0"/>
              <a:t>Edit Master text styles</a:t>
            </a:r>
          </a:p>
        </p:txBody>
      </p:sp>
      <p:sp>
        <p:nvSpPr>
          <p:cNvPr id="15" name="Text Placeholder 7"/>
          <p:cNvSpPr>
            <a:spLocks noGrp="1"/>
          </p:cNvSpPr>
          <p:nvPr>
            <p:ph type="body" sz="quarter" idx="23"/>
          </p:nvPr>
        </p:nvSpPr>
        <p:spPr>
          <a:xfrm>
            <a:off x="463297" y="6121016"/>
            <a:ext cx="11273879" cy="241685"/>
          </a:xfrm>
        </p:spPr>
        <p:txBody>
          <a:bodyPr>
            <a:noAutofit/>
          </a:bodyPr>
          <a:lstStyle>
            <a:lvl1pPr>
              <a:spcAft>
                <a:spcPts val="0"/>
              </a:spcAft>
              <a:defRPr sz="800"/>
            </a:lvl1pPr>
          </a:lstStyle>
          <a:p>
            <a:pPr lvl="0"/>
            <a:r>
              <a:rPr lang="en-US"/>
              <a:t>Edit Master text styles</a:t>
            </a:r>
          </a:p>
        </p:txBody>
      </p:sp>
      <p:sp>
        <p:nvSpPr>
          <p:cNvPr id="10" name="Text Placeholder 8">
            <a:extLst>
              <a:ext uri="{FF2B5EF4-FFF2-40B4-BE49-F238E27FC236}">
                <a16:creationId xmlns:a16="http://schemas.microsoft.com/office/drawing/2014/main" id="{CD00439A-130B-4E04-85CB-DABD856B2FAA}"/>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1" name="Title Placeholder 1">
            <a:extLst>
              <a:ext uri="{FF2B5EF4-FFF2-40B4-BE49-F238E27FC236}">
                <a16:creationId xmlns:a16="http://schemas.microsoft.com/office/drawing/2014/main" id="{33B9B3F6-9F40-4388-9B79-8E0961AD2B9E}"/>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3" name="Content Placeholder 3">
            <a:extLst>
              <a:ext uri="{FF2B5EF4-FFF2-40B4-BE49-F238E27FC236}">
                <a16:creationId xmlns:a16="http://schemas.microsoft.com/office/drawing/2014/main" id="{81AD6F48-ECFC-4B93-B043-AEA877E0937F}"/>
              </a:ext>
            </a:extLst>
          </p:cNvPr>
          <p:cNvSpPr>
            <a:spLocks noGrp="1"/>
          </p:cNvSpPr>
          <p:nvPr>
            <p:ph sz="quarter" idx="10"/>
          </p:nvPr>
        </p:nvSpPr>
        <p:spPr>
          <a:xfrm>
            <a:off x="463296" y="1719073"/>
            <a:ext cx="5480304" cy="4401943"/>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049910670"/>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6" name="Text Placeholder 5"/>
          <p:cNvSpPr>
            <a:spLocks noGrp="1"/>
          </p:cNvSpPr>
          <p:nvPr>
            <p:ph type="body" sz="quarter" idx="22"/>
          </p:nvPr>
        </p:nvSpPr>
        <p:spPr>
          <a:xfrm>
            <a:off x="6254379" y="1719073"/>
            <a:ext cx="5486516" cy="405939"/>
          </a:xfrm>
        </p:spPr>
        <p:txBody>
          <a:bodyPr>
            <a:noAutofit/>
          </a:bodyPr>
          <a:lstStyle>
            <a:lvl1pPr>
              <a:defRPr sz="1200"/>
            </a:lvl1pPr>
          </a:lstStyle>
          <a:p>
            <a:pPr lvl="0"/>
            <a:r>
              <a:rPr lang="en-US" noProof="0"/>
              <a:t>Edit Master text styles</a:t>
            </a:r>
          </a:p>
        </p:txBody>
      </p:sp>
      <p:sp>
        <p:nvSpPr>
          <p:cNvPr id="15" name="Text Placeholder 7"/>
          <p:cNvSpPr>
            <a:spLocks noGrp="1"/>
          </p:cNvSpPr>
          <p:nvPr>
            <p:ph type="body" sz="quarter" idx="23"/>
          </p:nvPr>
        </p:nvSpPr>
        <p:spPr>
          <a:xfrm>
            <a:off x="457201" y="6121016"/>
            <a:ext cx="11277599" cy="241685"/>
          </a:xfrm>
        </p:spPr>
        <p:txBody>
          <a:bodyPr>
            <a:noAutofit/>
          </a:bodyPr>
          <a:lstStyle>
            <a:lvl1pPr>
              <a:spcAft>
                <a:spcPts val="0"/>
              </a:spcAft>
              <a:defRPr sz="900"/>
            </a:lvl1pPr>
          </a:lstStyle>
          <a:p>
            <a:pPr lvl="0"/>
            <a:r>
              <a:rPr lang="en-US"/>
              <a:t>Edit Master text styles</a:t>
            </a:r>
          </a:p>
        </p:txBody>
      </p:sp>
      <p:sp>
        <p:nvSpPr>
          <p:cNvPr id="9" name="Chart Placeholder 2"/>
          <p:cNvSpPr>
            <a:spLocks noGrp="1"/>
          </p:cNvSpPr>
          <p:nvPr>
            <p:ph type="chart" sz="quarter" idx="24"/>
          </p:nvPr>
        </p:nvSpPr>
        <p:spPr>
          <a:xfrm>
            <a:off x="460271" y="2125011"/>
            <a:ext cx="5480304" cy="3996002"/>
          </a:xfrm>
        </p:spPr>
        <p:txBody>
          <a:bodyPr>
            <a:noAutofit/>
          </a:bodyPr>
          <a:lstStyle>
            <a:lvl1pPr>
              <a:defRPr sz="1200"/>
            </a:lvl1pPr>
          </a:lstStyle>
          <a:p>
            <a:r>
              <a:rPr lang="en-US"/>
              <a:t>Click icon to add chart</a:t>
            </a:r>
            <a:endParaRPr lang="en-GB" dirty="0"/>
          </a:p>
        </p:txBody>
      </p:sp>
      <p:sp>
        <p:nvSpPr>
          <p:cNvPr id="12" name="Text Placeholder 5"/>
          <p:cNvSpPr>
            <a:spLocks noGrp="1"/>
          </p:cNvSpPr>
          <p:nvPr>
            <p:ph type="body" sz="quarter" idx="25"/>
          </p:nvPr>
        </p:nvSpPr>
        <p:spPr>
          <a:xfrm>
            <a:off x="463296" y="1719073"/>
            <a:ext cx="5480304" cy="405939"/>
          </a:xfrm>
        </p:spPr>
        <p:txBody>
          <a:bodyPr>
            <a:noAutofit/>
          </a:bodyPr>
          <a:lstStyle>
            <a:lvl1pPr>
              <a:defRPr sz="1200"/>
            </a:lvl1pPr>
          </a:lstStyle>
          <a:p>
            <a:pPr lvl="0"/>
            <a:r>
              <a:rPr lang="en-US" noProof="0"/>
              <a:t>Edit Master text styles</a:t>
            </a:r>
          </a:p>
        </p:txBody>
      </p:sp>
      <p:sp>
        <p:nvSpPr>
          <p:cNvPr id="11" name="Chart Placeholder 2">
            <a:extLst>
              <a:ext uri="{FF2B5EF4-FFF2-40B4-BE49-F238E27FC236}">
                <a16:creationId xmlns:a16="http://schemas.microsoft.com/office/drawing/2014/main" id="{F1BD57FD-600D-430A-AB0C-89DFCC950E21}"/>
              </a:ext>
            </a:extLst>
          </p:cNvPr>
          <p:cNvSpPr>
            <a:spLocks noGrp="1"/>
          </p:cNvSpPr>
          <p:nvPr>
            <p:ph type="chart" sz="quarter" idx="26"/>
          </p:nvPr>
        </p:nvSpPr>
        <p:spPr>
          <a:xfrm>
            <a:off x="6248403" y="2125011"/>
            <a:ext cx="5486397" cy="3996000"/>
          </a:xfrm>
        </p:spPr>
        <p:txBody>
          <a:bodyPr>
            <a:noAutofit/>
          </a:bodyPr>
          <a:lstStyle>
            <a:lvl1pPr>
              <a:defRPr sz="1200"/>
            </a:lvl1pPr>
          </a:lstStyle>
          <a:p>
            <a:r>
              <a:rPr lang="en-US"/>
              <a:t>Click icon to add chart</a:t>
            </a:r>
            <a:endParaRPr lang="en-GB" dirty="0"/>
          </a:p>
        </p:txBody>
      </p:sp>
      <p:sp>
        <p:nvSpPr>
          <p:cNvPr id="13" name="Text Placeholder 8">
            <a:extLst>
              <a:ext uri="{FF2B5EF4-FFF2-40B4-BE49-F238E27FC236}">
                <a16:creationId xmlns:a16="http://schemas.microsoft.com/office/drawing/2014/main" id="{ACD26822-93FD-4865-A5E4-053695247E8C}"/>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6" name="Title Placeholder 1">
            <a:extLst>
              <a:ext uri="{FF2B5EF4-FFF2-40B4-BE49-F238E27FC236}">
                <a16:creationId xmlns:a16="http://schemas.microsoft.com/office/drawing/2014/main" id="{B7DE9340-98F1-4431-9CA2-BA6425441E8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323439630"/>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8" name="Content Placeholder 3"/>
          <p:cNvSpPr>
            <a:spLocks noGrp="1"/>
          </p:cNvSpPr>
          <p:nvPr>
            <p:ph sz="quarter" idx="16"/>
          </p:nvPr>
        </p:nvSpPr>
        <p:spPr>
          <a:xfrm>
            <a:off x="5450349" y="1718455"/>
            <a:ext cx="6290545" cy="4716463"/>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a:extLst>
              <a:ext uri="{FF2B5EF4-FFF2-40B4-BE49-F238E27FC236}">
                <a16:creationId xmlns:a16="http://schemas.microsoft.com/office/drawing/2014/main" id="{834EAC11-4B6F-4989-ADAB-DCA27D91F556}"/>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9" name="Title Placeholder 1">
            <a:extLst>
              <a:ext uri="{FF2B5EF4-FFF2-40B4-BE49-F238E27FC236}">
                <a16:creationId xmlns:a16="http://schemas.microsoft.com/office/drawing/2014/main" id="{615E83D0-63FA-4C06-8888-31EF80337E8A}"/>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2" name="Content Placeholder 3">
            <a:extLst>
              <a:ext uri="{FF2B5EF4-FFF2-40B4-BE49-F238E27FC236}">
                <a16:creationId xmlns:a16="http://schemas.microsoft.com/office/drawing/2014/main" id="{593F994E-D5B3-4236-9E8D-771F764DB8E8}"/>
              </a:ext>
            </a:extLst>
          </p:cNvPr>
          <p:cNvSpPr>
            <a:spLocks noGrp="1"/>
          </p:cNvSpPr>
          <p:nvPr>
            <p:ph sz="quarter" idx="10"/>
          </p:nvPr>
        </p:nvSpPr>
        <p:spPr>
          <a:xfrm>
            <a:off x="463296" y="1714500"/>
            <a:ext cx="4413504" cy="4648200"/>
          </a:xfrm>
          <a:prstGeom prst="rect">
            <a:avLst/>
          </a:prstGeom>
        </p:spPr>
        <p:txBody>
          <a:bodyPr>
            <a:noAutofit/>
          </a:bodyPr>
          <a:lstStyle>
            <a:lvl1pPr marL="0" indent="0" algn="l">
              <a:buFontTx/>
              <a:buNone/>
              <a:tabLst>
                <a:tab pos="3771900" algn="r"/>
              </a:tabLst>
              <a:defRPr sz="1200">
                <a:latin typeface="+mn-lt"/>
              </a:defRPr>
            </a:lvl1pPr>
            <a:lvl2pPr marL="104775" indent="-104775" algn="l">
              <a:buClrTx/>
              <a:buSzPct val="100000"/>
              <a:buFont typeface="Arial" panose="020B0604020202020204" pitchFamily="34" charset="0"/>
              <a:buChar char="•"/>
              <a:tabLst>
                <a:tab pos="3771900" algn="r"/>
              </a:tabLst>
              <a:defRPr sz="1200">
                <a:latin typeface="+mj-lt"/>
              </a:defRPr>
            </a:lvl2pPr>
            <a:lvl3pPr marL="228600" indent="-104775" algn="l">
              <a:buClrTx/>
              <a:buSzPct val="100000"/>
              <a:buFont typeface="Arial" panose="020B0604020202020204" pitchFamily="34" charset="0"/>
              <a:buChar char="−"/>
              <a:tabLst>
                <a:tab pos="3771900" algn="r"/>
              </a:tabLst>
              <a:defRPr sz="1200">
                <a:latin typeface="+mn-lt"/>
              </a:defRPr>
            </a:lvl3pPr>
            <a:lvl4pPr marL="352425" indent="-104775" algn="l">
              <a:buClrTx/>
              <a:buSzPct val="100000"/>
              <a:buFont typeface="Arial" panose="020B0604020202020204" pitchFamily="34" charset="0"/>
              <a:buChar char="◦"/>
              <a:tabLst>
                <a:tab pos="377190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37967277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content with quote ">
    <p:spTree>
      <p:nvGrpSpPr>
        <p:cNvPr id="1" name=""/>
        <p:cNvGrpSpPr/>
        <p:nvPr/>
      </p:nvGrpSpPr>
      <p:grpSpPr>
        <a:xfrm>
          <a:off x="0" y="0"/>
          <a:ext cx="0" cy="0"/>
          <a:chOff x="0" y="0"/>
          <a:chExt cx="0" cy="0"/>
        </a:xfrm>
      </p:grpSpPr>
      <p:sp>
        <p:nvSpPr>
          <p:cNvPr id="6" name="Content Placeholder 3"/>
          <p:cNvSpPr>
            <a:spLocks noGrp="1"/>
          </p:cNvSpPr>
          <p:nvPr>
            <p:ph sz="quarter" idx="10"/>
          </p:nvPr>
        </p:nvSpPr>
        <p:spPr>
          <a:xfrm>
            <a:off x="8192978" y="1737504"/>
            <a:ext cx="3547917" cy="4644248"/>
          </a:xfrm>
          <a:prstGeom prst="rect">
            <a:avLst/>
          </a:prstGeom>
        </p:spPr>
        <p:txBody>
          <a:bodyPr>
            <a:noAutofit/>
          </a:bodyPr>
          <a:lstStyle>
            <a:lvl1pPr>
              <a:tabLst>
                <a:tab pos="3771900" algn="r"/>
              </a:tabLst>
              <a:defRPr sz="1800">
                <a:solidFill>
                  <a:schemeClr val="accent3"/>
                </a:solidFill>
              </a:defRPr>
            </a:lvl1pPr>
            <a:lvl2pPr>
              <a:tabLst>
                <a:tab pos="3771900" algn="r"/>
              </a:tabLst>
              <a:defRPr/>
            </a:lvl2pPr>
            <a:lvl3pPr>
              <a:tabLst>
                <a:tab pos="3771900" algn="r"/>
              </a:tabLst>
              <a:defRPr/>
            </a:lvl3pPr>
            <a:lvl4pPr>
              <a:tabLst>
                <a:tab pos="3771900" algn="r"/>
              </a:tabLst>
              <a:defRPr/>
            </a:lvl4pPr>
            <a:lvl5pPr>
              <a:tabLst>
                <a:tab pos="3771900" algn="r"/>
              </a:tabLst>
              <a:defRPr baseline="0"/>
            </a:lvl5pPr>
          </a:lstStyle>
          <a:p>
            <a:pPr lvl="0"/>
            <a:r>
              <a:rPr lang="en-US" noProof="0"/>
              <a:t>Edit Master text styles</a:t>
            </a:r>
          </a:p>
        </p:txBody>
      </p:sp>
      <p:sp>
        <p:nvSpPr>
          <p:cNvPr id="8" name="Content Placeholder 3"/>
          <p:cNvSpPr>
            <a:spLocks noGrp="1"/>
          </p:cNvSpPr>
          <p:nvPr>
            <p:ph sz="quarter" idx="16"/>
          </p:nvPr>
        </p:nvSpPr>
        <p:spPr>
          <a:xfrm>
            <a:off x="473296" y="1718454"/>
            <a:ext cx="7400704" cy="4644247"/>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a:extLst>
              <a:ext uri="{FF2B5EF4-FFF2-40B4-BE49-F238E27FC236}">
                <a16:creationId xmlns:a16="http://schemas.microsoft.com/office/drawing/2014/main" id="{D58FC9CF-4F37-4309-BF5F-E64AE49426F2}"/>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9" name="Title Placeholder 1">
            <a:extLst>
              <a:ext uri="{FF2B5EF4-FFF2-40B4-BE49-F238E27FC236}">
                <a16:creationId xmlns:a16="http://schemas.microsoft.com/office/drawing/2014/main" id="{6999054A-E358-4B12-B841-DE440A68D9B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3797564648"/>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17" name="Chart Placeholder 3"/>
          <p:cNvSpPr>
            <a:spLocks noGrp="1"/>
          </p:cNvSpPr>
          <p:nvPr>
            <p:ph type="chart" sz="quarter" idx="15"/>
          </p:nvPr>
        </p:nvSpPr>
        <p:spPr>
          <a:xfrm>
            <a:off x="461468" y="2115797"/>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18" name="Text Placeholder 8"/>
          <p:cNvSpPr>
            <a:spLocks noGrp="1"/>
          </p:cNvSpPr>
          <p:nvPr>
            <p:ph type="body" sz="quarter" idx="18"/>
          </p:nvPr>
        </p:nvSpPr>
        <p:spPr>
          <a:xfrm>
            <a:off x="459119" y="1722943"/>
            <a:ext cx="3549549" cy="392112"/>
          </a:xfrm>
        </p:spPr>
        <p:txBody>
          <a:bodyPr>
            <a:noAutofit/>
          </a:bodyPr>
          <a:lstStyle>
            <a:lvl1pPr>
              <a:defRPr sz="1200"/>
            </a:lvl1pPr>
          </a:lstStyle>
          <a:p>
            <a:pPr lvl="0"/>
            <a:r>
              <a:rPr lang="en-US" noProof="0"/>
              <a:t>Edit Master text styles</a:t>
            </a:r>
          </a:p>
        </p:txBody>
      </p:sp>
      <p:sp>
        <p:nvSpPr>
          <p:cNvPr id="12" name="Text Placeholder 7"/>
          <p:cNvSpPr>
            <a:spLocks noGrp="1"/>
          </p:cNvSpPr>
          <p:nvPr>
            <p:ph type="body" sz="quarter" idx="23"/>
          </p:nvPr>
        </p:nvSpPr>
        <p:spPr>
          <a:xfrm>
            <a:off x="461468" y="6121016"/>
            <a:ext cx="11277600" cy="241685"/>
          </a:xfrm>
        </p:spPr>
        <p:txBody>
          <a:bodyPr>
            <a:noAutofit/>
          </a:bodyPr>
          <a:lstStyle>
            <a:lvl1pPr>
              <a:spcAft>
                <a:spcPts val="0"/>
              </a:spcAft>
              <a:defRPr sz="900"/>
            </a:lvl1pPr>
          </a:lstStyle>
          <a:p>
            <a:pPr lvl="0"/>
            <a:r>
              <a:rPr lang="en-US" noProof="0"/>
              <a:t>Edit Master text styles</a:t>
            </a:r>
          </a:p>
        </p:txBody>
      </p:sp>
      <p:sp>
        <p:nvSpPr>
          <p:cNvPr id="19" name="Chart Placeholder 3">
            <a:extLst>
              <a:ext uri="{FF2B5EF4-FFF2-40B4-BE49-F238E27FC236}">
                <a16:creationId xmlns:a16="http://schemas.microsoft.com/office/drawing/2014/main" id="{16889619-7368-4B21-B502-003FD717C954}"/>
              </a:ext>
            </a:extLst>
          </p:cNvPr>
          <p:cNvSpPr>
            <a:spLocks noGrp="1"/>
          </p:cNvSpPr>
          <p:nvPr>
            <p:ph type="chart" sz="quarter" idx="24"/>
          </p:nvPr>
        </p:nvSpPr>
        <p:spPr>
          <a:xfrm>
            <a:off x="4323575" y="2115798"/>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20" name="Text Placeholder 8">
            <a:extLst>
              <a:ext uri="{FF2B5EF4-FFF2-40B4-BE49-F238E27FC236}">
                <a16:creationId xmlns:a16="http://schemas.microsoft.com/office/drawing/2014/main" id="{7536B633-26E6-47E5-A809-A97D26199C41}"/>
              </a:ext>
            </a:extLst>
          </p:cNvPr>
          <p:cNvSpPr>
            <a:spLocks noGrp="1"/>
          </p:cNvSpPr>
          <p:nvPr>
            <p:ph type="body" sz="quarter" idx="25"/>
          </p:nvPr>
        </p:nvSpPr>
        <p:spPr>
          <a:xfrm>
            <a:off x="4321226" y="1722944"/>
            <a:ext cx="3549549" cy="392112"/>
          </a:xfrm>
        </p:spPr>
        <p:txBody>
          <a:bodyPr>
            <a:noAutofit/>
          </a:bodyPr>
          <a:lstStyle>
            <a:lvl1pPr>
              <a:defRPr sz="1200"/>
            </a:lvl1pPr>
          </a:lstStyle>
          <a:p>
            <a:pPr lvl="0"/>
            <a:r>
              <a:rPr lang="en-US" noProof="0"/>
              <a:t>Edit Master text styles</a:t>
            </a:r>
          </a:p>
        </p:txBody>
      </p:sp>
      <p:sp>
        <p:nvSpPr>
          <p:cNvPr id="21" name="Chart Placeholder 3">
            <a:extLst>
              <a:ext uri="{FF2B5EF4-FFF2-40B4-BE49-F238E27FC236}">
                <a16:creationId xmlns:a16="http://schemas.microsoft.com/office/drawing/2014/main" id="{B4691CB5-FF7F-4DAF-80B3-769541086497}"/>
              </a:ext>
            </a:extLst>
          </p:cNvPr>
          <p:cNvSpPr>
            <a:spLocks noGrp="1"/>
          </p:cNvSpPr>
          <p:nvPr>
            <p:ph type="chart" sz="quarter" idx="26"/>
          </p:nvPr>
        </p:nvSpPr>
        <p:spPr>
          <a:xfrm>
            <a:off x="8193695" y="2115798"/>
            <a:ext cx="3549549" cy="4005216"/>
          </a:xfrm>
          <a:prstGeom prst="rect">
            <a:avLst/>
          </a:prstGeom>
        </p:spPr>
        <p:txBody>
          <a:bodyPr>
            <a:noAutofit/>
          </a:bodyPr>
          <a:lstStyle>
            <a:lvl1pPr>
              <a:defRPr sz="1200"/>
            </a:lvl1pPr>
          </a:lstStyle>
          <a:p>
            <a:r>
              <a:rPr lang="en-US" noProof="0"/>
              <a:t>Click icon to add chart</a:t>
            </a:r>
            <a:endParaRPr lang="en-US" noProof="0" dirty="0"/>
          </a:p>
        </p:txBody>
      </p:sp>
      <p:sp>
        <p:nvSpPr>
          <p:cNvPr id="22" name="Text Placeholder 8">
            <a:extLst>
              <a:ext uri="{FF2B5EF4-FFF2-40B4-BE49-F238E27FC236}">
                <a16:creationId xmlns:a16="http://schemas.microsoft.com/office/drawing/2014/main" id="{D8875204-BB59-4C5F-ABB1-D0ECEC5A0701}"/>
              </a:ext>
            </a:extLst>
          </p:cNvPr>
          <p:cNvSpPr>
            <a:spLocks noGrp="1"/>
          </p:cNvSpPr>
          <p:nvPr>
            <p:ph type="body" sz="quarter" idx="27"/>
          </p:nvPr>
        </p:nvSpPr>
        <p:spPr>
          <a:xfrm>
            <a:off x="8191346" y="1722944"/>
            <a:ext cx="3549549" cy="392112"/>
          </a:xfrm>
        </p:spPr>
        <p:txBody>
          <a:bodyPr>
            <a:noAutofit/>
          </a:bodyPr>
          <a:lstStyle>
            <a:lvl1pPr>
              <a:defRPr sz="1200"/>
            </a:lvl1pPr>
          </a:lstStyle>
          <a:p>
            <a:pPr lvl="0"/>
            <a:r>
              <a:rPr lang="en-US" noProof="0"/>
              <a:t>Edit Master text styles</a:t>
            </a:r>
          </a:p>
        </p:txBody>
      </p:sp>
      <p:sp>
        <p:nvSpPr>
          <p:cNvPr id="23" name="Text Placeholder 8">
            <a:extLst>
              <a:ext uri="{FF2B5EF4-FFF2-40B4-BE49-F238E27FC236}">
                <a16:creationId xmlns:a16="http://schemas.microsoft.com/office/drawing/2014/main" id="{272C8D47-97C8-4E6F-91CC-C3AB406C1C26}"/>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4" name="Title Placeholder 1">
            <a:extLst>
              <a:ext uri="{FF2B5EF4-FFF2-40B4-BE49-F238E27FC236}">
                <a16:creationId xmlns:a16="http://schemas.microsoft.com/office/drawing/2014/main" id="{D65F0445-032D-4E6A-83EC-59A2184ED5F6}"/>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458621459"/>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am profile">
    <p:spTree>
      <p:nvGrpSpPr>
        <p:cNvPr id="1" name=""/>
        <p:cNvGrpSpPr/>
        <p:nvPr/>
      </p:nvGrpSpPr>
      <p:grpSpPr>
        <a:xfrm>
          <a:off x="0" y="0"/>
          <a:ext cx="0" cy="0"/>
          <a:chOff x="0" y="0"/>
          <a:chExt cx="0" cy="0"/>
        </a:xfrm>
      </p:grpSpPr>
      <p:sp>
        <p:nvSpPr>
          <p:cNvPr id="4" name="Picture Placeholder 6"/>
          <p:cNvSpPr>
            <a:spLocks noGrp="1"/>
          </p:cNvSpPr>
          <p:nvPr>
            <p:ph type="pic" sz="quarter" idx="13"/>
          </p:nvPr>
        </p:nvSpPr>
        <p:spPr>
          <a:xfrm>
            <a:off x="481764"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5" name="Picture Placeholder 6"/>
          <p:cNvSpPr>
            <a:spLocks noGrp="1"/>
          </p:cNvSpPr>
          <p:nvPr>
            <p:ph type="pic" sz="quarter" idx="14"/>
          </p:nvPr>
        </p:nvSpPr>
        <p:spPr>
          <a:xfrm>
            <a:off x="3330040"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6" name="Picture Placeholder 6"/>
          <p:cNvSpPr>
            <a:spLocks noGrp="1"/>
          </p:cNvSpPr>
          <p:nvPr>
            <p:ph type="pic" sz="quarter" idx="15"/>
          </p:nvPr>
        </p:nvSpPr>
        <p:spPr>
          <a:xfrm>
            <a:off x="6171687"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7" name="Picture Placeholder 6"/>
          <p:cNvSpPr>
            <a:spLocks noGrp="1"/>
          </p:cNvSpPr>
          <p:nvPr>
            <p:ph type="pic" sz="quarter" idx="16"/>
          </p:nvPr>
        </p:nvSpPr>
        <p:spPr>
          <a:xfrm>
            <a:off x="9020883" y="1727251"/>
            <a:ext cx="2712000" cy="1260000"/>
          </a:xfrm>
        </p:spPr>
        <p:txBody>
          <a:bodyPr lIns="0" tIns="0" rIns="0" bIns="0">
            <a:noAutofit/>
          </a:bodyPr>
          <a:lstStyle>
            <a:lvl1pPr>
              <a:defRPr sz="1200"/>
            </a:lvl1pPr>
          </a:lstStyle>
          <a:p>
            <a:r>
              <a:rPr lang="en-US" noProof="0"/>
              <a:t>Click icon to add picture</a:t>
            </a:r>
            <a:endParaRPr lang="en-US" noProof="0" dirty="0"/>
          </a:p>
        </p:txBody>
      </p:sp>
      <p:sp>
        <p:nvSpPr>
          <p:cNvPr id="9" name="Text Placeholder 8"/>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a:extLst>
              <a:ext uri="{FF2B5EF4-FFF2-40B4-BE49-F238E27FC236}">
                <a16:creationId xmlns:a16="http://schemas.microsoft.com/office/drawing/2014/main" id="{81DFAED1-3C69-4431-8715-026D730F1B57}"/>
              </a:ext>
            </a:extLst>
          </p:cNvPr>
          <p:cNvSpPr>
            <a:spLocks noGrp="1"/>
          </p:cNvSpPr>
          <p:nvPr>
            <p:ph type="body" sz="quarter" idx="21"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4" name="Title Placeholder 1">
            <a:extLst>
              <a:ext uri="{FF2B5EF4-FFF2-40B4-BE49-F238E27FC236}">
                <a16:creationId xmlns:a16="http://schemas.microsoft.com/office/drawing/2014/main" id="{548C662B-0462-4963-B666-2976F675A1B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2125860469"/>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am profile 2">
    <p:spTree>
      <p:nvGrpSpPr>
        <p:cNvPr id="1" name=""/>
        <p:cNvGrpSpPr/>
        <p:nvPr/>
      </p:nvGrpSpPr>
      <p:grpSpPr>
        <a:xfrm>
          <a:off x="0" y="0"/>
          <a:ext cx="0" cy="0"/>
          <a:chOff x="0" y="0"/>
          <a:chExt cx="0" cy="0"/>
        </a:xfrm>
      </p:grpSpPr>
      <p:sp>
        <p:nvSpPr>
          <p:cNvPr id="8" name="Picture Placeholder 11"/>
          <p:cNvSpPr>
            <a:spLocks noGrp="1"/>
          </p:cNvSpPr>
          <p:nvPr>
            <p:ph type="pic" sz="quarter" idx="25"/>
          </p:nvPr>
        </p:nvSpPr>
        <p:spPr>
          <a:xfrm>
            <a:off x="475645" y="1845377"/>
            <a:ext cx="1968000" cy="1476000"/>
          </a:xfrm>
        </p:spPr>
        <p:txBody>
          <a:bodyPr>
            <a:normAutofit/>
          </a:bodyPr>
          <a:lstStyle>
            <a:lvl1pPr algn="ctr">
              <a:defRPr sz="1200"/>
            </a:lvl1pPr>
          </a:lstStyle>
          <a:p>
            <a:r>
              <a:rPr lang="en-US"/>
              <a:t>Click icon to add picture</a:t>
            </a:r>
            <a:endParaRPr lang="en-GB" dirty="0"/>
          </a:p>
        </p:txBody>
      </p:sp>
      <p:sp>
        <p:nvSpPr>
          <p:cNvPr id="9" name="Picture Placeholder 11"/>
          <p:cNvSpPr>
            <a:spLocks noGrp="1"/>
          </p:cNvSpPr>
          <p:nvPr>
            <p:ph type="pic" sz="quarter" idx="27"/>
          </p:nvPr>
        </p:nvSpPr>
        <p:spPr>
          <a:xfrm>
            <a:off x="6266617" y="1845377"/>
            <a:ext cx="1968000" cy="1476000"/>
          </a:xfrm>
        </p:spPr>
        <p:txBody>
          <a:bodyPr>
            <a:normAutofit/>
          </a:bodyPr>
          <a:lstStyle>
            <a:lvl1pPr algn="ctr">
              <a:defRPr sz="1200"/>
            </a:lvl1pPr>
          </a:lstStyle>
          <a:p>
            <a:r>
              <a:rPr lang="en-US"/>
              <a:t>Click icon to add picture</a:t>
            </a:r>
            <a:endParaRPr lang="en-GB" dirty="0"/>
          </a:p>
        </p:txBody>
      </p:sp>
      <p:sp>
        <p:nvSpPr>
          <p:cNvPr id="10" name="Picture Placeholder 11"/>
          <p:cNvSpPr>
            <a:spLocks noGrp="1"/>
          </p:cNvSpPr>
          <p:nvPr>
            <p:ph type="pic" sz="quarter" idx="29"/>
          </p:nvPr>
        </p:nvSpPr>
        <p:spPr>
          <a:xfrm>
            <a:off x="475645" y="4256213"/>
            <a:ext cx="1968000" cy="1476000"/>
          </a:xfrm>
        </p:spPr>
        <p:txBody>
          <a:bodyPr>
            <a:normAutofit/>
          </a:bodyPr>
          <a:lstStyle>
            <a:lvl1pPr algn="ctr">
              <a:defRPr sz="1200"/>
            </a:lvl1pPr>
          </a:lstStyle>
          <a:p>
            <a:r>
              <a:rPr lang="en-US"/>
              <a:t>Click icon to add picture</a:t>
            </a:r>
            <a:endParaRPr lang="en-GB" dirty="0"/>
          </a:p>
        </p:txBody>
      </p:sp>
      <p:sp>
        <p:nvSpPr>
          <p:cNvPr id="11" name="Picture Placeholder 11"/>
          <p:cNvSpPr>
            <a:spLocks noGrp="1"/>
          </p:cNvSpPr>
          <p:nvPr>
            <p:ph type="pic" sz="quarter" idx="31"/>
          </p:nvPr>
        </p:nvSpPr>
        <p:spPr>
          <a:xfrm>
            <a:off x="6266617" y="4256213"/>
            <a:ext cx="1968000" cy="1476000"/>
          </a:xfrm>
        </p:spPr>
        <p:txBody>
          <a:bodyPr>
            <a:normAutofit/>
          </a:bodyPr>
          <a:lstStyle>
            <a:lvl1pPr algn="ctr">
              <a:defRPr sz="1200"/>
            </a:lvl1pPr>
          </a:lstStyle>
          <a:p>
            <a:r>
              <a:rPr lang="en-US"/>
              <a:t>Click icon to add picture</a:t>
            </a:r>
            <a:endParaRPr lang="en-GB" dirty="0"/>
          </a:p>
        </p:txBody>
      </p:sp>
      <p:sp>
        <p:nvSpPr>
          <p:cNvPr id="13" name="Text Placeholder 12"/>
          <p:cNvSpPr>
            <a:spLocks noGrp="1"/>
          </p:cNvSpPr>
          <p:nvPr>
            <p:ph type="body" sz="quarter" idx="32"/>
          </p:nvPr>
        </p:nvSpPr>
        <p:spPr>
          <a:xfrm>
            <a:off x="2655128" y="1845377"/>
            <a:ext cx="3288000"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Edit Master text styles</a:t>
            </a:r>
          </a:p>
          <a:p>
            <a:pPr lvl="1"/>
            <a:r>
              <a:rPr lang="en-US"/>
              <a:t>Second level</a:t>
            </a:r>
          </a:p>
        </p:txBody>
      </p:sp>
      <p:sp>
        <p:nvSpPr>
          <p:cNvPr id="14" name="Text Placeholder 12"/>
          <p:cNvSpPr>
            <a:spLocks noGrp="1"/>
          </p:cNvSpPr>
          <p:nvPr>
            <p:ph type="body" sz="quarter" idx="33"/>
          </p:nvPr>
        </p:nvSpPr>
        <p:spPr>
          <a:xfrm>
            <a:off x="8439092" y="1845377"/>
            <a:ext cx="3302592"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Edit Master text styles</a:t>
            </a:r>
          </a:p>
          <a:p>
            <a:pPr lvl="1"/>
            <a:r>
              <a:rPr lang="en-US"/>
              <a:t>Second level</a:t>
            </a:r>
          </a:p>
        </p:txBody>
      </p:sp>
      <p:sp>
        <p:nvSpPr>
          <p:cNvPr id="15" name="Text Placeholder 12"/>
          <p:cNvSpPr>
            <a:spLocks noGrp="1"/>
          </p:cNvSpPr>
          <p:nvPr>
            <p:ph type="body" sz="quarter" idx="34"/>
          </p:nvPr>
        </p:nvSpPr>
        <p:spPr>
          <a:xfrm>
            <a:off x="2655128" y="4256213"/>
            <a:ext cx="3288000"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Edit Master text styles</a:t>
            </a:r>
          </a:p>
          <a:p>
            <a:pPr lvl="1"/>
            <a:r>
              <a:rPr lang="en-US"/>
              <a:t>Second level</a:t>
            </a:r>
          </a:p>
        </p:txBody>
      </p:sp>
      <p:sp>
        <p:nvSpPr>
          <p:cNvPr id="16" name="Text Placeholder 12"/>
          <p:cNvSpPr>
            <a:spLocks noGrp="1"/>
          </p:cNvSpPr>
          <p:nvPr>
            <p:ph type="body" sz="quarter" idx="35"/>
          </p:nvPr>
        </p:nvSpPr>
        <p:spPr>
          <a:xfrm>
            <a:off x="8439092" y="4256213"/>
            <a:ext cx="3302592" cy="1944000"/>
          </a:xfr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Edit Master text styles</a:t>
            </a:r>
          </a:p>
          <a:p>
            <a:pPr lvl="1"/>
            <a:r>
              <a:rPr lang="en-US"/>
              <a:t>Second level</a:t>
            </a:r>
          </a:p>
        </p:txBody>
      </p:sp>
      <p:sp>
        <p:nvSpPr>
          <p:cNvPr id="28" name="Text Placeholder 8">
            <a:extLst>
              <a:ext uri="{FF2B5EF4-FFF2-40B4-BE49-F238E27FC236}">
                <a16:creationId xmlns:a16="http://schemas.microsoft.com/office/drawing/2014/main" id="{CD54EF50-1F75-4251-9838-5413705270C9}"/>
              </a:ext>
            </a:extLst>
          </p:cNvPr>
          <p:cNvSpPr>
            <a:spLocks noGrp="1"/>
          </p:cNvSpPr>
          <p:nvPr>
            <p:ph type="body" sz="quarter" idx="21"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29" name="Title Placeholder 1">
            <a:extLst>
              <a:ext uri="{FF2B5EF4-FFF2-40B4-BE49-F238E27FC236}">
                <a16:creationId xmlns:a16="http://schemas.microsoft.com/office/drawing/2014/main" id="{580152B0-65C5-4969-BA13-FFC077318B84}"/>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30" name="Rectangle 29">
            <a:extLst>
              <a:ext uri="{FF2B5EF4-FFF2-40B4-BE49-F238E27FC236}">
                <a16:creationId xmlns:a16="http://schemas.microsoft.com/office/drawing/2014/main" id="{5DAFD084-463A-44C6-B882-24EE18CC2B98}"/>
              </a:ext>
            </a:extLst>
          </p:cNvPr>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1" name="Rectangle 30">
            <a:extLst>
              <a:ext uri="{FF2B5EF4-FFF2-40B4-BE49-F238E27FC236}">
                <a16:creationId xmlns:a16="http://schemas.microsoft.com/office/drawing/2014/main" id="{21E7FDC9-AC67-4CA4-86DE-4DFAAEE0DFF9}"/>
              </a:ext>
            </a:extLst>
          </p:cNvPr>
          <p:cNvSpPr/>
          <p:nvPr userDrawn="1"/>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2" name="Rectangle 31">
            <a:extLst>
              <a:ext uri="{FF2B5EF4-FFF2-40B4-BE49-F238E27FC236}">
                <a16:creationId xmlns:a16="http://schemas.microsoft.com/office/drawing/2014/main" id="{E0BFD11F-868A-4204-947B-D205C842DFE0}"/>
              </a:ext>
            </a:extLst>
          </p:cNvPr>
          <p:cNvSpPr/>
          <p:nvPr userDrawn="1"/>
        </p:nvSpPr>
        <p:spPr>
          <a:xfrm>
            <a:off x="470343" y="4126942"/>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3" name="Rectangle 32">
            <a:extLst>
              <a:ext uri="{FF2B5EF4-FFF2-40B4-BE49-F238E27FC236}">
                <a16:creationId xmlns:a16="http://schemas.microsoft.com/office/drawing/2014/main" id="{DCD1FA4C-A499-4E17-B3FC-CC3DA6E8CF7C}"/>
              </a:ext>
            </a:extLst>
          </p:cNvPr>
          <p:cNvSpPr/>
          <p:nvPr userDrawn="1"/>
        </p:nvSpPr>
        <p:spPr>
          <a:xfrm>
            <a:off x="6246196" y="4130291"/>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116500249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age Image">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a:t>Click icon to add picture</a:t>
            </a:r>
            <a:endParaRPr lang="en-US" noProof="0" dirty="0"/>
          </a:p>
        </p:txBody>
      </p:sp>
      <p:sp>
        <p:nvSpPr>
          <p:cNvPr id="28" name="Text Placeholder 4">
            <a:extLst>
              <a:ext uri="{FF2B5EF4-FFF2-40B4-BE49-F238E27FC236}">
                <a16:creationId xmlns:a16="http://schemas.microsoft.com/office/drawing/2014/main" id="{7843742C-26CB-411F-8564-50309241988E}"/>
              </a:ext>
            </a:extLst>
          </p:cNvPr>
          <p:cNvSpPr>
            <a:spLocks noGrp="1"/>
          </p:cNvSpPr>
          <p:nvPr>
            <p:ph type="body" sz="quarter" idx="10"/>
          </p:nvPr>
        </p:nvSpPr>
        <p:spPr>
          <a:xfrm>
            <a:off x="463296" y="6364224"/>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29" name="Title 1">
            <a:extLst>
              <a:ext uri="{FF2B5EF4-FFF2-40B4-BE49-F238E27FC236}">
                <a16:creationId xmlns:a16="http://schemas.microsoft.com/office/drawing/2014/main" id="{A7C729B7-24CD-4887-BCB2-9B9E69736AAE}"/>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cxnSp>
        <p:nvCxnSpPr>
          <p:cNvPr id="5" name="Straight Connector 4">
            <a:extLst>
              <a:ext uri="{FF2B5EF4-FFF2-40B4-BE49-F238E27FC236}">
                <a16:creationId xmlns:a16="http://schemas.microsoft.com/office/drawing/2014/main" id="{CB5451A9-3E6A-4737-92D0-C9DAA534DA04}"/>
              </a:ext>
            </a:extLst>
          </p:cNvPr>
          <p:cNvCxnSpPr/>
          <p:nvPr userDrawn="1"/>
        </p:nvCxnSpPr>
        <p:spPr>
          <a:xfrm flipV="1">
            <a:off x="0" y="0"/>
            <a:ext cx="12192000" cy="6858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extBox 21">
            <a:extLst>
              <a:ext uri="{FF2B5EF4-FFF2-40B4-BE49-F238E27FC236}">
                <a16:creationId xmlns:a16="http://schemas.microsoft.com/office/drawing/2014/main" id="{876A2D23-DAF4-A64A-AF74-EEB4BF58BD2F}"/>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8" name="Group 7">
            <a:extLst>
              <a:ext uri="{FF2B5EF4-FFF2-40B4-BE49-F238E27FC236}">
                <a16:creationId xmlns:a16="http://schemas.microsoft.com/office/drawing/2014/main" id="{1C627193-DC9F-064B-9029-4D2CE80826A1}"/>
              </a:ext>
            </a:extLst>
          </p:cNvPr>
          <p:cNvGrpSpPr/>
          <p:nvPr userDrawn="1"/>
        </p:nvGrpSpPr>
        <p:grpSpPr>
          <a:xfrm>
            <a:off x="10519323" y="6284780"/>
            <a:ext cx="1211518" cy="230320"/>
            <a:chOff x="398463" y="404813"/>
            <a:chExt cx="1627187" cy="307976"/>
          </a:xfrm>
          <a:solidFill>
            <a:schemeClr val="tx1"/>
          </a:solidFill>
        </p:grpSpPr>
        <p:sp>
          <p:nvSpPr>
            <p:cNvPr id="9" name="Oval 5">
              <a:extLst>
                <a:ext uri="{FF2B5EF4-FFF2-40B4-BE49-F238E27FC236}">
                  <a16:creationId xmlns:a16="http://schemas.microsoft.com/office/drawing/2014/main" id="{9AC054AA-5739-9F4D-A6F4-EA74FCEB8421}"/>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Freeform 6">
              <a:extLst>
                <a:ext uri="{FF2B5EF4-FFF2-40B4-BE49-F238E27FC236}">
                  <a16:creationId xmlns:a16="http://schemas.microsoft.com/office/drawing/2014/main" id="{DFD8242C-59EF-DB48-A56B-AD27BA9F14DD}"/>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Rectangle 7">
              <a:extLst>
                <a:ext uri="{FF2B5EF4-FFF2-40B4-BE49-F238E27FC236}">
                  <a16:creationId xmlns:a16="http://schemas.microsoft.com/office/drawing/2014/main" id="{D2B04621-DAA8-784F-B2C2-0D562F706140}"/>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Freeform 8">
              <a:extLst>
                <a:ext uri="{FF2B5EF4-FFF2-40B4-BE49-F238E27FC236}">
                  <a16:creationId xmlns:a16="http://schemas.microsoft.com/office/drawing/2014/main" id="{F72B7D21-60E5-F84B-AAFE-F138509DFE42}"/>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9">
              <a:extLst>
                <a:ext uri="{FF2B5EF4-FFF2-40B4-BE49-F238E27FC236}">
                  <a16:creationId xmlns:a16="http://schemas.microsoft.com/office/drawing/2014/main" id="{AD931533-292A-A74A-886B-D7A5A9FC7AB3}"/>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Rectangle 10">
              <a:extLst>
                <a:ext uri="{FF2B5EF4-FFF2-40B4-BE49-F238E27FC236}">
                  <a16:creationId xmlns:a16="http://schemas.microsoft.com/office/drawing/2014/main" id="{179F8519-908F-CF46-AF94-96AF7585BA57}"/>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1">
              <a:extLst>
                <a:ext uri="{FF2B5EF4-FFF2-40B4-BE49-F238E27FC236}">
                  <a16:creationId xmlns:a16="http://schemas.microsoft.com/office/drawing/2014/main" id="{15DFE3B2-1E6B-C74F-8943-4735275645AC}"/>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6" name="Freeform 12">
              <a:extLst>
                <a:ext uri="{FF2B5EF4-FFF2-40B4-BE49-F238E27FC236}">
                  <a16:creationId xmlns:a16="http://schemas.microsoft.com/office/drawing/2014/main" id="{7B5FC5B0-1B15-5C41-AE44-157B4708978E}"/>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861C9BB5-D021-BD44-8D30-569A7E5DDCF8}"/>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EC2F16B3-FC10-F74E-894E-DCCE3910387C}"/>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2309670191"/>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470343" y="1857892"/>
            <a:ext cx="5486400" cy="4504808"/>
          </a:xfrm>
        </p:spPr>
        <p:txBody>
          <a:bodyPr>
            <a:noAutofit/>
          </a:bodyPr>
          <a:lstStyle>
            <a:lvl1pPr marL="0" indent="0" algn="l">
              <a:spcAft>
                <a:spcPts val="750"/>
              </a:spcAft>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21"/>
          </p:nvPr>
        </p:nvSpPr>
        <p:spPr>
          <a:xfrm>
            <a:off x="6246195" y="1857892"/>
            <a:ext cx="5486400" cy="4504808"/>
          </a:xfrm>
        </p:spPr>
        <p:txBody>
          <a:bodyPr>
            <a:noAutofit/>
          </a:bodyPr>
          <a:lstStyle>
            <a:lvl1pPr marL="0" indent="0" algn="l">
              <a:spcAft>
                <a:spcPts val="750"/>
              </a:spcAft>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Rectangle 3"/>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5" name="Rectangle 4"/>
          <p:cNvSpPr/>
          <p:nvPr/>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6" name="Picture Placeholder 29"/>
          <p:cNvSpPr>
            <a:spLocks noGrp="1"/>
          </p:cNvSpPr>
          <p:nvPr>
            <p:ph type="pic" sz="quarter" idx="19" hasCustomPrompt="1"/>
          </p:nvPr>
        </p:nvSpPr>
        <p:spPr>
          <a:xfrm>
            <a:off x="4734090" y="1857894"/>
            <a:ext cx="1210207"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noProof="0" dirty="0">
                <a:solidFill>
                  <a:schemeClr val="bg1"/>
                </a:solidFill>
              </a:rPr>
              <a:t>Co-brand</a:t>
            </a:r>
            <a:br>
              <a:rPr lang="en-US" sz="900" noProof="0" dirty="0">
                <a:solidFill>
                  <a:schemeClr val="bg1"/>
                </a:solidFill>
              </a:rPr>
            </a:br>
            <a:r>
              <a:rPr lang="en-US" sz="900" noProof="0" dirty="0">
                <a:solidFill>
                  <a:schemeClr val="bg1"/>
                </a:solidFill>
              </a:rPr>
              <a:t>Logo</a:t>
            </a:r>
          </a:p>
          <a:p>
            <a:endParaRPr lang="en-US" noProof="0" dirty="0"/>
          </a:p>
        </p:txBody>
      </p:sp>
      <p:sp>
        <p:nvSpPr>
          <p:cNvPr id="7" name="Picture Placeholder 29"/>
          <p:cNvSpPr>
            <a:spLocks noGrp="1"/>
          </p:cNvSpPr>
          <p:nvPr>
            <p:ph type="pic" sz="quarter" idx="20" hasCustomPrompt="1"/>
          </p:nvPr>
        </p:nvSpPr>
        <p:spPr>
          <a:xfrm>
            <a:off x="10488434" y="1857894"/>
            <a:ext cx="124416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noProof="0" dirty="0">
                <a:solidFill>
                  <a:schemeClr val="bg1"/>
                </a:solidFill>
              </a:rPr>
              <a:t>Co-brand</a:t>
            </a:r>
            <a:br>
              <a:rPr lang="en-US" sz="900" noProof="0" dirty="0">
                <a:solidFill>
                  <a:schemeClr val="bg1"/>
                </a:solidFill>
              </a:rPr>
            </a:br>
            <a:r>
              <a:rPr lang="en-US" sz="900" noProof="0" dirty="0">
                <a:solidFill>
                  <a:schemeClr val="bg1"/>
                </a:solidFill>
              </a:rPr>
              <a:t>Logo</a:t>
            </a:r>
          </a:p>
          <a:p>
            <a:endParaRPr lang="en-US" noProof="0" dirty="0"/>
          </a:p>
        </p:txBody>
      </p:sp>
      <p:sp>
        <p:nvSpPr>
          <p:cNvPr id="16" name="Text Placeholder 8">
            <a:extLst>
              <a:ext uri="{FF2B5EF4-FFF2-40B4-BE49-F238E27FC236}">
                <a16:creationId xmlns:a16="http://schemas.microsoft.com/office/drawing/2014/main" id="{C2FDA775-7453-495D-ABC5-C379E37806BE}"/>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7" name="Title Placeholder 1">
            <a:extLst>
              <a:ext uri="{FF2B5EF4-FFF2-40B4-BE49-F238E27FC236}">
                <a16:creationId xmlns:a16="http://schemas.microsoft.com/office/drawing/2014/main" id="{D55BC33C-2B71-4E68-81E3-F520AB4629F5}"/>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3704926054"/>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subtitle">
    <p:spTree>
      <p:nvGrpSpPr>
        <p:cNvPr id="1" name=""/>
        <p:cNvGrpSpPr/>
        <p:nvPr/>
      </p:nvGrpSpPr>
      <p:grpSpPr>
        <a:xfrm>
          <a:off x="0" y="0"/>
          <a:ext cx="0" cy="0"/>
          <a:chOff x="0" y="0"/>
          <a:chExt cx="0" cy="0"/>
        </a:xfrm>
      </p:grpSpPr>
      <p:sp>
        <p:nvSpPr>
          <p:cNvPr id="6" name="Text Placeholder 8">
            <a:extLst>
              <a:ext uri="{FF2B5EF4-FFF2-40B4-BE49-F238E27FC236}">
                <a16:creationId xmlns:a16="http://schemas.microsoft.com/office/drawing/2014/main" id="{8D89C7E6-37F5-4005-B8BE-658A5ADDE295}"/>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0FA13130-E22F-4F71-97DB-A64E7A175EC6}"/>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3079115605"/>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26FB2E4B-5D1B-4250-844C-3D50DE4A9F69}"/>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1303719693"/>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ivider-Full Bleed Image">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id="{2AA0174D-B09C-4960-94D1-79FD4D04BDFB}"/>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a:t>Click icon to add picture</a:t>
            </a:r>
            <a:endParaRPr lang="en-US" noProof="0" dirty="0"/>
          </a:p>
        </p:txBody>
      </p:sp>
      <p:sp>
        <p:nvSpPr>
          <p:cNvPr id="5" name="Text Placeholder 4">
            <a:extLst>
              <a:ext uri="{FF2B5EF4-FFF2-40B4-BE49-F238E27FC236}">
                <a16:creationId xmlns:a16="http://schemas.microsoft.com/office/drawing/2014/main" id="{E696C364-9ED6-42C4-8FC2-1F9C6CB1656D}"/>
              </a:ext>
            </a:extLst>
          </p:cNvPr>
          <p:cNvSpPr>
            <a:spLocks noGrp="1"/>
          </p:cNvSpPr>
          <p:nvPr>
            <p:ph type="body" sz="quarter" idx="12"/>
          </p:nvPr>
        </p:nvSpPr>
        <p:spPr>
          <a:xfrm>
            <a:off x="478220" y="366547"/>
            <a:ext cx="5465380" cy="484791"/>
          </a:xfrm>
        </p:spPr>
        <p:txBody>
          <a:bodyPr>
            <a:noAutofit/>
          </a:bodyPr>
          <a:lstStyle>
            <a:lvl1pPr>
              <a:defRPr sz="3200" b="1">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US"/>
              <a:t>Edit Master text styles</a:t>
            </a:r>
          </a:p>
        </p:txBody>
      </p:sp>
      <p:sp>
        <p:nvSpPr>
          <p:cNvPr id="6" name="Text Placeholder 4">
            <a:extLst>
              <a:ext uri="{FF2B5EF4-FFF2-40B4-BE49-F238E27FC236}">
                <a16:creationId xmlns:a16="http://schemas.microsoft.com/office/drawing/2014/main" id="{AD421831-C244-4DE0-8DE2-755D7D7315B9}"/>
              </a:ext>
            </a:extLst>
          </p:cNvPr>
          <p:cNvSpPr>
            <a:spLocks noGrp="1"/>
          </p:cNvSpPr>
          <p:nvPr>
            <p:ph type="body" sz="quarter" idx="13"/>
          </p:nvPr>
        </p:nvSpPr>
        <p:spPr>
          <a:xfrm>
            <a:off x="478220" y="851339"/>
            <a:ext cx="5465380" cy="863162"/>
          </a:xfrm>
        </p:spPr>
        <p:txBody>
          <a:bodyPr>
            <a:noAutofit/>
          </a:bodyPr>
          <a:lstStyle>
            <a:lvl1pPr>
              <a:defRPr sz="3200" b="0">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US"/>
              <a:t>Edit Master text styles</a:t>
            </a:r>
          </a:p>
        </p:txBody>
      </p:sp>
    </p:spTree>
    <p:extLst>
      <p:ext uri="{BB962C8B-B14F-4D97-AF65-F5344CB8AC3E}">
        <p14:creationId xmlns:p14="http://schemas.microsoft.com/office/powerpoint/2010/main" val="1810434128"/>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ub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1823" y="1714500"/>
            <a:ext cx="11277600" cy="4667250"/>
          </a:xfrm>
          <a:prstGeom prst="rect">
            <a:avLst/>
          </a:prstGeom>
        </p:spPr>
        <p:txBody>
          <a:bodyPr vert="horz" lIns="0" tIns="0" rIns="0" bIns="0" rtlCol="0">
            <a:noAutofit/>
          </a:bodyPr>
          <a:lstStyle>
            <a:lvl1pPr>
              <a:defRPr sz="1200"/>
            </a:lvl1pPr>
            <a:lvl2pPr>
              <a:defRPr sz="1200"/>
            </a:lvl2pPr>
            <a:lvl3pPr>
              <a:defRPr sz="1200"/>
            </a:lvl3pPr>
            <a:lvl4pPr>
              <a:defRPr sz="1200"/>
            </a:lvl4pPr>
            <a:lvl5pPr>
              <a:defRPr sz="12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Text Placeholder 8">
            <a:extLst>
              <a:ext uri="{FF2B5EF4-FFF2-40B4-BE49-F238E27FC236}">
                <a16:creationId xmlns:a16="http://schemas.microsoft.com/office/drawing/2014/main" id="{259C2253-8D87-4928-94C4-A4D186A7A8BD}"/>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6" name="Title Placeholder 1">
            <a:extLst>
              <a:ext uri="{FF2B5EF4-FFF2-40B4-BE49-F238E27FC236}">
                <a16:creationId xmlns:a16="http://schemas.microsoft.com/office/drawing/2014/main" id="{96593EEB-1CDC-4080-8C11-602DEAE1026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Tree>
    <p:extLst>
      <p:ext uri="{BB962C8B-B14F-4D97-AF65-F5344CB8AC3E}">
        <p14:creationId xmlns:p14="http://schemas.microsoft.com/office/powerpoint/2010/main" val="768886373"/>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column green line">
    <p:spTree>
      <p:nvGrpSpPr>
        <p:cNvPr id="1" name=""/>
        <p:cNvGrpSpPr/>
        <p:nvPr/>
      </p:nvGrpSpPr>
      <p:grpSpPr>
        <a:xfrm>
          <a:off x="0" y="0"/>
          <a:ext cx="0" cy="0"/>
          <a:chOff x="0" y="0"/>
          <a:chExt cx="0" cy="0"/>
        </a:xfrm>
      </p:grpSpPr>
      <p:sp>
        <p:nvSpPr>
          <p:cNvPr id="10" name="Text Placeholder 8">
            <a:extLst>
              <a:ext uri="{FF2B5EF4-FFF2-40B4-BE49-F238E27FC236}">
                <a16:creationId xmlns:a16="http://schemas.microsoft.com/office/drawing/2014/main" id="{09891263-8779-41FC-9383-3693CA16CB1D}"/>
              </a:ext>
            </a:extLst>
          </p:cNvPr>
          <p:cNvSpPr>
            <a:spLocks noGrp="1"/>
          </p:cNvSpPr>
          <p:nvPr>
            <p:ph type="body" sz="quarter" idx="22"/>
          </p:nvPr>
        </p:nvSpPr>
        <p:spPr>
          <a:xfrm>
            <a:off x="458730" y="1851440"/>
            <a:ext cx="3554471"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a:extLst>
              <a:ext uri="{FF2B5EF4-FFF2-40B4-BE49-F238E27FC236}">
                <a16:creationId xmlns:a16="http://schemas.microsoft.com/office/drawing/2014/main" id="{3F862111-A699-4618-9902-CD7B1ECC90ED}"/>
              </a:ext>
            </a:extLst>
          </p:cNvPr>
          <p:cNvSpPr>
            <a:spLocks noGrp="1"/>
          </p:cNvSpPr>
          <p:nvPr>
            <p:ph type="body" sz="quarter" idx="23"/>
          </p:nvPr>
        </p:nvSpPr>
        <p:spPr>
          <a:xfrm>
            <a:off x="4314826" y="1851440"/>
            <a:ext cx="3554471"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a:extLst>
              <a:ext uri="{FF2B5EF4-FFF2-40B4-BE49-F238E27FC236}">
                <a16:creationId xmlns:a16="http://schemas.microsoft.com/office/drawing/2014/main" id="{136FEA86-C43A-4BD9-AC25-65C16B3F484C}"/>
              </a:ext>
            </a:extLst>
          </p:cNvPr>
          <p:cNvSpPr>
            <a:spLocks noGrp="1"/>
          </p:cNvSpPr>
          <p:nvPr>
            <p:ph type="body" sz="quarter" idx="24"/>
          </p:nvPr>
        </p:nvSpPr>
        <p:spPr>
          <a:xfrm>
            <a:off x="8178800" y="1851440"/>
            <a:ext cx="3556000" cy="451126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a:extLst>
              <a:ext uri="{FF2B5EF4-FFF2-40B4-BE49-F238E27FC236}">
                <a16:creationId xmlns:a16="http://schemas.microsoft.com/office/drawing/2014/main" id="{9D600A6A-61E2-4C72-A87B-39D905EFB4BC}"/>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9" name="Title Placeholder 1">
            <a:extLst>
              <a:ext uri="{FF2B5EF4-FFF2-40B4-BE49-F238E27FC236}">
                <a16:creationId xmlns:a16="http://schemas.microsoft.com/office/drawing/2014/main" id="{D5910C4A-3157-47A5-8677-1140132DE359}"/>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20" name="Rectangle 19">
            <a:extLst>
              <a:ext uri="{FF2B5EF4-FFF2-40B4-BE49-F238E27FC236}">
                <a16:creationId xmlns:a16="http://schemas.microsoft.com/office/drawing/2014/main" id="{221E1916-39D6-44A9-8C07-60C8660A0953}"/>
              </a:ext>
            </a:extLst>
          </p:cNvPr>
          <p:cNvSpPr/>
          <p:nvPr userDrawn="1"/>
        </p:nvSpPr>
        <p:spPr>
          <a:xfrm>
            <a:off x="458729"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21" name="Rectangle 20">
            <a:extLst>
              <a:ext uri="{FF2B5EF4-FFF2-40B4-BE49-F238E27FC236}">
                <a16:creationId xmlns:a16="http://schemas.microsoft.com/office/drawing/2014/main" id="{F2178E01-9486-4723-8ECD-9A89CE53905A}"/>
              </a:ext>
            </a:extLst>
          </p:cNvPr>
          <p:cNvSpPr/>
          <p:nvPr userDrawn="1"/>
        </p:nvSpPr>
        <p:spPr>
          <a:xfrm>
            <a:off x="4314824"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22" name="Rectangle 21">
            <a:extLst>
              <a:ext uri="{FF2B5EF4-FFF2-40B4-BE49-F238E27FC236}">
                <a16:creationId xmlns:a16="http://schemas.microsoft.com/office/drawing/2014/main" id="{082A3624-848D-4789-989D-4C19B95C8DD4}"/>
              </a:ext>
            </a:extLst>
          </p:cNvPr>
          <p:cNvSpPr/>
          <p:nvPr userDrawn="1"/>
        </p:nvSpPr>
        <p:spPr>
          <a:xfrm>
            <a:off x="8178800"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547356682"/>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 column icon">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AA35D0E-EBF0-4599-84F7-684DE89E56AE}"/>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1" name="Title Placeholder 1">
            <a:extLst>
              <a:ext uri="{FF2B5EF4-FFF2-40B4-BE49-F238E27FC236}">
                <a16:creationId xmlns:a16="http://schemas.microsoft.com/office/drawing/2014/main" id="{CBCDA542-DB63-41BB-89C0-73F35C7D17CA}"/>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12" name="Text Placeholder 8">
            <a:extLst>
              <a:ext uri="{FF2B5EF4-FFF2-40B4-BE49-F238E27FC236}">
                <a16:creationId xmlns:a16="http://schemas.microsoft.com/office/drawing/2014/main" id="{C73178E3-6490-436A-8FEB-CC4E21B542CE}"/>
              </a:ext>
            </a:extLst>
          </p:cNvPr>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a:extLst>
              <a:ext uri="{FF2B5EF4-FFF2-40B4-BE49-F238E27FC236}">
                <a16:creationId xmlns:a16="http://schemas.microsoft.com/office/drawing/2014/main" id="{1B5A2B37-A59A-4B85-9144-75BC73AD9DB2}"/>
              </a:ext>
            </a:extLst>
          </p:cNvPr>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4" name="Text Placeholder 8">
            <a:extLst>
              <a:ext uri="{FF2B5EF4-FFF2-40B4-BE49-F238E27FC236}">
                <a16:creationId xmlns:a16="http://schemas.microsoft.com/office/drawing/2014/main" id="{0EDB9492-A5FE-44CC-90D8-0E0E80A4E813}"/>
              </a:ext>
            </a:extLst>
          </p:cNvPr>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Text Placeholder 8">
            <a:extLst>
              <a:ext uri="{FF2B5EF4-FFF2-40B4-BE49-F238E27FC236}">
                <a16:creationId xmlns:a16="http://schemas.microsoft.com/office/drawing/2014/main" id="{3D335E86-FA3A-4B76-B4D1-5D530C4E3791}"/>
              </a:ext>
            </a:extLst>
          </p:cNvPr>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222268904"/>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4 column icon green">
    <p:bg>
      <p:bgPr>
        <a:solidFill>
          <a:schemeClr val="accent2"/>
        </a:solidFill>
        <a:effectLst/>
      </p:bgPr>
    </p:bg>
    <p:spTree>
      <p:nvGrpSpPr>
        <p:cNvPr id="1" name=""/>
        <p:cNvGrpSpPr/>
        <p:nvPr/>
      </p:nvGrpSpPr>
      <p:grpSpPr>
        <a:xfrm>
          <a:off x="0" y="0"/>
          <a:ext cx="0" cy="0"/>
          <a:chOff x="0" y="0"/>
          <a:chExt cx="0" cy="0"/>
        </a:xfrm>
      </p:grpSpPr>
      <p:sp>
        <p:nvSpPr>
          <p:cNvPr id="11" name="CaseCode">
            <a:extLst>
              <a:ext uri="{FF2B5EF4-FFF2-40B4-BE49-F238E27FC236}">
                <a16:creationId xmlns:a16="http://schemas.microsoft.com/office/drawing/2014/main" id="{676B7924-6A82-4453-9ABA-42AE71384BDC}"/>
              </a:ext>
            </a:extLst>
          </p:cNvPr>
          <p:cNvSpPr txBox="1"/>
          <p:nvPr userDrawn="1"/>
        </p:nvSpPr>
        <p:spPr>
          <a:xfrm>
            <a:off x="6335184" y="6477002"/>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2" name="Copyright">
            <a:extLst>
              <a:ext uri="{FF2B5EF4-FFF2-40B4-BE49-F238E27FC236}">
                <a16:creationId xmlns:a16="http://schemas.microsoft.com/office/drawing/2014/main" id="{ED0B00A8-5B86-4AFE-8884-819CF7356AAE}"/>
              </a:ext>
            </a:extLst>
          </p:cNvPr>
          <p:cNvSpPr txBox="1"/>
          <p:nvPr userDrawn="1"/>
        </p:nvSpPr>
        <p:spPr>
          <a:xfrm>
            <a:off x="501649" y="647700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DCBBEDB2-39B5-4D4C-AA82-85ED607FAC3B}"/>
              </a:ext>
            </a:extLst>
          </p:cNvPr>
          <p:cNvSpPr txBox="1"/>
          <p:nvPr userDrawn="1"/>
        </p:nvSpPr>
        <p:spPr>
          <a:xfrm>
            <a:off x="11382378" y="647700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
        <p:nvSpPr>
          <p:cNvPr id="13" name="Text Placeholder 8">
            <a:extLst>
              <a:ext uri="{FF2B5EF4-FFF2-40B4-BE49-F238E27FC236}">
                <a16:creationId xmlns:a16="http://schemas.microsoft.com/office/drawing/2014/main" id="{5BECBA53-5CA5-4826-B507-38E5EDBC4936}"/>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bg1"/>
                </a:solidFill>
              </a:defRPr>
            </a:lvl1pPr>
          </a:lstStyle>
          <a:p>
            <a:pPr lvl="0"/>
            <a:r>
              <a:rPr lang="en-US" dirty="0"/>
              <a:t>Click to add subtitle</a:t>
            </a:r>
          </a:p>
        </p:txBody>
      </p:sp>
      <p:sp>
        <p:nvSpPr>
          <p:cNvPr id="14" name="Title Placeholder 1">
            <a:extLst>
              <a:ext uri="{FF2B5EF4-FFF2-40B4-BE49-F238E27FC236}">
                <a16:creationId xmlns:a16="http://schemas.microsoft.com/office/drawing/2014/main" id="{83571CF0-9FB3-44B1-BE19-B891DD1B11A0}"/>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solidFill>
                  <a:schemeClr val="bg1"/>
                </a:solidFill>
                <a:latin typeface="+mj-lt"/>
              </a:defRPr>
            </a:lvl1pPr>
          </a:lstStyle>
          <a:p>
            <a:r>
              <a:rPr lang="en-US" dirty="0"/>
              <a:t>Click to add title</a:t>
            </a:r>
          </a:p>
        </p:txBody>
      </p:sp>
      <p:sp>
        <p:nvSpPr>
          <p:cNvPr id="15" name="Text Placeholder 8">
            <a:extLst>
              <a:ext uri="{FF2B5EF4-FFF2-40B4-BE49-F238E27FC236}">
                <a16:creationId xmlns:a16="http://schemas.microsoft.com/office/drawing/2014/main" id="{CA32CD74-2C13-40B4-A25F-8871032067FB}"/>
              </a:ext>
            </a:extLst>
          </p:cNvPr>
          <p:cNvSpPr>
            <a:spLocks noGrp="1"/>
          </p:cNvSpPr>
          <p:nvPr>
            <p:ph type="body" sz="quarter" idx="17"/>
          </p:nvPr>
        </p:nvSpPr>
        <p:spPr>
          <a:xfrm>
            <a:off x="473297" y="3124200"/>
            <a:ext cx="2720468" cy="3238500"/>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ext Placeholder 8">
            <a:extLst>
              <a:ext uri="{FF2B5EF4-FFF2-40B4-BE49-F238E27FC236}">
                <a16:creationId xmlns:a16="http://schemas.microsoft.com/office/drawing/2014/main" id="{0BD8344B-373A-4CA8-9F91-E02B0DA48BC6}"/>
              </a:ext>
            </a:extLst>
          </p:cNvPr>
          <p:cNvSpPr>
            <a:spLocks noGrp="1"/>
          </p:cNvSpPr>
          <p:nvPr>
            <p:ph type="body" sz="quarter" idx="18"/>
          </p:nvPr>
        </p:nvSpPr>
        <p:spPr>
          <a:xfrm>
            <a:off x="6171687" y="3120553"/>
            <a:ext cx="2712000" cy="3238500"/>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0" name="Text Placeholder 8">
            <a:extLst>
              <a:ext uri="{FF2B5EF4-FFF2-40B4-BE49-F238E27FC236}">
                <a16:creationId xmlns:a16="http://schemas.microsoft.com/office/drawing/2014/main" id="{55636606-D676-4661-AF12-C0DF71DF3A73}"/>
              </a:ext>
            </a:extLst>
          </p:cNvPr>
          <p:cNvSpPr>
            <a:spLocks noGrp="1"/>
          </p:cNvSpPr>
          <p:nvPr>
            <p:ph type="body" sz="quarter" idx="19"/>
          </p:nvPr>
        </p:nvSpPr>
        <p:spPr>
          <a:xfrm>
            <a:off x="3330040" y="3124202"/>
            <a:ext cx="2712000" cy="3238499"/>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1" name="Text Placeholder 8">
            <a:extLst>
              <a:ext uri="{FF2B5EF4-FFF2-40B4-BE49-F238E27FC236}">
                <a16:creationId xmlns:a16="http://schemas.microsoft.com/office/drawing/2014/main" id="{59A4F706-D410-4A3E-B5DE-E6CD51845EA7}"/>
              </a:ext>
            </a:extLst>
          </p:cNvPr>
          <p:cNvSpPr>
            <a:spLocks noGrp="1"/>
          </p:cNvSpPr>
          <p:nvPr>
            <p:ph type="body" sz="quarter" idx="20"/>
          </p:nvPr>
        </p:nvSpPr>
        <p:spPr>
          <a:xfrm>
            <a:off x="9035701" y="3108508"/>
            <a:ext cx="2697183" cy="3254192"/>
          </a:xfrm>
        </p:spPr>
        <p:txBody>
          <a:bodyPr>
            <a:noAutofit/>
          </a:bodyPr>
          <a:lstStyle>
            <a:lvl1pPr marL="0" indent="0" algn="l">
              <a:buFontTx/>
              <a:buNone/>
              <a:defRPr sz="1200" b="1">
                <a:solidFill>
                  <a:schemeClr val="bg1"/>
                </a:solidFill>
              </a:defRPr>
            </a:lvl1pPr>
            <a:lvl2pPr marL="104775" indent="-104775" algn="l">
              <a:spcAft>
                <a:spcPts val="0"/>
              </a:spcAft>
              <a:buClrTx/>
              <a:buSzPct val="100000"/>
              <a:buFont typeface="Arial" panose="020B0604020202020204" pitchFamily="34" charset="0"/>
              <a:buChar char="•"/>
              <a:defRPr sz="1200">
                <a:solidFill>
                  <a:schemeClr val="bg1"/>
                </a:solidFill>
              </a:defRPr>
            </a:lvl2pPr>
            <a:lvl3pPr marL="228600" indent="-104775" algn="l">
              <a:spcAft>
                <a:spcPts val="0"/>
              </a:spcAft>
              <a:buClrTx/>
              <a:buSzPct val="100000"/>
              <a:buFont typeface="Arial" panose="020B0604020202020204" pitchFamily="34" charset="0"/>
              <a:buChar char="−"/>
              <a:defRPr sz="1200">
                <a:solidFill>
                  <a:schemeClr val="bg1"/>
                </a:solidFill>
              </a:defRPr>
            </a:lvl3pPr>
            <a:lvl4pPr marL="352425" indent="-104775" algn="l">
              <a:spcAft>
                <a:spcPts val="0"/>
              </a:spcAft>
              <a:buClrTx/>
              <a:buSzPct val="100000"/>
              <a:buFont typeface="Arial" panose="020B0604020202020204" pitchFamily="34" charset="0"/>
              <a:buChar char="◦"/>
              <a:defRPr sz="1200">
                <a:solidFill>
                  <a:schemeClr val="bg1"/>
                </a:solidFill>
              </a:defRPr>
            </a:lvl4pPr>
            <a:lvl5pPr marL="476250" indent="-104775" algn="l">
              <a:spcAft>
                <a:spcPts val="0"/>
              </a:spcAft>
              <a:buClrTx/>
              <a:buSzPct val="100000"/>
              <a:buFont typeface="Arial" panose="020B0604020202020204" pitchFamily="34" charset="0"/>
              <a:buChar char="−"/>
              <a:defRPr sz="1200" baseline="0">
                <a:solidFill>
                  <a:schemeClr val="bg1"/>
                </a:solidFill>
              </a:defRPr>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9108582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alifications 2 x 2">
    <p:spTree>
      <p:nvGrpSpPr>
        <p:cNvPr id="1" name=""/>
        <p:cNvGrpSpPr/>
        <p:nvPr/>
      </p:nvGrpSpPr>
      <p:grpSpPr>
        <a:xfrm>
          <a:off x="0" y="0"/>
          <a:ext cx="0" cy="0"/>
          <a:chOff x="0" y="0"/>
          <a:chExt cx="0" cy="0"/>
        </a:xfrm>
      </p:grpSpPr>
      <p:sp>
        <p:nvSpPr>
          <p:cNvPr id="7" name="Picture Placeholder 29"/>
          <p:cNvSpPr>
            <a:spLocks noGrp="1"/>
          </p:cNvSpPr>
          <p:nvPr>
            <p:ph type="pic" sz="quarter" idx="20" hasCustomPrompt="1"/>
          </p:nvPr>
        </p:nvSpPr>
        <p:spPr>
          <a:xfrm>
            <a:off x="10485324" y="1853601"/>
            <a:ext cx="124416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4" name="Picture Placeholder 29"/>
          <p:cNvSpPr>
            <a:spLocks noGrp="1"/>
          </p:cNvSpPr>
          <p:nvPr>
            <p:ph type="pic" sz="quarter" idx="24" hasCustomPrompt="1"/>
          </p:nvPr>
        </p:nvSpPr>
        <p:spPr>
          <a:xfrm>
            <a:off x="4702979" y="4258270"/>
            <a:ext cx="1239381"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5" name="Picture Placeholder 29"/>
          <p:cNvSpPr>
            <a:spLocks noGrp="1"/>
          </p:cNvSpPr>
          <p:nvPr>
            <p:ph type="pic" sz="quarter" idx="25" hasCustomPrompt="1"/>
          </p:nvPr>
        </p:nvSpPr>
        <p:spPr>
          <a:xfrm>
            <a:off x="10500785" y="4258270"/>
            <a:ext cx="1244160"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17" name="Picture Placeholder 29"/>
          <p:cNvSpPr>
            <a:spLocks noGrp="1"/>
          </p:cNvSpPr>
          <p:nvPr>
            <p:ph type="pic" sz="quarter" idx="19" hasCustomPrompt="1"/>
          </p:nvPr>
        </p:nvSpPr>
        <p:spPr>
          <a:xfrm>
            <a:off x="4735149" y="1857894"/>
            <a:ext cx="1210207" cy="549275"/>
          </a:xfr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dirty="0">
                <a:solidFill>
                  <a:schemeClr val="bg1"/>
                </a:solidFill>
              </a:rPr>
              <a:t>Co-brand</a:t>
            </a:r>
            <a:br>
              <a:rPr lang="en-US" sz="900" dirty="0">
                <a:solidFill>
                  <a:schemeClr val="bg1"/>
                </a:solidFill>
              </a:rPr>
            </a:br>
            <a:r>
              <a:rPr lang="en-US" sz="900" dirty="0">
                <a:solidFill>
                  <a:schemeClr val="bg1"/>
                </a:solidFill>
              </a:rPr>
              <a:t>Logo</a:t>
            </a:r>
          </a:p>
          <a:p>
            <a:endParaRPr lang="en-GB" dirty="0"/>
          </a:p>
        </p:txBody>
      </p:sp>
      <p:sp>
        <p:nvSpPr>
          <p:cNvPr id="28" name="Text Placeholder 8">
            <a:extLst>
              <a:ext uri="{FF2B5EF4-FFF2-40B4-BE49-F238E27FC236}">
                <a16:creationId xmlns:a16="http://schemas.microsoft.com/office/drawing/2014/main" id="{0D485CFD-E778-438B-9F95-AA857AF5CACE}"/>
              </a:ext>
            </a:extLst>
          </p:cNvPr>
          <p:cNvSpPr>
            <a:spLocks noGrp="1"/>
          </p:cNvSpPr>
          <p:nvPr>
            <p:ph type="body" sz="quarter" idx="17"/>
          </p:nvPr>
        </p:nvSpPr>
        <p:spPr>
          <a:xfrm>
            <a:off x="470344" y="1856232"/>
            <a:ext cx="5473257"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9" name="Text Placeholder 8">
            <a:extLst>
              <a:ext uri="{FF2B5EF4-FFF2-40B4-BE49-F238E27FC236}">
                <a16:creationId xmlns:a16="http://schemas.microsoft.com/office/drawing/2014/main" id="{1995C2BA-4183-48F4-92D9-4620CCDF5C16}"/>
              </a:ext>
            </a:extLst>
          </p:cNvPr>
          <p:cNvSpPr>
            <a:spLocks noGrp="1"/>
          </p:cNvSpPr>
          <p:nvPr>
            <p:ph type="body" sz="quarter" idx="26"/>
          </p:nvPr>
        </p:nvSpPr>
        <p:spPr>
          <a:xfrm>
            <a:off x="6257042" y="1847618"/>
            <a:ext cx="5464615"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0" name="Text Placeholder 8">
            <a:extLst>
              <a:ext uri="{FF2B5EF4-FFF2-40B4-BE49-F238E27FC236}">
                <a16:creationId xmlns:a16="http://schemas.microsoft.com/office/drawing/2014/main" id="{2DC3B9DA-0A51-491C-923B-09D36118ADA0}"/>
              </a:ext>
            </a:extLst>
          </p:cNvPr>
          <p:cNvSpPr>
            <a:spLocks noGrp="1"/>
          </p:cNvSpPr>
          <p:nvPr>
            <p:ph type="body" sz="quarter" idx="27"/>
          </p:nvPr>
        </p:nvSpPr>
        <p:spPr>
          <a:xfrm>
            <a:off x="470344" y="4256623"/>
            <a:ext cx="5473257"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1" name="Text Placeholder 8">
            <a:extLst>
              <a:ext uri="{FF2B5EF4-FFF2-40B4-BE49-F238E27FC236}">
                <a16:creationId xmlns:a16="http://schemas.microsoft.com/office/drawing/2014/main" id="{70BD43BA-DF89-409F-B9BF-2853EC358260}"/>
              </a:ext>
            </a:extLst>
          </p:cNvPr>
          <p:cNvSpPr>
            <a:spLocks noGrp="1"/>
          </p:cNvSpPr>
          <p:nvPr>
            <p:ph type="body" sz="quarter" idx="28"/>
          </p:nvPr>
        </p:nvSpPr>
        <p:spPr>
          <a:xfrm>
            <a:off x="6257043" y="4256623"/>
            <a:ext cx="5483852" cy="1695450"/>
          </a:xfr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Text Placeholder 8">
            <a:extLst>
              <a:ext uri="{FF2B5EF4-FFF2-40B4-BE49-F238E27FC236}">
                <a16:creationId xmlns:a16="http://schemas.microsoft.com/office/drawing/2014/main" id="{E3C8C216-A0D5-48CE-BB18-6E34DE5AE099}"/>
              </a:ext>
            </a:extLst>
          </p:cNvPr>
          <p:cNvSpPr>
            <a:spLocks noGrp="1"/>
          </p:cNvSpPr>
          <p:nvPr>
            <p:ph type="body" sz="quarter" idx="29"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dirty="0"/>
              <a:t>Click to add subtitle</a:t>
            </a:r>
          </a:p>
        </p:txBody>
      </p:sp>
      <p:sp>
        <p:nvSpPr>
          <p:cNvPr id="18" name="Title Placeholder 1">
            <a:extLst>
              <a:ext uri="{FF2B5EF4-FFF2-40B4-BE49-F238E27FC236}">
                <a16:creationId xmlns:a16="http://schemas.microsoft.com/office/drawing/2014/main" id="{A6B3ABAE-3971-4ECC-8E25-1E94617FBFBE}"/>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dirty="0"/>
              <a:t>Click to add title</a:t>
            </a:r>
          </a:p>
        </p:txBody>
      </p:sp>
      <p:sp>
        <p:nvSpPr>
          <p:cNvPr id="33" name="Rectangle 32">
            <a:extLst>
              <a:ext uri="{FF2B5EF4-FFF2-40B4-BE49-F238E27FC236}">
                <a16:creationId xmlns:a16="http://schemas.microsoft.com/office/drawing/2014/main" id="{9D3E3D5E-69E0-409C-B43B-3D03BAF8E640}"/>
              </a:ext>
            </a:extLst>
          </p:cNvPr>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4" name="Rectangle 33">
            <a:extLst>
              <a:ext uri="{FF2B5EF4-FFF2-40B4-BE49-F238E27FC236}">
                <a16:creationId xmlns:a16="http://schemas.microsoft.com/office/drawing/2014/main" id="{8AC51DC9-50A0-4091-8F6F-9150D453B6B1}"/>
              </a:ext>
            </a:extLst>
          </p:cNvPr>
          <p:cNvSpPr/>
          <p:nvPr userDrawn="1"/>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5" name="Rectangle 34">
            <a:extLst>
              <a:ext uri="{FF2B5EF4-FFF2-40B4-BE49-F238E27FC236}">
                <a16:creationId xmlns:a16="http://schemas.microsoft.com/office/drawing/2014/main" id="{A118D7C8-CEED-48A7-ADB2-7610B12C1B07}"/>
              </a:ext>
            </a:extLst>
          </p:cNvPr>
          <p:cNvSpPr/>
          <p:nvPr userDrawn="1"/>
        </p:nvSpPr>
        <p:spPr>
          <a:xfrm>
            <a:off x="470343" y="4126942"/>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
        <p:nvSpPr>
          <p:cNvPr id="36" name="Rectangle 35">
            <a:extLst>
              <a:ext uri="{FF2B5EF4-FFF2-40B4-BE49-F238E27FC236}">
                <a16:creationId xmlns:a16="http://schemas.microsoft.com/office/drawing/2014/main" id="{C7A403C2-4204-4E69-B696-73BE1FE1F740}"/>
              </a:ext>
            </a:extLst>
          </p:cNvPr>
          <p:cNvSpPr/>
          <p:nvPr userDrawn="1"/>
        </p:nvSpPr>
        <p:spPr>
          <a:xfrm>
            <a:off x="6246196" y="4130291"/>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dirty="0">
              <a:solidFill>
                <a:schemeClr val="bg1"/>
              </a:solidFill>
            </a:endParaRPr>
          </a:p>
        </p:txBody>
      </p:sp>
    </p:spTree>
    <p:extLst>
      <p:ext uri="{BB962C8B-B14F-4D97-AF65-F5344CB8AC3E}">
        <p14:creationId xmlns:p14="http://schemas.microsoft.com/office/powerpoint/2010/main" val="2623843488"/>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464481" y="4189870"/>
            <a:ext cx="8566108" cy="2169796"/>
          </a:xfrm>
        </p:spPr>
        <p:txBody>
          <a:bodyPr anchor="b" anchorCtr="0">
            <a:normAutofit/>
          </a:bodyPr>
          <a:lstStyle>
            <a:lvl1pPr>
              <a:lnSpc>
                <a:spcPct val="100000"/>
              </a:lnSpc>
              <a:spcAft>
                <a:spcPts val="450"/>
              </a:spcAft>
              <a:defRPr sz="800"/>
            </a:lvl1pPr>
          </a:lstStyle>
          <a:p>
            <a:pPr lvl="0"/>
            <a:r>
              <a:rPr lang="en-US"/>
              <a:t>Edit Master text styles</a:t>
            </a:r>
          </a:p>
        </p:txBody>
      </p:sp>
      <p:sp>
        <p:nvSpPr>
          <p:cNvPr id="7" name="TextBox 21">
            <a:extLst>
              <a:ext uri="{FF2B5EF4-FFF2-40B4-BE49-F238E27FC236}">
                <a16:creationId xmlns:a16="http://schemas.microsoft.com/office/drawing/2014/main" id="{BA2B33D3-3A83-514A-8FEC-05BC3C2506EA}"/>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grpSp>
        <p:nvGrpSpPr>
          <p:cNvPr id="9" name="Group 8">
            <a:extLst>
              <a:ext uri="{FF2B5EF4-FFF2-40B4-BE49-F238E27FC236}">
                <a16:creationId xmlns:a16="http://schemas.microsoft.com/office/drawing/2014/main" id="{AFF98602-CB8D-C244-AB28-DC821CFBBC4D}"/>
              </a:ext>
            </a:extLst>
          </p:cNvPr>
          <p:cNvGrpSpPr/>
          <p:nvPr userDrawn="1"/>
        </p:nvGrpSpPr>
        <p:grpSpPr>
          <a:xfrm>
            <a:off x="10519323" y="6132380"/>
            <a:ext cx="1211518" cy="230320"/>
            <a:chOff x="398463" y="404813"/>
            <a:chExt cx="1627187" cy="307976"/>
          </a:xfrm>
          <a:solidFill>
            <a:schemeClr val="tx1"/>
          </a:solidFill>
        </p:grpSpPr>
        <p:sp>
          <p:nvSpPr>
            <p:cNvPr id="10" name="Oval 5">
              <a:extLst>
                <a:ext uri="{FF2B5EF4-FFF2-40B4-BE49-F238E27FC236}">
                  <a16:creationId xmlns:a16="http://schemas.microsoft.com/office/drawing/2014/main" id="{365FC668-96B2-DE4E-923F-A74A0C99BD4F}"/>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1" name="Freeform 6">
              <a:extLst>
                <a:ext uri="{FF2B5EF4-FFF2-40B4-BE49-F238E27FC236}">
                  <a16:creationId xmlns:a16="http://schemas.microsoft.com/office/drawing/2014/main" id="{7DB3F7CF-B058-7A48-960B-E1F4D0D66F3F}"/>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2" name="Rectangle 7">
              <a:extLst>
                <a:ext uri="{FF2B5EF4-FFF2-40B4-BE49-F238E27FC236}">
                  <a16:creationId xmlns:a16="http://schemas.microsoft.com/office/drawing/2014/main" id="{8487B4A0-C75A-814C-96BC-1F9E31F696C3}"/>
                </a:ext>
              </a:extLst>
            </p:cNvPr>
            <p:cNvSpPr>
              <a:spLocks noChangeArrowheads="1"/>
            </p:cNvSpPr>
            <p:nvPr/>
          </p:nvSpPr>
          <p:spPr bwMode="auto">
            <a:xfrm>
              <a:off x="906463" y="404813"/>
              <a:ext cx="74612" cy="303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3" name="Freeform 8">
              <a:extLst>
                <a:ext uri="{FF2B5EF4-FFF2-40B4-BE49-F238E27FC236}">
                  <a16:creationId xmlns:a16="http://schemas.microsoft.com/office/drawing/2014/main" id="{564C46ED-648A-F145-BF21-968E95113FDD}"/>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4" name="Rectangle 9">
              <a:extLst>
                <a:ext uri="{FF2B5EF4-FFF2-40B4-BE49-F238E27FC236}">
                  <a16:creationId xmlns:a16="http://schemas.microsoft.com/office/drawing/2014/main" id="{1CC2A185-E0DF-7849-B6DB-21DE4D2EBEAB}"/>
                </a:ext>
              </a:extLst>
            </p:cNvPr>
            <p:cNvSpPr>
              <a:spLocks noChangeArrowheads="1"/>
            </p:cNvSpPr>
            <p:nvPr/>
          </p:nvSpPr>
          <p:spPr bwMode="auto">
            <a:xfrm>
              <a:off x="1257300" y="482601"/>
              <a:ext cx="74612" cy="2254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5" name="Rectangle 10">
              <a:extLst>
                <a:ext uri="{FF2B5EF4-FFF2-40B4-BE49-F238E27FC236}">
                  <a16:creationId xmlns:a16="http://schemas.microsoft.com/office/drawing/2014/main" id="{B503FD7C-408B-564D-A9F4-6F01F19419AE}"/>
                </a:ext>
              </a:extLst>
            </p:cNvPr>
            <p:cNvSpPr>
              <a:spLocks noChangeArrowheads="1"/>
            </p:cNvSpPr>
            <p:nvPr/>
          </p:nvSpPr>
          <p:spPr bwMode="auto">
            <a:xfrm>
              <a:off x="1257300" y="404813"/>
              <a:ext cx="74612" cy="508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7" name="Freeform 11">
              <a:extLst>
                <a:ext uri="{FF2B5EF4-FFF2-40B4-BE49-F238E27FC236}">
                  <a16:creationId xmlns:a16="http://schemas.microsoft.com/office/drawing/2014/main" id="{631ABEB6-6B76-3C47-91AC-64FE3D20C8A5}"/>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8" name="Freeform 12">
              <a:extLst>
                <a:ext uri="{FF2B5EF4-FFF2-40B4-BE49-F238E27FC236}">
                  <a16:creationId xmlns:a16="http://schemas.microsoft.com/office/drawing/2014/main" id="{ABE8CB0B-C5F9-9649-BBD1-E6B455369D64}"/>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19" name="Freeform 13">
              <a:extLst>
                <a:ext uri="{FF2B5EF4-FFF2-40B4-BE49-F238E27FC236}">
                  <a16:creationId xmlns:a16="http://schemas.microsoft.com/office/drawing/2014/main" id="{11D740BA-5B6B-114F-BA46-51D3788BC096}"/>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sp>
          <p:nvSpPr>
            <p:cNvPr id="20" name="Freeform 14">
              <a:extLst>
                <a:ext uri="{FF2B5EF4-FFF2-40B4-BE49-F238E27FC236}">
                  <a16:creationId xmlns:a16="http://schemas.microsoft.com/office/drawing/2014/main" id="{7C768E1D-C0B7-B84E-AE04-D7CB145162A9}"/>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tx1"/>
                </a:solidFill>
                <a:latin typeface="+mn-lt"/>
              </a:endParaRPr>
            </a:p>
          </p:txBody>
        </p:sp>
      </p:grpSp>
    </p:spTree>
    <p:extLst>
      <p:ext uri="{BB962C8B-B14F-4D97-AF65-F5344CB8AC3E}">
        <p14:creationId xmlns:p14="http://schemas.microsoft.com/office/powerpoint/2010/main" val="17509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ith text">
    <p:bg bwMode="gray">
      <p:bgPr>
        <a:solidFill>
          <a:schemeClr val="bg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8B9DDECB-90E6-4132-BCD8-24EBC3764DB9}"/>
              </a:ext>
            </a:extLst>
          </p:cNvPr>
          <p:cNvSpPr>
            <a:spLocks noGrp="1"/>
          </p:cNvSpPr>
          <p:nvPr>
            <p:ph type="pic" sz="quarter" idx="11"/>
          </p:nvPr>
        </p:nvSpPr>
        <p:spPr>
          <a:xfrm>
            <a:off x="3724289" y="688848"/>
            <a:ext cx="5562600" cy="5556504"/>
          </a:xfrm>
          <a:prstGeom prst="rect">
            <a:avLst/>
          </a:prstGeom>
        </p:spPr>
        <p:txBody>
          <a:bodyPr/>
          <a:lstStyle/>
          <a:p>
            <a:r>
              <a:rPr lang="en-US" noProof="0"/>
              <a:t>Click icon to add picture</a:t>
            </a:r>
            <a:endParaRPr lang="en-US" noProof="0" dirty="0"/>
          </a:p>
        </p:txBody>
      </p:sp>
      <p:sp>
        <p:nvSpPr>
          <p:cNvPr id="41" name="Title 1">
            <a:extLst>
              <a:ext uri="{FF2B5EF4-FFF2-40B4-BE49-F238E27FC236}">
                <a16:creationId xmlns:a16="http://schemas.microsoft.com/office/drawing/2014/main" id="{70F15D73-40F4-4F95-9E2A-7A67F615DB4A}"/>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4" name="Text Placeholder 4">
            <a:extLst>
              <a:ext uri="{FF2B5EF4-FFF2-40B4-BE49-F238E27FC236}">
                <a16:creationId xmlns:a16="http://schemas.microsoft.com/office/drawing/2014/main" id="{E65ED79E-D6FD-4D90-9073-C8776CB6AD10}"/>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
        <p:nvSpPr>
          <p:cNvPr id="6" name="TextBox 21">
            <a:extLst>
              <a:ext uri="{FF2B5EF4-FFF2-40B4-BE49-F238E27FC236}">
                <a16:creationId xmlns:a16="http://schemas.microsoft.com/office/drawing/2014/main" id="{C0BA1443-905C-9846-8255-333A06CCB5BA}"/>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tx1"/>
                </a:solidFill>
                <a:latin typeface="Calibri Light" panose="020F0302020204030204" pitchFamily="34" charset="0"/>
                <a:cs typeface="Calibri Light" panose="020F0302020204030204" pitchFamily="34" charset="0"/>
              </a:rPr>
              <a:t>e Societario</a:t>
            </a:r>
          </a:p>
        </p:txBody>
      </p:sp>
      <p:grpSp>
        <p:nvGrpSpPr>
          <p:cNvPr id="7" name="Group 6">
            <a:extLst>
              <a:ext uri="{FF2B5EF4-FFF2-40B4-BE49-F238E27FC236}">
                <a16:creationId xmlns:a16="http://schemas.microsoft.com/office/drawing/2014/main" id="{59B000A5-D229-D747-9711-B7526439E63E}"/>
              </a:ext>
            </a:extLst>
          </p:cNvPr>
          <p:cNvGrpSpPr/>
          <p:nvPr userDrawn="1"/>
        </p:nvGrpSpPr>
        <p:grpSpPr>
          <a:xfrm>
            <a:off x="10519323" y="6282213"/>
            <a:ext cx="1211518" cy="230320"/>
            <a:chOff x="398463" y="404813"/>
            <a:chExt cx="1627187" cy="307976"/>
          </a:xfrm>
          <a:solidFill>
            <a:schemeClr val="tx1"/>
          </a:solidFill>
        </p:grpSpPr>
        <p:sp>
          <p:nvSpPr>
            <p:cNvPr id="8" name="Oval 5">
              <a:extLst>
                <a:ext uri="{FF2B5EF4-FFF2-40B4-BE49-F238E27FC236}">
                  <a16:creationId xmlns:a16="http://schemas.microsoft.com/office/drawing/2014/main" id="{D243B35D-3213-5746-AA9C-D17CD3A2152D}"/>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9" name="Freeform 6">
              <a:extLst>
                <a:ext uri="{FF2B5EF4-FFF2-40B4-BE49-F238E27FC236}">
                  <a16:creationId xmlns:a16="http://schemas.microsoft.com/office/drawing/2014/main" id="{100C42A1-E635-3A4A-8A4D-36CE204E5BB7}"/>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0" name="Rectangle 7">
              <a:extLst>
                <a:ext uri="{FF2B5EF4-FFF2-40B4-BE49-F238E27FC236}">
                  <a16:creationId xmlns:a16="http://schemas.microsoft.com/office/drawing/2014/main" id="{1383EFBE-53C5-7A47-A541-0284B2129312}"/>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8">
              <a:extLst>
                <a:ext uri="{FF2B5EF4-FFF2-40B4-BE49-F238E27FC236}">
                  <a16:creationId xmlns:a16="http://schemas.microsoft.com/office/drawing/2014/main" id="{6EF12FCB-B415-FB44-9E35-1A08B55FFA2D}"/>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9">
              <a:extLst>
                <a:ext uri="{FF2B5EF4-FFF2-40B4-BE49-F238E27FC236}">
                  <a16:creationId xmlns:a16="http://schemas.microsoft.com/office/drawing/2014/main" id="{6C1FBD0E-F3EE-954E-91D0-C288B415353C}"/>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Rectangle 10">
              <a:extLst>
                <a:ext uri="{FF2B5EF4-FFF2-40B4-BE49-F238E27FC236}">
                  <a16:creationId xmlns:a16="http://schemas.microsoft.com/office/drawing/2014/main" id="{2607FE13-9D7B-7549-B384-C768946276F5}"/>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Freeform 11">
              <a:extLst>
                <a:ext uri="{FF2B5EF4-FFF2-40B4-BE49-F238E27FC236}">
                  <a16:creationId xmlns:a16="http://schemas.microsoft.com/office/drawing/2014/main" id="{D9ACF619-BEBA-2841-9694-673F8A645352}"/>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Freeform 12">
              <a:extLst>
                <a:ext uri="{FF2B5EF4-FFF2-40B4-BE49-F238E27FC236}">
                  <a16:creationId xmlns:a16="http://schemas.microsoft.com/office/drawing/2014/main" id="{4651D2C7-2242-4441-8339-EB59D7998D9F}"/>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DCC73D88-62C2-DF43-85BB-650B56162AA2}"/>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FEB65596-C84B-E04C-BB5B-4F8863550F7E}"/>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Tree>
    <p:extLst>
      <p:ext uri="{BB962C8B-B14F-4D97-AF65-F5344CB8AC3E}">
        <p14:creationId xmlns:p14="http://schemas.microsoft.com/office/powerpoint/2010/main" val="2488153871"/>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End slide Black">
    <p:bg>
      <p:bgPr>
        <a:solidFill>
          <a:schemeClr val="tx1"/>
        </a:solidFill>
        <a:effectLst/>
      </p:bgPr>
    </p:bg>
    <p:spTree>
      <p:nvGrpSpPr>
        <p:cNvPr id="1" name=""/>
        <p:cNvGrpSpPr/>
        <p:nvPr/>
      </p:nvGrpSpPr>
      <p:grpSpPr>
        <a:xfrm>
          <a:off x="0" y="0"/>
          <a:ext cx="0" cy="0"/>
          <a:chOff x="0" y="0"/>
          <a:chExt cx="0" cy="0"/>
        </a:xfrm>
      </p:grpSpPr>
      <p:sp>
        <p:nvSpPr>
          <p:cNvPr id="7" name="TextBox 21">
            <a:extLst>
              <a:ext uri="{FF2B5EF4-FFF2-40B4-BE49-F238E27FC236}">
                <a16:creationId xmlns:a16="http://schemas.microsoft.com/office/drawing/2014/main" id="{DEDACE6D-82C2-C543-A904-F0CC81A25615}"/>
              </a:ext>
            </a:extLst>
          </p:cNvPr>
          <p:cNvSpPr txBox="1">
            <a:spLocks noChangeArrowheads="1"/>
          </p:cNvSpPr>
          <p:nvPr userDrawn="1"/>
        </p:nvSpPr>
        <p:spPr bwMode="auto">
          <a:xfrm>
            <a:off x="469900" y="254913"/>
            <a:ext cx="284937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Studio Tributario </a:t>
            </a:r>
          </a:p>
          <a:p>
            <a:pPr eaLnBrk="1" hangingPunct="1">
              <a:buSzPct val="100000"/>
              <a:buFont typeface="Arial" panose="020B0604020202020204" pitchFamily="34" charset="0"/>
              <a:buNone/>
              <a:defRPr/>
            </a:pPr>
            <a:r>
              <a:rPr lang="it-IT" altLang="it-IT" sz="2800" b="0" i="0" dirty="0">
                <a:solidFill>
                  <a:schemeClr val="bg1"/>
                </a:solidFill>
                <a:latin typeface="Calibri Light" panose="020F0302020204030204" pitchFamily="34" charset="0"/>
                <a:cs typeface="Calibri Light" panose="020F0302020204030204" pitchFamily="34" charset="0"/>
              </a:rPr>
              <a:t>e Societario</a:t>
            </a:r>
          </a:p>
        </p:txBody>
      </p:sp>
      <p:grpSp>
        <p:nvGrpSpPr>
          <p:cNvPr id="9" name="Group 8">
            <a:extLst>
              <a:ext uri="{FF2B5EF4-FFF2-40B4-BE49-F238E27FC236}">
                <a16:creationId xmlns:a16="http://schemas.microsoft.com/office/drawing/2014/main" id="{03E5F0BD-A4A9-B243-9CC2-D078CABD0852}"/>
              </a:ext>
            </a:extLst>
          </p:cNvPr>
          <p:cNvGrpSpPr/>
          <p:nvPr userDrawn="1"/>
        </p:nvGrpSpPr>
        <p:grpSpPr>
          <a:xfrm>
            <a:off x="10519323" y="6132380"/>
            <a:ext cx="1211518" cy="230320"/>
            <a:chOff x="398463" y="404813"/>
            <a:chExt cx="1627187" cy="307976"/>
          </a:xfrm>
          <a:solidFill>
            <a:schemeClr val="tx1"/>
          </a:solidFill>
        </p:grpSpPr>
        <p:sp>
          <p:nvSpPr>
            <p:cNvPr id="10" name="Oval 5">
              <a:extLst>
                <a:ext uri="{FF2B5EF4-FFF2-40B4-BE49-F238E27FC236}">
                  <a16:creationId xmlns:a16="http://schemas.microsoft.com/office/drawing/2014/main" id="{134052C6-65CC-8844-8E46-99A97F469A8A}"/>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1" name="Freeform 6">
              <a:extLst>
                <a:ext uri="{FF2B5EF4-FFF2-40B4-BE49-F238E27FC236}">
                  <a16:creationId xmlns:a16="http://schemas.microsoft.com/office/drawing/2014/main" id="{CE1257AD-E41A-914C-B1E9-B0C8B46F21F5}"/>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2" name="Rectangle 7">
              <a:extLst>
                <a:ext uri="{FF2B5EF4-FFF2-40B4-BE49-F238E27FC236}">
                  <a16:creationId xmlns:a16="http://schemas.microsoft.com/office/drawing/2014/main" id="{C0C0CBFA-16F6-EE4A-9021-F15196A18C34}"/>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3" name="Freeform 8">
              <a:extLst>
                <a:ext uri="{FF2B5EF4-FFF2-40B4-BE49-F238E27FC236}">
                  <a16:creationId xmlns:a16="http://schemas.microsoft.com/office/drawing/2014/main" id="{4052AFFD-F3D4-CF4E-AEBD-45A0BB4C8983}"/>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4" name="Rectangle 9">
              <a:extLst>
                <a:ext uri="{FF2B5EF4-FFF2-40B4-BE49-F238E27FC236}">
                  <a16:creationId xmlns:a16="http://schemas.microsoft.com/office/drawing/2014/main" id="{E80B4274-55D1-FE40-888B-DB766A3AC2EF}"/>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5" name="Rectangle 10">
              <a:extLst>
                <a:ext uri="{FF2B5EF4-FFF2-40B4-BE49-F238E27FC236}">
                  <a16:creationId xmlns:a16="http://schemas.microsoft.com/office/drawing/2014/main" id="{6D162E5F-6124-4848-B99D-B9FE5E7CFACA}"/>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6" name="Freeform 11">
              <a:extLst>
                <a:ext uri="{FF2B5EF4-FFF2-40B4-BE49-F238E27FC236}">
                  <a16:creationId xmlns:a16="http://schemas.microsoft.com/office/drawing/2014/main" id="{34B36FDA-7A13-7748-8CDE-C1A6D4261DBA}"/>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7" name="Freeform 12">
              <a:extLst>
                <a:ext uri="{FF2B5EF4-FFF2-40B4-BE49-F238E27FC236}">
                  <a16:creationId xmlns:a16="http://schemas.microsoft.com/office/drawing/2014/main" id="{8C78D697-A5E0-E74C-A5AA-D0570893756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8" name="Freeform 13">
              <a:extLst>
                <a:ext uri="{FF2B5EF4-FFF2-40B4-BE49-F238E27FC236}">
                  <a16:creationId xmlns:a16="http://schemas.microsoft.com/office/drawing/2014/main" id="{7F4B66A0-A493-AF47-9A31-E92D4FC2972C}"/>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sp>
          <p:nvSpPr>
            <p:cNvPr id="19" name="Freeform 14">
              <a:extLst>
                <a:ext uri="{FF2B5EF4-FFF2-40B4-BE49-F238E27FC236}">
                  <a16:creationId xmlns:a16="http://schemas.microsoft.com/office/drawing/2014/main" id="{C00EAC05-A89F-D14D-86AB-849E066F84CA}"/>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solidFill>
                  <a:schemeClr val="bg1"/>
                </a:solidFill>
                <a:latin typeface="+mn-lt"/>
              </a:endParaRPr>
            </a:p>
          </p:txBody>
        </p:sp>
      </p:grpSp>
      <p:sp>
        <p:nvSpPr>
          <p:cNvPr id="6" name="Text Placeholder 5"/>
          <p:cNvSpPr>
            <a:spLocks noGrp="1"/>
          </p:cNvSpPr>
          <p:nvPr>
            <p:ph type="body" sz="quarter" idx="13"/>
          </p:nvPr>
        </p:nvSpPr>
        <p:spPr>
          <a:xfrm>
            <a:off x="466316" y="4194287"/>
            <a:ext cx="8528936" cy="2169796"/>
          </a:xfrm>
        </p:spPr>
        <p:txBody>
          <a:bodyPr anchor="b" anchorCtr="0">
            <a:noAutofit/>
          </a:bodyPr>
          <a:lstStyle>
            <a:lvl1pPr>
              <a:lnSpc>
                <a:spcPct val="100000"/>
              </a:lnSpc>
              <a:spcAft>
                <a:spcPts val="450"/>
              </a:spcAft>
              <a:defRPr sz="800">
                <a:solidFill>
                  <a:schemeClr val="bg1"/>
                </a:solidFill>
              </a:defRPr>
            </a:lvl1pPr>
          </a:lstStyle>
          <a:p>
            <a:pPr lvl="0"/>
            <a:r>
              <a:rPr lang="en-US"/>
              <a:t>Edit Master text styles</a:t>
            </a:r>
          </a:p>
        </p:txBody>
      </p:sp>
    </p:spTree>
    <p:extLst>
      <p:ext uri="{BB962C8B-B14F-4D97-AF65-F5344CB8AC3E}">
        <p14:creationId xmlns:p14="http://schemas.microsoft.com/office/powerpoint/2010/main" val="2869368264"/>
      </p:ext>
    </p:extLst>
  </p:cSld>
  <p:clrMapOvr>
    <a:masterClrMapping/>
  </p:clrMapOvr>
  <p:hf hd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ED4CB5B-7938-438C-93D4-A0140C80C8F5}" type="datetimeFigureOut">
              <a:rPr lang="en-US" smtClean="0"/>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8FB8B0-1BE9-4C77-B8D0-078F3C07ADA7}" type="slidenum">
              <a:rPr lang="en-US" smtClean="0"/>
              <a:t>‹#›</a:t>
            </a:fld>
            <a:endParaRPr lang="en-US"/>
          </a:p>
        </p:txBody>
      </p:sp>
    </p:spTree>
    <p:extLst>
      <p:ext uri="{BB962C8B-B14F-4D97-AF65-F5344CB8AC3E}">
        <p14:creationId xmlns:p14="http://schemas.microsoft.com/office/powerpoint/2010/main" val="700643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ED4CB5B-7938-438C-93D4-A0140C80C8F5}" type="datetimeFigureOut">
              <a:rPr lang="en-US" smtClean="0"/>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8FB8B0-1BE9-4C77-B8D0-078F3C07ADA7}" type="slidenum">
              <a:rPr lang="en-US" smtClean="0"/>
              <a:t>‹#›</a:t>
            </a:fld>
            <a:endParaRPr lang="en-US"/>
          </a:p>
        </p:txBody>
      </p:sp>
    </p:spTree>
    <p:extLst>
      <p:ext uri="{BB962C8B-B14F-4D97-AF65-F5344CB8AC3E}">
        <p14:creationId xmlns:p14="http://schemas.microsoft.com/office/powerpoint/2010/main" val="3854191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ED4CB5B-7938-438C-93D4-A0140C80C8F5}" type="datetimeFigureOut">
              <a:rPr lang="en-US" smtClean="0"/>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8FB8B0-1BE9-4C77-B8D0-078F3C07ADA7}" type="slidenum">
              <a:rPr lang="en-US" smtClean="0"/>
              <a:t>‹#›</a:t>
            </a:fld>
            <a:endParaRPr lang="en-US"/>
          </a:p>
        </p:txBody>
      </p:sp>
    </p:spTree>
    <p:extLst>
      <p:ext uri="{BB962C8B-B14F-4D97-AF65-F5344CB8AC3E}">
        <p14:creationId xmlns:p14="http://schemas.microsoft.com/office/powerpoint/2010/main" val="32261424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ED4CB5B-7938-438C-93D4-A0140C80C8F5}" type="datetimeFigureOut">
              <a:rPr lang="en-US" smtClean="0"/>
              <a:t>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8FB8B0-1BE9-4C77-B8D0-078F3C07ADA7}" type="slidenum">
              <a:rPr lang="en-US" smtClean="0"/>
              <a:t>‹#›</a:t>
            </a:fld>
            <a:endParaRPr lang="en-US"/>
          </a:p>
        </p:txBody>
      </p:sp>
    </p:spTree>
    <p:extLst>
      <p:ext uri="{BB962C8B-B14F-4D97-AF65-F5344CB8AC3E}">
        <p14:creationId xmlns:p14="http://schemas.microsoft.com/office/powerpoint/2010/main" val="16431489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ED4CB5B-7938-438C-93D4-A0140C80C8F5}" type="datetimeFigureOut">
              <a:rPr lang="en-US" smtClean="0"/>
              <a:t>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8FB8B0-1BE9-4C77-B8D0-078F3C07ADA7}" type="slidenum">
              <a:rPr lang="en-US" smtClean="0"/>
              <a:t>‹#›</a:t>
            </a:fld>
            <a:endParaRPr lang="en-US"/>
          </a:p>
        </p:txBody>
      </p:sp>
    </p:spTree>
    <p:extLst>
      <p:ext uri="{BB962C8B-B14F-4D97-AF65-F5344CB8AC3E}">
        <p14:creationId xmlns:p14="http://schemas.microsoft.com/office/powerpoint/2010/main" val="12988843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ED4CB5B-7938-438C-93D4-A0140C80C8F5}" type="datetimeFigureOut">
              <a:rPr lang="en-US" smtClean="0"/>
              <a:t>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8FB8B0-1BE9-4C77-B8D0-078F3C07ADA7}" type="slidenum">
              <a:rPr lang="en-US" smtClean="0"/>
              <a:t>‹#›</a:t>
            </a:fld>
            <a:endParaRPr lang="en-US"/>
          </a:p>
        </p:txBody>
      </p:sp>
    </p:spTree>
    <p:extLst>
      <p:ext uri="{BB962C8B-B14F-4D97-AF65-F5344CB8AC3E}">
        <p14:creationId xmlns:p14="http://schemas.microsoft.com/office/powerpoint/2010/main" val="12520833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D4CB5B-7938-438C-93D4-A0140C80C8F5}" type="datetimeFigureOut">
              <a:rPr lang="en-US" smtClean="0"/>
              <a:t>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8FB8B0-1BE9-4C77-B8D0-078F3C07ADA7}" type="slidenum">
              <a:rPr lang="en-US" smtClean="0"/>
              <a:t>‹#›</a:t>
            </a:fld>
            <a:endParaRPr lang="en-US"/>
          </a:p>
        </p:txBody>
      </p:sp>
    </p:spTree>
    <p:extLst>
      <p:ext uri="{BB962C8B-B14F-4D97-AF65-F5344CB8AC3E}">
        <p14:creationId xmlns:p14="http://schemas.microsoft.com/office/powerpoint/2010/main" val="248549658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ED4CB5B-7938-438C-93D4-A0140C80C8F5}" type="datetimeFigureOut">
              <a:rPr lang="en-US" smtClean="0"/>
              <a:t>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8FB8B0-1BE9-4C77-B8D0-078F3C07ADA7}" type="slidenum">
              <a:rPr lang="en-US" smtClean="0"/>
              <a:t>‹#›</a:t>
            </a:fld>
            <a:endParaRPr lang="en-US"/>
          </a:p>
        </p:txBody>
      </p:sp>
    </p:spTree>
    <p:extLst>
      <p:ext uri="{BB962C8B-B14F-4D97-AF65-F5344CB8AC3E}">
        <p14:creationId xmlns:p14="http://schemas.microsoft.com/office/powerpoint/2010/main" val="327993487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ED4CB5B-7938-438C-93D4-A0140C80C8F5}" type="datetimeFigureOut">
              <a:rPr lang="en-US" smtClean="0"/>
              <a:t>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8FB8B0-1BE9-4C77-B8D0-078F3C07ADA7}" type="slidenum">
              <a:rPr lang="en-US" smtClean="0"/>
              <a:t>‹#›</a:t>
            </a:fld>
            <a:endParaRPr lang="en-US"/>
          </a:p>
        </p:txBody>
      </p:sp>
    </p:spTree>
    <p:extLst>
      <p:ext uri="{BB962C8B-B14F-4D97-AF65-F5344CB8AC3E}">
        <p14:creationId xmlns:p14="http://schemas.microsoft.com/office/powerpoint/2010/main" val="20978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4001"/>
            <a:ext cx="11271504" cy="1592403"/>
          </a:xfrm>
          <a:prstGeom prst="rect">
            <a:avLst/>
          </a:prstGeom>
        </p:spPr>
        <p:txBody>
          <a:bodyPr anchor="b"/>
          <a:lstStyle>
            <a:lvl1pPr>
              <a:lnSpc>
                <a:spcPct val="95000"/>
              </a:lnSpc>
              <a:defRPr sz="36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463296" y="3471532"/>
            <a:ext cx="11271504" cy="1566532"/>
          </a:xfrm>
        </p:spPr>
        <p:txBody>
          <a:bodyPr lIns="0" tIns="0" rIns="0" bIns="0">
            <a:noAutofit/>
          </a:bodyPr>
          <a:lstStyle>
            <a:lvl1pPr marL="0" indent="0">
              <a:lnSpc>
                <a:spcPct val="95000"/>
              </a:lnSpc>
              <a:spcAft>
                <a:spcPts val="0"/>
              </a:spcAft>
              <a:buNone/>
              <a:defRPr sz="3600">
                <a:solidFill>
                  <a:schemeClr val="tx1"/>
                </a:solidFill>
                <a:latin typeface="+mn-lt"/>
                <a:cs typeface="Calibri" panose="020F050202020403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noProof="0"/>
              <a:t>Edit Master text styles</a:t>
            </a:r>
          </a:p>
        </p:txBody>
      </p:sp>
    </p:spTree>
    <p:extLst>
      <p:ext uri="{BB962C8B-B14F-4D97-AF65-F5344CB8AC3E}">
        <p14:creationId xmlns:p14="http://schemas.microsoft.com/office/powerpoint/2010/main" val="2405325461"/>
      </p:ext>
    </p:extLst>
  </p:cSld>
  <p:clrMapOvr>
    <a:masterClrMapping/>
  </p:clrMapOvr>
  <p:transition>
    <p:fade/>
  </p:transition>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ED4CB5B-7938-438C-93D4-A0140C80C8F5}" type="datetimeFigureOut">
              <a:rPr lang="en-US" smtClean="0"/>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8FB8B0-1BE9-4C77-B8D0-078F3C07ADA7}" type="slidenum">
              <a:rPr lang="en-US" smtClean="0"/>
              <a:t>‹#›</a:t>
            </a:fld>
            <a:endParaRPr lang="en-US"/>
          </a:p>
        </p:txBody>
      </p:sp>
    </p:spTree>
    <p:extLst>
      <p:ext uri="{BB962C8B-B14F-4D97-AF65-F5344CB8AC3E}">
        <p14:creationId xmlns:p14="http://schemas.microsoft.com/office/powerpoint/2010/main" val="15342672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ED4CB5B-7938-438C-93D4-A0140C80C8F5}" type="datetimeFigureOut">
              <a:rPr lang="en-US" smtClean="0"/>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8FB8B0-1BE9-4C77-B8D0-078F3C07ADA7}" type="slidenum">
              <a:rPr lang="en-US" smtClean="0"/>
              <a:t>‹#›</a:t>
            </a:fld>
            <a:endParaRPr lang="en-US"/>
          </a:p>
        </p:txBody>
      </p:sp>
    </p:spTree>
    <p:extLst>
      <p:ext uri="{BB962C8B-B14F-4D97-AF65-F5344CB8AC3E}">
        <p14:creationId xmlns:p14="http://schemas.microsoft.com/office/powerpoint/2010/main" val="35163335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992FC5A-6AFC-4011-80E9-8DB08771FEBA}" type="datetimeFigureOut">
              <a:rPr lang="en-US" smtClean="0"/>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8D81E55-0193-4656-85D5-C8751E42CA4B}" type="slidenum">
              <a:rPr lang="en-US" smtClean="0"/>
              <a:t>‹#›</a:t>
            </a:fld>
            <a:endParaRPr lang="en-US"/>
          </a:p>
        </p:txBody>
      </p:sp>
    </p:spTree>
    <p:extLst>
      <p:ext uri="{BB962C8B-B14F-4D97-AF65-F5344CB8AC3E}">
        <p14:creationId xmlns:p14="http://schemas.microsoft.com/office/powerpoint/2010/main" val="199157702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92FC5A-6AFC-4011-80E9-8DB08771FEBA}" type="datetimeFigureOut">
              <a:rPr lang="en-US" smtClean="0"/>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8D81E55-0193-4656-85D5-C8751E42CA4B}" type="slidenum">
              <a:rPr lang="en-US" smtClean="0"/>
              <a:t>‹#›</a:t>
            </a:fld>
            <a:endParaRPr lang="en-US"/>
          </a:p>
        </p:txBody>
      </p:sp>
    </p:spTree>
    <p:extLst>
      <p:ext uri="{BB962C8B-B14F-4D97-AF65-F5344CB8AC3E}">
        <p14:creationId xmlns:p14="http://schemas.microsoft.com/office/powerpoint/2010/main" val="23497463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992FC5A-6AFC-4011-80E9-8DB08771FEBA}" type="datetimeFigureOut">
              <a:rPr lang="en-US" smtClean="0"/>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8D81E55-0193-4656-85D5-C8751E42CA4B}" type="slidenum">
              <a:rPr lang="en-US" smtClean="0"/>
              <a:t>‹#›</a:t>
            </a:fld>
            <a:endParaRPr lang="en-US"/>
          </a:p>
        </p:txBody>
      </p:sp>
    </p:spTree>
    <p:extLst>
      <p:ext uri="{BB962C8B-B14F-4D97-AF65-F5344CB8AC3E}">
        <p14:creationId xmlns:p14="http://schemas.microsoft.com/office/powerpoint/2010/main" val="31019111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992FC5A-6AFC-4011-80E9-8DB08771FEBA}" type="datetimeFigureOut">
              <a:rPr lang="en-US" smtClean="0"/>
              <a:t>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D8D81E55-0193-4656-85D5-C8751E42CA4B}" type="slidenum">
              <a:rPr lang="en-US" smtClean="0"/>
              <a:t>‹#›</a:t>
            </a:fld>
            <a:endParaRPr lang="en-US"/>
          </a:p>
        </p:txBody>
      </p:sp>
    </p:spTree>
    <p:extLst>
      <p:ext uri="{BB962C8B-B14F-4D97-AF65-F5344CB8AC3E}">
        <p14:creationId xmlns:p14="http://schemas.microsoft.com/office/powerpoint/2010/main" val="31231884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992FC5A-6AFC-4011-80E9-8DB08771FEBA}" type="datetimeFigureOut">
              <a:rPr lang="en-US" smtClean="0"/>
              <a:t>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D8D81E55-0193-4656-85D5-C8751E42CA4B}" type="slidenum">
              <a:rPr lang="en-US" smtClean="0"/>
              <a:t>‹#›</a:t>
            </a:fld>
            <a:endParaRPr lang="en-US"/>
          </a:p>
        </p:txBody>
      </p:sp>
    </p:spTree>
    <p:extLst>
      <p:ext uri="{BB962C8B-B14F-4D97-AF65-F5344CB8AC3E}">
        <p14:creationId xmlns:p14="http://schemas.microsoft.com/office/powerpoint/2010/main" val="391985644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992FC5A-6AFC-4011-80E9-8DB08771FEBA}" type="datetimeFigureOut">
              <a:rPr lang="en-US" smtClean="0"/>
              <a:t>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D8D81E55-0193-4656-85D5-C8751E42CA4B}" type="slidenum">
              <a:rPr lang="en-US" smtClean="0"/>
              <a:t>‹#›</a:t>
            </a:fld>
            <a:endParaRPr lang="en-US"/>
          </a:p>
        </p:txBody>
      </p:sp>
    </p:spTree>
    <p:extLst>
      <p:ext uri="{BB962C8B-B14F-4D97-AF65-F5344CB8AC3E}">
        <p14:creationId xmlns:p14="http://schemas.microsoft.com/office/powerpoint/2010/main" val="17180738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92FC5A-6AFC-4011-80E9-8DB08771FEBA}" type="datetimeFigureOut">
              <a:rPr lang="en-US" smtClean="0"/>
              <a:t>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D8D81E55-0193-4656-85D5-C8751E42CA4B}" type="slidenum">
              <a:rPr lang="en-US" smtClean="0"/>
              <a:t>‹#›</a:t>
            </a:fld>
            <a:endParaRPr lang="en-US"/>
          </a:p>
        </p:txBody>
      </p:sp>
    </p:spTree>
    <p:extLst>
      <p:ext uri="{BB962C8B-B14F-4D97-AF65-F5344CB8AC3E}">
        <p14:creationId xmlns:p14="http://schemas.microsoft.com/office/powerpoint/2010/main" val="26262795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992FC5A-6AFC-4011-80E9-8DB08771FEBA}" type="datetimeFigureOut">
              <a:rPr lang="en-US" smtClean="0"/>
              <a:t>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D8D81E55-0193-4656-85D5-C8751E42CA4B}" type="slidenum">
              <a:rPr lang="en-US" smtClean="0"/>
              <a:t>‹#›</a:t>
            </a:fld>
            <a:endParaRPr lang="en-US"/>
          </a:p>
        </p:txBody>
      </p:sp>
    </p:spTree>
    <p:extLst>
      <p:ext uri="{BB962C8B-B14F-4D97-AF65-F5344CB8AC3E}">
        <p14:creationId xmlns:p14="http://schemas.microsoft.com/office/powerpoint/2010/main" val="4175896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Divider - Deloitte green accent 4">
    <p:bg bwMode="gray">
      <p:bgPr>
        <a:solidFill>
          <a:schemeClr val="accent4"/>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1" y="1726936"/>
            <a:ext cx="11264900"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1" y="3474720"/>
            <a:ext cx="11264900"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Edit Master text styles</a:t>
            </a:r>
          </a:p>
        </p:txBody>
      </p:sp>
      <p:sp>
        <p:nvSpPr>
          <p:cNvPr id="8" name="Copyright">
            <a:extLst>
              <a:ext uri="{FF2B5EF4-FFF2-40B4-BE49-F238E27FC236}">
                <a16:creationId xmlns:a16="http://schemas.microsoft.com/office/drawing/2014/main" id="{CA24B28E-5B13-4779-8D72-C52A20B99FE7}"/>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3" name="CaseCode">
            <a:extLst>
              <a:ext uri="{FF2B5EF4-FFF2-40B4-BE49-F238E27FC236}">
                <a16:creationId xmlns:a16="http://schemas.microsoft.com/office/drawing/2014/main" id="{D39A514A-409D-470C-AE9C-EFB16BDA8C83}"/>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4" name="TextBox 13">
            <a:extLst>
              <a:ext uri="{FF2B5EF4-FFF2-40B4-BE49-F238E27FC236}">
                <a16:creationId xmlns:a16="http://schemas.microsoft.com/office/drawing/2014/main" id="{72A5EC33-1574-4E3A-89DA-3EC00A69C870}"/>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16343029"/>
      </p:ext>
    </p:extLst>
  </p:cSld>
  <p:clrMapOvr>
    <a:masterClrMapping/>
  </p:clrMapOvr>
  <p:transition>
    <p:fade/>
  </p:transition>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992FC5A-6AFC-4011-80E9-8DB08771FEBA}" type="datetimeFigureOut">
              <a:rPr lang="en-US" smtClean="0"/>
              <a:t>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D8D81E55-0193-4656-85D5-C8751E42CA4B}" type="slidenum">
              <a:rPr lang="en-US" smtClean="0"/>
              <a:t>‹#›</a:t>
            </a:fld>
            <a:endParaRPr lang="en-US"/>
          </a:p>
        </p:txBody>
      </p:sp>
    </p:spTree>
    <p:extLst>
      <p:ext uri="{BB962C8B-B14F-4D97-AF65-F5344CB8AC3E}">
        <p14:creationId xmlns:p14="http://schemas.microsoft.com/office/powerpoint/2010/main" val="151452841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92FC5A-6AFC-4011-80E9-8DB08771FEBA}" type="datetimeFigureOut">
              <a:rPr lang="en-US" smtClean="0"/>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8D81E55-0193-4656-85D5-C8751E42CA4B}" type="slidenum">
              <a:rPr lang="en-US" smtClean="0"/>
              <a:t>‹#›</a:t>
            </a:fld>
            <a:endParaRPr lang="en-US"/>
          </a:p>
        </p:txBody>
      </p:sp>
    </p:spTree>
    <p:extLst>
      <p:ext uri="{BB962C8B-B14F-4D97-AF65-F5344CB8AC3E}">
        <p14:creationId xmlns:p14="http://schemas.microsoft.com/office/powerpoint/2010/main" val="18582586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92FC5A-6AFC-4011-80E9-8DB08771FEBA}" type="datetimeFigureOut">
              <a:rPr lang="en-US" smtClean="0"/>
              <a:t>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8D81E55-0193-4656-85D5-C8751E42CA4B}" type="slidenum">
              <a:rPr lang="en-US" smtClean="0"/>
              <a:t>‹#›</a:t>
            </a:fld>
            <a:endParaRPr lang="en-US"/>
          </a:p>
        </p:txBody>
      </p:sp>
    </p:spTree>
    <p:extLst>
      <p:ext uri="{BB962C8B-B14F-4D97-AF65-F5344CB8AC3E}">
        <p14:creationId xmlns:p14="http://schemas.microsoft.com/office/powerpoint/2010/main" val="3538858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1" y="1728217"/>
            <a:ext cx="11264900"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1" y="3474720"/>
            <a:ext cx="11264900"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Edit Master text styles</a:t>
            </a:r>
          </a:p>
        </p:txBody>
      </p:sp>
      <p:sp>
        <p:nvSpPr>
          <p:cNvPr id="13" name="Copyright">
            <a:extLst>
              <a:ext uri="{FF2B5EF4-FFF2-40B4-BE49-F238E27FC236}">
                <a16:creationId xmlns:a16="http://schemas.microsoft.com/office/drawing/2014/main" id="{1DC4A35C-6E5F-4D1C-8973-1C29CBAF765E}"/>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4" name="CaseCode">
            <a:extLst>
              <a:ext uri="{FF2B5EF4-FFF2-40B4-BE49-F238E27FC236}">
                <a16:creationId xmlns:a16="http://schemas.microsoft.com/office/drawing/2014/main" id="{5B6818A1-3235-4413-9665-6D922B35C666}"/>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5" name="TextBox 14">
            <a:extLst>
              <a:ext uri="{FF2B5EF4-FFF2-40B4-BE49-F238E27FC236}">
                <a16:creationId xmlns:a16="http://schemas.microsoft.com/office/drawing/2014/main" id="{CA87CE22-99C8-4AA1-B80A-420B68B7E283}"/>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21700981"/>
      </p:ext>
    </p:extLst>
  </p:cSld>
  <p:clrMapOvr>
    <a:masterClrMapping/>
  </p:clrMapOvr>
  <p:transition>
    <p:fade/>
  </p:transition>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1">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8217"/>
            <a:ext cx="11271504"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463296" y="3474720"/>
            <a:ext cx="11271504"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Edit Master text styles</a:t>
            </a:r>
          </a:p>
        </p:txBody>
      </p:sp>
      <p:sp>
        <p:nvSpPr>
          <p:cNvPr id="10" name="Copyright">
            <a:extLst>
              <a:ext uri="{FF2B5EF4-FFF2-40B4-BE49-F238E27FC236}">
                <a16:creationId xmlns:a16="http://schemas.microsoft.com/office/drawing/2014/main" id="{04AF6108-47E9-489A-A28A-88A6C754FB38}"/>
              </a:ext>
            </a:extLst>
          </p:cNvPr>
          <p:cNvSpPr txBox="1"/>
          <p:nvPr userDrawn="1"/>
        </p:nvSpPr>
        <p:spPr>
          <a:xfrm>
            <a:off x="501649" y="6519673"/>
            <a:ext cx="5355168" cy="207749"/>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br>
              <a:rPr lang="en-US" sz="675" noProof="0" dirty="0">
                <a:solidFill>
                  <a:schemeClr val="bg1"/>
                </a:solidFill>
                <a:latin typeface="Calibri" panose="020F0502020204030204" pitchFamily="34" charset="0"/>
                <a:cs typeface="Calibri" panose="020F0502020204030204" pitchFamily="34" charset="0"/>
              </a:rPr>
            </a:br>
            <a:endParaRPr lang="en-US" sz="675" noProof="0" dirty="0">
              <a:solidFill>
                <a:schemeClr val="bg1"/>
              </a:solidFill>
              <a:latin typeface="Calibri" panose="020F0502020204030204" pitchFamily="34" charset="0"/>
              <a:cs typeface="Calibri" panose="020F0502020204030204" pitchFamily="34" charset="0"/>
            </a:endParaRPr>
          </a:p>
        </p:txBody>
      </p:sp>
      <p:sp>
        <p:nvSpPr>
          <p:cNvPr id="11" name="CaseCode">
            <a:extLst>
              <a:ext uri="{FF2B5EF4-FFF2-40B4-BE49-F238E27FC236}">
                <a16:creationId xmlns:a16="http://schemas.microsoft.com/office/drawing/2014/main" id="{8980A458-ABD9-40B8-8C0D-269072CDB94F}"/>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2" name="TextBox 11">
            <a:extLst>
              <a:ext uri="{FF2B5EF4-FFF2-40B4-BE49-F238E27FC236}">
                <a16:creationId xmlns:a16="http://schemas.microsoft.com/office/drawing/2014/main" id="{071386E3-7822-4155-91DC-3E38D96ED6CE}"/>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21971579"/>
      </p:ext>
    </p:extLst>
  </p:cSld>
  <p:clrMapOvr>
    <a:masterClrMapping/>
  </p:clrMapOvr>
  <p:transition>
    <p:fade/>
  </p:transition>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2">
    <p:bg bwMode="gray">
      <p:bgPr>
        <a:solidFill>
          <a:schemeClr val="accent2"/>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3296" y="1728217"/>
            <a:ext cx="11227056"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3296" y="3474720"/>
            <a:ext cx="11227056"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Edit Master text styles</a:t>
            </a:r>
          </a:p>
        </p:txBody>
      </p:sp>
      <p:sp>
        <p:nvSpPr>
          <p:cNvPr id="10" name="Copyright">
            <a:extLst>
              <a:ext uri="{FF2B5EF4-FFF2-40B4-BE49-F238E27FC236}">
                <a16:creationId xmlns:a16="http://schemas.microsoft.com/office/drawing/2014/main" id="{484F29FA-0A46-4792-A45E-5DE1B223E09B}"/>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it-IT" sz="675" noProof="0" dirty="0">
                <a:solidFill>
                  <a:schemeClr val="bg1"/>
                </a:solidFill>
                <a:latin typeface="Calibri" panose="020F0502020204030204" pitchFamily="34" charset="0"/>
                <a:cs typeface="Calibri" panose="020F0502020204030204" pitchFamily="34" charset="0"/>
              </a:rPr>
              <a:t>Studio Tributario e Societario - Deloitte Società tra Professionisti S.r.l.</a:t>
            </a:r>
            <a:endParaRPr lang="en-US" sz="675" noProof="0" dirty="0">
              <a:solidFill>
                <a:schemeClr val="bg1"/>
              </a:solidFill>
              <a:latin typeface="Calibri" panose="020F0502020204030204" pitchFamily="34" charset="0"/>
              <a:cs typeface="Calibri" panose="020F0502020204030204" pitchFamily="34" charset="0"/>
            </a:endParaRPr>
          </a:p>
        </p:txBody>
      </p:sp>
      <p:sp>
        <p:nvSpPr>
          <p:cNvPr id="11" name="CaseCode">
            <a:extLst>
              <a:ext uri="{FF2B5EF4-FFF2-40B4-BE49-F238E27FC236}">
                <a16:creationId xmlns:a16="http://schemas.microsoft.com/office/drawing/2014/main" id="{12BDD3ED-029E-4AC9-80CA-D3A2FBE9A5AF}"/>
              </a:ext>
            </a:extLst>
          </p:cNvPr>
          <p:cNvSpPr txBox="1"/>
          <p:nvPr userDrawn="1"/>
        </p:nvSpPr>
        <p:spPr>
          <a:xfrm>
            <a:off x="6335184" y="6519673"/>
            <a:ext cx="4896560" cy="207749"/>
          </a:xfrm>
          <a:prstGeom prst="rect">
            <a:avLst/>
          </a:prstGeom>
          <a:noFill/>
        </p:spPr>
        <p:txBody>
          <a:bodyPr wrap="square" lIns="0" tIns="0" rIns="0" bIns="0" rtlCol="0">
            <a:spAutoFit/>
          </a:bodyPr>
          <a:lstStyle/>
          <a:p>
            <a:pPr marL="0" indent="0" algn="r">
              <a:spcBef>
                <a:spcPts val="0"/>
              </a:spcBef>
              <a:buSzPct val="100000"/>
              <a:buFont typeface="Arial"/>
              <a:buNone/>
            </a:pPr>
            <a:r>
              <a:rPr lang="en-US" sz="675" noProof="0" dirty="0">
                <a:solidFill>
                  <a:schemeClr val="bg1"/>
                </a:solidFill>
                <a:latin typeface="Calibri" panose="020F0502020204030204" pitchFamily="34" charset="0"/>
                <a:cs typeface="Calibri" panose="020F0502020204030204" pitchFamily="34" charset="0"/>
              </a:rPr>
              <a:t>Presentation title</a:t>
            </a:r>
            <a:br>
              <a:rPr lang="en-US" sz="675" noProof="0" dirty="0">
                <a:solidFill>
                  <a:schemeClr val="bg1"/>
                </a:solidFill>
                <a:latin typeface="Calibri" panose="020F0502020204030204" pitchFamily="34" charset="0"/>
                <a:cs typeface="Calibri" panose="020F0502020204030204" pitchFamily="34" charset="0"/>
              </a:rPr>
            </a:br>
            <a:r>
              <a:rPr lang="en-US" sz="675"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2" name="TextBox 11">
            <a:extLst>
              <a:ext uri="{FF2B5EF4-FFF2-40B4-BE49-F238E27FC236}">
                <a16:creationId xmlns:a16="http://schemas.microsoft.com/office/drawing/2014/main" id="{A6895299-9295-492F-8C31-9744F3FB7A06}"/>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5482005"/>
      </p:ext>
    </p:extLst>
  </p:cSld>
  <p:clrMapOvr>
    <a:masterClrMapping/>
  </p:clrMapOvr>
  <p:transition>
    <p:fade/>
  </p:transition>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ags" Target="../tags/tag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oleObject" Target="../embeddings/oleObject1.bin"/><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3.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2"/>
            </p:custDataLst>
            <p:extLst>
              <p:ext uri="{D42A27DB-BD31-4B8C-83A1-F6EECF244321}">
                <p14:modId xmlns:p14="http://schemas.microsoft.com/office/powerpoint/2010/main" val="3206429901"/>
              </p:ext>
            </p:extLst>
          </p:nvPr>
        </p:nvGraphicFramePr>
        <p:xfrm>
          <a:off x="2119" y="1591"/>
          <a:ext cx="2116" cy="1587"/>
        </p:xfrm>
        <a:graphic>
          <a:graphicData uri="http://schemas.openxmlformats.org/presentationml/2006/ole">
            <mc:AlternateContent xmlns:mc="http://schemas.openxmlformats.org/markup-compatibility/2006">
              <mc:Choice xmlns:v="urn:schemas-microsoft-com:vml" Requires="v">
                <p:oleObj name="think-cell Slide" r:id="rId43" imgW="270" imgH="270" progId="TCLayout.ActiveDocument.1">
                  <p:embed/>
                </p:oleObj>
              </mc:Choice>
              <mc:Fallback>
                <p:oleObj name="think-cell Slide" r:id="rId43" imgW="270" imgH="270" progId="TCLayout.ActiveDocument.1">
                  <p:embed/>
                  <p:pic>
                    <p:nvPicPr>
                      <p:cNvPr id="4" name="Object 3" hidden="1"/>
                      <p:cNvPicPr/>
                      <p:nvPr/>
                    </p:nvPicPr>
                    <p:blipFill>
                      <a:blip r:embed="rId44"/>
                      <a:stretch>
                        <a:fillRect/>
                      </a:stretch>
                    </p:blipFill>
                    <p:spPr>
                      <a:xfrm>
                        <a:off x="2119" y="1591"/>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57200" y="345664"/>
            <a:ext cx="11281285" cy="340136"/>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18" name="Copyright"/>
          <p:cNvSpPr txBox="1"/>
          <p:nvPr/>
        </p:nvSpPr>
        <p:spPr>
          <a:xfrm>
            <a:off x="457200" y="6515063"/>
            <a:ext cx="5355168" cy="123111"/>
          </a:xfrm>
          <a:prstGeom prst="rect">
            <a:avLst/>
          </a:prstGeom>
          <a:noFill/>
        </p:spPr>
        <p:txBody>
          <a:bodyPr wrap="square" lIns="0" tIns="0" rIns="0" bIns="0" rtlCol="0">
            <a:spAutoFit/>
          </a:bodyPr>
          <a:lstStyle/>
          <a:p>
            <a:pPr marL="0" indent="0">
              <a:spcBef>
                <a:spcPts val="450"/>
              </a:spcBef>
              <a:buSzPct val="100000"/>
              <a:buFont typeface="Arial"/>
              <a:buNone/>
            </a:pPr>
            <a:r>
              <a:rPr lang="it-IT" sz="800" noProof="0" dirty="0">
                <a:solidFill>
                  <a:schemeClr val="tx1"/>
                </a:solidFill>
                <a:latin typeface="Calibri" panose="020F0502020204030204" pitchFamily="34" charset="0"/>
                <a:cs typeface="Calibri" panose="020F0502020204030204" pitchFamily="34" charset="0"/>
              </a:rPr>
              <a:t>Studio Tributario e Societario - Deloitte Società tra Professionisti S.r.l.</a:t>
            </a:r>
            <a:endParaRPr lang="en-US" sz="800" noProof="0" dirty="0">
              <a:solidFill>
                <a:schemeClr val="tx1"/>
              </a:solidFill>
              <a:latin typeface="Calibri" panose="020F0502020204030204" pitchFamily="34" charset="0"/>
              <a:cs typeface="Calibri" panose="020F0502020204030204" pitchFamily="34" charset="0"/>
            </a:endParaRPr>
          </a:p>
        </p:txBody>
      </p:sp>
      <p:sp>
        <p:nvSpPr>
          <p:cNvPr id="19" name="Text Placeholder 18"/>
          <p:cNvSpPr>
            <a:spLocks noGrp="1"/>
          </p:cNvSpPr>
          <p:nvPr>
            <p:ph type="body" idx="1"/>
          </p:nvPr>
        </p:nvSpPr>
        <p:spPr>
          <a:xfrm>
            <a:off x="460887" y="1714500"/>
            <a:ext cx="11277599" cy="4648200"/>
          </a:xfrm>
          <a:prstGeom prst="rect">
            <a:avLst/>
          </a:prstGeom>
        </p:spPr>
        <p:txBody>
          <a:bodyPr vert="horz" lIns="0" tIns="0" rIns="0" bIns="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TextBox 2"/>
          <p:cNvSpPr txBox="1"/>
          <p:nvPr/>
        </p:nvSpPr>
        <p:spPr>
          <a:xfrm>
            <a:off x="11426826" y="6519673"/>
            <a:ext cx="307975" cy="123111"/>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800" noProof="0" smtClean="0">
                <a:solidFill>
                  <a:schemeClr val="tx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800" noProof="0" dirty="0">
              <a:solidFill>
                <a:schemeClr val="tx1"/>
              </a:solidFill>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5A35A5D5-FD12-4A0E-B47E-3D53D008B26B}"/>
              </a:ext>
            </a:extLst>
          </p:cNvPr>
          <p:cNvSpPr txBox="1"/>
          <p:nvPr userDrawn="1"/>
        </p:nvSpPr>
        <p:spPr>
          <a:xfrm>
            <a:off x="4065081" y="699568"/>
            <a:ext cx="254000"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
        <p:nvSpPr>
          <p:cNvPr id="22" name="TextBox 21">
            <a:extLst>
              <a:ext uri="{FF2B5EF4-FFF2-40B4-BE49-F238E27FC236}">
                <a16:creationId xmlns:a16="http://schemas.microsoft.com/office/drawing/2014/main" id="{33FEAD1B-5DFB-4123-913B-D7D5838C8C6D}"/>
              </a:ext>
            </a:extLst>
          </p:cNvPr>
          <p:cNvSpPr txBox="1"/>
          <p:nvPr userDrawn="1"/>
        </p:nvSpPr>
        <p:spPr>
          <a:xfrm>
            <a:off x="4321370" y="802745"/>
            <a:ext cx="1673167"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
        <p:nvSpPr>
          <p:cNvPr id="23" name="TextBox 22">
            <a:extLst>
              <a:ext uri="{FF2B5EF4-FFF2-40B4-BE49-F238E27FC236}">
                <a16:creationId xmlns:a16="http://schemas.microsoft.com/office/drawing/2014/main" id="{B202DBDA-700C-4979-B00F-3477C099D042}"/>
              </a:ext>
            </a:extLst>
          </p:cNvPr>
          <p:cNvSpPr txBox="1"/>
          <p:nvPr userDrawn="1"/>
        </p:nvSpPr>
        <p:spPr>
          <a:xfrm>
            <a:off x="5969842" y="802745"/>
            <a:ext cx="250316"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
        <p:nvSpPr>
          <p:cNvPr id="24" name="TextBox 23">
            <a:extLst>
              <a:ext uri="{FF2B5EF4-FFF2-40B4-BE49-F238E27FC236}">
                <a16:creationId xmlns:a16="http://schemas.microsoft.com/office/drawing/2014/main" id="{D14DFC3E-51E5-47BE-BA81-FDAED74D8117}"/>
              </a:ext>
            </a:extLst>
          </p:cNvPr>
          <p:cNvSpPr txBox="1"/>
          <p:nvPr userDrawn="1"/>
        </p:nvSpPr>
        <p:spPr>
          <a:xfrm>
            <a:off x="4321027" y="801689"/>
            <a:ext cx="1673851" cy="276999"/>
          </a:xfrm>
          <a:prstGeom prst="rect">
            <a:avLst/>
          </a:prstGeom>
          <a:noFill/>
          <a:ln>
            <a:noFill/>
          </a:ln>
        </p:spPr>
        <p:txBody>
          <a:bodyPr wrap="square" lIns="0" tIns="0" rIns="0" bIns="0" rtlCol="0">
            <a:spAutoFit/>
          </a:bodyPr>
          <a:lstStyle/>
          <a:p>
            <a:pPr marL="203200" indent="-203200">
              <a:spcBef>
                <a:spcPts val="600"/>
              </a:spcBef>
              <a:buSzPct val="100000"/>
              <a:buFont typeface="Arial"/>
              <a:buChar char="•"/>
            </a:pPr>
            <a:endParaRPr lang="en-US" sz="1800" dirty="0">
              <a:solidFill>
                <a:srgbClr val="313131"/>
              </a:solidFill>
            </a:endParaRPr>
          </a:p>
        </p:txBody>
      </p:sp>
    </p:spTree>
    <p:extLst>
      <p:ext uri="{BB962C8B-B14F-4D97-AF65-F5344CB8AC3E}">
        <p14:creationId xmlns:p14="http://schemas.microsoft.com/office/powerpoint/2010/main" val="1863342551"/>
      </p:ext>
    </p:extLst>
  </p:cSld>
  <p:clrMap bg1="lt1" tx1="dk1" bg2="lt2" tx2="dk2" accent1="accent1" accent2="accent2" accent3="accent3" accent4="accent4" accent5="accent5" accent6="accent6" hlink="hlink" folHlink="folHlink"/>
  <p:sldLayoutIdLst>
    <p:sldLayoutId id="2147483993" r:id="rId1"/>
    <p:sldLayoutId id="2147483947" r:id="rId2"/>
    <p:sldLayoutId id="2147483948" r:id="rId3"/>
    <p:sldLayoutId id="2147483944" r:id="rId4"/>
    <p:sldLayoutId id="2147483949" r:id="rId5"/>
    <p:sldLayoutId id="2147483950" r:id="rId6"/>
    <p:sldLayoutId id="2147483951" r:id="rId7"/>
    <p:sldLayoutId id="2147483994" r:id="rId8"/>
    <p:sldLayoutId id="2147483995" r:id="rId9"/>
    <p:sldLayoutId id="2147483996" r:id="rId10"/>
    <p:sldLayoutId id="2147483997" r:id="rId11"/>
    <p:sldLayoutId id="2147483998" r:id="rId12"/>
    <p:sldLayoutId id="2147483999" r:id="rId13"/>
    <p:sldLayoutId id="2147484000" r:id="rId14"/>
    <p:sldLayoutId id="2147483952" r:id="rId15"/>
    <p:sldLayoutId id="2147483954" r:id="rId16"/>
    <p:sldLayoutId id="2147483955" r:id="rId17"/>
    <p:sldLayoutId id="2147483956" r:id="rId18"/>
    <p:sldLayoutId id="2147483957" r:id="rId19"/>
    <p:sldLayoutId id="2147483958" r:id="rId20"/>
    <p:sldLayoutId id="2147483959" r:id="rId21"/>
    <p:sldLayoutId id="2147483953" r:id="rId22"/>
    <p:sldLayoutId id="2147483960" r:id="rId23"/>
    <p:sldLayoutId id="2147483961" r:id="rId24"/>
    <p:sldLayoutId id="2147483962" r:id="rId25"/>
    <p:sldLayoutId id="2147483963" r:id="rId26"/>
    <p:sldLayoutId id="2147483964" r:id="rId27"/>
    <p:sldLayoutId id="2147483965" r:id="rId28"/>
    <p:sldLayoutId id="2147483966" r:id="rId29"/>
    <p:sldLayoutId id="2147483967" r:id="rId30"/>
    <p:sldLayoutId id="2147483973" r:id="rId31"/>
    <p:sldLayoutId id="2147483974" r:id="rId32"/>
    <p:sldLayoutId id="2147483975" r:id="rId33"/>
    <p:sldLayoutId id="2147484001" r:id="rId34"/>
    <p:sldLayoutId id="2147484002" r:id="rId35"/>
    <p:sldLayoutId id="2147484003" r:id="rId36"/>
    <p:sldLayoutId id="2147484004" r:id="rId37"/>
    <p:sldLayoutId id="2147484005" r:id="rId38"/>
    <p:sldLayoutId id="2147484006" r:id="rId39"/>
    <p:sldLayoutId id="2147483977" r:id="rId40"/>
  </p:sldLayoutIdLst>
  <p:transition>
    <p:fade/>
  </p:transition>
  <p:hf hdr="0" dt="0"/>
  <p:txStyles>
    <p:titleStyle>
      <a:lvl1pPr algn="l" defTabSz="685800" rtl="0" eaLnBrk="1" latinLnBrk="0" hangingPunct="1">
        <a:spcBef>
          <a:spcPct val="0"/>
        </a:spcBef>
        <a:buNone/>
        <a:defRPr sz="2100" kern="1200">
          <a:solidFill>
            <a:schemeClr val="tx1"/>
          </a:solidFill>
          <a:latin typeface="+mn-lt"/>
          <a:ea typeface="+mj-ea"/>
          <a:cs typeface="Calibri Light" panose="020F0302020204030204" pitchFamily="34" charset="0"/>
        </a:defRPr>
      </a:lvl1pPr>
    </p:titleStyle>
    <p:bodyStyle>
      <a:lvl1pPr marL="0" indent="0" algn="l" defTabSz="685800" rtl="0" eaLnBrk="1" latinLnBrk="0" hangingPunct="1">
        <a:spcBef>
          <a:spcPts val="0"/>
        </a:spcBef>
        <a:spcAft>
          <a:spcPts val="750"/>
        </a:spcAft>
        <a:buSzPct val="100000"/>
        <a:buFontTx/>
        <a:buNone/>
        <a:defRPr sz="1200" b="0" kern="1200">
          <a:solidFill>
            <a:schemeClr val="tx1"/>
          </a:solidFill>
          <a:latin typeface="+mn-lt"/>
          <a:ea typeface="+mn-ea"/>
          <a:cs typeface="Calibri Light" panose="020F0302020204030204" pitchFamily="34" charset="0"/>
        </a:defRPr>
      </a:lvl1pPr>
      <a:lvl2pPr marL="104775" indent="-104775" algn="l" defTabSz="685800" rtl="0" eaLnBrk="1" latinLnBrk="0" hangingPunct="1">
        <a:spcBef>
          <a:spcPts val="0"/>
        </a:spcBef>
        <a:spcAft>
          <a:spcPts val="750"/>
        </a:spcAft>
        <a:buClrTx/>
        <a:buSzPct val="100000"/>
        <a:buFont typeface="Arial" panose="020B0604020202020204" pitchFamily="34" charset="0"/>
        <a:buChar char="•"/>
        <a:defRPr lang="en-US" sz="1200" b="1" kern="1200" dirty="0" smtClean="0">
          <a:solidFill>
            <a:schemeClr val="tx1"/>
          </a:solidFill>
          <a:latin typeface="+mj-lt"/>
          <a:ea typeface="+mn-ea"/>
          <a:cs typeface="Calibri Light" panose="020F0302020204030204" pitchFamily="34" charset="0"/>
        </a:defRPr>
      </a:lvl2pPr>
      <a:lvl3pPr marL="228600"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dirty="0" smtClean="0">
          <a:solidFill>
            <a:schemeClr val="tx1"/>
          </a:solidFill>
          <a:latin typeface="+mn-lt"/>
          <a:ea typeface="+mn-ea"/>
          <a:cs typeface="Calibri Light" panose="020F0302020204030204" pitchFamily="34" charset="0"/>
        </a:defRPr>
      </a:lvl3pPr>
      <a:lvl4pPr marL="352425" indent="-104775" algn="l" defTabSz="685800" rtl="0" eaLnBrk="1" latinLnBrk="0" hangingPunct="1">
        <a:spcBef>
          <a:spcPts val="0"/>
        </a:spcBef>
        <a:spcAft>
          <a:spcPts val="750"/>
        </a:spcAft>
        <a:buClrTx/>
        <a:buSzPct val="100000"/>
        <a:buFont typeface="Arial" panose="020B0604020202020204" pitchFamily="34" charset="0"/>
        <a:buChar char="◦"/>
        <a:defRPr lang="en-US" sz="1200" kern="1200" baseline="0" dirty="0" smtClean="0">
          <a:solidFill>
            <a:schemeClr val="tx1"/>
          </a:solidFill>
          <a:latin typeface="+mn-lt"/>
          <a:ea typeface="+mn-ea"/>
          <a:cs typeface="Calibri Light" panose="020F0302020204030204" pitchFamily="34" charset="0"/>
        </a:defRPr>
      </a:lvl4pPr>
      <a:lvl5pPr marL="476250" indent="-104775" algn="l" defTabSz="598885" rtl="0" eaLnBrk="1" latinLnBrk="0" hangingPunct="1">
        <a:spcBef>
          <a:spcPts val="0"/>
        </a:spcBef>
        <a:spcAft>
          <a:spcPts val="750"/>
        </a:spcAft>
        <a:buClrTx/>
        <a:buSzPct val="100000"/>
        <a:buFont typeface="Arial" panose="020B0604020202020204" pitchFamily="34" charset="0"/>
        <a:buChar char="−"/>
        <a:tabLst/>
        <a:defRPr lang="en-US" sz="1200" kern="1200" baseline="0" dirty="0" smtClean="0">
          <a:solidFill>
            <a:schemeClr val="tx1"/>
          </a:solidFill>
          <a:latin typeface="+mn-lt"/>
          <a:ea typeface="+mn-ea"/>
          <a:cs typeface="Calibri Light" panose="020F0302020204030204" pitchFamily="34" charset="0"/>
        </a:defRPr>
      </a:lvl5pPr>
      <a:lvl6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6pPr>
      <a:lvl7pPr marL="399600" indent="-132300" algn="l" defTabSz="685800" rtl="0" eaLnBrk="1" latinLnBrk="0" hangingPunct="1">
        <a:spcBef>
          <a:spcPts val="0"/>
        </a:spcBef>
        <a:spcAft>
          <a:spcPts val="750"/>
        </a:spcAft>
        <a:buFont typeface="Verdana" panose="020B0604030504040204" pitchFamily="34" charset="0"/>
        <a:buChar char="−"/>
        <a:defRPr sz="900" kern="1200">
          <a:solidFill>
            <a:schemeClr val="tx1"/>
          </a:solidFill>
          <a:latin typeface="+mn-lt"/>
          <a:ea typeface="+mn-ea"/>
          <a:cs typeface="+mn-cs"/>
        </a:defRPr>
      </a:lvl7pPr>
      <a:lvl8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8pPr>
      <a:lvl9pPr marL="399600" indent="-132300" algn="l" defTabSz="685800" rtl="0" eaLnBrk="1" latinLnBrk="0" hangingPunct="1">
        <a:spcBef>
          <a:spcPts val="0"/>
        </a:spcBef>
        <a:spcAft>
          <a:spcPts val="750"/>
        </a:spcAft>
        <a:buFont typeface="Verdana" panose="020B0604030504040204" pitchFamily="34" charset="0"/>
        <a:buChar char="−"/>
        <a:defRPr sz="900" kern="1200" baseline="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45" orient="horz" pos="4008" userDrawn="1">
          <p15:clr>
            <a:srgbClr val="F26B43"/>
          </p15:clr>
        </p15:guide>
        <p15:guide id="49" orient="horz" pos="432" userDrawn="1">
          <p15:clr>
            <a:srgbClr val="F26B43"/>
          </p15:clr>
        </p15:guide>
        <p15:guide id="68" orient="horz" pos="4104" userDrawn="1">
          <p15:clr>
            <a:srgbClr val="F26B43"/>
          </p15:clr>
        </p15:guide>
        <p15:guide id="69" orient="horz" pos="2088" userDrawn="1">
          <p15:clr>
            <a:srgbClr val="F26B43"/>
          </p15:clr>
        </p15:guide>
        <p15:guide id="70" orient="horz" pos="1080" userDrawn="1">
          <p15:clr>
            <a:srgbClr val="F26B43"/>
          </p15:clr>
        </p15:guide>
        <p15:guide id="71" orient="horz" pos="216" userDrawn="1">
          <p15:clr>
            <a:srgbClr val="F26B43"/>
          </p15:clr>
        </p15:guide>
        <p15:guide id="72" pos="3840" userDrawn="1">
          <p15:clr>
            <a:srgbClr val="F26B43"/>
          </p15:clr>
        </p15:guide>
        <p15:guide id="73" pos="3936" userDrawn="1">
          <p15:clr>
            <a:srgbClr val="F26B43"/>
          </p15:clr>
        </p15:guide>
        <p15:guide id="74" pos="288" userDrawn="1">
          <p15:clr>
            <a:srgbClr val="F26B43"/>
          </p15:clr>
        </p15:guide>
        <p15:guide id="75" pos="4960" userDrawn="1">
          <p15:clr>
            <a:srgbClr val="F26B43"/>
          </p15:clr>
        </p15:guide>
        <p15:guide id="76" pos="3744" userDrawn="1">
          <p15:clr>
            <a:srgbClr val="F26B43"/>
          </p15:clr>
        </p15:guide>
        <p15:guide id="77" pos="2720" userDrawn="1">
          <p15:clr>
            <a:srgbClr val="F26B43"/>
          </p15:clr>
        </p15:guide>
        <p15:guide id="78" pos="2528" userDrawn="1">
          <p15:clr>
            <a:srgbClr val="F26B43"/>
          </p15:clr>
        </p15:guide>
        <p15:guide id="79" pos="1312" userDrawn="1">
          <p15:clr>
            <a:srgbClr val="F26B43"/>
          </p15:clr>
        </p15:guide>
        <p15:guide id="80" pos="1504" userDrawn="1">
          <p15:clr>
            <a:srgbClr val="F26B43"/>
          </p15:clr>
        </p15:guide>
        <p15:guide id="81" pos="5152" userDrawn="1">
          <p15:clr>
            <a:srgbClr val="F26B43"/>
          </p15:clr>
        </p15:guide>
        <p15:guide id="82" pos="6176" userDrawn="1">
          <p15:clr>
            <a:srgbClr val="F26B43"/>
          </p15:clr>
        </p15:guide>
        <p15:guide id="83" pos="6368" userDrawn="1">
          <p15:clr>
            <a:srgbClr val="F26B43"/>
          </p15:clr>
        </p15:guide>
        <p15:guide id="84" pos="7392" userDrawn="1">
          <p15:clr>
            <a:srgbClr val="F26B43"/>
          </p15:clr>
        </p15:guide>
        <p15:guide id="85" orient="horz" pos="218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D4CB5B-7938-438C-93D4-A0140C80C8F5}" type="datetimeFigureOut">
              <a:rPr lang="en-US" smtClean="0"/>
              <a:t>3/1/2023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FB8B0-1BE9-4C77-B8D0-078F3C07ADA7}" type="slidenum">
              <a:rPr lang="en-US" smtClean="0"/>
              <a:t>‹#›</a:t>
            </a:fld>
            <a:endParaRPr lang="en-US"/>
          </a:p>
        </p:txBody>
      </p:sp>
    </p:spTree>
    <p:extLst>
      <p:ext uri="{BB962C8B-B14F-4D97-AF65-F5344CB8AC3E}">
        <p14:creationId xmlns:p14="http://schemas.microsoft.com/office/powerpoint/2010/main" val="3505013691"/>
      </p:ext>
    </p:extLst>
  </p:cSld>
  <p:clrMap bg1="lt1" tx1="dk1" bg2="lt2" tx2="dk2" accent1="accent1" accent2="accent2" accent3="accent3" accent4="accent4" accent5="accent5" accent6="accent6" hlink="hlink" folHlink="folHlink"/>
  <p:sldLayoutIdLst>
    <p:sldLayoutId id="2147484020" r:id="rId1"/>
    <p:sldLayoutId id="2147484021" r:id="rId2"/>
    <p:sldLayoutId id="2147484022" r:id="rId3"/>
    <p:sldLayoutId id="2147484023" r:id="rId4"/>
    <p:sldLayoutId id="2147484024" r:id="rId5"/>
    <p:sldLayoutId id="2147484025" r:id="rId6"/>
    <p:sldLayoutId id="2147484026" r:id="rId7"/>
    <p:sldLayoutId id="2147484027" r:id="rId8"/>
    <p:sldLayoutId id="2147484028" r:id="rId9"/>
    <p:sldLayoutId id="2147484029" r:id="rId10"/>
    <p:sldLayoutId id="214748403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92FC5A-6AFC-4011-80E9-8DB08771FEBA}" type="datetimeFigureOut">
              <a:rPr lang="en-US" smtClean="0"/>
              <a:t>3/1/2023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1525636926"/>
      </p:ext>
    </p:extLst>
  </p:cSld>
  <p:clrMap bg1="lt1" tx1="dk1" bg2="lt2" tx2="dk2" accent1="accent1" accent2="accent2" accent3="accent3" accent4="accent4" accent5="accent5" accent6="accent6" hlink="hlink" folHlink="folHlink"/>
  <p:sldLayoutIdLst>
    <p:sldLayoutId id="2147484008" r:id="rId1"/>
    <p:sldLayoutId id="2147484009" r:id="rId2"/>
    <p:sldLayoutId id="2147484010" r:id="rId3"/>
    <p:sldLayoutId id="2147484011" r:id="rId4"/>
    <p:sldLayoutId id="2147484012" r:id="rId5"/>
    <p:sldLayoutId id="2147484013" r:id="rId6"/>
    <p:sldLayoutId id="2147484014" r:id="rId7"/>
    <p:sldLayoutId id="2147484015" r:id="rId8"/>
    <p:sldLayoutId id="2147484016" r:id="rId9"/>
    <p:sldLayoutId id="2147484017" r:id="rId10"/>
    <p:sldLayoutId id="21474840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3" Type="http://schemas.openxmlformats.org/officeDocument/2006/relationships/image" Target="../media/image10.png"/><Relationship Id="rId18" Type="http://schemas.openxmlformats.org/officeDocument/2006/relationships/customXml" Target="../ink/ink7.xml"/><Relationship Id="rId26" Type="http://schemas.openxmlformats.org/officeDocument/2006/relationships/customXml" Target="../ink/ink11.xml"/><Relationship Id="rId3" Type="http://schemas.openxmlformats.org/officeDocument/2006/relationships/image" Target="../media/image4.png"/><Relationship Id="rId21" Type="http://schemas.openxmlformats.org/officeDocument/2006/relationships/image" Target="../media/image14.png"/><Relationship Id="rId7" Type="http://schemas.openxmlformats.org/officeDocument/2006/relationships/customXml" Target="../ink/ink2.xml"/><Relationship Id="rId12" Type="http://schemas.openxmlformats.org/officeDocument/2006/relationships/image" Target="../media/image9.png"/><Relationship Id="rId17" Type="http://schemas.openxmlformats.org/officeDocument/2006/relationships/image" Target="../media/image12.png"/><Relationship Id="rId25" Type="http://schemas.openxmlformats.org/officeDocument/2006/relationships/image" Target="../media/image16.png"/><Relationship Id="rId33" Type="http://schemas.openxmlformats.org/officeDocument/2006/relationships/image" Target="../media/image20.png"/><Relationship Id="rId2" Type="http://schemas.openxmlformats.org/officeDocument/2006/relationships/notesSlide" Target="../notesSlides/notesSlide6.xml"/><Relationship Id="rId16" Type="http://schemas.openxmlformats.org/officeDocument/2006/relationships/customXml" Target="../ink/ink6.xml"/><Relationship Id="rId20" Type="http://schemas.openxmlformats.org/officeDocument/2006/relationships/customXml" Target="../ink/ink8.xml"/><Relationship Id="rId29" Type="http://schemas.openxmlformats.org/officeDocument/2006/relationships/image" Target="../media/image18.png"/><Relationship Id="rId1" Type="http://schemas.openxmlformats.org/officeDocument/2006/relationships/slideLayout" Target="../slideLayouts/slideLayout34.xml"/><Relationship Id="rId6" Type="http://schemas.openxmlformats.org/officeDocument/2006/relationships/image" Target="../media/image6.png"/><Relationship Id="rId11" Type="http://schemas.openxmlformats.org/officeDocument/2006/relationships/customXml" Target="../ink/ink4.xml"/><Relationship Id="rId24" Type="http://schemas.openxmlformats.org/officeDocument/2006/relationships/customXml" Target="../ink/ink10.xml"/><Relationship Id="rId32" Type="http://schemas.openxmlformats.org/officeDocument/2006/relationships/customXml" Target="../ink/ink14.xml"/><Relationship Id="rId5" Type="http://schemas.openxmlformats.org/officeDocument/2006/relationships/customXml" Target="../ink/ink1.xml"/><Relationship Id="rId15" Type="http://schemas.openxmlformats.org/officeDocument/2006/relationships/image" Target="../media/image11.png"/><Relationship Id="rId23" Type="http://schemas.openxmlformats.org/officeDocument/2006/relationships/image" Target="../media/image15.png"/><Relationship Id="rId28" Type="http://schemas.openxmlformats.org/officeDocument/2006/relationships/customXml" Target="../ink/ink12.xml"/><Relationship Id="rId10" Type="http://schemas.openxmlformats.org/officeDocument/2006/relationships/image" Target="../media/image8.png"/><Relationship Id="rId19" Type="http://schemas.openxmlformats.org/officeDocument/2006/relationships/image" Target="../media/image13.png"/><Relationship Id="rId31" Type="http://schemas.openxmlformats.org/officeDocument/2006/relationships/image" Target="../media/image19.png"/><Relationship Id="rId4" Type="http://schemas.openxmlformats.org/officeDocument/2006/relationships/image" Target="../media/image5.png"/><Relationship Id="rId9" Type="http://schemas.openxmlformats.org/officeDocument/2006/relationships/customXml" Target="../ink/ink3.xml"/><Relationship Id="rId14" Type="http://schemas.openxmlformats.org/officeDocument/2006/relationships/customXml" Target="../ink/ink5.xml"/><Relationship Id="rId22" Type="http://schemas.openxmlformats.org/officeDocument/2006/relationships/customXml" Target="../ink/ink9.xml"/><Relationship Id="rId27" Type="http://schemas.openxmlformats.org/officeDocument/2006/relationships/image" Target="../media/image17.png"/><Relationship Id="rId30" Type="http://schemas.openxmlformats.org/officeDocument/2006/relationships/customXml" Target="../ink/ink13.xml"/><Relationship Id="rId8"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customXml" Target="../ink/ink16.xml"/><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34.xml"/><Relationship Id="rId6" Type="http://schemas.openxmlformats.org/officeDocument/2006/relationships/customXml" Target="../ink/ink15.xml"/><Relationship Id="rId11" Type="http://schemas.openxmlformats.org/officeDocument/2006/relationships/image" Target="../media/image26.png"/><Relationship Id="rId5" Type="http://schemas.openxmlformats.org/officeDocument/2006/relationships/image" Target="../media/image23.png"/><Relationship Id="rId10" Type="http://schemas.openxmlformats.org/officeDocument/2006/relationships/customXml" Target="../ink/ink17.xml"/><Relationship Id="rId4" Type="http://schemas.openxmlformats.org/officeDocument/2006/relationships/image" Target="../media/image22.png"/><Relationship Id="rId9"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7.png"/><Relationship Id="rId7" Type="http://schemas.openxmlformats.org/officeDocument/2006/relationships/customXml" Target="../ink/ink19.xml"/><Relationship Id="rId2" Type="http://schemas.openxmlformats.org/officeDocument/2006/relationships/notesSlide" Target="../notesSlides/notesSlide8.xml"/><Relationship Id="rId1" Type="http://schemas.openxmlformats.org/officeDocument/2006/relationships/slideLayout" Target="../slideLayouts/slideLayout34.xml"/><Relationship Id="rId6" Type="http://schemas.openxmlformats.org/officeDocument/2006/relationships/image" Target="../media/image29.png"/><Relationship Id="rId5" Type="http://schemas.openxmlformats.org/officeDocument/2006/relationships/customXml" Target="../ink/ink18.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B800686-F7E9-AC45-93E0-B4CD76659ACD}"/>
              </a:ext>
            </a:extLst>
          </p:cNvPr>
          <p:cNvPicPr>
            <a:picLocks noChangeAspect="1"/>
          </p:cNvPicPr>
          <p:nvPr/>
        </p:nvPicPr>
        <p:blipFill>
          <a:blip r:embed="rId3"/>
          <a:stretch>
            <a:fillRect/>
          </a:stretch>
        </p:blipFill>
        <p:spPr>
          <a:xfrm>
            <a:off x="4000934" y="1322610"/>
            <a:ext cx="4244295" cy="4244295"/>
          </a:xfrm>
          <a:prstGeom prst="rect">
            <a:avLst/>
          </a:prstGeom>
        </p:spPr>
      </p:pic>
      <p:sp>
        <p:nvSpPr>
          <p:cNvPr id="13" name="Title 12">
            <a:extLst>
              <a:ext uri="{FF2B5EF4-FFF2-40B4-BE49-F238E27FC236}">
                <a16:creationId xmlns:a16="http://schemas.microsoft.com/office/drawing/2014/main" id="{DE5B9CEA-5E73-4E22-8C75-E8D43059FFC7}"/>
              </a:ext>
            </a:extLst>
          </p:cNvPr>
          <p:cNvSpPr>
            <a:spLocks noGrp="1"/>
          </p:cNvSpPr>
          <p:nvPr>
            <p:ph type="ctrTitle"/>
          </p:nvPr>
        </p:nvSpPr>
        <p:spPr>
          <a:xfrm>
            <a:off x="457201" y="5566905"/>
            <a:ext cx="4490721" cy="515287"/>
          </a:xfrm>
        </p:spPr>
        <p:txBody>
          <a:bodyPr/>
          <a:lstStyle/>
          <a:p>
            <a:r>
              <a:rPr lang="en-US" dirty="0" err="1"/>
              <a:t>Unindustria</a:t>
            </a:r>
            <a:r>
              <a:rPr lang="en-US" dirty="0"/>
              <a:t> 01 </a:t>
            </a:r>
            <a:r>
              <a:rPr lang="en-US" dirty="0" err="1"/>
              <a:t>marzo</a:t>
            </a:r>
            <a:r>
              <a:rPr lang="en-US" dirty="0"/>
              <a:t> 2023 </a:t>
            </a:r>
          </a:p>
        </p:txBody>
      </p:sp>
      <p:pic>
        <p:nvPicPr>
          <p:cNvPr id="8" name="Picture 7">
            <a:extLst>
              <a:ext uri="{FF2B5EF4-FFF2-40B4-BE49-F238E27FC236}">
                <a16:creationId xmlns:a16="http://schemas.microsoft.com/office/drawing/2014/main" id="{359138ED-0968-4032-A810-5D84ED6F3BD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0789992" y="156748"/>
            <a:ext cx="1098250" cy="1098250"/>
          </a:xfrm>
          <a:prstGeom prst="rect">
            <a:avLst/>
          </a:prstGeom>
        </p:spPr>
      </p:pic>
    </p:spTree>
    <p:extLst>
      <p:ext uri="{BB962C8B-B14F-4D97-AF65-F5344CB8AC3E}">
        <p14:creationId xmlns:p14="http://schemas.microsoft.com/office/powerpoint/2010/main" val="861957290"/>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8B301D-C9D2-4FF3-9306-71FB92BE5B5A}"/>
              </a:ext>
            </a:extLst>
          </p:cNvPr>
          <p:cNvSpPr/>
          <p:nvPr/>
        </p:nvSpPr>
        <p:spPr bwMode="gray">
          <a:xfrm>
            <a:off x="0" y="-2"/>
            <a:ext cx="5040000" cy="6849483"/>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a:solidFill>
                <a:schemeClr val="bg1"/>
              </a:solidFill>
            </a:endParaRPr>
          </a:p>
        </p:txBody>
      </p:sp>
      <p:sp>
        <p:nvSpPr>
          <p:cNvPr id="68" name="object 2"/>
          <p:cNvSpPr>
            <a:spLocks noChangeAspect="1"/>
          </p:cNvSpPr>
          <p:nvPr/>
        </p:nvSpPr>
        <p:spPr>
          <a:xfrm flipH="1">
            <a:off x="551" y="2161823"/>
            <a:ext cx="4723200" cy="4689566"/>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object 42"/>
          <p:cNvSpPr/>
          <p:nvPr/>
        </p:nvSpPr>
        <p:spPr>
          <a:xfrm>
            <a:off x="5691880" y="1144224"/>
            <a:ext cx="3834097" cy="635"/>
          </a:xfrm>
          <a:custGeom>
            <a:avLst/>
            <a:gdLst/>
            <a:ahLst/>
            <a:cxnLst/>
            <a:rect l="l" t="t" r="r" b="b"/>
            <a:pathLst>
              <a:path w="2618740" h="634">
                <a:moveTo>
                  <a:pt x="0" y="508"/>
                </a:moveTo>
                <a:lnTo>
                  <a:pt x="2618359" y="0"/>
                </a:lnTo>
              </a:path>
            </a:pathLst>
          </a:custGeom>
          <a:ln w="68580">
            <a:solidFill>
              <a:srgbClr val="86BC25"/>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 name="object 43"/>
          <p:cNvSpPr txBox="1">
            <a:spLocks noGrp="1"/>
          </p:cNvSpPr>
          <p:nvPr>
            <p:ph type="title" idx="4294967295"/>
          </p:nvPr>
        </p:nvSpPr>
        <p:spPr>
          <a:xfrm>
            <a:off x="5558530" y="144463"/>
            <a:ext cx="6838950" cy="430182"/>
          </a:xfrm>
          <a:prstGeom prst="rect">
            <a:avLst/>
          </a:prstGeom>
        </p:spPr>
        <p:txBody>
          <a:bodyPr vert="horz" wrap="square" lIns="0" tIns="12700" rIns="0" bIns="0" rtlCol="0">
            <a:spAutoFit/>
          </a:bodyPr>
          <a:lstStyle/>
          <a:p>
            <a:pPr marL="12700">
              <a:lnSpc>
                <a:spcPts val="3560"/>
              </a:lnSpc>
              <a:spcBef>
                <a:spcPts val="100"/>
              </a:spcBef>
            </a:pPr>
            <a:r>
              <a:rPr lang="it-IT" dirty="0">
                <a:solidFill>
                  <a:schemeClr val="bg1"/>
                </a:solidFill>
                <a:latin typeface="+mj-lt"/>
              </a:rPr>
              <a:t>Tool di </a:t>
            </a:r>
            <a:r>
              <a:rPr lang="it-IT" dirty="0" err="1">
                <a:solidFill>
                  <a:schemeClr val="bg1"/>
                </a:solidFill>
                <a:latin typeface="+mj-lt"/>
              </a:rPr>
              <a:t>Robotic</a:t>
            </a:r>
            <a:r>
              <a:rPr lang="it-IT" dirty="0">
                <a:solidFill>
                  <a:schemeClr val="bg1"/>
                </a:solidFill>
                <a:latin typeface="+mj-lt"/>
              </a:rPr>
              <a:t> </a:t>
            </a:r>
            <a:r>
              <a:rPr lang="it-IT" dirty="0" err="1">
                <a:solidFill>
                  <a:schemeClr val="bg1"/>
                </a:solidFill>
                <a:latin typeface="+mj-lt"/>
              </a:rPr>
              <a:t>Process</a:t>
            </a:r>
            <a:r>
              <a:rPr lang="it-IT" dirty="0">
                <a:solidFill>
                  <a:schemeClr val="bg1"/>
                </a:solidFill>
                <a:latin typeface="+mj-lt"/>
              </a:rPr>
              <a:t> Automation</a:t>
            </a:r>
            <a:endParaRPr lang="it-IT" sz="2000" i="1" dirty="0">
              <a:solidFill>
                <a:schemeClr val="bg1"/>
              </a:solidFill>
              <a:latin typeface="+mj-lt"/>
            </a:endParaRPr>
          </a:p>
        </p:txBody>
      </p:sp>
      <p:sp>
        <p:nvSpPr>
          <p:cNvPr id="11" name="Rectangle 10"/>
          <p:cNvSpPr/>
          <p:nvPr/>
        </p:nvSpPr>
        <p:spPr>
          <a:xfrm>
            <a:off x="0" y="-10276"/>
            <a:ext cx="5040000" cy="6876000"/>
          </a:xfrm>
          <a:prstGeom prst="rect">
            <a:avLst/>
          </a:prstGeom>
          <a:solidFill>
            <a:srgbClr val="000000">
              <a:alpha val="50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Calibri"/>
              <a:ea typeface="+mn-ea"/>
              <a:cs typeface="+mn-cs"/>
            </a:endParaRPr>
          </a:p>
        </p:txBody>
      </p:sp>
      <p:sp>
        <p:nvSpPr>
          <p:cNvPr id="13" name="Text Placeholder 3"/>
          <p:cNvSpPr txBox="1">
            <a:spLocks/>
          </p:cNvSpPr>
          <p:nvPr/>
        </p:nvSpPr>
        <p:spPr>
          <a:xfrm>
            <a:off x="719191" y="1027417"/>
            <a:ext cx="3718801" cy="1541124"/>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Clr>
                <a:schemeClr val="accent5"/>
              </a:buClr>
              <a:buSzPct val="75000"/>
              <a:buFont typeface="Arial" panose="020B0604020202020204" pitchFamily="34" charset="0"/>
              <a:buNone/>
              <a:defRPr sz="1200" kern="1200" spc="-30" baseline="0">
                <a:solidFill>
                  <a:schemeClr val="tx1"/>
                </a:solidFill>
                <a:latin typeface="+mn-lt"/>
                <a:ea typeface="Open Sans" charset="0"/>
                <a:cs typeface="Open Sans" charset="0"/>
              </a:defRPr>
            </a:lvl1pPr>
            <a:lvl2pPr marL="6858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800" kern="1200" spc="-30">
                <a:solidFill>
                  <a:schemeClr val="tx1"/>
                </a:solidFill>
                <a:latin typeface="+mn-lt"/>
                <a:ea typeface="Open Sans" charset="0"/>
                <a:cs typeface="Open Sans" charset="0"/>
              </a:defRPr>
            </a:lvl2pPr>
            <a:lvl3pPr marL="11430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600" kern="1200" spc="-30">
                <a:solidFill>
                  <a:schemeClr val="tx1"/>
                </a:solidFill>
                <a:latin typeface="+mn-lt"/>
                <a:ea typeface="Open Sans" charset="0"/>
                <a:cs typeface="Open Sans" charset="0"/>
              </a:defRPr>
            </a:lvl3pPr>
            <a:lvl4pPr marL="16002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400" kern="1200" spc="-30">
                <a:solidFill>
                  <a:schemeClr val="tx1"/>
                </a:solidFill>
                <a:latin typeface="+mn-lt"/>
                <a:ea typeface="Open Sans" charset="0"/>
                <a:cs typeface="Open Sans" charset="0"/>
              </a:defRPr>
            </a:lvl4pPr>
            <a:lvl5pPr marL="20574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400" kern="1200" spc="-30">
                <a:solidFill>
                  <a:schemeClr val="tx1"/>
                </a:solidFill>
                <a:latin typeface="+mn-lt"/>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
                <a:srgbClr val="0D8390"/>
              </a:buClr>
              <a:buSzPct val="75000"/>
              <a:buFont typeface="Arial" panose="020B0604020202020204" pitchFamily="34" charset="0"/>
              <a:buNone/>
              <a:tabLst/>
              <a:defRPr/>
            </a:pPr>
            <a:r>
              <a:rPr lang="it-IT" sz="1600" b="1" dirty="0">
                <a:solidFill>
                  <a:srgbClr val="FFFFFF"/>
                </a:solidFill>
                <a:latin typeface="Calibri"/>
              </a:rPr>
              <a:t>Possibilità di personalizzazione</a:t>
            </a:r>
          </a:p>
          <a:p>
            <a:pPr marL="0" marR="0" lvl="0" indent="0" algn="l" defTabSz="914400" rtl="0" eaLnBrk="1" fontAlgn="auto" latinLnBrk="0" hangingPunct="1">
              <a:lnSpc>
                <a:spcPct val="130000"/>
              </a:lnSpc>
              <a:spcBef>
                <a:spcPts val="1000"/>
              </a:spcBef>
              <a:spcAft>
                <a:spcPts val="0"/>
              </a:spcAft>
              <a:buClr>
                <a:srgbClr val="0D8390"/>
              </a:buClr>
              <a:buSzPct val="75000"/>
              <a:buFont typeface="Arial" panose="020B0604020202020204" pitchFamily="34" charset="0"/>
              <a:buNone/>
              <a:tabLst/>
              <a:defRPr/>
            </a:pPr>
            <a:r>
              <a:rPr lang="it-IT" sz="1400" dirty="0">
                <a:solidFill>
                  <a:srgbClr val="FFFFFF"/>
                </a:solidFill>
                <a:latin typeface="Calibri"/>
              </a:rPr>
              <a:t>Il tool permette di personalizzare ciascuna e-mail con i dati del singolo dipendente permettendo anche una totale customizzazione del testo della stessa</a:t>
            </a:r>
            <a:endParaRPr kumimoji="0" lang="it-IT" sz="1400" b="0" i="0" u="none" strike="noStrike" kern="1200" cap="none" spc="-30" normalizeH="0" baseline="0" noProof="0" dirty="0">
              <a:ln>
                <a:noFill/>
              </a:ln>
              <a:solidFill>
                <a:srgbClr val="FFFFFF"/>
              </a:solidFill>
              <a:effectLst/>
              <a:uLnTx/>
              <a:uFillTx/>
              <a:latin typeface="Calibri"/>
              <a:ea typeface="Open Sans" charset="0"/>
              <a:cs typeface="Open Sans" charset="0"/>
            </a:endParaRPr>
          </a:p>
        </p:txBody>
      </p:sp>
      <p:sp>
        <p:nvSpPr>
          <p:cNvPr id="14" name="object 15"/>
          <p:cNvSpPr txBox="1"/>
          <p:nvPr/>
        </p:nvSpPr>
        <p:spPr>
          <a:xfrm>
            <a:off x="5451320" y="1368000"/>
            <a:ext cx="6553200" cy="2351926"/>
          </a:xfrm>
          <a:prstGeom prst="rect">
            <a:avLst/>
          </a:prstGeom>
        </p:spPr>
        <p:txBody>
          <a:bodyPr vert="horz" wrap="square" lIns="0" tIns="12700" rIns="0" bIns="0" rtlCol="0">
            <a:spAutoFit/>
          </a:bodyPr>
          <a:lstStyle/>
          <a:p>
            <a:pPr defTabSz="1219170">
              <a:spcBef>
                <a:spcPts val="600"/>
              </a:spcBef>
              <a:defRPr/>
            </a:pPr>
            <a:r>
              <a:rPr lang="it-IT" sz="1200" dirty="0">
                <a:solidFill>
                  <a:schemeClr val="bg1"/>
                </a:solidFill>
                <a:latin typeface="Calibri"/>
                <a:cs typeface="Times New Roman" panose="02020603050405020304" pitchFamily="18" charset="0"/>
              </a:rPr>
              <a:t>Il tool consente di automatizzare il processo di scelta della percentuale da destinare a welfare aziendale. </a:t>
            </a:r>
          </a:p>
          <a:p>
            <a:pPr defTabSz="1219170">
              <a:spcBef>
                <a:spcPts val="600"/>
              </a:spcBef>
              <a:defRPr/>
            </a:pPr>
            <a:r>
              <a:rPr lang="it-IT" sz="1200" dirty="0">
                <a:solidFill>
                  <a:schemeClr val="bg1"/>
                </a:solidFill>
                <a:latin typeface="Calibri"/>
                <a:cs typeface="Times New Roman" panose="02020603050405020304" pitchFamily="18" charset="0"/>
              </a:rPr>
              <a:t>Nel dettaglio il bot invia, in una prima fase, una mail a tutti i dipendenti chiedendo loro di indicare la percentuale di premio da destinare a welfare. </a:t>
            </a:r>
          </a:p>
          <a:p>
            <a:pPr defTabSz="1219170">
              <a:spcBef>
                <a:spcPts val="600"/>
              </a:spcBef>
              <a:defRPr/>
            </a:pPr>
            <a:r>
              <a:rPr lang="it-IT" sz="1200" dirty="0">
                <a:solidFill>
                  <a:schemeClr val="bg1"/>
                </a:solidFill>
                <a:latin typeface="Calibri"/>
                <a:cs typeface="Times New Roman" panose="02020603050405020304" pitchFamily="18" charset="0"/>
              </a:rPr>
              <a:t>In una seconda fase, il tool, tramite algoritmi avanzati, analizza il contenuto delle e-mail e individua la percentuale indicata dal dipendente.</a:t>
            </a:r>
          </a:p>
          <a:p>
            <a:pPr defTabSz="1219170">
              <a:spcBef>
                <a:spcPts val="600"/>
              </a:spcBef>
              <a:defRPr/>
            </a:pPr>
            <a:r>
              <a:rPr lang="it-IT" sz="1200" dirty="0">
                <a:solidFill>
                  <a:schemeClr val="bg1"/>
                </a:solidFill>
                <a:latin typeface="Calibri"/>
                <a:cs typeface="Times New Roman" panose="02020603050405020304" pitchFamily="18" charset="0"/>
              </a:rPr>
              <a:t>Una delle caratteristiche distintive di questo tool è la sua capacità di gestire e-mail non standard: non è quindi necessario che le e-mail ricevute dai dipendenti siano in un formato specifico o seguano una struttura predefinita. Il software è in grado di interpretare il contenuto delle e-mail in modo intelligente e di estrarne le informazioni rilevanti.</a:t>
            </a:r>
          </a:p>
          <a:p>
            <a:pPr defTabSz="1219170">
              <a:spcBef>
                <a:spcPts val="600"/>
              </a:spcBef>
              <a:defRPr/>
            </a:pPr>
            <a:r>
              <a:rPr lang="it-IT" sz="1200" dirty="0">
                <a:solidFill>
                  <a:schemeClr val="bg1"/>
                </a:solidFill>
                <a:latin typeface="Calibri"/>
                <a:cs typeface="Times New Roman" panose="02020603050405020304" pitchFamily="18" charset="0"/>
              </a:rPr>
              <a:t>Grazie alle sue capacità, il software riduce notevolmente le tempistiche necessarie per determinare le percentuali scelte dai dipendenti e riduce il tasso di errore presente nell’attività.</a:t>
            </a:r>
          </a:p>
        </p:txBody>
      </p:sp>
      <p:grpSp>
        <p:nvGrpSpPr>
          <p:cNvPr id="10" name="Group 9"/>
          <p:cNvGrpSpPr/>
          <p:nvPr/>
        </p:nvGrpSpPr>
        <p:grpSpPr>
          <a:xfrm>
            <a:off x="5235564" y="3418798"/>
            <a:ext cx="6136097" cy="3007982"/>
            <a:chOff x="550863" y="1046580"/>
            <a:chExt cx="11264729" cy="5562512"/>
          </a:xfrm>
        </p:grpSpPr>
        <p:sp>
          <p:nvSpPr>
            <p:cNvPr id="12" name="Text Placeholder 1">
              <a:extLst>
                <a:ext uri="{FF2B5EF4-FFF2-40B4-BE49-F238E27FC236}">
                  <a16:creationId xmlns:a16="http://schemas.microsoft.com/office/drawing/2014/main" id="{AD466670-CB9C-4F0D-BA89-B7DEBD8A8E75}"/>
                </a:ext>
              </a:extLst>
            </p:cNvPr>
            <p:cNvSpPr txBox="1">
              <a:spLocks/>
            </p:cNvSpPr>
            <p:nvPr/>
          </p:nvSpPr>
          <p:spPr>
            <a:xfrm>
              <a:off x="563392" y="1046580"/>
              <a:ext cx="11252200" cy="450747"/>
            </a:xfrm>
            <a:prstGeom prst="rect">
              <a:avLst/>
            </a:prstGeom>
          </p:spPr>
          <p:txBody>
            <a:bodyPr/>
            <a:lstStyle>
              <a:lvl1pPr marL="0" indent="0" algn="l" defTabSz="1219170" rtl="0" eaLnBrk="1" latinLnBrk="0" hangingPunct="1">
                <a:spcBef>
                  <a:spcPts val="0"/>
                </a:spcBef>
                <a:spcAft>
                  <a:spcPts val="1333"/>
                </a:spcAft>
                <a:buSzPct val="100000"/>
                <a:buFont typeface="Arial" panose="020B0604020202020204" pitchFamily="34" charset="0"/>
                <a:buNone/>
                <a:defRPr sz="1200" b="0" kern="1200">
                  <a:solidFill>
                    <a:schemeClr val="tx1"/>
                  </a:solidFill>
                  <a:latin typeface="+mn-lt"/>
                  <a:ea typeface="+mn-ea"/>
                  <a:cs typeface="+mn-cs"/>
                </a:defRPr>
              </a:lvl1pPr>
              <a:lvl2pPr marL="0" indent="0" algn="l" defTabSz="1219170" rtl="0" eaLnBrk="1" latinLnBrk="0" hangingPunct="1">
                <a:spcBef>
                  <a:spcPts val="0"/>
                </a:spcBef>
                <a:spcAft>
                  <a:spcPts val="1333"/>
                </a:spcAft>
                <a:buClrTx/>
                <a:buSzPct val="100000"/>
                <a:buFont typeface="Arial"/>
                <a:buNone/>
                <a:defRPr lang="en-US" sz="1200" b="1" kern="1200" dirty="0" smtClean="0">
                  <a:solidFill>
                    <a:schemeClr val="tx1"/>
                  </a:solidFill>
                  <a:latin typeface="+mn-lt"/>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1200" kern="1200" baseline="0" dirty="0" smtClean="0">
                  <a:solidFill>
                    <a:schemeClr val="tx1"/>
                  </a:solidFill>
                  <a:latin typeface="+mn-lt"/>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1200" kern="1200" baseline="0" dirty="0" smtClean="0">
                  <a:solidFill>
                    <a:schemeClr val="tx1"/>
                  </a:solidFill>
                  <a:latin typeface="+mn-lt"/>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1333"/>
                </a:spcAft>
                <a:buClrTx/>
                <a:buSzPct val="100000"/>
                <a:buFont typeface="Arial" panose="020B0604020202020204" pitchFamily="34" charset="0"/>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grpSp>
          <p:nvGrpSpPr>
            <p:cNvPr id="15" name="Group 14">
              <a:extLst>
                <a:ext uri="{FF2B5EF4-FFF2-40B4-BE49-F238E27FC236}">
                  <a16:creationId xmlns:a16="http://schemas.microsoft.com/office/drawing/2014/main" id="{0C8FACC9-61D3-4B2A-9631-2CCEB0C91D78}"/>
                </a:ext>
              </a:extLst>
            </p:cNvPr>
            <p:cNvGrpSpPr/>
            <p:nvPr/>
          </p:nvGrpSpPr>
          <p:grpSpPr>
            <a:xfrm flipH="1">
              <a:off x="550863" y="2005343"/>
              <a:ext cx="4198767" cy="4603749"/>
              <a:chOff x="457371" y="1695451"/>
              <a:chExt cx="4198767" cy="4603749"/>
            </a:xfrm>
          </p:grpSpPr>
          <p:sp>
            <p:nvSpPr>
              <p:cNvPr id="21" name="Oval 20">
                <a:extLst>
                  <a:ext uri="{FF2B5EF4-FFF2-40B4-BE49-F238E27FC236}">
                    <a16:creationId xmlns:a16="http://schemas.microsoft.com/office/drawing/2014/main" id="{913D23B8-F927-48EB-B72F-37037B91DA1B}"/>
                  </a:ext>
                </a:extLst>
              </p:cNvPr>
              <p:cNvSpPr/>
              <p:nvPr/>
            </p:nvSpPr>
            <p:spPr bwMode="gray">
              <a:xfrm>
                <a:off x="457371" y="5966618"/>
                <a:ext cx="3389278" cy="332582"/>
              </a:xfrm>
              <a:prstGeom prst="ellipse">
                <a:avLst/>
              </a:prstGeom>
              <a:solidFill>
                <a:sysClr val="window" lastClr="FFFFFF">
                  <a:lumMod val="75000"/>
                </a:sysClr>
              </a:solidFill>
              <a:ln w="19050" algn="ctr">
                <a:noFill/>
                <a:miter lim="800000"/>
                <a:headEnd/>
                <a:tailEnd/>
              </a:ln>
            </p:spPr>
            <p:txBody>
              <a:bodyPr wrap="square" lIns="88900" tIns="88900" rIns="88900" bIns="88900" rtlCol="0" anchor="ctr"/>
              <a:lstStyle/>
              <a:p>
                <a:pPr marL="0" marR="0" lvl="0" indent="0" algn="ctr" defTabSz="121917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0" cap="none" spc="0" normalizeH="0" baseline="0" noProof="0">
                  <a:ln>
                    <a:noFill/>
                  </a:ln>
                  <a:solidFill>
                    <a:prstClr val="white"/>
                  </a:solidFill>
                  <a:effectLst/>
                  <a:uLnTx/>
                  <a:uFillTx/>
                  <a:latin typeface="Calibri"/>
                  <a:ea typeface="+mn-ea"/>
                  <a:cs typeface="+mn-cs"/>
                </a:endParaRPr>
              </a:p>
            </p:txBody>
          </p:sp>
          <p:sp>
            <p:nvSpPr>
              <p:cNvPr id="22" name="Freeform 5">
                <a:extLst>
                  <a:ext uri="{FF2B5EF4-FFF2-40B4-BE49-F238E27FC236}">
                    <a16:creationId xmlns:a16="http://schemas.microsoft.com/office/drawing/2014/main" id="{DC5E1383-C89E-4D24-9746-7817E9F0FCF9}"/>
                  </a:ext>
                </a:extLst>
              </p:cNvPr>
              <p:cNvSpPr>
                <a:spLocks noEditPoints="1"/>
              </p:cNvSpPr>
              <p:nvPr/>
            </p:nvSpPr>
            <p:spPr bwMode="auto">
              <a:xfrm>
                <a:off x="3184525" y="4429125"/>
                <a:ext cx="509588" cy="1112837"/>
              </a:xfrm>
              <a:custGeom>
                <a:avLst/>
                <a:gdLst>
                  <a:gd name="T0" fmla="*/ 88 w 110"/>
                  <a:gd name="T1" fmla="*/ 160 h 241"/>
                  <a:gd name="T2" fmla="*/ 103 w 110"/>
                  <a:gd name="T3" fmla="*/ 136 h 241"/>
                  <a:gd name="T4" fmla="*/ 85 w 110"/>
                  <a:gd name="T5" fmla="*/ 75 h 241"/>
                  <a:gd name="T6" fmla="*/ 86 w 110"/>
                  <a:gd name="T7" fmla="*/ 63 h 241"/>
                  <a:gd name="T8" fmla="*/ 30 w 110"/>
                  <a:gd name="T9" fmla="*/ 2 h 241"/>
                  <a:gd name="T10" fmla="*/ 23 w 110"/>
                  <a:gd name="T11" fmla="*/ 16 h 241"/>
                  <a:gd name="T12" fmla="*/ 61 w 110"/>
                  <a:gd name="T13" fmla="*/ 50 h 241"/>
                  <a:gd name="T14" fmla="*/ 64 w 110"/>
                  <a:gd name="T15" fmla="*/ 61 h 241"/>
                  <a:gd name="T16" fmla="*/ 19 w 110"/>
                  <a:gd name="T17" fmla="*/ 64 h 241"/>
                  <a:gd name="T18" fmla="*/ 37 w 110"/>
                  <a:gd name="T19" fmla="*/ 112 h 241"/>
                  <a:gd name="T20" fmla="*/ 76 w 110"/>
                  <a:gd name="T21" fmla="*/ 96 h 241"/>
                  <a:gd name="T22" fmla="*/ 83 w 110"/>
                  <a:gd name="T23" fmla="*/ 123 h 241"/>
                  <a:gd name="T24" fmla="*/ 76 w 110"/>
                  <a:gd name="T25" fmla="*/ 138 h 241"/>
                  <a:gd name="T26" fmla="*/ 70 w 110"/>
                  <a:gd name="T27" fmla="*/ 132 h 241"/>
                  <a:gd name="T28" fmla="*/ 15 w 110"/>
                  <a:gd name="T29" fmla="*/ 138 h 241"/>
                  <a:gd name="T30" fmla="*/ 54 w 110"/>
                  <a:gd name="T31" fmla="*/ 176 h 241"/>
                  <a:gd name="T32" fmla="*/ 68 w 110"/>
                  <a:gd name="T33" fmla="*/ 173 h 241"/>
                  <a:gd name="T34" fmla="*/ 28 w 110"/>
                  <a:gd name="T35" fmla="*/ 214 h 241"/>
                  <a:gd name="T36" fmla="*/ 30 w 110"/>
                  <a:gd name="T37" fmla="*/ 238 h 241"/>
                  <a:gd name="T38" fmla="*/ 86 w 110"/>
                  <a:gd name="T39" fmla="*/ 195 h 241"/>
                  <a:gd name="T40" fmla="*/ 88 w 110"/>
                  <a:gd name="T41" fmla="*/ 160 h 241"/>
                  <a:gd name="T42" fmla="*/ 46 w 110"/>
                  <a:gd name="T43" fmla="*/ 89 h 241"/>
                  <a:gd name="T44" fmla="*/ 37 w 110"/>
                  <a:gd name="T45" fmla="*/ 87 h 241"/>
                  <a:gd name="T46" fmla="*/ 43 w 110"/>
                  <a:gd name="T47" fmla="*/ 78 h 241"/>
                  <a:gd name="T48" fmla="*/ 60 w 110"/>
                  <a:gd name="T49" fmla="*/ 82 h 241"/>
                  <a:gd name="T50" fmla="*/ 46 w 110"/>
                  <a:gd name="T51" fmla="*/ 89 h 241"/>
                  <a:gd name="T52" fmla="*/ 37 w 110"/>
                  <a:gd name="T53" fmla="*/ 148 h 241"/>
                  <a:gd name="T54" fmla="*/ 56 w 110"/>
                  <a:gd name="T55" fmla="*/ 147 h 241"/>
                  <a:gd name="T56" fmla="*/ 60 w 110"/>
                  <a:gd name="T57" fmla="*/ 151 h 241"/>
                  <a:gd name="T58" fmla="*/ 57 w 110"/>
                  <a:gd name="T59" fmla="*/ 152 h 241"/>
                  <a:gd name="T60" fmla="*/ 37 w 110"/>
                  <a:gd name="T61" fmla="*/ 148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0" h="241">
                    <a:moveTo>
                      <a:pt x="88" y="160"/>
                    </a:moveTo>
                    <a:cubicBezTo>
                      <a:pt x="94" y="154"/>
                      <a:pt x="100" y="145"/>
                      <a:pt x="103" y="136"/>
                    </a:cubicBezTo>
                    <a:cubicBezTo>
                      <a:pt x="110" y="114"/>
                      <a:pt x="101" y="91"/>
                      <a:pt x="85" y="75"/>
                    </a:cubicBezTo>
                    <a:cubicBezTo>
                      <a:pt x="86" y="72"/>
                      <a:pt x="86" y="67"/>
                      <a:pt x="86" y="63"/>
                    </a:cubicBezTo>
                    <a:cubicBezTo>
                      <a:pt x="84" y="34"/>
                      <a:pt x="57" y="10"/>
                      <a:pt x="30" y="2"/>
                    </a:cubicBezTo>
                    <a:cubicBezTo>
                      <a:pt x="22" y="0"/>
                      <a:pt x="16" y="12"/>
                      <a:pt x="23" y="16"/>
                    </a:cubicBezTo>
                    <a:cubicBezTo>
                      <a:pt x="38" y="25"/>
                      <a:pt x="53" y="33"/>
                      <a:pt x="61" y="50"/>
                    </a:cubicBezTo>
                    <a:cubicBezTo>
                      <a:pt x="63" y="53"/>
                      <a:pt x="64" y="57"/>
                      <a:pt x="64" y="61"/>
                    </a:cubicBezTo>
                    <a:cubicBezTo>
                      <a:pt x="49" y="55"/>
                      <a:pt x="32" y="53"/>
                      <a:pt x="19" y="64"/>
                    </a:cubicBezTo>
                    <a:cubicBezTo>
                      <a:pt x="0" y="80"/>
                      <a:pt x="15" y="108"/>
                      <a:pt x="37" y="112"/>
                    </a:cubicBezTo>
                    <a:cubicBezTo>
                      <a:pt x="53" y="115"/>
                      <a:pt x="67" y="108"/>
                      <a:pt x="76" y="96"/>
                    </a:cubicBezTo>
                    <a:cubicBezTo>
                      <a:pt x="81" y="104"/>
                      <a:pt x="84" y="114"/>
                      <a:pt x="83" y="123"/>
                    </a:cubicBezTo>
                    <a:cubicBezTo>
                      <a:pt x="82" y="129"/>
                      <a:pt x="80" y="134"/>
                      <a:pt x="76" y="138"/>
                    </a:cubicBezTo>
                    <a:cubicBezTo>
                      <a:pt x="75" y="136"/>
                      <a:pt x="73" y="134"/>
                      <a:pt x="70" y="132"/>
                    </a:cubicBezTo>
                    <a:cubicBezTo>
                      <a:pt x="55" y="119"/>
                      <a:pt x="23" y="114"/>
                      <a:pt x="15" y="138"/>
                    </a:cubicBezTo>
                    <a:cubicBezTo>
                      <a:pt x="6" y="162"/>
                      <a:pt x="34" y="178"/>
                      <a:pt x="54" y="176"/>
                    </a:cubicBezTo>
                    <a:cubicBezTo>
                      <a:pt x="59" y="176"/>
                      <a:pt x="63" y="175"/>
                      <a:pt x="68" y="173"/>
                    </a:cubicBezTo>
                    <a:cubicBezTo>
                      <a:pt x="68" y="193"/>
                      <a:pt x="50" y="215"/>
                      <a:pt x="28" y="214"/>
                    </a:cubicBezTo>
                    <a:cubicBezTo>
                      <a:pt x="11" y="214"/>
                      <a:pt x="13" y="241"/>
                      <a:pt x="30" y="238"/>
                    </a:cubicBezTo>
                    <a:cubicBezTo>
                      <a:pt x="55" y="234"/>
                      <a:pt x="77" y="219"/>
                      <a:pt x="86" y="195"/>
                    </a:cubicBezTo>
                    <a:cubicBezTo>
                      <a:pt x="90" y="184"/>
                      <a:pt x="91" y="172"/>
                      <a:pt x="88" y="160"/>
                    </a:cubicBezTo>
                    <a:close/>
                    <a:moveTo>
                      <a:pt x="46" y="89"/>
                    </a:moveTo>
                    <a:cubicBezTo>
                      <a:pt x="43" y="89"/>
                      <a:pt x="39" y="89"/>
                      <a:pt x="37" y="87"/>
                    </a:cubicBezTo>
                    <a:cubicBezTo>
                      <a:pt x="30" y="81"/>
                      <a:pt x="37" y="78"/>
                      <a:pt x="43" y="78"/>
                    </a:cubicBezTo>
                    <a:cubicBezTo>
                      <a:pt x="48" y="77"/>
                      <a:pt x="55" y="79"/>
                      <a:pt x="60" y="82"/>
                    </a:cubicBezTo>
                    <a:cubicBezTo>
                      <a:pt x="57" y="86"/>
                      <a:pt x="52" y="89"/>
                      <a:pt x="46" y="89"/>
                    </a:cubicBezTo>
                    <a:close/>
                    <a:moveTo>
                      <a:pt x="37" y="148"/>
                    </a:moveTo>
                    <a:cubicBezTo>
                      <a:pt x="33" y="137"/>
                      <a:pt x="53" y="145"/>
                      <a:pt x="56" y="147"/>
                    </a:cubicBezTo>
                    <a:cubicBezTo>
                      <a:pt x="58" y="148"/>
                      <a:pt x="59" y="150"/>
                      <a:pt x="60" y="151"/>
                    </a:cubicBezTo>
                    <a:cubicBezTo>
                      <a:pt x="59" y="151"/>
                      <a:pt x="58" y="152"/>
                      <a:pt x="57" y="152"/>
                    </a:cubicBezTo>
                    <a:cubicBezTo>
                      <a:pt x="52" y="153"/>
                      <a:pt x="40" y="154"/>
                      <a:pt x="37" y="148"/>
                    </a:cubicBezTo>
                    <a:close/>
                  </a:path>
                </a:pathLst>
              </a:custGeom>
              <a:solidFill>
                <a:srgbClr val="86BC25">
                  <a:lumMod val="50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23" name="Freeform 6">
                <a:extLst>
                  <a:ext uri="{FF2B5EF4-FFF2-40B4-BE49-F238E27FC236}">
                    <a16:creationId xmlns:a16="http://schemas.microsoft.com/office/drawing/2014/main" id="{30F7B026-9B58-4B20-AB22-903EB1ADDFF7}"/>
                  </a:ext>
                </a:extLst>
              </p:cNvPr>
              <p:cNvSpPr>
                <a:spLocks/>
              </p:cNvSpPr>
              <p:nvPr/>
            </p:nvSpPr>
            <p:spPr bwMode="auto">
              <a:xfrm>
                <a:off x="849313" y="1816100"/>
                <a:ext cx="3071813" cy="4483100"/>
              </a:xfrm>
              <a:custGeom>
                <a:avLst/>
                <a:gdLst>
                  <a:gd name="T0" fmla="*/ 0 w 664"/>
                  <a:gd name="T1" fmla="*/ 714 h 971"/>
                  <a:gd name="T2" fmla="*/ 93 w 664"/>
                  <a:gd name="T3" fmla="*/ 745 h 971"/>
                  <a:gd name="T4" fmla="*/ 209 w 664"/>
                  <a:gd name="T5" fmla="*/ 692 h 971"/>
                  <a:gd name="T6" fmla="*/ 191 w 664"/>
                  <a:gd name="T7" fmla="*/ 840 h 971"/>
                  <a:gd name="T8" fmla="*/ 96 w 664"/>
                  <a:gd name="T9" fmla="*/ 927 h 971"/>
                  <a:gd name="T10" fmla="*/ 233 w 664"/>
                  <a:gd name="T11" fmla="*/ 971 h 971"/>
                  <a:gd name="T12" fmla="*/ 553 w 664"/>
                  <a:gd name="T13" fmla="*/ 825 h 971"/>
                  <a:gd name="T14" fmla="*/ 492 w 664"/>
                  <a:gd name="T15" fmla="*/ 610 h 971"/>
                  <a:gd name="T16" fmla="*/ 648 w 664"/>
                  <a:gd name="T17" fmla="*/ 356 h 971"/>
                  <a:gd name="T18" fmla="*/ 357 w 664"/>
                  <a:gd name="T19" fmla="*/ 8 h 971"/>
                  <a:gd name="T20" fmla="*/ 0 w 664"/>
                  <a:gd name="T21" fmla="*/ 714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4" h="971">
                    <a:moveTo>
                      <a:pt x="0" y="714"/>
                    </a:moveTo>
                    <a:cubicBezTo>
                      <a:pt x="0" y="714"/>
                      <a:pt x="49" y="748"/>
                      <a:pt x="93" y="745"/>
                    </a:cubicBezTo>
                    <a:cubicBezTo>
                      <a:pt x="209" y="692"/>
                      <a:pt x="209" y="692"/>
                      <a:pt x="209" y="692"/>
                    </a:cubicBezTo>
                    <a:cubicBezTo>
                      <a:pt x="191" y="840"/>
                      <a:pt x="191" y="840"/>
                      <a:pt x="191" y="840"/>
                    </a:cubicBezTo>
                    <a:cubicBezTo>
                      <a:pt x="96" y="927"/>
                      <a:pt x="96" y="927"/>
                      <a:pt x="96" y="927"/>
                    </a:cubicBezTo>
                    <a:cubicBezTo>
                      <a:pt x="233" y="971"/>
                      <a:pt x="233" y="971"/>
                      <a:pt x="233" y="971"/>
                    </a:cubicBezTo>
                    <a:cubicBezTo>
                      <a:pt x="553" y="825"/>
                      <a:pt x="553" y="825"/>
                      <a:pt x="553" y="825"/>
                    </a:cubicBezTo>
                    <a:cubicBezTo>
                      <a:pt x="492" y="610"/>
                      <a:pt x="492" y="610"/>
                      <a:pt x="492" y="610"/>
                    </a:cubicBezTo>
                    <a:cubicBezTo>
                      <a:pt x="492" y="610"/>
                      <a:pt x="664" y="491"/>
                      <a:pt x="648" y="356"/>
                    </a:cubicBezTo>
                    <a:cubicBezTo>
                      <a:pt x="631" y="221"/>
                      <a:pt x="640" y="16"/>
                      <a:pt x="357" y="8"/>
                    </a:cubicBezTo>
                    <a:cubicBezTo>
                      <a:pt x="74" y="0"/>
                      <a:pt x="0" y="714"/>
                      <a:pt x="0" y="714"/>
                    </a:cubicBezTo>
                    <a:close/>
                  </a:path>
                </a:pathLst>
              </a:custGeom>
              <a:solidFill>
                <a:srgbClr val="0097A9">
                  <a:lumMod val="75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24" name="Freeform 7">
                <a:extLst>
                  <a:ext uri="{FF2B5EF4-FFF2-40B4-BE49-F238E27FC236}">
                    <a16:creationId xmlns:a16="http://schemas.microsoft.com/office/drawing/2014/main" id="{EAE6C8FB-779C-4FFB-926A-B4C3845B2EAA}"/>
                  </a:ext>
                </a:extLst>
              </p:cNvPr>
              <p:cNvSpPr>
                <a:spLocks/>
              </p:cNvSpPr>
              <p:nvPr/>
            </p:nvSpPr>
            <p:spPr bwMode="auto">
              <a:xfrm>
                <a:off x="460375" y="1695451"/>
                <a:ext cx="2822575" cy="3556000"/>
              </a:xfrm>
              <a:custGeom>
                <a:avLst/>
                <a:gdLst>
                  <a:gd name="T0" fmla="*/ 562 w 610"/>
                  <a:gd name="T1" fmla="*/ 542 h 770"/>
                  <a:gd name="T2" fmla="*/ 450 w 610"/>
                  <a:gd name="T3" fmla="*/ 579 h 770"/>
                  <a:gd name="T4" fmla="*/ 318 w 610"/>
                  <a:gd name="T5" fmla="*/ 561 h 770"/>
                  <a:gd name="T6" fmla="*/ 108 w 610"/>
                  <a:gd name="T7" fmla="*/ 770 h 770"/>
                  <a:gd name="T8" fmla="*/ 39 w 610"/>
                  <a:gd name="T9" fmla="*/ 738 h 770"/>
                  <a:gd name="T10" fmla="*/ 45 w 610"/>
                  <a:gd name="T11" fmla="*/ 623 h 770"/>
                  <a:gd name="T12" fmla="*/ 50 w 610"/>
                  <a:gd name="T13" fmla="*/ 514 h 770"/>
                  <a:gd name="T14" fmla="*/ 12 w 610"/>
                  <a:gd name="T15" fmla="*/ 469 h 770"/>
                  <a:gd name="T16" fmla="*/ 3 w 610"/>
                  <a:gd name="T17" fmla="*/ 453 h 770"/>
                  <a:gd name="T18" fmla="*/ 17 w 610"/>
                  <a:gd name="T19" fmla="*/ 414 h 770"/>
                  <a:gd name="T20" fmla="*/ 106 w 610"/>
                  <a:gd name="T21" fmla="*/ 315 h 770"/>
                  <a:gd name="T22" fmla="*/ 104 w 610"/>
                  <a:gd name="T23" fmla="*/ 195 h 770"/>
                  <a:gd name="T24" fmla="*/ 308 w 610"/>
                  <a:gd name="T25" fmla="*/ 14 h 770"/>
                  <a:gd name="T26" fmla="*/ 327 w 610"/>
                  <a:gd name="T27" fmla="*/ 8 h 770"/>
                  <a:gd name="T28" fmla="*/ 448 w 610"/>
                  <a:gd name="T29" fmla="*/ 2 h 770"/>
                  <a:gd name="T30" fmla="*/ 566 w 610"/>
                  <a:gd name="T31" fmla="*/ 289 h 770"/>
                  <a:gd name="T32" fmla="*/ 498 w 610"/>
                  <a:gd name="T33" fmla="*/ 341 h 770"/>
                  <a:gd name="T34" fmla="*/ 570 w 610"/>
                  <a:gd name="T35" fmla="*/ 389 h 770"/>
                  <a:gd name="T36" fmla="*/ 597 w 610"/>
                  <a:gd name="T37" fmla="*/ 433 h 770"/>
                  <a:gd name="T38" fmla="*/ 562 w 610"/>
                  <a:gd name="T39" fmla="*/ 542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0" h="770">
                    <a:moveTo>
                      <a:pt x="562" y="542"/>
                    </a:moveTo>
                    <a:cubicBezTo>
                      <a:pt x="532" y="569"/>
                      <a:pt x="490" y="579"/>
                      <a:pt x="450" y="579"/>
                    </a:cubicBezTo>
                    <a:cubicBezTo>
                      <a:pt x="409" y="579"/>
                      <a:pt x="357" y="573"/>
                      <a:pt x="318" y="561"/>
                    </a:cubicBezTo>
                    <a:cubicBezTo>
                      <a:pt x="238" y="614"/>
                      <a:pt x="158" y="688"/>
                      <a:pt x="108" y="770"/>
                    </a:cubicBezTo>
                    <a:cubicBezTo>
                      <a:pt x="82" y="768"/>
                      <a:pt x="58" y="756"/>
                      <a:pt x="39" y="738"/>
                    </a:cubicBezTo>
                    <a:cubicBezTo>
                      <a:pt x="42" y="700"/>
                      <a:pt x="43" y="661"/>
                      <a:pt x="45" y="623"/>
                    </a:cubicBezTo>
                    <a:cubicBezTo>
                      <a:pt x="46" y="586"/>
                      <a:pt x="48" y="550"/>
                      <a:pt x="50" y="514"/>
                    </a:cubicBezTo>
                    <a:cubicBezTo>
                      <a:pt x="36" y="500"/>
                      <a:pt x="23" y="485"/>
                      <a:pt x="12" y="469"/>
                    </a:cubicBezTo>
                    <a:cubicBezTo>
                      <a:pt x="8" y="464"/>
                      <a:pt x="5" y="459"/>
                      <a:pt x="3" y="453"/>
                    </a:cubicBezTo>
                    <a:cubicBezTo>
                      <a:pt x="0" y="439"/>
                      <a:pt x="9" y="425"/>
                      <a:pt x="17" y="414"/>
                    </a:cubicBezTo>
                    <a:cubicBezTo>
                      <a:pt x="47" y="371"/>
                      <a:pt x="76" y="359"/>
                      <a:pt x="106" y="315"/>
                    </a:cubicBezTo>
                    <a:cubicBezTo>
                      <a:pt x="101" y="287"/>
                      <a:pt x="92" y="220"/>
                      <a:pt x="104" y="195"/>
                    </a:cubicBezTo>
                    <a:cubicBezTo>
                      <a:pt x="147" y="112"/>
                      <a:pt x="221" y="46"/>
                      <a:pt x="308" y="14"/>
                    </a:cubicBezTo>
                    <a:cubicBezTo>
                      <a:pt x="314" y="12"/>
                      <a:pt x="321" y="10"/>
                      <a:pt x="327" y="8"/>
                    </a:cubicBezTo>
                    <a:cubicBezTo>
                      <a:pt x="365" y="0"/>
                      <a:pt x="413" y="0"/>
                      <a:pt x="448" y="2"/>
                    </a:cubicBezTo>
                    <a:cubicBezTo>
                      <a:pt x="512" y="81"/>
                      <a:pt x="554" y="188"/>
                      <a:pt x="566" y="289"/>
                    </a:cubicBezTo>
                    <a:cubicBezTo>
                      <a:pt x="543" y="303"/>
                      <a:pt x="521" y="326"/>
                      <a:pt x="498" y="341"/>
                    </a:cubicBezTo>
                    <a:cubicBezTo>
                      <a:pt x="525" y="351"/>
                      <a:pt x="550" y="368"/>
                      <a:pt x="570" y="389"/>
                    </a:cubicBezTo>
                    <a:cubicBezTo>
                      <a:pt x="582" y="402"/>
                      <a:pt x="592" y="417"/>
                      <a:pt x="597" y="433"/>
                    </a:cubicBezTo>
                    <a:cubicBezTo>
                      <a:pt x="610" y="472"/>
                      <a:pt x="593" y="516"/>
                      <a:pt x="562" y="542"/>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25" name="Freeform 8">
                <a:extLst>
                  <a:ext uri="{FF2B5EF4-FFF2-40B4-BE49-F238E27FC236}">
                    <a16:creationId xmlns:a16="http://schemas.microsoft.com/office/drawing/2014/main" id="{913B9542-B843-478B-BE20-25CDE5DE3C13}"/>
                  </a:ext>
                </a:extLst>
              </p:cNvPr>
              <p:cNvSpPr>
                <a:spLocks/>
              </p:cNvSpPr>
              <p:nvPr/>
            </p:nvSpPr>
            <p:spPr bwMode="auto">
              <a:xfrm>
                <a:off x="2894013" y="1782763"/>
                <a:ext cx="1058863" cy="1852612"/>
              </a:xfrm>
              <a:custGeom>
                <a:avLst/>
                <a:gdLst>
                  <a:gd name="T0" fmla="*/ 0 w 229"/>
                  <a:gd name="T1" fmla="*/ 0 h 401"/>
                  <a:gd name="T2" fmla="*/ 83 w 229"/>
                  <a:gd name="T3" fmla="*/ 172 h 401"/>
                  <a:gd name="T4" fmla="*/ 95 w 229"/>
                  <a:gd name="T5" fmla="*/ 306 h 401"/>
                  <a:gd name="T6" fmla="*/ 225 w 229"/>
                  <a:gd name="T7" fmla="*/ 401 h 401"/>
                  <a:gd name="T8" fmla="*/ 201 w 229"/>
                  <a:gd name="T9" fmla="*/ 146 h 401"/>
                  <a:gd name="T10" fmla="*/ 0 w 229"/>
                  <a:gd name="T11" fmla="*/ 0 h 401"/>
                </a:gdLst>
                <a:ahLst/>
                <a:cxnLst>
                  <a:cxn ang="0">
                    <a:pos x="T0" y="T1"/>
                  </a:cxn>
                  <a:cxn ang="0">
                    <a:pos x="T2" y="T3"/>
                  </a:cxn>
                  <a:cxn ang="0">
                    <a:pos x="T4" y="T5"/>
                  </a:cxn>
                  <a:cxn ang="0">
                    <a:pos x="T6" y="T7"/>
                  </a:cxn>
                  <a:cxn ang="0">
                    <a:pos x="T8" y="T9"/>
                  </a:cxn>
                  <a:cxn ang="0">
                    <a:pos x="T10" y="T11"/>
                  </a:cxn>
                </a:cxnLst>
                <a:rect l="0" t="0" r="r" b="b"/>
                <a:pathLst>
                  <a:path w="229" h="401">
                    <a:moveTo>
                      <a:pt x="0" y="0"/>
                    </a:moveTo>
                    <a:cubicBezTo>
                      <a:pt x="0" y="0"/>
                      <a:pt x="64" y="67"/>
                      <a:pt x="83" y="172"/>
                    </a:cubicBezTo>
                    <a:cubicBezTo>
                      <a:pt x="101" y="278"/>
                      <a:pt x="95" y="306"/>
                      <a:pt x="95" y="306"/>
                    </a:cubicBezTo>
                    <a:cubicBezTo>
                      <a:pt x="225" y="401"/>
                      <a:pt x="225" y="401"/>
                      <a:pt x="225" y="401"/>
                    </a:cubicBezTo>
                    <a:cubicBezTo>
                      <a:pt x="225" y="401"/>
                      <a:pt x="229" y="188"/>
                      <a:pt x="201" y="146"/>
                    </a:cubicBezTo>
                    <a:cubicBezTo>
                      <a:pt x="173" y="104"/>
                      <a:pt x="138" y="33"/>
                      <a:pt x="0" y="0"/>
                    </a:cubicBezTo>
                    <a:close/>
                  </a:path>
                </a:pathLst>
              </a:custGeom>
              <a:solidFill>
                <a:srgbClr val="ED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26" name="Freeform 9">
                <a:extLst>
                  <a:ext uri="{FF2B5EF4-FFF2-40B4-BE49-F238E27FC236}">
                    <a16:creationId xmlns:a16="http://schemas.microsoft.com/office/drawing/2014/main" id="{369A2976-1460-4C46-8D93-BC728A52FB0A}"/>
                  </a:ext>
                </a:extLst>
              </p:cNvPr>
              <p:cNvSpPr>
                <a:spLocks/>
              </p:cNvSpPr>
              <p:nvPr/>
            </p:nvSpPr>
            <p:spPr bwMode="auto">
              <a:xfrm>
                <a:off x="2630488" y="4857750"/>
                <a:ext cx="295275" cy="360362"/>
              </a:xfrm>
              <a:custGeom>
                <a:avLst/>
                <a:gdLst>
                  <a:gd name="T0" fmla="*/ 0 w 186"/>
                  <a:gd name="T1" fmla="*/ 27 h 227"/>
                  <a:gd name="T2" fmla="*/ 186 w 186"/>
                  <a:gd name="T3" fmla="*/ 0 h 227"/>
                  <a:gd name="T4" fmla="*/ 145 w 186"/>
                  <a:gd name="T5" fmla="*/ 227 h 227"/>
                  <a:gd name="T6" fmla="*/ 70 w 186"/>
                  <a:gd name="T7" fmla="*/ 224 h 227"/>
                  <a:gd name="T8" fmla="*/ 0 w 186"/>
                  <a:gd name="T9" fmla="*/ 27 h 227"/>
                </a:gdLst>
                <a:ahLst/>
                <a:cxnLst>
                  <a:cxn ang="0">
                    <a:pos x="T0" y="T1"/>
                  </a:cxn>
                  <a:cxn ang="0">
                    <a:pos x="T2" y="T3"/>
                  </a:cxn>
                  <a:cxn ang="0">
                    <a:pos x="T4" y="T5"/>
                  </a:cxn>
                  <a:cxn ang="0">
                    <a:pos x="T6" y="T7"/>
                  </a:cxn>
                  <a:cxn ang="0">
                    <a:pos x="T8" y="T9"/>
                  </a:cxn>
                </a:cxnLst>
                <a:rect l="0" t="0" r="r" b="b"/>
                <a:pathLst>
                  <a:path w="186" h="227">
                    <a:moveTo>
                      <a:pt x="0" y="27"/>
                    </a:moveTo>
                    <a:lnTo>
                      <a:pt x="186" y="0"/>
                    </a:lnTo>
                    <a:lnTo>
                      <a:pt x="145" y="227"/>
                    </a:lnTo>
                    <a:lnTo>
                      <a:pt x="70" y="224"/>
                    </a:lnTo>
                    <a:lnTo>
                      <a:pt x="0" y="27"/>
                    </a:lnTo>
                    <a:close/>
                  </a:path>
                </a:pathLst>
              </a:custGeom>
              <a:solidFill>
                <a:srgbClr val="0097A9"/>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27" name="Freeform 10">
                <a:extLst>
                  <a:ext uri="{FF2B5EF4-FFF2-40B4-BE49-F238E27FC236}">
                    <a16:creationId xmlns:a16="http://schemas.microsoft.com/office/drawing/2014/main" id="{27F39BCF-6AE5-405A-A19E-F8E709A23B12}"/>
                  </a:ext>
                </a:extLst>
              </p:cNvPr>
              <p:cNvSpPr>
                <a:spLocks/>
              </p:cNvSpPr>
              <p:nvPr/>
            </p:nvSpPr>
            <p:spPr bwMode="auto">
              <a:xfrm>
                <a:off x="2898775" y="4627563"/>
                <a:ext cx="558800" cy="425450"/>
              </a:xfrm>
              <a:custGeom>
                <a:avLst/>
                <a:gdLst>
                  <a:gd name="T0" fmla="*/ 38 w 352"/>
                  <a:gd name="T1" fmla="*/ 0 h 268"/>
                  <a:gd name="T2" fmla="*/ 250 w 352"/>
                  <a:gd name="T3" fmla="*/ 105 h 268"/>
                  <a:gd name="T4" fmla="*/ 352 w 352"/>
                  <a:gd name="T5" fmla="*/ 227 h 268"/>
                  <a:gd name="T6" fmla="*/ 338 w 352"/>
                  <a:gd name="T7" fmla="*/ 268 h 268"/>
                  <a:gd name="T8" fmla="*/ 210 w 352"/>
                  <a:gd name="T9" fmla="*/ 224 h 268"/>
                  <a:gd name="T10" fmla="*/ 0 w 352"/>
                  <a:gd name="T11" fmla="*/ 73 h 268"/>
                  <a:gd name="T12" fmla="*/ 38 w 352"/>
                  <a:gd name="T13" fmla="*/ 0 h 268"/>
                </a:gdLst>
                <a:ahLst/>
                <a:cxnLst>
                  <a:cxn ang="0">
                    <a:pos x="T0" y="T1"/>
                  </a:cxn>
                  <a:cxn ang="0">
                    <a:pos x="T2" y="T3"/>
                  </a:cxn>
                  <a:cxn ang="0">
                    <a:pos x="T4" y="T5"/>
                  </a:cxn>
                  <a:cxn ang="0">
                    <a:pos x="T6" y="T7"/>
                  </a:cxn>
                  <a:cxn ang="0">
                    <a:pos x="T8" y="T9"/>
                  </a:cxn>
                  <a:cxn ang="0">
                    <a:pos x="T10" y="T11"/>
                  </a:cxn>
                  <a:cxn ang="0">
                    <a:pos x="T12" y="T13"/>
                  </a:cxn>
                </a:cxnLst>
                <a:rect l="0" t="0" r="r" b="b"/>
                <a:pathLst>
                  <a:path w="352" h="268">
                    <a:moveTo>
                      <a:pt x="38" y="0"/>
                    </a:moveTo>
                    <a:lnTo>
                      <a:pt x="250" y="105"/>
                    </a:lnTo>
                    <a:lnTo>
                      <a:pt x="352" y="227"/>
                    </a:lnTo>
                    <a:lnTo>
                      <a:pt x="338" y="268"/>
                    </a:lnTo>
                    <a:lnTo>
                      <a:pt x="210" y="224"/>
                    </a:lnTo>
                    <a:lnTo>
                      <a:pt x="0" y="73"/>
                    </a:lnTo>
                    <a:lnTo>
                      <a:pt x="38" y="0"/>
                    </a:lnTo>
                    <a:close/>
                  </a:path>
                </a:pathLst>
              </a:custGeom>
              <a:solidFill>
                <a:srgbClr val="0097A9">
                  <a:lumMod val="50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28" name="Freeform 11">
                <a:extLst>
                  <a:ext uri="{FF2B5EF4-FFF2-40B4-BE49-F238E27FC236}">
                    <a16:creationId xmlns:a16="http://schemas.microsoft.com/office/drawing/2014/main" id="{00A8146C-38EA-4833-9DDF-8F78E3D99465}"/>
                  </a:ext>
                </a:extLst>
              </p:cNvPr>
              <p:cNvSpPr>
                <a:spLocks/>
              </p:cNvSpPr>
              <p:nvPr/>
            </p:nvSpPr>
            <p:spPr bwMode="auto">
              <a:xfrm>
                <a:off x="3148013" y="4756150"/>
                <a:ext cx="212725" cy="263525"/>
              </a:xfrm>
              <a:custGeom>
                <a:avLst/>
                <a:gdLst>
                  <a:gd name="T0" fmla="*/ 93 w 134"/>
                  <a:gd name="T1" fmla="*/ 24 h 166"/>
                  <a:gd name="T2" fmla="*/ 50 w 134"/>
                  <a:gd name="T3" fmla="*/ 0 h 166"/>
                  <a:gd name="T4" fmla="*/ 0 w 134"/>
                  <a:gd name="T5" fmla="*/ 105 h 166"/>
                  <a:gd name="T6" fmla="*/ 53 w 134"/>
                  <a:gd name="T7" fmla="*/ 143 h 166"/>
                  <a:gd name="T8" fmla="*/ 117 w 134"/>
                  <a:gd name="T9" fmla="*/ 166 h 166"/>
                  <a:gd name="T10" fmla="*/ 134 w 134"/>
                  <a:gd name="T11" fmla="*/ 73 h 166"/>
                  <a:gd name="T12" fmla="*/ 93 w 134"/>
                  <a:gd name="T13" fmla="*/ 24 h 166"/>
                </a:gdLst>
                <a:ahLst/>
                <a:cxnLst>
                  <a:cxn ang="0">
                    <a:pos x="T0" y="T1"/>
                  </a:cxn>
                  <a:cxn ang="0">
                    <a:pos x="T2" y="T3"/>
                  </a:cxn>
                  <a:cxn ang="0">
                    <a:pos x="T4" y="T5"/>
                  </a:cxn>
                  <a:cxn ang="0">
                    <a:pos x="T6" y="T7"/>
                  </a:cxn>
                  <a:cxn ang="0">
                    <a:pos x="T8" y="T9"/>
                  </a:cxn>
                  <a:cxn ang="0">
                    <a:pos x="T10" y="T11"/>
                  </a:cxn>
                  <a:cxn ang="0">
                    <a:pos x="T12" y="T13"/>
                  </a:cxn>
                </a:cxnLst>
                <a:rect l="0" t="0" r="r" b="b"/>
                <a:pathLst>
                  <a:path w="134" h="166">
                    <a:moveTo>
                      <a:pt x="93" y="24"/>
                    </a:moveTo>
                    <a:lnTo>
                      <a:pt x="50" y="0"/>
                    </a:lnTo>
                    <a:lnTo>
                      <a:pt x="0" y="105"/>
                    </a:lnTo>
                    <a:lnTo>
                      <a:pt x="53" y="143"/>
                    </a:lnTo>
                    <a:lnTo>
                      <a:pt x="117" y="166"/>
                    </a:lnTo>
                    <a:lnTo>
                      <a:pt x="134" y="73"/>
                    </a:lnTo>
                    <a:lnTo>
                      <a:pt x="93" y="24"/>
                    </a:lnTo>
                    <a:close/>
                  </a:path>
                </a:pathLst>
              </a:custGeom>
              <a:solidFill>
                <a:srgbClr val="0097A9"/>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29" name="Freeform 12">
                <a:extLst>
                  <a:ext uri="{FF2B5EF4-FFF2-40B4-BE49-F238E27FC236}">
                    <a16:creationId xmlns:a16="http://schemas.microsoft.com/office/drawing/2014/main" id="{11EEE7FB-D064-42DA-9389-17B610E22A67}"/>
                  </a:ext>
                </a:extLst>
              </p:cNvPr>
              <p:cNvSpPr>
                <a:spLocks/>
              </p:cNvSpPr>
              <p:nvPr/>
            </p:nvSpPr>
            <p:spPr bwMode="auto">
              <a:xfrm>
                <a:off x="1516063" y="4572000"/>
                <a:ext cx="868363" cy="1509712"/>
              </a:xfrm>
              <a:custGeom>
                <a:avLst/>
                <a:gdLst>
                  <a:gd name="T0" fmla="*/ 76 w 188"/>
                  <a:gd name="T1" fmla="*/ 77 h 327"/>
                  <a:gd name="T2" fmla="*/ 111 w 188"/>
                  <a:gd name="T3" fmla="*/ 21 h 327"/>
                  <a:gd name="T4" fmla="*/ 188 w 188"/>
                  <a:gd name="T5" fmla="*/ 0 h 327"/>
                  <a:gd name="T6" fmla="*/ 170 w 188"/>
                  <a:gd name="T7" fmla="*/ 213 h 327"/>
                  <a:gd name="T8" fmla="*/ 60 w 188"/>
                  <a:gd name="T9" fmla="*/ 327 h 327"/>
                  <a:gd name="T10" fmla="*/ 0 w 188"/>
                  <a:gd name="T11" fmla="*/ 308 h 327"/>
                  <a:gd name="T12" fmla="*/ 64 w 188"/>
                  <a:gd name="T13" fmla="*/ 257 h 327"/>
                  <a:gd name="T14" fmla="*/ 76 w 188"/>
                  <a:gd name="T15" fmla="*/ 77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8" h="327">
                    <a:moveTo>
                      <a:pt x="76" y="77"/>
                    </a:moveTo>
                    <a:cubicBezTo>
                      <a:pt x="111" y="21"/>
                      <a:pt x="111" y="21"/>
                      <a:pt x="111" y="21"/>
                    </a:cubicBezTo>
                    <a:cubicBezTo>
                      <a:pt x="188" y="0"/>
                      <a:pt x="188" y="0"/>
                      <a:pt x="188" y="0"/>
                    </a:cubicBezTo>
                    <a:cubicBezTo>
                      <a:pt x="170" y="213"/>
                      <a:pt x="170" y="213"/>
                      <a:pt x="170" y="213"/>
                    </a:cubicBezTo>
                    <a:cubicBezTo>
                      <a:pt x="170" y="213"/>
                      <a:pt x="80" y="268"/>
                      <a:pt x="60" y="327"/>
                    </a:cubicBezTo>
                    <a:cubicBezTo>
                      <a:pt x="0" y="308"/>
                      <a:pt x="0" y="308"/>
                      <a:pt x="0" y="308"/>
                    </a:cubicBezTo>
                    <a:cubicBezTo>
                      <a:pt x="64" y="257"/>
                      <a:pt x="64" y="257"/>
                      <a:pt x="64" y="257"/>
                    </a:cubicBezTo>
                    <a:lnTo>
                      <a:pt x="76" y="77"/>
                    </a:lnTo>
                    <a:close/>
                  </a:path>
                </a:pathLst>
              </a:custGeom>
              <a:solidFill>
                <a:srgbClr val="0097A9">
                  <a:lumMod val="50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30" name="Freeform 13">
                <a:extLst>
                  <a:ext uri="{FF2B5EF4-FFF2-40B4-BE49-F238E27FC236}">
                    <a16:creationId xmlns:a16="http://schemas.microsoft.com/office/drawing/2014/main" id="{611A9DEC-FD2A-44B2-82F1-85114766E9D9}"/>
                  </a:ext>
                </a:extLst>
              </p:cNvPr>
              <p:cNvSpPr>
                <a:spLocks/>
              </p:cNvSpPr>
              <p:nvPr/>
            </p:nvSpPr>
            <p:spPr bwMode="auto">
              <a:xfrm>
                <a:off x="3198813" y="3587750"/>
                <a:ext cx="915988" cy="1136650"/>
              </a:xfrm>
              <a:custGeom>
                <a:avLst/>
                <a:gdLst>
                  <a:gd name="T0" fmla="*/ 181 w 198"/>
                  <a:gd name="T1" fmla="*/ 139 h 246"/>
                  <a:gd name="T2" fmla="*/ 60 w 198"/>
                  <a:gd name="T3" fmla="*/ 231 h 246"/>
                  <a:gd name="T4" fmla="*/ 17 w 198"/>
                  <a:gd name="T5" fmla="*/ 86 h 246"/>
                  <a:gd name="T6" fmla="*/ 131 w 198"/>
                  <a:gd name="T7" fmla="*/ 15 h 246"/>
                  <a:gd name="T8" fmla="*/ 181 w 198"/>
                  <a:gd name="T9" fmla="*/ 139 h 246"/>
                </a:gdLst>
                <a:ahLst/>
                <a:cxnLst>
                  <a:cxn ang="0">
                    <a:pos x="T0" y="T1"/>
                  </a:cxn>
                  <a:cxn ang="0">
                    <a:pos x="T2" y="T3"/>
                  </a:cxn>
                  <a:cxn ang="0">
                    <a:pos x="T4" y="T5"/>
                  </a:cxn>
                  <a:cxn ang="0">
                    <a:pos x="T6" y="T7"/>
                  </a:cxn>
                  <a:cxn ang="0">
                    <a:pos x="T8" y="T9"/>
                  </a:cxn>
                </a:cxnLst>
                <a:rect l="0" t="0" r="r" b="b"/>
                <a:pathLst>
                  <a:path w="198" h="246">
                    <a:moveTo>
                      <a:pt x="181" y="139"/>
                    </a:moveTo>
                    <a:cubicBezTo>
                      <a:pt x="163" y="193"/>
                      <a:pt x="105" y="246"/>
                      <a:pt x="60" y="231"/>
                    </a:cubicBezTo>
                    <a:cubicBezTo>
                      <a:pt x="15" y="217"/>
                      <a:pt x="0" y="139"/>
                      <a:pt x="17" y="86"/>
                    </a:cubicBezTo>
                    <a:cubicBezTo>
                      <a:pt x="35" y="32"/>
                      <a:pt x="85" y="0"/>
                      <a:pt x="131" y="15"/>
                    </a:cubicBezTo>
                    <a:cubicBezTo>
                      <a:pt x="176" y="30"/>
                      <a:pt x="198" y="85"/>
                      <a:pt x="181" y="139"/>
                    </a:cubicBezTo>
                    <a:close/>
                  </a:path>
                </a:pathLst>
              </a:custGeom>
              <a:solidFill>
                <a:srgbClr val="86BC25">
                  <a:lumMod val="50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31" name="Freeform 14">
                <a:extLst>
                  <a:ext uri="{FF2B5EF4-FFF2-40B4-BE49-F238E27FC236}">
                    <a16:creationId xmlns:a16="http://schemas.microsoft.com/office/drawing/2014/main" id="{A6B58FD9-1363-44FF-A18F-A612674DDDA1}"/>
                  </a:ext>
                </a:extLst>
              </p:cNvPr>
              <p:cNvSpPr>
                <a:spLocks/>
              </p:cNvSpPr>
              <p:nvPr/>
            </p:nvSpPr>
            <p:spPr bwMode="auto">
              <a:xfrm>
                <a:off x="3254375" y="3911600"/>
                <a:ext cx="258763" cy="222250"/>
              </a:xfrm>
              <a:custGeom>
                <a:avLst/>
                <a:gdLst>
                  <a:gd name="T0" fmla="*/ 21 w 163"/>
                  <a:gd name="T1" fmla="*/ 0 h 140"/>
                  <a:gd name="T2" fmla="*/ 163 w 163"/>
                  <a:gd name="T3" fmla="*/ 70 h 140"/>
                  <a:gd name="T4" fmla="*/ 123 w 163"/>
                  <a:gd name="T5" fmla="*/ 140 h 140"/>
                  <a:gd name="T6" fmla="*/ 0 w 163"/>
                  <a:gd name="T7" fmla="*/ 61 h 140"/>
                  <a:gd name="T8" fmla="*/ 21 w 163"/>
                  <a:gd name="T9" fmla="*/ 0 h 140"/>
                </a:gdLst>
                <a:ahLst/>
                <a:cxnLst>
                  <a:cxn ang="0">
                    <a:pos x="T0" y="T1"/>
                  </a:cxn>
                  <a:cxn ang="0">
                    <a:pos x="T2" y="T3"/>
                  </a:cxn>
                  <a:cxn ang="0">
                    <a:pos x="T4" y="T5"/>
                  </a:cxn>
                  <a:cxn ang="0">
                    <a:pos x="T6" y="T7"/>
                  </a:cxn>
                  <a:cxn ang="0">
                    <a:pos x="T8" y="T9"/>
                  </a:cxn>
                </a:cxnLst>
                <a:rect l="0" t="0" r="r" b="b"/>
                <a:pathLst>
                  <a:path w="163" h="140">
                    <a:moveTo>
                      <a:pt x="21" y="0"/>
                    </a:moveTo>
                    <a:lnTo>
                      <a:pt x="163" y="70"/>
                    </a:lnTo>
                    <a:lnTo>
                      <a:pt x="123" y="140"/>
                    </a:lnTo>
                    <a:lnTo>
                      <a:pt x="0" y="61"/>
                    </a:lnTo>
                    <a:lnTo>
                      <a:pt x="21" y="0"/>
                    </a:lnTo>
                    <a:close/>
                  </a:path>
                </a:pathLst>
              </a:custGeom>
              <a:solidFill>
                <a:srgbClr val="86BC25">
                  <a:lumMod val="75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32" name="Freeform 15">
                <a:extLst>
                  <a:ext uri="{FF2B5EF4-FFF2-40B4-BE49-F238E27FC236}">
                    <a16:creationId xmlns:a16="http://schemas.microsoft.com/office/drawing/2014/main" id="{374279D0-CEF5-4888-8E15-C3F2E3AF64F3}"/>
                  </a:ext>
                </a:extLst>
              </p:cNvPr>
              <p:cNvSpPr>
                <a:spLocks/>
              </p:cNvSpPr>
              <p:nvPr/>
            </p:nvSpPr>
            <p:spPr bwMode="auto">
              <a:xfrm>
                <a:off x="3295650" y="4262438"/>
                <a:ext cx="101600" cy="92075"/>
              </a:xfrm>
              <a:custGeom>
                <a:avLst/>
                <a:gdLst>
                  <a:gd name="T0" fmla="*/ 14 w 22"/>
                  <a:gd name="T1" fmla="*/ 3 h 20"/>
                  <a:gd name="T2" fmla="*/ 9 w 22"/>
                  <a:gd name="T3" fmla="*/ 17 h 20"/>
                  <a:gd name="T4" fmla="*/ 14 w 22"/>
                  <a:gd name="T5" fmla="*/ 3 h 20"/>
                </a:gdLst>
                <a:ahLst/>
                <a:cxnLst>
                  <a:cxn ang="0">
                    <a:pos x="T0" y="T1"/>
                  </a:cxn>
                  <a:cxn ang="0">
                    <a:pos x="T2" y="T3"/>
                  </a:cxn>
                  <a:cxn ang="0">
                    <a:pos x="T4" y="T5"/>
                  </a:cxn>
                </a:cxnLst>
                <a:rect l="0" t="0" r="r" b="b"/>
                <a:pathLst>
                  <a:path w="22" h="20">
                    <a:moveTo>
                      <a:pt x="14" y="3"/>
                    </a:moveTo>
                    <a:cubicBezTo>
                      <a:pt x="5" y="0"/>
                      <a:pt x="0" y="14"/>
                      <a:pt x="9" y="17"/>
                    </a:cubicBezTo>
                    <a:cubicBezTo>
                      <a:pt x="18" y="20"/>
                      <a:pt x="22" y="6"/>
                      <a:pt x="14" y="3"/>
                    </a:cubicBezTo>
                    <a:close/>
                  </a:path>
                </a:pathLst>
              </a:custGeom>
              <a:solidFill>
                <a:srgbClr val="86BC25">
                  <a:lumMod val="75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33" name="Freeform 16">
                <a:extLst>
                  <a:ext uri="{FF2B5EF4-FFF2-40B4-BE49-F238E27FC236}">
                    <a16:creationId xmlns:a16="http://schemas.microsoft.com/office/drawing/2014/main" id="{29B32415-E776-474A-9F7B-06F3B2EE0374}"/>
                  </a:ext>
                </a:extLst>
              </p:cNvPr>
              <p:cNvSpPr>
                <a:spLocks/>
              </p:cNvSpPr>
              <p:nvPr/>
            </p:nvSpPr>
            <p:spPr bwMode="auto">
              <a:xfrm>
                <a:off x="3522663" y="2355850"/>
                <a:ext cx="1133475" cy="1560512"/>
              </a:xfrm>
              <a:custGeom>
                <a:avLst/>
                <a:gdLst>
                  <a:gd name="T0" fmla="*/ 7 w 245"/>
                  <a:gd name="T1" fmla="*/ 306 h 338"/>
                  <a:gd name="T2" fmla="*/ 226 w 245"/>
                  <a:gd name="T3" fmla="*/ 6 h 338"/>
                  <a:gd name="T4" fmla="*/ 231 w 245"/>
                  <a:gd name="T5" fmla="*/ 2 h 338"/>
                  <a:gd name="T6" fmla="*/ 231 w 245"/>
                  <a:gd name="T7" fmla="*/ 2 h 338"/>
                  <a:gd name="T8" fmla="*/ 245 w 245"/>
                  <a:gd name="T9" fmla="*/ 11 h 338"/>
                  <a:gd name="T10" fmla="*/ 245 w 245"/>
                  <a:gd name="T11" fmla="*/ 15 h 338"/>
                  <a:gd name="T12" fmla="*/ 37 w 245"/>
                  <a:gd name="T13" fmla="*/ 327 h 338"/>
                  <a:gd name="T14" fmla="*/ 11 w 245"/>
                  <a:gd name="T15" fmla="*/ 332 h 338"/>
                  <a:gd name="T16" fmla="*/ 11 w 245"/>
                  <a:gd name="T17" fmla="*/ 332 h 338"/>
                  <a:gd name="T18" fmla="*/ 7 w 245"/>
                  <a:gd name="T19" fmla="*/ 30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 h="338">
                    <a:moveTo>
                      <a:pt x="7" y="306"/>
                    </a:moveTo>
                    <a:cubicBezTo>
                      <a:pt x="226" y="6"/>
                      <a:pt x="226" y="6"/>
                      <a:pt x="226" y="6"/>
                    </a:cubicBezTo>
                    <a:cubicBezTo>
                      <a:pt x="227" y="4"/>
                      <a:pt x="229" y="3"/>
                      <a:pt x="231" y="2"/>
                    </a:cubicBezTo>
                    <a:cubicBezTo>
                      <a:pt x="231" y="2"/>
                      <a:pt x="231" y="2"/>
                      <a:pt x="231" y="2"/>
                    </a:cubicBezTo>
                    <a:cubicBezTo>
                      <a:pt x="238" y="0"/>
                      <a:pt x="244" y="5"/>
                      <a:pt x="245" y="11"/>
                    </a:cubicBezTo>
                    <a:cubicBezTo>
                      <a:pt x="245" y="15"/>
                      <a:pt x="245" y="15"/>
                      <a:pt x="245" y="15"/>
                    </a:cubicBezTo>
                    <a:cubicBezTo>
                      <a:pt x="37" y="327"/>
                      <a:pt x="37" y="327"/>
                      <a:pt x="37" y="327"/>
                    </a:cubicBezTo>
                    <a:cubicBezTo>
                      <a:pt x="31" y="336"/>
                      <a:pt x="19" y="338"/>
                      <a:pt x="11" y="332"/>
                    </a:cubicBezTo>
                    <a:cubicBezTo>
                      <a:pt x="11" y="332"/>
                      <a:pt x="11" y="332"/>
                      <a:pt x="11" y="332"/>
                    </a:cubicBezTo>
                    <a:cubicBezTo>
                      <a:pt x="2" y="326"/>
                      <a:pt x="0" y="314"/>
                      <a:pt x="7" y="306"/>
                    </a:cubicBezTo>
                    <a:close/>
                  </a:path>
                </a:pathLst>
              </a:custGeom>
              <a:solidFill>
                <a:srgbClr val="86BC25">
                  <a:lumMod val="75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34" name="Freeform 17">
                <a:extLst>
                  <a:ext uri="{FF2B5EF4-FFF2-40B4-BE49-F238E27FC236}">
                    <a16:creationId xmlns:a16="http://schemas.microsoft.com/office/drawing/2014/main" id="{89030815-95D3-4045-A27C-4509F2A5F30A}"/>
                  </a:ext>
                </a:extLst>
              </p:cNvPr>
              <p:cNvSpPr>
                <a:spLocks/>
              </p:cNvSpPr>
              <p:nvPr/>
            </p:nvSpPr>
            <p:spPr bwMode="auto">
              <a:xfrm>
                <a:off x="3522663" y="3810000"/>
                <a:ext cx="490538" cy="771525"/>
              </a:xfrm>
              <a:custGeom>
                <a:avLst/>
                <a:gdLst>
                  <a:gd name="T0" fmla="*/ 36 w 106"/>
                  <a:gd name="T1" fmla="*/ 41 h 167"/>
                  <a:gd name="T2" fmla="*/ 6 w 106"/>
                  <a:gd name="T3" fmla="*/ 147 h 167"/>
                  <a:gd name="T4" fmla="*/ 16 w 106"/>
                  <a:gd name="T5" fmla="*/ 164 h 167"/>
                  <a:gd name="T6" fmla="*/ 35 w 106"/>
                  <a:gd name="T7" fmla="*/ 162 h 167"/>
                  <a:gd name="T8" fmla="*/ 98 w 106"/>
                  <a:gd name="T9" fmla="*/ 82 h 167"/>
                  <a:gd name="T10" fmla="*/ 103 w 106"/>
                  <a:gd name="T11" fmla="*/ 38 h 167"/>
                  <a:gd name="T12" fmla="*/ 75 w 106"/>
                  <a:gd name="T13" fmla="*/ 1 h 167"/>
                  <a:gd name="T14" fmla="*/ 36 w 106"/>
                  <a:gd name="T15" fmla="*/ 41 h 1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67">
                    <a:moveTo>
                      <a:pt x="36" y="41"/>
                    </a:moveTo>
                    <a:cubicBezTo>
                      <a:pt x="17" y="74"/>
                      <a:pt x="0" y="110"/>
                      <a:pt x="6" y="147"/>
                    </a:cubicBezTo>
                    <a:cubicBezTo>
                      <a:pt x="7" y="154"/>
                      <a:pt x="10" y="161"/>
                      <a:pt x="16" y="164"/>
                    </a:cubicBezTo>
                    <a:cubicBezTo>
                      <a:pt x="22" y="167"/>
                      <a:pt x="29" y="165"/>
                      <a:pt x="35" y="162"/>
                    </a:cubicBezTo>
                    <a:cubicBezTo>
                      <a:pt x="66" y="146"/>
                      <a:pt x="88" y="115"/>
                      <a:pt x="98" y="82"/>
                    </a:cubicBezTo>
                    <a:cubicBezTo>
                      <a:pt x="103" y="67"/>
                      <a:pt x="106" y="52"/>
                      <a:pt x="103" y="38"/>
                    </a:cubicBezTo>
                    <a:cubicBezTo>
                      <a:pt x="101" y="25"/>
                      <a:pt x="91" y="0"/>
                      <a:pt x="75" y="1"/>
                    </a:cubicBezTo>
                    <a:cubicBezTo>
                      <a:pt x="58" y="2"/>
                      <a:pt x="43" y="29"/>
                      <a:pt x="36" y="41"/>
                    </a:cubicBezTo>
                    <a:close/>
                  </a:path>
                </a:pathLst>
              </a:custGeom>
              <a:solidFill>
                <a:srgbClr val="86BC25">
                  <a:lumMod val="75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35" name="Freeform 18">
                <a:extLst>
                  <a:ext uri="{FF2B5EF4-FFF2-40B4-BE49-F238E27FC236}">
                    <a16:creationId xmlns:a16="http://schemas.microsoft.com/office/drawing/2014/main" id="{AB93CA91-7065-4A00-831E-0F8118D29365}"/>
                  </a:ext>
                </a:extLst>
              </p:cNvPr>
              <p:cNvSpPr>
                <a:spLocks/>
              </p:cNvSpPr>
              <p:nvPr/>
            </p:nvSpPr>
            <p:spPr bwMode="auto">
              <a:xfrm>
                <a:off x="3662363" y="3962400"/>
                <a:ext cx="295275" cy="481012"/>
              </a:xfrm>
              <a:custGeom>
                <a:avLst/>
                <a:gdLst>
                  <a:gd name="T0" fmla="*/ 2 w 64"/>
                  <a:gd name="T1" fmla="*/ 81 h 104"/>
                  <a:gd name="T2" fmla="*/ 1 w 64"/>
                  <a:gd name="T3" fmla="*/ 94 h 104"/>
                  <a:gd name="T4" fmla="*/ 9 w 64"/>
                  <a:gd name="T5" fmla="*/ 103 h 104"/>
                  <a:gd name="T6" fmla="*/ 18 w 64"/>
                  <a:gd name="T7" fmla="*/ 101 h 104"/>
                  <a:gd name="T8" fmla="*/ 56 w 64"/>
                  <a:gd name="T9" fmla="*/ 45 h 104"/>
                  <a:gd name="T10" fmla="*/ 58 w 64"/>
                  <a:gd name="T11" fmla="*/ 9 h 104"/>
                  <a:gd name="T12" fmla="*/ 37 w 64"/>
                  <a:gd name="T13" fmla="*/ 6 h 104"/>
                  <a:gd name="T14" fmla="*/ 2 w 64"/>
                  <a:gd name="T15" fmla="*/ 81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04">
                    <a:moveTo>
                      <a:pt x="2" y="81"/>
                    </a:moveTo>
                    <a:cubicBezTo>
                      <a:pt x="1" y="85"/>
                      <a:pt x="0" y="90"/>
                      <a:pt x="1" y="94"/>
                    </a:cubicBezTo>
                    <a:cubicBezTo>
                      <a:pt x="1" y="98"/>
                      <a:pt x="5" y="103"/>
                      <a:pt x="9" y="103"/>
                    </a:cubicBezTo>
                    <a:cubicBezTo>
                      <a:pt x="12" y="104"/>
                      <a:pt x="15" y="102"/>
                      <a:pt x="18" y="101"/>
                    </a:cubicBezTo>
                    <a:cubicBezTo>
                      <a:pt x="38" y="89"/>
                      <a:pt x="49" y="67"/>
                      <a:pt x="56" y="45"/>
                    </a:cubicBezTo>
                    <a:cubicBezTo>
                      <a:pt x="59" y="35"/>
                      <a:pt x="64" y="19"/>
                      <a:pt x="58" y="9"/>
                    </a:cubicBezTo>
                    <a:cubicBezTo>
                      <a:pt x="53" y="0"/>
                      <a:pt x="44" y="0"/>
                      <a:pt x="37" y="6"/>
                    </a:cubicBezTo>
                    <a:cubicBezTo>
                      <a:pt x="18" y="23"/>
                      <a:pt x="8" y="58"/>
                      <a:pt x="2" y="81"/>
                    </a:cubicBezTo>
                    <a:close/>
                  </a:path>
                </a:pathLst>
              </a:custGeom>
              <a:solidFill>
                <a:srgbClr val="86BC25">
                  <a:lumMod val="50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36" name="Freeform 19">
                <a:extLst>
                  <a:ext uri="{FF2B5EF4-FFF2-40B4-BE49-F238E27FC236}">
                    <a16:creationId xmlns:a16="http://schemas.microsoft.com/office/drawing/2014/main" id="{021AE506-08C3-4FA5-82E6-AF7A88B0ADBE}"/>
                  </a:ext>
                </a:extLst>
              </p:cNvPr>
              <p:cNvSpPr>
                <a:spLocks/>
              </p:cNvSpPr>
              <p:nvPr/>
            </p:nvSpPr>
            <p:spPr bwMode="auto">
              <a:xfrm>
                <a:off x="3824288" y="4041775"/>
                <a:ext cx="82550" cy="82550"/>
              </a:xfrm>
              <a:custGeom>
                <a:avLst/>
                <a:gdLst>
                  <a:gd name="T0" fmla="*/ 11 w 18"/>
                  <a:gd name="T1" fmla="*/ 1 h 18"/>
                  <a:gd name="T2" fmla="*/ 1 w 18"/>
                  <a:gd name="T3" fmla="*/ 6 h 18"/>
                  <a:gd name="T4" fmla="*/ 6 w 18"/>
                  <a:gd name="T5" fmla="*/ 17 h 18"/>
                  <a:gd name="T6" fmla="*/ 17 w 18"/>
                  <a:gd name="T7" fmla="*/ 12 h 18"/>
                  <a:gd name="T8" fmla="*/ 11 w 18"/>
                  <a:gd name="T9" fmla="*/ 1 h 18"/>
                </a:gdLst>
                <a:ahLst/>
                <a:cxnLst>
                  <a:cxn ang="0">
                    <a:pos x="T0" y="T1"/>
                  </a:cxn>
                  <a:cxn ang="0">
                    <a:pos x="T2" y="T3"/>
                  </a:cxn>
                  <a:cxn ang="0">
                    <a:pos x="T4" y="T5"/>
                  </a:cxn>
                  <a:cxn ang="0">
                    <a:pos x="T6" y="T7"/>
                  </a:cxn>
                  <a:cxn ang="0">
                    <a:pos x="T8" y="T9"/>
                  </a:cxn>
                </a:cxnLst>
                <a:rect l="0" t="0" r="r" b="b"/>
                <a:pathLst>
                  <a:path w="18" h="18">
                    <a:moveTo>
                      <a:pt x="11" y="1"/>
                    </a:moveTo>
                    <a:cubicBezTo>
                      <a:pt x="7" y="0"/>
                      <a:pt x="2" y="2"/>
                      <a:pt x="1" y="6"/>
                    </a:cubicBezTo>
                    <a:cubicBezTo>
                      <a:pt x="0" y="11"/>
                      <a:pt x="2" y="15"/>
                      <a:pt x="6" y="17"/>
                    </a:cubicBezTo>
                    <a:cubicBezTo>
                      <a:pt x="10" y="18"/>
                      <a:pt x="15" y="16"/>
                      <a:pt x="17" y="12"/>
                    </a:cubicBezTo>
                    <a:cubicBezTo>
                      <a:pt x="18" y="7"/>
                      <a:pt x="16" y="2"/>
                      <a:pt x="11" y="1"/>
                    </a:cubicBezTo>
                    <a:close/>
                  </a:path>
                </a:pathLst>
              </a:custGeom>
              <a:solidFill>
                <a:srgbClr val="86BC25">
                  <a:lumMod val="75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37" name="Freeform 20">
                <a:extLst>
                  <a:ext uri="{FF2B5EF4-FFF2-40B4-BE49-F238E27FC236}">
                    <a16:creationId xmlns:a16="http://schemas.microsoft.com/office/drawing/2014/main" id="{D621BCF3-2737-4BB1-B7E0-C2C01C4FDAEB}"/>
                  </a:ext>
                </a:extLst>
              </p:cNvPr>
              <p:cNvSpPr>
                <a:spLocks/>
              </p:cNvSpPr>
              <p:nvPr/>
            </p:nvSpPr>
            <p:spPr bwMode="auto">
              <a:xfrm>
                <a:off x="3795713" y="4179888"/>
                <a:ext cx="46038" cy="55562"/>
              </a:xfrm>
              <a:custGeom>
                <a:avLst/>
                <a:gdLst>
                  <a:gd name="T0" fmla="*/ 9 w 10"/>
                  <a:gd name="T1" fmla="*/ 3 h 12"/>
                  <a:gd name="T2" fmla="*/ 2 w 10"/>
                  <a:gd name="T3" fmla="*/ 2 h 12"/>
                  <a:gd name="T4" fmla="*/ 1 w 10"/>
                  <a:gd name="T5" fmla="*/ 9 h 12"/>
                  <a:gd name="T6" fmla="*/ 9 w 10"/>
                  <a:gd name="T7" fmla="*/ 9 h 12"/>
                  <a:gd name="T8" fmla="*/ 9 w 10"/>
                  <a:gd name="T9" fmla="*/ 3 h 12"/>
                </a:gdLst>
                <a:ahLst/>
                <a:cxnLst>
                  <a:cxn ang="0">
                    <a:pos x="T0" y="T1"/>
                  </a:cxn>
                  <a:cxn ang="0">
                    <a:pos x="T2" y="T3"/>
                  </a:cxn>
                  <a:cxn ang="0">
                    <a:pos x="T4" y="T5"/>
                  </a:cxn>
                  <a:cxn ang="0">
                    <a:pos x="T6" y="T7"/>
                  </a:cxn>
                  <a:cxn ang="0">
                    <a:pos x="T8" y="T9"/>
                  </a:cxn>
                </a:cxnLst>
                <a:rect l="0" t="0" r="r" b="b"/>
                <a:pathLst>
                  <a:path w="10" h="12">
                    <a:moveTo>
                      <a:pt x="9" y="3"/>
                    </a:moveTo>
                    <a:cubicBezTo>
                      <a:pt x="7" y="1"/>
                      <a:pt x="4" y="0"/>
                      <a:pt x="2" y="2"/>
                    </a:cubicBezTo>
                    <a:cubicBezTo>
                      <a:pt x="0" y="4"/>
                      <a:pt x="0" y="7"/>
                      <a:pt x="1" y="9"/>
                    </a:cubicBezTo>
                    <a:cubicBezTo>
                      <a:pt x="3" y="12"/>
                      <a:pt x="7" y="11"/>
                      <a:pt x="9" y="9"/>
                    </a:cubicBezTo>
                    <a:cubicBezTo>
                      <a:pt x="10" y="7"/>
                      <a:pt x="10" y="5"/>
                      <a:pt x="9" y="3"/>
                    </a:cubicBezTo>
                    <a:close/>
                  </a:path>
                </a:pathLst>
              </a:custGeom>
              <a:solidFill>
                <a:srgbClr val="86BC25">
                  <a:lumMod val="75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38" name="Freeform 21">
                <a:extLst>
                  <a:ext uri="{FF2B5EF4-FFF2-40B4-BE49-F238E27FC236}">
                    <a16:creationId xmlns:a16="http://schemas.microsoft.com/office/drawing/2014/main" id="{AC40FBF9-2F3D-42EA-9C61-463BABBFE8B5}"/>
                  </a:ext>
                </a:extLst>
              </p:cNvPr>
              <p:cNvSpPr>
                <a:spLocks/>
              </p:cNvSpPr>
              <p:nvPr/>
            </p:nvSpPr>
            <p:spPr bwMode="auto">
              <a:xfrm>
                <a:off x="3703638" y="4252913"/>
                <a:ext cx="111125" cy="96837"/>
              </a:xfrm>
              <a:custGeom>
                <a:avLst/>
                <a:gdLst>
                  <a:gd name="T0" fmla="*/ 15 w 24"/>
                  <a:gd name="T1" fmla="*/ 3 h 21"/>
                  <a:gd name="T2" fmla="*/ 10 w 24"/>
                  <a:gd name="T3" fmla="*/ 18 h 21"/>
                  <a:gd name="T4" fmla="*/ 15 w 24"/>
                  <a:gd name="T5" fmla="*/ 3 h 21"/>
                </a:gdLst>
                <a:ahLst/>
                <a:cxnLst>
                  <a:cxn ang="0">
                    <a:pos x="T0" y="T1"/>
                  </a:cxn>
                  <a:cxn ang="0">
                    <a:pos x="T2" y="T3"/>
                  </a:cxn>
                  <a:cxn ang="0">
                    <a:pos x="T4" y="T5"/>
                  </a:cxn>
                </a:cxnLst>
                <a:rect l="0" t="0" r="r" b="b"/>
                <a:pathLst>
                  <a:path w="24" h="21">
                    <a:moveTo>
                      <a:pt x="15" y="3"/>
                    </a:moveTo>
                    <a:cubicBezTo>
                      <a:pt x="5" y="0"/>
                      <a:pt x="0" y="15"/>
                      <a:pt x="10" y="18"/>
                    </a:cubicBezTo>
                    <a:cubicBezTo>
                      <a:pt x="19" y="21"/>
                      <a:pt x="24" y="6"/>
                      <a:pt x="15" y="3"/>
                    </a:cubicBezTo>
                    <a:close/>
                  </a:path>
                </a:pathLst>
              </a:custGeom>
              <a:solidFill>
                <a:srgbClr val="86BC25">
                  <a:lumMod val="75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39" name="Freeform 22">
                <a:extLst>
                  <a:ext uri="{FF2B5EF4-FFF2-40B4-BE49-F238E27FC236}">
                    <a16:creationId xmlns:a16="http://schemas.microsoft.com/office/drawing/2014/main" id="{B971063F-7470-4CD8-ADA4-7D4C89037A2C}"/>
                  </a:ext>
                </a:extLst>
              </p:cNvPr>
              <p:cNvSpPr>
                <a:spLocks/>
              </p:cNvSpPr>
              <p:nvPr/>
            </p:nvSpPr>
            <p:spPr bwMode="auto">
              <a:xfrm>
                <a:off x="3351213" y="4475163"/>
                <a:ext cx="176213" cy="166687"/>
              </a:xfrm>
              <a:custGeom>
                <a:avLst/>
                <a:gdLst>
                  <a:gd name="T0" fmla="*/ 37 w 38"/>
                  <a:gd name="T1" fmla="*/ 27 h 36"/>
                  <a:gd name="T2" fmla="*/ 20 w 38"/>
                  <a:gd name="T3" fmla="*/ 17 h 36"/>
                  <a:gd name="T4" fmla="*/ 2 w 38"/>
                  <a:gd name="T5" fmla="*/ 1 h 36"/>
                  <a:gd name="T6" fmla="*/ 1 w 38"/>
                  <a:gd name="T7" fmla="*/ 2 h 36"/>
                  <a:gd name="T8" fmla="*/ 16 w 38"/>
                  <a:gd name="T9" fmla="*/ 25 h 36"/>
                  <a:gd name="T10" fmla="*/ 37 w 38"/>
                  <a:gd name="T11" fmla="*/ 31 h 36"/>
                  <a:gd name="T12" fmla="*/ 37 w 38"/>
                  <a:gd name="T13" fmla="*/ 27 h 36"/>
                </a:gdLst>
                <a:ahLst/>
                <a:cxnLst>
                  <a:cxn ang="0">
                    <a:pos x="T0" y="T1"/>
                  </a:cxn>
                  <a:cxn ang="0">
                    <a:pos x="T2" y="T3"/>
                  </a:cxn>
                  <a:cxn ang="0">
                    <a:pos x="T4" y="T5"/>
                  </a:cxn>
                  <a:cxn ang="0">
                    <a:pos x="T6" y="T7"/>
                  </a:cxn>
                  <a:cxn ang="0">
                    <a:pos x="T8" y="T9"/>
                  </a:cxn>
                  <a:cxn ang="0">
                    <a:pos x="T10" y="T11"/>
                  </a:cxn>
                  <a:cxn ang="0">
                    <a:pos x="T12" y="T13"/>
                  </a:cxn>
                </a:cxnLst>
                <a:rect l="0" t="0" r="r" b="b"/>
                <a:pathLst>
                  <a:path w="38" h="36">
                    <a:moveTo>
                      <a:pt x="37" y="27"/>
                    </a:moveTo>
                    <a:cubicBezTo>
                      <a:pt x="35" y="21"/>
                      <a:pt x="25" y="20"/>
                      <a:pt x="20" y="17"/>
                    </a:cubicBezTo>
                    <a:cubicBezTo>
                      <a:pt x="14" y="13"/>
                      <a:pt x="6" y="7"/>
                      <a:pt x="2" y="1"/>
                    </a:cubicBezTo>
                    <a:cubicBezTo>
                      <a:pt x="1" y="0"/>
                      <a:pt x="0" y="1"/>
                      <a:pt x="1" y="2"/>
                    </a:cubicBezTo>
                    <a:cubicBezTo>
                      <a:pt x="4" y="12"/>
                      <a:pt x="7" y="18"/>
                      <a:pt x="16" y="25"/>
                    </a:cubicBezTo>
                    <a:cubicBezTo>
                      <a:pt x="21" y="29"/>
                      <a:pt x="30" y="36"/>
                      <a:pt x="37" y="31"/>
                    </a:cubicBezTo>
                    <a:cubicBezTo>
                      <a:pt x="38" y="30"/>
                      <a:pt x="38" y="28"/>
                      <a:pt x="37" y="27"/>
                    </a:cubicBezTo>
                    <a:close/>
                  </a:path>
                </a:pathLst>
              </a:custGeom>
              <a:solidFill>
                <a:srgbClr val="255B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40" name="Freeform 23">
                <a:extLst>
                  <a:ext uri="{FF2B5EF4-FFF2-40B4-BE49-F238E27FC236}">
                    <a16:creationId xmlns:a16="http://schemas.microsoft.com/office/drawing/2014/main" id="{149C00B1-3F03-4F6B-AA99-65353CFE759B}"/>
                  </a:ext>
                </a:extLst>
              </p:cNvPr>
              <p:cNvSpPr>
                <a:spLocks/>
              </p:cNvSpPr>
              <p:nvPr/>
            </p:nvSpPr>
            <p:spPr bwMode="auto">
              <a:xfrm>
                <a:off x="996950" y="2586038"/>
                <a:ext cx="976313" cy="928687"/>
              </a:xfrm>
              <a:custGeom>
                <a:avLst/>
                <a:gdLst>
                  <a:gd name="T0" fmla="*/ 17 w 211"/>
                  <a:gd name="T1" fmla="*/ 156 h 201"/>
                  <a:gd name="T2" fmla="*/ 72 w 211"/>
                  <a:gd name="T3" fmla="*/ 198 h 201"/>
                  <a:gd name="T4" fmla="*/ 146 w 211"/>
                  <a:gd name="T5" fmla="*/ 178 h 201"/>
                  <a:gd name="T6" fmla="*/ 191 w 211"/>
                  <a:gd name="T7" fmla="*/ 115 h 201"/>
                  <a:gd name="T8" fmla="*/ 109 w 211"/>
                  <a:gd name="T9" fmla="*/ 19 h 201"/>
                  <a:gd name="T10" fmla="*/ 17 w 211"/>
                  <a:gd name="T11" fmla="*/ 156 h 201"/>
                </a:gdLst>
                <a:ahLst/>
                <a:cxnLst>
                  <a:cxn ang="0">
                    <a:pos x="T0" y="T1"/>
                  </a:cxn>
                  <a:cxn ang="0">
                    <a:pos x="T2" y="T3"/>
                  </a:cxn>
                  <a:cxn ang="0">
                    <a:pos x="T4" y="T5"/>
                  </a:cxn>
                  <a:cxn ang="0">
                    <a:pos x="T6" y="T7"/>
                  </a:cxn>
                  <a:cxn ang="0">
                    <a:pos x="T8" y="T9"/>
                  </a:cxn>
                  <a:cxn ang="0">
                    <a:pos x="T10" y="T11"/>
                  </a:cxn>
                </a:cxnLst>
                <a:rect l="0" t="0" r="r" b="b"/>
                <a:pathLst>
                  <a:path w="211" h="201">
                    <a:moveTo>
                      <a:pt x="17" y="156"/>
                    </a:moveTo>
                    <a:cubicBezTo>
                      <a:pt x="25" y="179"/>
                      <a:pt x="48" y="194"/>
                      <a:pt x="72" y="198"/>
                    </a:cubicBezTo>
                    <a:cubicBezTo>
                      <a:pt x="98" y="201"/>
                      <a:pt x="125" y="193"/>
                      <a:pt x="146" y="178"/>
                    </a:cubicBezTo>
                    <a:cubicBezTo>
                      <a:pt x="167" y="162"/>
                      <a:pt x="182" y="140"/>
                      <a:pt x="191" y="115"/>
                    </a:cubicBezTo>
                    <a:cubicBezTo>
                      <a:pt x="211" y="62"/>
                      <a:pt x="169" y="0"/>
                      <a:pt x="109" y="19"/>
                    </a:cubicBezTo>
                    <a:cubicBezTo>
                      <a:pt x="63" y="34"/>
                      <a:pt x="0" y="106"/>
                      <a:pt x="17" y="156"/>
                    </a:cubicBezTo>
                    <a:close/>
                  </a:path>
                </a:pathLst>
              </a:custGeom>
              <a:solidFill>
                <a:srgbClr val="0097A9">
                  <a:lumMod val="50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41" name="Freeform 24">
                <a:extLst>
                  <a:ext uri="{FF2B5EF4-FFF2-40B4-BE49-F238E27FC236}">
                    <a16:creationId xmlns:a16="http://schemas.microsoft.com/office/drawing/2014/main" id="{B3CC4C5E-5469-43F9-9F7C-701EDC6A3B86}"/>
                  </a:ext>
                </a:extLst>
              </p:cNvPr>
              <p:cNvSpPr>
                <a:spLocks/>
              </p:cNvSpPr>
              <p:nvPr/>
            </p:nvSpPr>
            <p:spPr bwMode="auto">
              <a:xfrm>
                <a:off x="1076325" y="2762250"/>
                <a:ext cx="609600" cy="655637"/>
              </a:xfrm>
              <a:custGeom>
                <a:avLst/>
                <a:gdLst>
                  <a:gd name="T0" fmla="*/ 18 w 132"/>
                  <a:gd name="T1" fmla="*/ 122 h 142"/>
                  <a:gd name="T2" fmla="*/ 59 w 132"/>
                  <a:gd name="T3" fmla="*/ 142 h 142"/>
                  <a:gd name="T4" fmla="*/ 105 w 132"/>
                  <a:gd name="T5" fmla="*/ 119 h 142"/>
                  <a:gd name="T6" fmla="*/ 126 w 132"/>
                  <a:gd name="T7" fmla="*/ 73 h 142"/>
                  <a:gd name="T8" fmla="*/ 60 w 132"/>
                  <a:gd name="T9" fmla="*/ 21 h 142"/>
                  <a:gd name="T10" fmla="*/ 18 w 132"/>
                  <a:gd name="T11" fmla="*/ 122 h 142"/>
                </a:gdLst>
                <a:ahLst/>
                <a:cxnLst>
                  <a:cxn ang="0">
                    <a:pos x="T0" y="T1"/>
                  </a:cxn>
                  <a:cxn ang="0">
                    <a:pos x="T2" y="T3"/>
                  </a:cxn>
                  <a:cxn ang="0">
                    <a:pos x="T4" y="T5"/>
                  </a:cxn>
                  <a:cxn ang="0">
                    <a:pos x="T6" y="T7"/>
                  </a:cxn>
                  <a:cxn ang="0">
                    <a:pos x="T8" y="T9"/>
                  </a:cxn>
                  <a:cxn ang="0">
                    <a:pos x="T10" y="T11"/>
                  </a:cxn>
                </a:cxnLst>
                <a:rect l="0" t="0" r="r" b="b"/>
                <a:pathLst>
                  <a:path w="132" h="142">
                    <a:moveTo>
                      <a:pt x="18" y="122"/>
                    </a:moveTo>
                    <a:cubicBezTo>
                      <a:pt x="26" y="136"/>
                      <a:pt x="43" y="142"/>
                      <a:pt x="59" y="142"/>
                    </a:cubicBezTo>
                    <a:cubicBezTo>
                      <a:pt x="76" y="141"/>
                      <a:pt x="93" y="132"/>
                      <a:pt x="105" y="119"/>
                    </a:cubicBezTo>
                    <a:cubicBezTo>
                      <a:pt x="116" y="106"/>
                      <a:pt x="123" y="90"/>
                      <a:pt x="126" y="73"/>
                    </a:cubicBezTo>
                    <a:cubicBezTo>
                      <a:pt x="132" y="35"/>
                      <a:pt x="97" y="0"/>
                      <a:pt x="60" y="21"/>
                    </a:cubicBezTo>
                    <a:cubicBezTo>
                      <a:pt x="32" y="36"/>
                      <a:pt x="0" y="91"/>
                      <a:pt x="18" y="122"/>
                    </a:cubicBezTo>
                    <a:close/>
                  </a:path>
                </a:pathLst>
              </a:custGeom>
              <a:solidFill>
                <a:srgbClr val="0097A9">
                  <a:lumMod val="75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42" name="Freeform 25">
                <a:extLst>
                  <a:ext uri="{FF2B5EF4-FFF2-40B4-BE49-F238E27FC236}">
                    <a16:creationId xmlns:a16="http://schemas.microsoft.com/office/drawing/2014/main" id="{77535219-97EF-4055-AB90-2A2B01B7E1A3}"/>
                  </a:ext>
                </a:extLst>
              </p:cNvPr>
              <p:cNvSpPr>
                <a:spLocks/>
              </p:cNvSpPr>
              <p:nvPr/>
            </p:nvSpPr>
            <p:spPr bwMode="auto">
              <a:xfrm>
                <a:off x="1177925" y="2955925"/>
                <a:ext cx="258763" cy="280987"/>
              </a:xfrm>
              <a:custGeom>
                <a:avLst/>
                <a:gdLst>
                  <a:gd name="T0" fmla="*/ 7 w 56"/>
                  <a:gd name="T1" fmla="*/ 52 h 61"/>
                  <a:gd name="T2" fmla="*/ 25 w 56"/>
                  <a:gd name="T3" fmla="*/ 61 h 61"/>
                  <a:gd name="T4" fmla="*/ 44 w 56"/>
                  <a:gd name="T5" fmla="*/ 51 h 61"/>
                  <a:gd name="T6" fmla="*/ 54 w 56"/>
                  <a:gd name="T7" fmla="*/ 31 h 61"/>
                  <a:gd name="T8" fmla="*/ 25 w 56"/>
                  <a:gd name="T9" fmla="*/ 8 h 61"/>
                  <a:gd name="T10" fmla="*/ 7 w 56"/>
                  <a:gd name="T11" fmla="*/ 52 h 61"/>
                </a:gdLst>
                <a:ahLst/>
                <a:cxnLst>
                  <a:cxn ang="0">
                    <a:pos x="T0" y="T1"/>
                  </a:cxn>
                  <a:cxn ang="0">
                    <a:pos x="T2" y="T3"/>
                  </a:cxn>
                  <a:cxn ang="0">
                    <a:pos x="T4" y="T5"/>
                  </a:cxn>
                  <a:cxn ang="0">
                    <a:pos x="T6" y="T7"/>
                  </a:cxn>
                  <a:cxn ang="0">
                    <a:pos x="T8" y="T9"/>
                  </a:cxn>
                  <a:cxn ang="0">
                    <a:pos x="T10" y="T11"/>
                  </a:cxn>
                </a:cxnLst>
                <a:rect l="0" t="0" r="r" b="b"/>
                <a:pathLst>
                  <a:path w="56" h="61">
                    <a:moveTo>
                      <a:pt x="7" y="52"/>
                    </a:moveTo>
                    <a:cubicBezTo>
                      <a:pt x="10" y="58"/>
                      <a:pt x="18" y="61"/>
                      <a:pt x="25" y="61"/>
                    </a:cubicBezTo>
                    <a:cubicBezTo>
                      <a:pt x="32" y="60"/>
                      <a:pt x="39" y="56"/>
                      <a:pt x="44" y="51"/>
                    </a:cubicBezTo>
                    <a:cubicBezTo>
                      <a:pt x="49" y="45"/>
                      <a:pt x="52" y="38"/>
                      <a:pt x="54" y="31"/>
                    </a:cubicBezTo>
                    <a:cubicBezTo>
                      <a:pt x="56" y="15"/>
                      <a:pt x="41" y="0"/>
                      <a:pt x="25" y="8"/>
                    </a:cubicBezTo>
                    <a:cubicBezTo>
                      <a:pt x="13" y="15"/>
                      <a:pt x="0" y="39"/>
                      <a:pt x="7" y="52"/>
                    </a:cubicBezTo>
                    <a:close/>
                  </a:path>
                </a:pathLst>
              </a:custGeom>
              <a:solidFill>
                <a:srgbClr val="0097A9"/>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43" name="Freeform 26">
                <a:extLst>
                  <a:ext uri="{FF2B5EF4-FFF2-40B4-BE49-F238E27FC236}">
                    <a16:creationId xmlns:a16="http://schemas.microsoft.com/office/drawing/2014/main" id="{6901BACD-D175-422C-80BD-8378DCF49F3B}"/>
                  </a:ext>
                </a:extLst>
              </p:cNvPr>
              <p:cNvSpPr>
                <a:spLocks/>
              </p:cNvSpPr>
              <p:nvPr/>
            </p:nvSpPr>
            <p:spPr bwMode="auto">
              <a:xfrm>
                <a:off x="641350" y="1695451"/>
                <a:ext cx="2641600" cy="3556000"/>
              </a:xfrm>
              <a:custGeom>
                <a:avLst/>
                <a:gdLst>
                  <a:gd name="T0" fmla="*/ 523 w 571"/>
                  <a:gd name="T1" fmla="*/ 542 h 770"/>
                  <a:gd name="T2" fmla="*/ 411 w 571"/>
                  <a:gd name="T3" fmla="*/ 579 h 770"/>
                  <a:gd name="T4" fmla="*/ 279 w 571"/>
                  <a:gd name="T5" fmla="*/ 561 h 770"/>
                  <a:gd name="T6" fmla="*/ 69 w 571"/>
                  <a:gd name="T7" fmla="*/ 770 h 770"/>
                  <a:gd name="T8" fmla="*/ 0 w 571"/>
                  <a:gd name="T9" fmla="*/ 738 h 770"/>
                  <a:gd name="T10" fmla="*/ 6 w 571"/>
                  <a:gd name="T11" fmla="*/ 623 h 770"/>
                  <a:gd name="T12" fmla="*/ 98 w 571"/>
                  <a:gd name="T13" fmla="*/ 584 h 770"/>
                  <a:gd name="T14" fmla="*/ 127 w 571"/>
                  <a:gd name="T15" fmla="*/ 459 h 770"/>
                  <a:gd name="T16" fmla="*/ 293 w 571"/>
                  <a:gd name="T17" fmla="*/ 408 h 770"/>
                  <a:gd name="T18" fmla="*/ 320 w 571"/>
                  <a:gd name="T19" fmla="*/ 319 h 770"/>
                  <a:gd name="T20" fmla="*/ 378 w 571"/>
                  <a:gd name="T21" fmla="*/ 309 h 770"/>
                  <a:gd name="T22" fmla="*/ 395 w 571"/>
                  <a:gd name="T23" fmla="*/ 264 h 770"/>
                  <a:gd name="T24" fmla="*/ 351 w 571"/>
                  <a:gd name="T25" fmla="*/ 70 h 770"/>
                  <a:gd name="T26" fmla="*/ 288 w 571"/>
                  <a:gd name="T27" fmla="*/ 8 h 770"/>
                  <a:gd name="T28" fmla="*/ 409 w 571"/>
                  <a:gd name="T29" fmla="*/ 2 h 770"/>
                  <a:gd name="T30" fmla="*/ 527 w 571"/>
                  <a:gd name="T31" fmla="*/ 289 h 770"/>
                  <a:gd name="T32" fmla="*/ 459 w 571"/>
                  <a:gd name="T33" fmla="*/ 341 h 770"/>
                  <a:gd name="T34" fmla="*/ 531 w 571"/>
                  <a:gd name="T35" fmla="*/ 389 h 770"/>
                  <a:gd name="T36" fmla="*/ 558 w 571"/>
                  <a:gd name="T37" fmla="*/ 433 h 770"/>
                  <a:gd name="T38" fmla="*/ 523 w 571"/>
                  <a:gd name="T39" fmla="*/ 542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1" h="770">
                    <a:moveTo>
                      <a:pt x="523" y="542"/>
                    </a:moveTo>
                    <a:cubicBezTo>
                      <a:pt x="493" y="569"/>
                      <a:pt x="451" y="579"/>
                      <a:pt x="411" y="579"/>
                    </a:cubicBezTo>
                    <a:cubicBezTo>
                      <a:pt x="370" y="579"/>
                      <a:pt x="318" y="573"/>
                      <a:pt x="279" y="561"/>
                    </a:cubicBezTo>
                    <a:cubicBezTo>
                      <a:pt x="199" y="614"/>
                      <a:pt x="119" y="688"/>
                      <a:pt x="69" y="770"/>
                    </a:cubicBezTo>
                    <a:cubicBezTo>
                      <a:pt x="43" y="768"/>
                      <a:pt x="19" y="756"/>
                      <a:pt x="0" y="738"/>
                    </a:cubicBezTo>
                    <a:cubicBezTo>
                      <a:pt x="3" y="700"/>
                      <a:pt x="4" y="661"/>
                      <a:pt x="6" y="623"/>
                    </a:cubicBezTo>
                    <a:cubicBezTo>
                      <a:pt x="39" y="616"/>
                      <a:pt x="72" y="605"/>
                      <a:pt x="98" y="584"/>
                    </a:cubicBezTo>
                    <a:cubicBezTo>
                      <a:pt x="134" y="554"/>
                      <a:pt x="153" y="498"/>
                      <a:pt x="127" y="459"/>
                    </a:cubicBezTo>
                    <a:cubicBezTo>
                      <a:pt x="186" y="459"/>
                      <a:pt x="249" y="448"/>
                      <a:pt x="293" y="408"/>
                    </a:cubicBezTo>
                    <a:cubicBezTo>
                      <a:pt x="318" y="386"/>
                      <a:pt x="336" y="349"/>
                      <a:pt x="320" y="319"/>
                    </a:cubicBezTo>
                    <a:cubicBezTo>
                      <a:pt x="340" y="321"/>
                      <a:pt x="363" y="322"/>
                      <a:pt x="378" y="309"/>
                    </a:cubicBezTo>
                    <a:cubicBezTo>
                      <a:pt x="390" y="298"/>
                      <a:pt x="393" y="280"/>
                      <a:pt x="395" y="264"/>
                    </a:cubicBezTo>
                    <a:cubicBezTo>
                      <a:pt x="401" y="197"/>
                      <a:pt x="385" y="128"/>
                      <a:pt x="351" y="70"/>
                    </a:cubicBezTo>
                    <a:cubicBezTo>
                      <a:pt x="336" y="45"/>
                      <a:pt x="315" y="20"/>
                      <a:pt x="288" y="8"/>
                    </a:cubicBezTo>
                    <a:cubicBezTo>
                      <a:pt x="326" y="0"/>
                      <a:pt x="374" y="0"/>
                      <a:pt x="409" y="2"/>
                    </a:cubicBezTo>
                    <a:cubicBezTo>
                      <a:pt x="473" y="81"/>
                      <a:pt x="515" y="188"/>
                      <a:pt x="527" y="289"/>
                    </a:cubicBezTo>
                    <a:cubicBezTo>
                      <a:pt x="504" y="303"/>
                      <a:pt x="482" y="326"/>
                      <a:pt x="459" y="341"/>
                    </a:cubicBezTo>
                    <a:cubicBezTo>
                      <a:pt x="486" y="351"/>
                      <a:pt x="511" y="368"/>
                      <a:pt x="531" y="389"/>
                    </a:cubicBezTo>
                    <a:cubicBezTo>
                      <a:pt x="543" y="402"/>
                      <a:pt x="553" y="417"/>
                      <a:pt x="558" y="433"/>
                    </a:cubicBezTo>
                    <a:cubicBezTo>
                      <a:pt x="571" y="472"/>
                      <a:pt x="554" y="516"/>
                      <a:pt x="523" y="542"/>
                    </a:cubicBezTo>
                    <a:close/>
                  </a:path>
                </a:pathLst>
              </a:custGeom>
              <a:solidFill>
                <a:srgbClr val="ED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44" name="Freeform 27">
                <a:extLst>
                  <a:ext uri="{FF2B5EF4-FFF2-40B4-BE49-F238E27FC236}">
                    <a16:creationId xmlns:a16="http://schemas.microsoft.com/office/drawing/2014/main" id="{BB8439DC-6A58-4DD4-9D15-B54D4CB156D4}"/>
                  </a:ext>
                </a:extLst>
              </p:cNvPr>
              <p:cNvSpPr>
                <a:spLocks/>
              </p:cNvSpPr>
              <p:nvPr/>
            </p:nvSpPr>
            <p:spPr bwMode="auto">
              <a:xfrm>
                <a:off x="706438" y="3902075"/>
                <a:ext cx="230188" cy="198437"/>
              </a:xfrm>
              <a:custGeom>
                <a:avLst/>
                <a:gdLst>
                  <a:gd name="T0" fmla="*/ 45 w 50"/>
                  <a:gd name="T1" fmla="*/ 24 h 43"/>
                  <a:gd name="T2" fmla="*/ 33 w 50"/>
                  <a:gd name="T3" fmla="*/ 16 h 43"/>
                  <a:gd name="T4" fmla="*/ 0 w 50"/>
                  <a:gd name="T5" fmla="*/ 0 h 43"/>
                  <a:gd name="T6" fmla="*/ 4 w 50"/>
                  <a:gd name="T7" fmla="*/ 8 h 43"/>
                  <a:gd name="T8" fmla="*/ 20 w 50"/>
                  <a:gd name="T9" fmla="*/ 29 h 43"/>
                  <a:gd name="T10" fmla="*/ 32 w 50"/>
                  <a:gd name="T11" fmla="*/ 41 h 43"/>
                  <a:gd name="T12" fmla="*/ 48 w 50"/>
                  <a:gd name="T13" fmla="*/ 37 h 43"/>
                  <a:gd name="T14" fmla="*/ 45 w 50"/>
                  <a:gd name="T15" fmla="*/ 24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3">
                    <a:moveTo>
                      <a:pt x="45" y="24"/>
                    </a:moveTo>
                    <a:cubicBezTo>
                      <a:pt x="42" y="20"/>
                      <a:pt x="38" y="18"/>
                      <a:pt x="33" y="16"/>
                    </a:cubicBezTo>
                    <a:cubicBezTo>
                      <a:pt x="22" y="11"/>
                      <a:pt x="11" y="6"/>
                      <a:pt x="0" y="0"/>
                    </a:cubicBezTo>
                    <a:cubicBezTo>
                      <a:pt x="4" y="8"/>
                      <a:pt x="4" y="8"/>
                      <a:pt x="4" y="8"/>
                    </a:cubicBezTo>
                    <a:cubicBezTo>
                      <a:pt x="9" y="15"/>
                      <a:pt x="15" y="22"/>
                      <a:pt x="20" y="29"/>
                    </a:cubicBezTo>
                    <a:cubicBezTo>
                      <a:pt x="23" y="34"/>
                      <a:pt x="27" y="38"/>
                      <a:pt x="32" y="41"/>
                    </a:cubicBezTo>
                    <a:cubicBezTo>
                      <a:pt x="38" y="43"/>
                      <a:pt x="45" y="42"/>
                      <a:pt x="48" y="37"/>
                    </a:cubicBezTo>
                    <a:cubicBezTo>
                      <a:pt x="50" y="33"/>
                      <a:pt x="48" y="27"/>
                      <a:pt x="45" y="24"/>
                    </a:cubicBezTo>
                    <a:close/>
                  </a:path>
                </a:pathLst>
              </a:custGeom>
              <a:solidFill>
                <a:srgbClr val="005587"/>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45" name="Freeform 28">
                <a:extLst>
                  <a:ext uri="{FF2B5EF4-FFF2-40B4-BE49-F238E27FC236}">
                    <a16:creationId xmlns:a16="http://schemas.microsoft.com/office/drawing/2014/main" id="{9FB8EC65-FB41-4220-803C-C83603AEA132}"/>
                  </a:ext>
                </a:extLst>
              </p:cNvPr>
              <p:cNvSpPr>
                <a:spLocks/>
              </p:cNvSpPr>
              <p:nvPr/>
            </p:nvSpPr>
            <p:spPr bwMode="auto">
              <a:xfrm>
                <a:off x="2860675" y="2881313"/>
                <a:ext cx="166688" cy="171450"/>
              </a:xfrm>
              <a:custGeom>
                <a:avLst/>
                <a:gdLst>
                  <a:gd name="T0" fmla="*/ 33 w 36"/>
                  <a:gd name="T1" fmla="*/ 23 h 37"/>
                  <a:gd name="T2" fmla="*/ 13 w 36"/>
                  <a:gd name="T3" fmla="*/ 34 h 37"/>
                  <a:gd name="T4" fmla="*/ 2 w 36"/>
                  <a:gd name="T5" fmla="*/ 13 h 37"/>
                  <a:gd name="T6" fmla="*/ 23 w 36"/>
                  <a:gd name="T7" fmla="*/ 3 h 37"/>
                  <a:gd name="T8" fmla="*/ 33 w 36"/>
                  <a:gd name="T9" fmla="*/ 23 h 37"/>
                </a:gdLst>
                <a:ahLst/>
                <a:cxnLst>
                  <a:cxn ang="0">
                    <a:pos x="T0" y="T1"/>
                  </a:cxn>
                  <a:cxn ang="0">
                    <a:pos x="T2" y="T3"/>
                  </a:cxn>
                  <a:cxn ang="0">
                    <a:pos x="T4" y="T5"/>
                  </a:cxn>
                  <a:cxn ang="0">
                    <a:pos x="T6" y="T7"/>
                  </a:cxn>
                  <a:cxn ang="0">
                    <a:pos x="T8" y="T9"/>
                  </a:cxn>
                </a:cxnLst>
                <a:rect l="0" t="0" r="r" b="b"/>
                <a:pathLst>
                  <a:path w="36" h="37">
                    <a:moveTo>
                      <a:pt x="33" y="23"/>
                    </a:moveTo>
                    <a:cubicBezTo>
                      <a:pt x="31" y="32"/>
                      <a:pt x="21" y="37"/>
                      <a:pt x="13" y="34"/>
                    </a:cubicBezTo>
                    <a:cubicBezTo>
                      <a:pt x="4" y="31"/>
                      <a:pt x="0" y="22"/>
                      <a:pt x="2" y="13"/>
                    </a:cubicBezTo>
                    <a:cubicBezTo>
                      <a:pt x="5" y="5"/>
                      <a:pt x="14" y="0"/>
                      <a:pt x="23" y="3"/>
                    </a:cubicBezTo>
                    <a:cubicBezTo>
                      <a:pt x="31" y="6"/>
                      <a:pt x="36" y="15"/>
                      <a:pt x="33" y="23"/>
                    </a:cubicBezTo>
                    <a:close/>
                  </a:path>
                </a:pathLst>
              </a:custGeom>
              <a:solidFill>
                <a:srgbClr val="B5B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46" name="Freeform 29">
                <a:extLst>
                  <a:ext uri="{FF2B5EF4-FFF2-40B4-BE49-F238E27FC236}">
                    <a16:creationId xmlns:a16="http://schemas.microsoft.com/office/drawing/2014/main" id="{3AAF31E6-AB62-447F-936A-51023CFDCC09}"/>
                  </a:ext>
                </a:extLst>
              </p:cNvPr>
              <p:cNvSpPr>
                <a:spLocks/>
              </p:cNvSpPr>
              <p:nvPr/>
            </p:nvSpPr>
            <p:spPr bwMode="auto">
              <a:xfrm>
                <a:off x="2898775" y="2919413"/>
                <a:ext cx="92075" cy="96837"/>
              </a:xfrm>
              <a:custGeom>
                <a:avLst/>
                <a:gdLst>
                  <a:gd name="T0" fmla="*/ 19 w 20"/>
                  <a:gd name="T1" fmla="*/ 13 h 21"/>
                  <a:gd name="T2" fmla="*/ 7 w 20"/>
                  <a:gd name="T3" fmla="*/ 19 h 21"/>
                  <a:gd name="T4" fmla="*/ 1 w 20"/>
                  <a:gd name="T5" fmla="*/ 8 h 21"/>
                  <a:gd name="T6" fmla="*/ 13 w 20"/>
                  <a:gd name="T7" fmla="*/ 2 h 21"/>
                  <a:gd name="T8" fmla="*/ 19 w 20"/>
                  <a:gd name="T9" fmla="*/ 13 h 21"/>
                </a:gdLst>
                <a:ahLst/>
                <a:cxnLst>
                  <a:cxn ang="0">
                    <a:pos x="T0" y="T1"/>
                  </a:cxn>
                  <a:cxn ang="0">
                    <a:pos x="T2" y="T3"/>
                  </a:cxn>
                  <a:cxn ang="0">
                    <a:pos x="T4" y="T5"/>
                  </a:cxn>
                  <a:cxn ang="0">
                    <a:pos x="T6" y="T7"/>
                  </a:cxn>
                  <a:cxn ang="0">
                    <a:pos x="T8" y="T9"/>
                  </a:cxn>
                </a:cxnLst>
                <a:rect l="0" t="0" r="r" b="b"/>
                <a:pathLst>
                  <a:path w="20" h="21">
                    <a:moveTo>
                      <a:pt x="19" y="13"/>
                    </a:moveTo>
                    <a:cubicBezTo>
                      <a:pt x="17" y="18"/>
                      <a:pt x="12" y="21"/>
                      <a:pt x="7" y="19"/>
                    </a:cubicBezTo>
                    <a:cubicBezTo>
                      <a:pt x="2" y="18"/>
                      <a:pt x="0" y="12"/>
                      <a:pt x="1" y="8"/>
                    </a:cubicBezTo>
                    <a:cubicBezTo>
                      <a:pt x="3" y="3"/>
                      <a:pt x="8" y="0"/>
                      <a:pt x="13" y="2"/>
                    </a:cubicBezTo>
                    <a:cubicBezTo>
                      <a:pt x="17" y="3"/>
                      <a:pt x="20" y="8"/>
                      <a:pt x="19" y="13"/>
                    </a:cubicBez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47" name="Freeform 30">
                <a:extLst>
                  <a:ext uri="{FF2B5EF4-FFF2-40B4-BE49-F238E27FC236}">
                    <a16:creationId xmlns:a16="http://schemas.microsoft.com/office/drawing/2014/main" id="{92767117-EA0A-4629-9484-3C2881EF875E}"/>
                  </a:ext>
                </a:extLst>
              </p:cNvPr>
              <p:cNvSpPr>
                <a:spLocks/>
              </p:cNvSpPr>
              <p:nvPr/>
            </p:nvSpPr>
            <p:spPr bwMode="auto">
              <a:xfrm>
                <a:off x="3370263" y="3048000"/>
                <a:ext cx="166688" cy="171450"/>
              </a:xfrm>
              <a:custGeom>
                <a:avLst/>
                <a:gdLst>
                  <a:gd name="T0" fmla="*/ 34 w 36"/>
                  <a:gd name="T1" fmla="*/ 23 h 37"/>
                  <a:gd name="T2" fmla="*/ 13 w 36"/>
                  <a:gd name="T3" fmla="*/ 34 h 37"/>
                  <a:gd name="T4" fmla="*/ 3 w 36"/>
                  <a:gd name="T5" fmla="*/ 13 h 37"/>
                  <a:gd name="T6" fmla="*/ 23 w 36"/>
                  <a:gd name="T7" fmla="*/ 3 h 37"/>
                  <a:gd name="T8" fmla="*/ 34 w 36"/>
                  <a:gd name="T9" fmla="*/ 23 h 37"/>
                </a:gdLst>
                <a:ahLst/>
                <a:cxnLst>
                  <a:cxn ang="0">
                    <a:pos x="T0" y="T1"/>
                  </a:cxn>
                  <a:cxn ang="0">
                    <a:pos x="T2" y="T3"/>
                  </a:cxn>
                  <a:cxn ang="0">
                    <a:pos x="T4" y="T5"/>
                  </a:cxn>
                  <a:cxn ang="0">
                    <a:pos x="T6" y="T7"/>
                  </a:cxn>
                  <a:cxn ang="0">
                    <a:pos x="T8" y="T9"/>
                  </a:cxn>
                </a:cxnLst>
                <a:rect l="0" t="0" r="r" b="b"/>
                <a:pathLst>
                  <a:path w="36" h="37">
                    <a:moveTo>
                      <a:pt x="34" y="23"/>
                    </a:moveTo>
                    <a:cubicBezTo>
                      <a:pt x="31" y="32"/>
                      <a:pt x="22" y="37"/>
                      <a:pt x="13" y="34"/>
                    </a:cubicBezTo>
                    <a:cubicBezTo>
                      <a:pt x="5" y="31"/>
                      <a:pt x="0" y="22"/>
                      <a:pt x="3" y="13"/>
                    </a:cubicBezTo>
                    <a:cubicBezTo>
                      <a:pt x="6" y="5"/>
                      <a:pt x="15" y="0"/>
                      <a:pt x="23" y="3"/>
                    </a:cubicBezTo>
                    <a:cubicBezTo>
                      <a:pt x="32" y="6"/>
                      <a:pt x="36" y="15"/>
                      <a:pt x="34" y="23"/>
                    </a:cubicBezTo>
                    <a:close/>
                  </a:path>
                </a:pathLst>
              </a:custGeom>
              <a:solidFill>
                <a:srgbClr val="B5B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48" name="Freeform 31">
                <a:extLst>
                  <a:ext uri="{FF2B5EF4-FFF2-40B4-BE49-F238E27FC236}">
                    <a16:creationId xmlns:a16="http://schemas.microsoft.com/office/drawing/2014/main" id="{8E906C99-379E-4F3A-93B0-8ACEA99A1F4C}"/>
                  </a:ext>
                </a:extLst>
              </p:cNvPr>
              <p:cNvSpPr>
                <a:spLocks/>
              </p:cNvSpPr>
              <p:nvPr/>
            </p:nvSpPr>
            <p:spPr bwMode="auto">
              <a:xfrm>
                <a:off x="3406775" y="3084513"/>
                <a:ext cx="93663" cy="98425"/>
              </a:xfrm>
              <a:custGeom>
                <a:avLst/>
                <a:gdLst>
                  <a:gd name="T0" fmla="*/ 19 w 20"/>
                  <a:gd name="T1" fmla="*/ 13 h 21"/>
                  <a:gd name="T2" fmla="*/ 7 w 20"/>
                  <a:gd name="T3" fmla="*/ 19 h 21"/>
                  <a:gd name="T4" fmla="*/ 2 w 20"/>
                  <a:gd name="T5" fmla="*/ 8 h 21"/>
                  <a:gd name="T6" fmla="*/ 13 w 20"/>
                  <a:gd name="T7" fmla="*/ 2 h 21"/>
                  <a:gd name="T8" fmla="*/ 19 w 20"/>
                  <a:gd name="T9" fmla="*/ 13 h 21"/>
                </a:gdLst>
                <a:ahLst/>
                <a:cxnLst>
                  <a:cxn ang="0">
                    <a:pos x="T0" y="T1"/>
                  </a:cxn>
                  <a:cxn ang="0">
                    <a:pos x="T2" y="T3"/>
                  </a:cxn>
                  <a:cxn ang="0">
                    <a:pos x="T4" y="T5"/>
                  </a:cxn>
                  <a:cxn ang="0">
                    <a:pos x="T6" y="T7"/>
                  </a:cxn>
                  <a:cxn ang="0">
                    <a:pos x="T8" y="T9"/>
                  </a:cxn>
                </a:cxnLst>
                <a:rect l="0" t="0" r="r" b="b"/>
                <a:pathLst>
                  <a:path w="20" h="21">
                    <a:moveTo>
                      <a:pt x="19" y="13"/>
                    </a:moveTo>
                    <a:cubicBezTo>
                      <a:pt x="17" y="18"/>
                      <a:pt x="12" y="21"/>
                      <a:pt x="7" y="19"/>
                    </a:cubicBezTo>
                    <a:cubicBezTo>
                      <a:pt x="3" y="18"/>
                      <a:pt x="0" y="12"/>
                      <a:pt x="2" y="8"/>
                    </a:cubicBezTo>
                    <a:cubicBezTo>
                      <a:pt x="3" y="3"/>
                      <a:pt x="8" y="0"/>
                      <a:pt x="13" y="2"/>
                    </a:cubicBezTo>
                    <a:cubicBezTo>
                      <a:pt x="18" y="3"/>
                      <a:pt x="20" y="8"/>
                      <a:pt x="19" y="13"/>
                    </a:cubicBez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49" name="Freeform 32">
                <a:extLst>
                  <a:ext uri="{FF2B5EF4-FFF2-40B4-BE49-F238E27FC236}">
                    <a16:creationId xmlns:a16="http://schemas.microsoft.com/office/drawing/2014/main" id="{A9172B19-A37D-46AC-B7DF-9324238510A6}"/>
                  </a:ext>
                </a:extLst>
              </p:cNvPr>
              <p:cNvSpPr>
                <a:spLocks/>
              </p:cNvSpPr>
              <p:nvPr/>
            </p:nvSpPr>
            <p:spPr bwMode="auto">
              <a:xfrm>
                <a:off x="3208338" y="2120900"/>
                <a:ext cx="166688" cy="169862"/>
              </a:xfrm>
              <a:custGeom>
                <a:avLst/>
                <a:gdLst>
                  <a:gd name="T0" fmla="*/ 33 w 36"/>
                  <a:gd name="T1" fmla="*/ 23 h 37"/>
                  <a:gd name="T2" fmla="*/ 13 w 36"/>
                  <a:gd name="T3" fmla="*/ 34 h 37"/>
                  <a:gd name="T4" fmla="*/ 2 w 36"/>
                  <a:gd name="T5" fmla="*/ 13 h 37"/>
                  <a:gd name="T6" fmla="*/ 23 w 36"/>
                  <a:gd name="T7" fmla="*/ 3 h 37"/>
                  <a:gd name="T8" fmla="*/ 33 w 36"/>
                  <a:gd name="T9" fmla="*/ 23 h 37"/>
                </a:gdLst>
                <a:ahLst/>
                <a:cxnLst>
                  <a:cxn ang="0">
                    <a:pos x="T0" y="T1"/>
                  </a:cxn>
                  <a:cxn ang="0">
                    <a:pos x="T2" y="T3"/>
                  </a:cxn>
                  <a:cxn ang="0">
                    <a:pos x="T4" y="T5"/>
                  </a:cxn>
                  <a:cxn ang="0">
                    <a:pos x="T6" y="T7"/>
                  </a:cxn>
                  <a:cxn ang="0">
                    <a:pos x="T8" y="T9"/>
                  </a:cxn>
                </a:cxnLst>
                <a:rect l="0" t="0" r="r" b="b"/>
                <a:pathLst>
                  <a:path w="36" h="37">
                    <a:moveTo>
                      <a:pt x="33" y="23"/>
                    </a:moveTo>
                    <a:cubicBezTo>
                      <a:pt x="31" y="32"/>
                      <a:pt x="21" y="37"/>
                      <a:pt x="13" y="34"/>
                    </a:cubicBezTo>
                    <a:cubicBezTo>
                      <a:pt x="4" y="31"/>
                      <a:pt x="0" y="22"/>
                      <a:pt x="2" y="13"/>
                    </a:cubicBezTo>
                    <a:cubicBezTo>
                      <a:pt x="5" y="5"/>
                      <a:pt x="14" y="0"/>
                      <a:pt x="23" y="3"/>
                    </a:cubicBezTo>
                    <a:cubicBezTo>
                      <a:pt x="31" y="6"/>
                      <a:pt x="36" y="15"/>
                      <a:pt x="33" y="23"/>
                    </a:cubicBezTo>
                    <a:close/>
                  </a:path>
                </a:pathLst>
              </a:custGeom>
              <a:solidFill>
                <a:srgbClr val="B5B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50" name="Freeform 33">
                <a:extLst>
                  <a:ext uri="{FF2B5EF4-FFF2-40B4-BE49-F238E27FC236}">
                    <a16:creationId xmlns:a16="http://schemas.microsoft.com/office/drawing/2014/main" id="{659C08B6-2333-4987-B416-76FF15C2CB53}"/>
                  </a:ext>
                </a:extLst>
              </p:cNvPr>
              <p:cNvSpPr>
                <a:spLocks/>
              </p:cNvSpPr>
              <p:nvPr/>
            </p:nvSpPr>
            <p:spPr bwMode="auto">
              <a:xfrm>
                <a:off x="3244850" y="2157413"/>
                <a:ext cx="93663" cy="96837"/>
              </a:xfrm>
              <a:custGeom>
                <a:avLst/>
                <a:gdLst>
                  <a:gd name="T0" fmla="*/ 19 w 20"/>
                  <a:gd name="T1" fmla="*/ 13 h 21"/>
                  <a:gd name="T2" fmla="*/ 7 w 20"/>
                  <a:gd name="T3" fmla="*/ 19 h 21"/>
                  <a:gd name="T4" fmla="*/ 1 w 20"/>
                  <a:gd name="T5" fmla="*/ 8 h 21"/>
                  <a:gd name="T6" fmla="*/ 13 w 20"/>
                  <a:gd name="T7" fmla="*/ 2 h 21"/>
                  <a:gd name="T8" fmla="*/ 19 w 20"/>
                  <a:gd name="T9" fmla="*/ 13 h 21"/>
                </a:gdLst>
                <a:ahLst/>
                <a:cxnLst>
                  <a:cxn ang="0">
                    <a:pos x="T0" y="T1"/>
                  </a:cxn>
                  <a:cxn ang="0">
                    <a:pos x="T2" y="T3"/>
                  </a:cxn>
                  <a:cxn ang="0">
                    <a:pos x="T4" y="T5"/>
                  </a:cxn>
                  <a:cxn ang="0">
                    <a:pos x="T6" y="T7"/>
                  </a:cxn>
                  <a:cxn ang="0">
                    <a:pos x="T8" y="T9"/>
                  </a:cxn>
                </a:cxnLst>
                <a:rect l="0" t="0" r="r" b="b"/>
                <a:pathLst>
                  <a:path w="20" h="21">
                    <a:moveTo>
                      <a:pt x="19" y="13"/>
                    </a:moveTo>
                    <a:cubicBezTo>
                      <a:pt x="17" y="18"/>
                      <a:pt x="12" y="21"/>
                      <a:pt x="7" y="19"/>
                    </a:cubicBezTo>
                    <a:cubicBezTo>
                      <a:pt x="2" y="17"/>
                      <a:pt x="0" y="12"/>
                      <a:pt x="1" y="8"/>
                    </a:cubicBezTo>
                    <a:cubicBezTo>
                      <a:pt x="3" y="3"/>
                      <a:pt x="8" y="0"/>
                      <a:pt x="13" y="2"/>
                    </a:cubicBezTo>
                    <a:cubicBezTo>
                      <a:pt x="17" y="3"/>
                      <a:pt x="20" y="8"/>
                      <a:pt x="19" y="13"/>
                    </a:cubicBez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51" name="Freeform 34">
                <a:extLst>
                  <a:ext uri="{FF2B5EF4-FFF2-40B4-BE49-F238E27FC236}">
                    <a16:creationId xmlns:a16="http://schemas.microsoft.com/office/drawing/2014/main" id="{71F36FBC-5905-410F-9C49-ED095F9E98F8}"/>
                  </a:ext>
                </a:extLst>
              </p:cNvPr>
              <p:cNvSpPr>
                <a:spLocks/>
              </p:cNvSpPr>
              <p:nvPr/>
            </p:nvSpPr>
            <p:spPr bwMode="auto">
              <a:xfrm>
                <a:off x="2389188" y="1731963"/>
                <a:ext cx="166688" cy="166687"/>
              </a:xfrm>
              <a:custGeom>
                <a:avLst/>
                <a:gdLst>
                  <a:gd name="T0" fmla="*/ 34 w 36"/>
                  <a:gd name="T1" fmla="*/ 23 h 36"/>
                  <a:gd name="T2" fmla="*/ 13 w 36"/>
                  <a:gd name="T3" fmla="*/ 33 h 36"/>
                  <a:gd name="T4" fmla="*/ 3 w 36"/>
                  <a:gd name="T5" fmla="*/ 13 h 36"/>
                  <a:gd name="T6" fmla="*/ 23 w 36"/>
                  <a:gd name="T7" fmla="*/ 3 h 36"/>
                  <a:gd name="T8" fmla="*/ 34 w 36"/>
                  <a:gd name="T9" fmla="*/ 23 h 36"/>
                </a:gdLst>
                <a:ahLst/>
                <a:cxnLst>
                  <a:cxn ang="0">
                    <a:pos x="T0" y="T1"/>
                  </a:cxn>
                  <a:cxn ang="0">
                    <a:pos x="T2" y="T3"/>
                  </a:cxn>
                  <a:cxn ang="0">
                    <a:pos x="T4" y="T5"/>
                  </a:cxn>
                  <a:cxn ang="0">
                    <a:pos x="T6" y="T7"/>
                  </a:cxn>
                  <a:cxn ang="0">
                    <a:pos x="T8" y="T9"/>
                  </a:cxn>
                </a:cxnLst>
                <a:rect l="0" t="0" r="r" b="b"/>
                <a:pathLst>
                  <a:path w="36" h="36">
                    <a:moveTo>
                      <a:pt x="34" y="23"/>
                    </a:moveTo>
                    <a:cubicBezTo>
                      <a:pt x="31" y="32"/>
                      <a:pt x="22" y="36"/>
                      <a:pt x="13" y="33"/>
                    </a:cubicBezTo>
                    <a:cubicBezTo>
                      <a:pt x="5" y="31"/>
                      <a:pt x="0" y="21"/>
                      <a:pt x="3" y="13"/>
                    </a:cubicBezTo>
                    <a:cubicBezTo>
                      <a:pt x="5" y="4"/>
                      <a:pt x="15" y="0"/>
                      <a:pt x="23" y="3"/>
                    </a:cubicBezTo>
                    <a:cubicBezTo>
                      <a:pt x="32" y="5"/>
                      <a:pt x="36" y="14"/>
                      <a:pt x="34" y="23"/>
                    </a:cubicBezTo>
                    <a:close/>
                  </a:path>
                </a:pathLst>
              </a:custGeom>
              <a:solidFill>
                <a:srgbClr val="B5B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52" name="Freeform 35">
                <a:extLst>
                  <a:ext uri="{FF2B5EF4-FFF2-40B4-BE49-F238E27FC236}">
                    <a16:creationId xmlns:a16="http://schemas.microsoft.com/office/drawing/2014/main" id="{E2D231E5-F312-4039-8DA8-01FBB40838DA}"/>
                  </a:ext>
                </a:extLst>
              </p:cNvPr>
              <p:cNvSpPr>
                <a:spLocks/>
              </p:cNvSpPr>
              <p:nvPr/>
            </p:nvSpPr>
            <p:spPr bwMode="auto">
              <a:xfrm>
                <a:off x="2427288" y="1768475"/>
                <a:ext cx="92075" cy="93662"/>
              </a:xfrm>
              <a:custGeom>
                <a:avLst/>
                <a:gdLst>
                  <a:gd name="T0" fmla="*/ 19 w 20"/>
                  <a:gd name="T1" fmla="*/ 13 h 20"/>
                  <a:gd name="T2" fmla="*/ 7 w 20"/>
                  <a:gd name="T3" fmla="*/ 19 h 20"/>
                  <a:gd name="T4" fmla="*/ 2 w 20"/>
                  <a:gd name="T5" fmla="*/ 7 h 20"/>
                  <a:gd name="T6" fmla="*/ 13 w 20"/>
                  <a:gd name="T7" fmla="*/ 1 h 20"/>
                  <a:gd name="T8" fmla="*/ 19 w 20"/>
                  <a:gd name="T9" fmla="*/ 13 h 20"/>
                </a:gdLst>
                <a:ahLst/>
                <a:cxnLst>
                  <a:cxn ang="0">
                    <a:pos x="T0" y="T1"/>
                  </a:cxn>
                  <a:cxn ang="0">
                    <a:pos x="T2" y="T3"/>
                  </a:cxn>
                  <a:cxn ang="0">
                    <a:pos x="T4" y="T5"/>
                  </a:cxn>
                  <a:cxn ang="0">
                    <a:pos x="T6" y="T7"/>
                  </a:cxn>
                  <a:cxn ang="0">
                    <a:pos x="T8" y="T9"/>
                  </a:cxn>
                </a:cxnLst>
                <a:rect l="0" t="0" r="r" b="b"/>
                <a:pathLst>
                  <a:path w="20" h="20">
                    <a:moveTo>
                      <a:pt x="19" y="13"/>
                    </a:moveTo>
                    <a:cubicBezTo>
                      <a:pt x="17" y="18"/>
                      <a:pt x="12" y="20"/>
                      <a:pt x="7" y="19"/>
                    </a:cubicBezTo>
                    <a:cubicBezTo>
                      <a:pt x="3" y="17"/>
                      <a:pt x="0" y="12"/>
                      <a:pt x="2" y="7"/>
                    </a:cubicBezTo>
                    <a:cubicBezTo>
                      <a:pt x="3" y="2"/>
                      <a:pt x="8" y="0"/>
                      <a:pt x="13" y="1"/>
                    </a:cubicBezTo>
                    <a:cubicBezTo>
                      <a:pt x="18" y="3"/>
                      <a:pt x="20" y="8"/>
                      <a:pt x="19" y="13"/>
                    </a:cubicBez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53" name="Freeform 36">
                <a:extLst>
                  <a:ext uri="{FF2B5EF4-FFF2-40B4-BE49-F238E27FC236}">
                    <a16:creationId xmlns:a16="http://schemas.microsoft.com/office/drawing/2014/main" id="{32DE0608-DDB9-4D21-A694-E2D7D94194A3}"/>
                  </a:ext>
                </a:extLst>
              </p:cNvPr>
              <p:cNvSpPr>
                <a:spLocks/>
              </p:cNvSpPr>
              <p:nvPr/>
            </p:nvSpPr>
            <p:spPr bwMode="auto">
              <a:xfrm>
                <a:off x="784225" y="4973638"/>
                <a:ext cx="166688" cy="166687"/>
              </a:xfrm>
              <a:custGeom>
                <a:avLst/>
                <a:gdLst>
                  <a:gd name="T0" fmla="*/ 33 w 36"/>
                  <a:gd name="T1" fmla="*/ 23 h 36"/>
                  <a:gd name="T2" fmla="*/ 13 w 36"/>
                  <a:gd name="T3" fmla="*/ 33 h 36"/>
                  <a:gd name="T4" fmla="*/ 2 w 36"/>
                  <a:gd name="T5" fmla="*/ 13 h 36"/>
                  <a:gd name="T6" fmla="*/ 23 w 36"/>
                  <a:gd name="T7" fmla="*/ 3 h 36"/>
                  <a:gd name="T8" fmla="*/ 33 w 36"/>
                  <a:gd name="T9" fmla="*/ 23 h 36"/>
                </a:gdLst>
                <a:ahLst/>
                <a:cxnLst>
                  <a:cxn ang="0">
                    <a:pos x="T0" y="T1"/>
                  </a:cxn>
                  <a:cxn ang="0">
                    <a:pos x="T2" y="T3"/>
                  </a:cxn>
                  <a:cxn ang="0">
                    <a:pos x="T4" y="T5"/>
                  </a:cxn>
                  <a:cxn ang="0">
                    <a:pos x="T6" y="T7"/>
                  </a:cxn>
                  <a:cxn ang="0">
                    <a:pos x="T8" y="T9"/>
                  </a:cxn>
                </a:cxnLst>
                <a:rect l="0" t="0" r="r" b="b"/>
                <a:pathLst>
                  <a:path w="36" h="36">
                    <a:moveTo>
                      <a:pt x="33" y="23"/>
                    </a:moveTo>
                    <a:cubicBezTo>
                      <a:pt x="31" y="32"/>
                      <a:pt x="21" y="36"/>
                      <a:pt x="13" y="33"/>
                    </a:cubicBezTo>
                    <a:cubicBezTo>
                      <a:pt x="4" y="31"/>
                      <a:pt x="0" y="22"/>
                      <a:pt x="2" y="13"/>
                    </a:cubicBezTo>
                    <a:cubicBezTo>
                      <a:pt x="5" y="4"/>
                      <a:pt x="14" y="0"/>
                      <a:pt x="23" y="3"/>
                    </a:cubicBezTo>
                    <a:cubicBezTo>
                      <a:pt x="31" y="5"/>
                      <a:pt x="36" y="15"/>
                      <a:pt x="33" y="23"/>
                    </a:cubicBezTo>
                    <a:close/>
                  </a:path>
                </a:pathLst>
              </a:custGeom>
              <a:solidFill>
                <a:srgbClr val="B5B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54" name="Freeform 37">
                <a:extLst>
                  <a:ext uri="{FF2B5EF4-FFF2-40B4-BE49-F238E27FC236}">
                    <a16:creationId xmlns:a16="http://schemas.microsoft.com/office/drawing/2014/main" id="{8B388CDF-4E70-495C-8AC3-F6D0C42B3DDE}"/>
                  </a:ext>
                </a:extLst>
              </p:cNvPr>
              <p:cNvSpPr>
                <a:spLocks/>
              </p:cNvSpPr>
              <p:nvPr/>
            </p:nvSpPr>
            <p:spPr bwMode="auto">
              <a:xfrm>
                <a:off x="820738" y="5010150"/>
                <a:ext cx="93663" cy="93662"/>
              </a:xfrm>
              <a:custGeom>
                <a:avLst/>
                <a:gdLst>
                  <a:gd name="T0" fmla="*/ 19 w 20"/>
                  <a:gd name="T1" fmla="*/ 13 h 20"/>
                  <a:gd name="T2" fmla="*/ 7 w 20"/>
                  <a:gd name="T3" fmla="*/ 19 h 20"/>
                  <a:gd name="T4" fmla="*/ 1 w 20"/>
                  <a:gd name="T5" fmla="*/ 7 h 20"/>
                  <a:gd name="T6" fmla="*/ 13 w 20"/>
                  <a:gd name="T7" fmla="*/ 1 h 20"/>
                  <a:gd name="T8" fmla="*/ 19 w 20"/>
                  <a:gd name="T9" fmla="*/ 13 h 20"/>
                </a:gdLst>
                <a:ahLst/>
                <a:cxnLst>
                  <a:cxn ang="0">
                    <a:pos x="T0" y="T1"/>
                  </a:cxn>
                  <a:cxn ang="0">
                    <a:pos x="T2" y="T3"/>
                  </a:cxn>
                  <a:cxn ang="0">
                    <a:pos x="T4" y="T5"/>
                  </a:cxn>
                  <a:cxn ang="0">
                    <a:pos x="T6" y="T7"/>
                  </a:cxn>
                  <a:cxn ang="0">
                    <a:pos x="T8" y="T9"/>
                  </a:cxn>
                </a:cxnLst>
                <a:rect l="0" t="0" r="r" b="b"/>
                <a:pathLst>
                  <a:path w="20" h="20">
                    <a:moveTo>
                      <a:pt x="19" y="13"/>
                    </a:moveTo>
                    <a:cubicBezTo>
                      <a:pt x="17" y="18"/>
                      <a:pt x="12" y="20"/>
                      <a:pt x="7" y="19"/>
                    </a:cubicBezTo>
                    <a:cubicBezTo>
                      <a:pt x="2" y="17"/>
                      <a:pt x="0" y="12"/>
                      <a:pt x="1" y="7"/>
                    </a:cubicBezTo>
                    <a:cubicBezTo>
                      <a:pt x="3" y="2"/>
                      <a:pt x="8" y="0"/>
                      <a:pt x="13" y="1"/>
                    </a:cubicBezTo>
                    <a:cubicBezTo>
                      <a:pt x="17" y="3"/>
                      <a:pt x="20" y="8"/>
                      <a:pt x="19" y="13"/>
                    </a:cubicBez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55" name="Freeform 38">
                <a:extLst>
                  <a:ext uri="{FF2B5EF4-FFF2-40B4-BE49-F238E27FC236}">
                    <a16:creationId xmlns:a16="http://schemas.microsoft.com/office/drawing/2014/main" id="{36C640AA-DA68-4AEB-8245-67E2F6E578F9}"/>
                  </a:ext>
                </a:extLst>
              </p:cNvPr>
              <p:cNvSpPr>
                <a:spLocks/>
              </p:cNvSpPr>
              <p:nvPr/>
            </p:nvSpPr>
            <p:spPr bwMode="auto">
              <a:xfrm>
                <a:off x="1243013" y="2208213"/>
                <a:ext cx="633413" cy="304800"/>
              </a:xfrm>
              <a:custGeom>
                <a:avLst/>
                <a:gdLst>
                  <a:gd name="T0" fmla="*/ 29 w 137"/>
                  <a:gd name="T1" fmla="*/ 63 h 66"/>
                  <a:gd name="T2" fmla="*/ 137 w 137"/>
                  <a:gd name="T3" fmla="*/ 66 h 66"/>
                  <a:gd name="T4" fmla="*/ 132 w 137"/>
                  <a:gd name="T5" fmla="*/ 21 h 66"/>
                  <a:gd name="T6" fmla="*/ 130 w 137"/>
                  <a:gd name="T7" fmla="*/ 16 h 66"/>
                  <a:gd name="T8" fmla="*/ 125 w 137"/>
                  <a:gd name="T9" fmla="*/ 13 h 66"/>
                  <a:gd name="T10" fmla="*/ 0 w 137"/>
                  <a:gd name="T11" fmla="*/ 10 h 66"/>
                  <a:gd name="T12" fmla="*/ 29 w 137"/>
                  <a:gd name="T13" fmla="*/ 63 h 66"/>
                </a:gdLst>
                <a:ahLst/>
                <a:cxnLst>
                  <a:cxn ang="0">
                    <a:pos x="T0" y="T1"/>
                  </a:cxn>
                  <a:cxn ang="0">
                    <a:pos x="T2" y="T3"/>
                  </a:cxn>
                  <a:cxn ang="0">
                    <a:pos x="T4" y="T5"/>
                  </a:cxn>
                  <a:cxn ang="0">
                    <a:pos x="T6" y="T7"/>
                  </a:cxn>
                  <a:cxn ang="0">
                    <a:pos x="T8" y="T9"/>
                  </a:cxn>
                  <a:cxn ang="0">
                    <a:pos x="T10" y="T11"/>
                  </a:cxn>
                  <a:cxn ang="0">
                    <a:pos x="T12" y="T13"/>
                  </a:cxn>
                </a:cxnLst>
                <a:rect l="0" t="0" r="r" b="b"/>
                <a:pathLst>
                  <a:path w="137" h="66">
                    <a:moveTo>
                      <a:pt x="29" y="63"/>
                    </a:moveTo>
                    <a:cubicBezTo>
                      <a:pt x="65" y="64"/>
                      <a:pt x="101" y="65"/>
                      <a:pt x="137" y="66"/>
                    </a:cubicBezTo>
                    <a:cubicBezTo>
                      <a:pt x="136" y="51"/>
                      <a:pt x="134" y="36"/>
                      <a:pt x="132" y="21"/>
                    </a:cubicBezTo>
                    <a:cubicBezTo>
                      <a:pt x="131" y="19"/>
                      <a:pt x="131" y="17"/>
                      <a:pt x="130" y="16"/>
                    </a:cubicBezTo>
                    <a:cubicBezTo>
                      <a:pt x="129" y="14"/>
                      <a:pt x="127" y="14"/>
                      <a:pt x="125" y="13"/>
                    </a:cubicBezTo>
                    <a:cubicBezTo>
                      <a:pt x="89" y="2"/>
                      <a:pt x="36" y="0"/>
                      <a:pt x="0" y="10"/>
                    </a:cubicBezTo>
                    <a:cubicBezTo>
                      <a:pt x="8" y="28"/>
                      <a:pt x="20" y="45"/>
                      <a:pt x="29" y="63"/>
                    </a:cubicBezTo>
                    <a:close/>
                  </a:path>
                </a:pathLst>
              </a:custGeom>
              <a:solidFill>
                <a:srgbClr val="0097A9">
                  <a:lumMod val="50000"/>
                </a:srgbClr>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56" name="Freeform 39">
                <a:extLst>
                  <a:ext uri="{FF2B5EF4-FFF2-40B4-BE49-F238E27FC236}">
                    <a16:creationId xmlns:a16="http://schemas.microsoft.com/office/drawing/2014/main" id="{DF190071-850F-42E0-ACF0-18D51A75C0D0}"/>
                  </a:ext>
                </a:extLst>
              </p:cNvPr>
              <p:cNvSpPr>
                <a:spLocks/>
              </p:cNvSpPr>
              <p:nvPr/>
            </p:nvSpPr>
            <p:spPr bwMode="auto">
              <a:xfrm>
                <a:off x="1335088" y="2286000"/>
                <a:ext cx="60325" cy="96837"/>
              </a:xfrm>
              <a:custGeom>
                <a:avLst/>
                <a:gdLst>
                  <a:gd name="T0" fmla="*/ 12 w 13"/>
                  <a:gd name="T1" fmla="*/ 15 h 21"/>
                  <a:gd name="T2" fmla="*/ 8 w 13"/>
                  <a:gd name="T3" fmla="*/ 7 h 21"/>
                  <a:gd name="T4" fmla="*/ 3 w 13"/>
                  <a:gd name="T5" fmla="*/ 1 h 21"/>
                  <a:gd name="T6" fmla="*/ 0 w 13"/>
                  <a:gd name="T7" fmla="*/ 3 h 21"/>
                  <a:gd name="T8" fmla="*/ 2 w 13"/>
                  <a:gd name="T9" fmla="*/ 10 h 21"/>
                  <a:gd name="T10" fmla="*/ 6 w 13"/>
                  <a:gd name="T11" fmla="*/ 17 h 21"/>
                  <a:gd name="T12" fmla="*/ 12 w 13"/>
                  <a:gd name="T13" fmla="*/ 15 h 21"/>
                </a:gdLst>
                <a:ahLst/>
                <a:cxnLst>
                  <a:cxn ang="0">
                    <a:pos x="T0" y="T1"/>
                  </a:cxn>
                  <a:cxn ang="0">
                    <a:pos x="T2" y="T3"/>
                  </a:cxn>
                  <a:cxn ang="0">
                    <a:pos x="T4" y="T5"/>
                  </a:cxn>
                  <a:cxn ang="0">
                    <a:pos x="T6" y="T7"/>
                  </a:cxn>
                  <a:cxn ang="0">
                    <a:pos x="T8" y="T9"/>
                  </a:cxn>
                  <a:cxn ang="0">
                    <a:pos x="T10" y="T11"/>
                  </a:cxn>
                  <a:cxn ang="0">
                    <a:pos x="T12" y="T13"/>
                  </a:cxn>
                </a:cxnLst>
                <a:rect l="0" t="0" r="r" b="b"/>
                <a:pathLst>
                  <a:path w="13" h="21">
                    <a:moveTo>
                      <a:pt x="12" y="15"/>
                    </a:moveTo>
                    <a:cubicBezTo>
                      <a:pt x="11" y="12"/>
                      <a:pt x="9" y="10"/>
                      <a:pt x="8" y="7"/>
                    </a:cubicBezTo>
                    <a:cubicBezTo>
                      <a:pt x="7" y="5"/>
                      <a:pt x="5" y="3"/>
                      <a:pt x="3" y="1"/>
                    </a:cubicBezTo>
                    <a:cubicBezTo>
                      <a:pt x="2" y="0"/>
                      <a:pt x="0" y="1"/>
                      <a:pt x="0" y="3"/>
                    </a:cubicBezTo>
                    <a:cubicBezTo>
                      <a:pt x="0" y="6"/>
                      <a:pt x="1" y="8"/>
                      <a:pt x="2" y="10"/>
                    </a:cubicBezTo>
                    <a:cubicBezTo>
                      <a:pt x="4" y="13"/>
                      <a:pt x="5" y="15"/>
                      <a:pt x="6" y="17"/>
                    </a:cubicBezTo>
                    <a:cubicBezTo>
                      <a:pt x="8" y="21"/>
                      <a:pt x="13" y="18"/>
                      <a:pt x="12" y="15"/>
                    </a:cubicBezTo>
                    <a:close/>
                  </a:path>
                </a:pathLst>
              </a:custGeom>
              <a:solidFill>
                <a:srgbClr val="0097A9"/>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57" name="Freeform 40">
                <a:extLst>
                  <a:ext uri="{FF2B5EF4-FFF2-40B4-BE49-F238E27FC236}">
                    <a16:creationId xmlns:a16="http://schemas.microsoft.com/office/drawing/2014/main" id="{5244D230-CDEF-48F9-9169-60251B11EF92}"/>
                  </a:ext>
                </a:extLst>
              </p:cNvPr>
              <p:cNvSpPr>
                <a:spLocks/>
              </p:cNvSpPr>
              <p:nvPr/>
            </p:nvSpPr>
            <p:spPr bwMode="auto">
              <a:xfrm>
                <a:off x="1390650" y="2281238"/>
                <a:ext cx="46038" cy="79375"/>
              </a:xfrm>
              <a:custGeom>
                <a:avLst/>
                <a:gdLst>
                  <a:gd name="T0" fmla="*/ 9 w 10"/>
                  <a:gd name="T1" fmla="*/ 12 h 17"/>
                  <a:gd name="T2" fmla="*/ 6 w 10"/>
                  <a:gd name="T3" fmla="*/ 4 h 17"/>
                  <a:gd name="T4" fmla="*/ 5 w 10"/>
                  <a:gd name="T5" fmla="*/ 2 h 17"/>
                  <a:gd name="T6" fmla="*/ 2 w 10"/>
                  <a:gd name="T7" fmla="*/ 0 h 17"/>
                  <a:gd name="T8" fmla="*/ 1 w 10"/>
                  <a:gd name="T9" fmla="*/ 0 h 17"/>
                  <a:gd name="T10" fmla="*/ 0 w 10"/>
                  <a:gd name="T11" fmla="*/ 3 h 17"/>
                  <a:gd name="T12" fmla="*/ 1 w 10"/>
                  <a:gd name="T13" fmla="*/ 6 h 17"/>
                  <a:gd name="T14" fmla="*/ 4 w 10"/>
                  <a:gd name="T15" fmla="*/ 14 h 17"/>
                  <a:gd name="T16" fmla="*/ 9 w 10"/>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7">
                    <a:moveTo>
                      <a:pt x="9" y="12"/>
                    </a:moveTo>
                    <a:cubicBezTo>
                      <a:pt x="8" y="9"/>
                      <a:pt x="7" y="7"/>
                      <a:pt x="6" y="4"/>
                    </a:cubicBezTo>
                    <a:cubicBezTo>
                      <a:pt x="6" y="3"/>
                      <a:pt x="6" y="2"/>
                      <a:pt x="5" y="2"/>
                    </a:cubicBezTo>
                    <a:cubicBezTo>
                      <a:pt x="4" y="1"/>
                      <a:pt x="3" y="0"/>
                      <a:pt x="2" y="0"/>
                    </a:cubicBezTo>
                    <a:cubicBezTo>
                      <a:pt x="2" y="0"/>
                      <a:pt x="1" y="0"/>
                      <a:pt x="1" y="0"/>
                    </a:cubicBezTo>
                    <a:cubicBezTo>
                      <a:pt x="1" y="1"/>
                      <a:pt x="0" y="2"/>
                      <a:pt x="0" y="3"/>
                    </a:cubicBezTo>
                    <a:cubicBezTo>
                      <a:pt x="0" y="4"/>
                      <a:pt x="0" y="5"/>
                      <a:pt x="1" y="6"/>
                    </a:cubicBezTo>
                    <a:cubicBezTo>
                      <a:pt x="2" y="9"/>
                      <a:pt x="3" y="11"/>
                      <a:pt x="4" y="14"/>
                    </a:cubicBezTo>
                    <a:cubicBezTo>
                      <a:pt x="5" y="17"/>
                      <a:pt x="10" y="15"/>
                      <a:pt x="9" y="12"/>
                    </a:cubicBezTo>
                    <a:close/>
                  </a:path>
                </a:pathLst>
              </a:custGeom>
              <a:solidFill>
                <a:srgbClr val="0097A9"/>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58" name="Freeform 41">
                <a:extLst>
                  <a:ext uri="{FF2B5EF4-FFF2-40B4-BE49-F238E27FC236}">
                    <a16:creationId xmlns:a16="http://schemas.microsoft.com/office/drawing/2014/main" id="{C16FBA32-043F-459E-A81F-2CFF6773BB6D}"/>
                  </a:ext>
                </a:extLst>
              </p:cNvPr>
              <p:cNvSpPr>
                <a:spLocks/>
              </p:cNvSpPr>
              <p:nvPr/>
            </p:nvSpPr>
            <p:spPr bwMode="auto">
              <a:xfrm>
                <a:off x="1446213" y="2263775"/>
                <a:ext cx="50800" cy="77787"/>
              </a:xfrm>
              <a:custGeom>
                <a:avLst/>
                <a:gdLst>
                  <a:gd name="T0" fmla="*/ 10 w 11"/>
                  <a:gd name="T1" fmla="*/ 13 h 17"/>
                  <a:gd name="T2" fmla="*/ 4 w 11"/>
                  <a:gd name="T3" fmla="*/ 2 h 17"/>
                  <a:gd name="T4" fmla="*/ 0 w 11"/>
                  <a:gd name="T5" fmla="*/ 3 h 17"/>
                  <a:gd name="T6" fmla="*/ 5 w 11"/>
                  <a:gd name="T7" fmla="*/ 15 h 17"/>
                  <a:gd name="T8" fmla="*/ 10 w 11"/>
                  <a:gd name="T9" fmla="*/ 13 h 17"/>
                </a:gdLst>
                <a:ahLst/>
                <a:cxnLst>
                  <a:cxn ang="0">
                    <a:pos x="T0" y="T1"/>
                  </a:cxn>
                  <a:cxn ang="0">
                    <a:pos x="T2" y="T3"/>
                  </a:cxn>
                  <a:cxn ang="0">
                    <a:pos x="T4" y="T5"/>
                  </a:cxn>
                  <a:cxn ang="0">
                    <a:pos x="T6" y="T7"/>
                  </a:cxn>
                  <a:cxn ang="0">
                    <a:pos x="T8" y="T9"/>
                  </a:cxn>
                </a:cxnLst>
                <a:rect l="0" t="0" r="r" b="b"/>
                <a:pathLst>
                  <a:path w="11" h="17">
                    <a:moveTo>
                      <a:pt x="10" y="13"/>
                    </a:moveTo>
                    <a:cubicBezTo>
                      <a:pt x="9" y="9"/>
                      <a:pt x="6" y="5"/>
                      <a:pt x="4" y="2"/>
                    </a:cubicBezTo>
                    <a:cubicBezTo>
                      <a:pt x="3" y="0"/>
                      <a:pt x="0" y="1"/>
                      <a:pt x="0" y="3"/>
                    </a:cubicBezTo>
                    <a:cubicBezTo>
                      <a:pt x="1" y="7"/>
                      <a:pt x="3" y="12"/>
                      <a:pt x="5" y="15"/>
                    </a:cubicBezTo>
                    <a:cubicBezTo>
                      <a:pt x="7" y="17"/>
                      <a:pt x="11" y="15"/>
                      <a:pt x="10" y="13"/>
                    </a:cubicBezTo>
                    <a:close/>
                  </a:path>
                </a:pathLst>
              </a:custGeom>
              <a:solidFill>
                <a:srgbClr val="0097A9"/>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59" name="Freeform 42">
                <a:extLst>
                  <a:ext uri="{FF2B5EF4-FFF2-40B4-BE49-F238E27FC236}">
                    <a16:creationId xmlns:a16="http://schemas.microsoft.com/office/drawing/2014/main" id="{30524DCF-0B44-448D-A29E-9B31DF8E894F}"/>
                  </a:ext>
                </a:extLst>
              </p:cNvPr>
              <p:cNvSpPr>
                <a:spLocks/>
              </p:cNvSpPr>
              <p:nvPr/>
            </p:nvSpPr>
            <p:spPr bwMode="auto">
              <a:xfrm>
                <a:off x="2024063" y="4092575"/>
                <a:ext cx="166688" cy="165100"/>
              </a:xfrm>
              <a:custGeom>
                <a:avLst/>
                <a:gdLst>
                  <a:gd name="T0" fmla="*/ 34 w 36"/>
                  <a:gd name="T1" fmla="*/ 23 h 36"/>
                  <a:gd name="T2" fmla="*/ 13 w 36"/>
                  <a:gd name="T3" fmla="*/ 34 h 36"/>
                  <a:gd name="T4" fmla="*/ 3 w 36"/>
                  <a:gd name="T5" fmla="*/ 13 h 36"/>
                  <a:gd name="T6" fmla="*/ 23 w 36"/>
                  <a:gd name="T7" fmla="*/ 3 h 36"/>
                  <a:gd name="T8" fmla="*/ 34 w 36"/>
                  <a:gd name="T9" fmla="*/ 23 h 36"/>
                </a:gdLst>
                <a:ahLst/>
                <a:cxnLst>
                  <a:cxn ang="0">
                    <a:pos x="T0" y="T1"/>
                  </a:cxn>
                  <a:cxn ang="0">
                    <a:pos x="T2" y="T3"/>
                  </a:cxn>
                  <a:cxn ang="0">
                    <a:pos x="T4" y="T5"/>
                  </a:cxn>
                  <a:cxn ang="0">
                    <a:pos x="T6" y="T7"/>
                  </a:cxn>
                  <a:cxn ang="0">
                    <a:pos x="T8" y="T9"/>
                  </a:cxn>
                </a:cxnLst>
                <a:rect l="0" t="0" r="r" b="b"/>
                <a:pathLst>
                  <a:path w="36" h="36">
                    <a:moveTo>
                      <a:pt x="34" y="23"/>
                    </a:moveTo>
                    <a:cubicBezTo>
                      <a:pt x="31" y="32"/>
                      <a:pt x="22" y="36"/>
                      <a:pt x="13" y="34"/>
                    </a:cubicBezTo>
                    <a:cubicBezTo>
                      <a:pt x="5" y="31"/>
                      <a:pt x="0" y="22"/>
                      <a:pt x="3" y="13"/>
                    </a:cubicBezTo>
                    <a:cubicBezTo>
                      <a:pt x="6" y="5"/>
                      <a:pt x="15" y="0"/>
                      <a:pt x="23" y="3"/>
                    </a:cubicBezTo>
                    <a:cubicBezTo>
                      <a:pt x="32" y="5"/>
                      <a:pt x="36" y="15"/>
                      <a:pt x="34" y="23"/>
                    </a:cubicBezTo>
                    <a:close/>
                  </a:path>
                </a:pathLst>
              </a:custGeom>
              <a:solidFill>
                <a:srgbClr val="B5B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60" name="Freeform 43">
                <a:extLst>
                  <a:ext uri="{FF2B5EF4-FFF2-40B4-BE49-F238E27FC236}">
                    <a16:creationId xmlns:a16="http://schemas.microsoft.com/office/drawing/2014/main" id="{43AFE4A8-2B61-44EC-A0A3-20A3D1719748}"/>
                  </a:ext>
                </a:extLst>
              </p:cNvPr>
              <p:cNvSpPr>
                <a:spLocks/>
              </p:cNvSpPr>
              <p:nvPr/>
            </p:nvSpPr>
            <p:spPr bwMode="auto">
              <a:xfrm>
                <a:off x="2060575" y="4129088"/>
                <a:ext cx="93663" cy="92075"/>
              </a:xfrm>
              <a:custGeom>
                <a:avLst/>
                <a:gdLst>
                  <a:gd name="T0" fmla="*/ 19 w 20"/>
                  <a:gd name="T1" fmla="*/ 13 h 20"/>
                  <a:gd name="T2" fmla="*/ 7 w 20"/>
                  <a:gd name="T3" fmla="*/ 19 h 20"/>
                  <a:gd name="T4" fmla="*/ 2 w 20"/>
                  <a:gd name="T5" fmla="*/ 7 h 20"/>
                  <a:gd name="T6" fmla="*/ 13 w 20"/>
                  <a:gd name="T7" fmla="*/ 1 h 20"/>
                  <a:gd name="T8" fmla="*/ 19 w 20"/>
                  <a:gd name="T9" fmla="*/ 13 h 20"/>
                </a:gdLst>
                <a:ahLst/>
                <a:cxnLst>
                  <a:cxn ang="0">
                    <a:pos x="T0" y="T1"/>
                  </a:cxn>
                  <a:cxn ang="0">
                    <a:pos x="T2" y="T3"/>
                  </a:cxn>
                  <a:cxn ang="0">
                    <a:pos x="T4" y="T5"/>
                  </a:cxn>
                  <a:cxn ang="0">
                    <a:pos x="T6" y="T7"/>
                  </a:cxn>
                  <a:cxn ang="0">
                    <a:pos x="T8" y="T9"/>
                  </a:cxn>
                </a:cxnLst>
                <a:rect l="0" t="0" r="r" b="b"/>
                <a:pathLst>
                  <a:path w="20" h="20">
                    <a:moveTo>
                      <a:pt x="19" y="13"/>
                    </a:moveTo>
                    <a:cubicBezTo>
                      <a:pt x="17" y="18"/>
                      <a:pt x="12" y="20"/>
                      <a:pt x="7" y="19"/>
                    </a:cubicBezTo>
                    <a:cubicBezTo>
                      <a:pt x="3" y="17"/>
                      <a:pt x="0" y="12"/>
                      <a:pt x="2" y="7"/>
                    </a:cubicBezTo>
                    <a:cubicBezTo>
                      <a:pt x="3" y="3"/>
                      <a:pt x="8" y="0"/>
                      <a:pt x="13" y="1"/>
                    </a:cubicBezTo>
                    <a:cubicBezTo>
                      <a:pt x="18" y="3"/>
                      <a:pt x="20" y="8"/>
                      <a:pt x="19" y="13"/>
                    </a:cubicBezTo>
                    <a:close/>
                  </a:path>
                </a:pathLst>
              </a:custGeom>
              <a:solidFill>
                <a:srgbClr val="7979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grpSp>
        <p:sp>
          <p:nvSpPr>
            <p:cNvPr id="16" name="Freeform: Shape 97">
              <a:extLst>
                <a:ext uri="{FF2B5EF4-FFF2-40B4-BE49-F238E27FC236}">
                  <a16:creationId xmlns:a16="http://schemas.microsoft.com/office/drawing/2014/main" id="{E85F6E21-2D6B-4BC5-8548-EFB2D834586E}"/>
                </a:ext>
              </a:extLst>
            </p:cNvPr>
            <p:cNvSpPr/>
            <p:nvPr/>
          </p:nvSpPr>
          <p:spPr bwMode="gray">
            <a:xfrm>
              <a:off x="3831102" y="2293791"/>
              <a:ext cx="2354579" cy="207645"/>
            </a:xfrm>
            <a:custGeom>
              <a:avLst/>
              <a:gdLst>
                <a:gd name="connsiteX0" fmla="*/ 2270760 w 2270760"/>
                <a:gd name="connsiteY0" fmla="*/ 148590 h 205740"/>
                <a:gd name="connsiteX1" fmla="*/ 1851660 w 2270760"/>
                <a:gd name="connsiteY1" fmla="*/ 148590 h 205740"/>
                <a:gd name="connsiteX2" fmla="*/ 1794510 w 2270760"/>
                <a:gd name="connsiteY2" fmla="*/ 205740 h 205740"/>
                <a:gd name="connsiteX3" fmla="*/ 198120 w 2270760"/>
                <a:gd name="connsiteY3" fmla="*/ 205740 h 205740"/>
                <a:gd name="connsiteX4" fmla="*/ 0 w 2270760"/>
                <a:gd name="connsiteY4" fmla="*/ 0 h 205740"/>
                <a:gd name="connsiteX0" fmla="*/ 2286000 w 2286000"/>
                <a:gd name="connsiteY0" fmla="*/ 148590 h 205740"/>
                <a:gd name="connsiteX1" fmla="*/ 1866900 w 2286000"/>
                <a:gd name="connsiteY1" fmla="*/ 148590 h 205740"/>
                <a:gd name="connsiteX2" fmla="*/ 1809750 w 2286000"/>
                <a:gd name="connsiteY2" fmla="*/ 205740 h 205740"/>
                <a:gd name="connsiteX3" fmla="*/ 213360 w 2286000"/>
                <a:gd name="connsiteY3" fmla="*/ 205740 h 205740"/>
                <a:gd name="connsiteX4" fmla="*/ 0 w 2286000"/>
                <a:gd name="connsiteY4" fmla="*/ 0 h 205740"/>
                <a:gd name="connsiteX0" fmla="*/ 2286000 w 2286000"/>
                <a:gd name="connsiteY0" fmla="*/ 148590 h 205740"/>
                <a:gd name="connsiteX1" fmla="*/ 1866900 w 2286000"/>
                <a:gd name="connsiteY1" fmla="*/ 148590 h 205740"/>
                <a:gd name="connsiteX2" fmla="*/ 1809750 w 2286000"/>
                <a:gd name="connsiteY2" fmla="*/ 205740 h 205740"/>
                <a:gd name="connsiteX3" fmla="*/ 213360 w 2286000"/>
                <a:gd name="connsiteY3" fmla="*/ 205740 h 205740"/>
                <a:gd name="connsiteX4" fmla="*/ 0 w 2286000"/>
                <a:gd name="connsiteY4" fmla="*/ 0 h 205740"/>
                <a:gd name="connsiteX0" fmla="*/ 2286000 w 2286000"/>
                <a:gd name="connsiteY0" fmla="*/ 148590 h 205740"/>
                <a:gd name="connsiteX1" fmla="*/ 1866900 w 2286000"/>
                <a:gd name="connsiteY1" fmla="*/ 148590 h 205740"/>
                <a:gd name="connsiteX2" fmla="*/ 1809750 w 2286000"/>
                <a:gd name="connsiteY2" fmla="*/ 205740 h 205740"/>
                <a:gd name="connsiteX3" fmla="*/ 213360 w 2286000"/>
                <a:gd name="connsiteY3" fmla="*/ 205740 h 205740"/>
                <a:gd name="connsiteX4" fmla="*/ 0 w 2286000"/>
                <a:gd name="connsiteY4" fmla="*/ 0 h 205740"/>
                <a:gd name="connsiteX0" fmla="*/ 2286000 w 2286000"/>
                <a:gd name="connsiteY0" fmla="*/ 148590 h 205740"/>
                <a:gd name="connsiteX1" fmla="*/ 1866900 w 2286000"/>
                <a:gd name="connsiteY1" fmla="*/ 148590 h 205740"/>
                <a:gd name="connsiteX2" fmla="*/ 1809750 w 2286000"/>
                <a:gd name="connsiteY2" fmla="*/ 205740 h 205740"/>
                <a:gd name="connsiteX3" fmla="*/ 184785 w 2286000"/>
                <a:gd name="connsiteY3" fmla="*/ 205740 h 205740"/>
                <a:gd name="connsiteX4" fmla="*/ 0 w 2286000"/>
                <a:gd name="connsiteY4" fmla="*/ 0 h 205740"/>
                <a:gd name="connsiteX0" fmla="*/ 2303145 w 2303145"/>
                <a:gd name="connsiteY0" fmla="*/ 150495 h 207645"/>
                <a:gd name="connsiteX1" fmla="*/ 1884045 w 2303145"/>
                <a:gd name="connsiteY1" fmla="*/ 150495 h 207645"/>
                <a:gd name="connsiteX2" fmla="*/ 1826895 w 2303145"/>
                <a:gd name="connsiteY2" fmla="*/ 207645 h 207645"/>
                <a:gd name="connsiteX3" fmla="*/ 201930 w 2303145"/>
                <a:gd name="connsiteY3" fmla="*/ 207645 h 207645"/>
                <a:gd name="connsiteX4" fmla="*/ 0 w 2303145"/>
                <a:gd name="connsiteY4" fmla="*/ 0 h 207645"/>
                <a:gd name="connsiteX0" fmla="*/ 2303145 w 2303145"/>
                <a:gd name="connsiteY0" fmla="*/ 150495 h 207645"/>
                <a:gd name="connsiteX1" fmla="*/ 1884045 w 2303145"/>
                <a:gd name="connsiteY1" fmla="*/ 150495 h 207645"/>
                <a:gd name="connsiteX2" fmla="*/ 1826895 w 2303145"/>
                <a:gd name="connsiteY2" fmla="*/ 207645 h 207645"/>
                <a:gd name="connsiteX3" fmla="*/ 201930 w 2303145"/>
                <a:gd name="connsiteY3" fmla="*/ 207645 h 207645"/>
                <a:gd name="connsiteX4" fmla="*/ 0 w 2303145"/>
                <a:gd name="connsiteY4" fmla="*/ 0 h 207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5" h="207645">
                  <a:moveTo>
                    <a:pt x="2303145" y="150495"/>
                  </a:moveTo>
                  <a:lnTo>
                    <a:pt x="1884045" y="150495"/>
                  </a:lnTo>
                  <a:lnTo>
                    <a:pt x="1826895" y="207645"/>
                  </a:lnTo>
                  <a:lnTo>
                    <a:pt x="201930" y="207645"/>
                  </a:lnTo>
                  <a:cubicBezTo>
                    <a:pt x="153670" y="139065"/>
                    <a:pt x="90170" y="60960"/>
                    <a:pt x="0" y="0"/>
                  </a:cubicBezTo>
                </a:path>
              </a:pathLst>
            </a:custGeom>
            <a:noFill/>
            <a:ln w="9525" algn="ctr">
              <a:solidFill>
                <a:srgbClr val="86BC25"/>
              </a:solidFill>
              <a:prstDash val="dash"/>
              <a:miter lim="800000"/>
              <a:headEnd type="oval" w="sm" len="sm"/>
              <a:tailEnd type="oval" w="sm" len="sm"/>
            </a:ln>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17" name="Freeform: Shape 98">
              <a:extLst>
                <a:ext uri="{FF2B5EF4-FFF2-40B4-BE49-F238E27FC236}">
                  <a16:creationId xmlns:a16="http://schemas.microsoft.com/office/drawing/2014/main" id="{7950EEE0-FDFC-4AF2-B247-601786B3A656}"/>
                </a:ext>
              </a:extLst>
            </p:cNvPr>
            <p:cNvSpPr/>
            <p:nvPr/>
          </p:nvSpPr>
          <p:spPr bwMode="gray">
            <a:xfrm>
              <a:off x="4965212" y="2547632"/>
              <a:ext cx="1051560" cy="0"/>
            </a:xfrm>
            <a:custGeom>
              <a:avLst/>
              <a:gdLst>
                <a:gd name="connsiteX0" fmla="*/ 0 w 1051560"/>
                <a:gd name="connsiteY0" fmla="*/ 0 h 0"/>
                <a:gd name="connsiteX1" fmla="*/ 1051560 w 1051560"/>
                <a:gd name="connsiteY1" fmla="*/ 0 h 0"/>
              </a:gdLst>
              <a:ahLst/>
              <a:cxnLst>
                <a:cxn ang="0">
                  <a:pos x="connsiteX0" y="connsiteY0"/>
                </a:cxn>
                <a:cxn ang="0">
                  <a:pos x="connsiteX1" y="connsiteY1"/>
                </a:cxn>
              </a:cxnLst>
              <a:rect l="l" t="t" r="r" b="b"/>
              <a:pathLst>
                <a:path w="1051560">
                  <a:moveTo>
                    <a:pt x="0" y="0"/>
                  </a:moveTo>
                  <a:lnTo>
                    <a:pt x="1051560" y="0"/>
                  </a:lnTo>
                </a:path>
              </a:pathLst>
            </a:custGeom>
            <a:noFill/>
            <a:ln w="9525" algn="ctr">
              <a:solidFill>
                <a:srgbClr val="86BC25"/>
              </a:solidFill>
              <a:prstDash val="dash"/>
              <a:miter lim="800000"/>
              <a:headEnd type="oval" w="sm" len="sm"/>
              <a:tailEnd type="oval" w="sm" len="sm"/>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18" name="Freeform: Shape 102">
              <a:extLst>
                <a:ext uri="{FF2B5EF4-FFF2-40B4-BE49-F238E27FC236}">
                  <a16:creationId xmlns:a16="http://schemas.microsoft.com/office/drawing/2014/main" id="{A2D3FCD2-E5C4-4AB9-AEF6-74B6F22DE78A}"/>
                </a:ext>
              </a:extLst>
            </p:cNvPr>
            <p:cNvSpPr/>
            <p:nvPr/>
          </p:nvSpPr>
          <p:spPr bwMode="gray">
            <a:xfrm>
              <a:off x="5045911" y="4324850"/>
              <a:ext cx="1303018" cy="45719"/>
            </a:xfrm>
            <a:custGeom>
              <a:avLst/>
              <a:gdLst>
                <a:gd name="connsiteX0" fmla="*/ 0 w 1558290"/>
                <a:gd name="connsiteY0" fmla="*/ 0 h 0"/>
                <a:gd name="connsiteX1" fmla="*/ 1558290 w 1558290"/>
                <a:gd name="connsiteY1" fmla="*/ 0 h 0"/>
              </a:gdLst>
              <a:ahLst/>
              <a:cxnLst>
                <a:cxn ang="0">
                  <a:pos x="connsiteX0" y="connsiteY0"/>
                </a:cxn>
                <a:cxn ang="0">
                  <a:pos x="connsiteX1" y="connsiteY1"/>
                </a:cxn>
              </a:cxnLst>
              <a:rect l="l" t="t" r="r" b="b"/>
              <a:pathLst>
                <a:path w="1558290">
                  <a:moveTo>
                    <a:pt x="0" y="0"/>
                  </a:moveTo>
                  <a:lnTo>
                    <a:pt x="1558290" y="0"/>
                  </a:lnTo>
                </a:path>
              </a:pathLst>
            </a:custGeom>
            <a:noFill/>
            <a:ln w="9525" algn="ctr">
              <a:solidFill>
                <a:srgbClr val="009A44"/>
              </a:solidFill>
              <a:prstDash val="dash"/>
              <a:miter lim="800000"/>
              <a:headEnd type="oval" w="sm" len="sm"/>
              <a:tailEnd type="oval" w="sm" len="sm"/>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19" name="Freeform: Shape 103">
              <a:extLst>
                <a:ext uri="{FF2B5EF4-FFF2-40B4-BE49-F238E27FC236}">
                  <a16:creationId xmlns:a16="http://schemas.microsoft.com/office/drawing/2014/main" id="{43F0C078-035D-4482-8DF3-447B356E6EB0}"/>
                </a:ext>
              </a:extLst>
            </p:cNvPr>
            <p:cNvSpPr/>
            <p:nvPr/>
          </p:nvSpPr>
          <p:spPr bwMode="gray">
            <a:xfrm>
              <a:off x="3461532" y="5410212"/>
              <a:ext cx="2727960" cy="528320"/>
            </a:xfrm>
            <a:custGeom>
              <a:avLst/>
              <a:gdLst>
                <a:gd name="connsiteX0" fmla="*/ 2727960 w 2727960"/>
                <a:gd name="connsiteY0" fmla="*/ 528320 h 528320"/>
                <a:gd name="connsiteX1" fmla="*/ 71120 w 2727960"/>
                <a:gd name="connsiteY1" fmla="*/ 528320 h 528320"/>
                <a:gd name="connsiteX2" fmla="*/ 0 w 2727960"/>
                <a:gd name="connsiteY2" fmla="*/ 0 h 528320"/>
                <a:gd name="connsiteX3" fmla="*/ 416560 w 2727960"/>
                <a:gd name="connsiteY3" fmla="*/ 198120 h 528320"/>
                <a:gd name="connsiteX4" fmla="*/ 589280 w 2727960"/>
                <a:gd name="connsiteY4" fmla="*/ 218440 h 528320"/>
                <a:gd name="connsiteX5" fmla="*/ 741680 w 2727960"/>
                <a:gd name="connsiteY5" fmla="*/ 162560 h 528320"/>
                <a:gd name="connsiteX0" fmla="*/ 2727960 w 2727960"/>
                <a:gd name="connsiteY0" fmla="*/ 528320 h 528320"/>
                <a:gd name="connsiteX1" fmla="*/ 71120 w 2727960"/>
                <a:gd name="connsiteY1" fmla="*/ 528320 h 528320"/>
                <a:gd name="connsiteX2" fmla="*/ 0 w 2727960"/>
                <a:gd name="connsiteY2" fmla="*/ 0 h 528320"/>
                <a:gd name="connsiteX3" fmla="*/ 416560 w 2727960"/>
                <a:gd name="connsiteY3" fmla="*/ 198120 h 528320"/>
                <a:gd name="connsiteX4" fmla="*/ 581660 w 2727960"/>
                <a:gd name="connsiteY4" fmla="*/ 212725 h 528320"/>
                <a:gd name="connsiteX5" fmla="*/ 741680 w 2727960"/>
                <a:gd name="connsiteY5" fmla="*/ 162560 h 528320"/>
                <a:gd name="connsiteX0" fmla="*/ 2727960 w 2727960"/>
                <a:gd name="connsiteY0" fmla="*/ 528320 h 528320"/>
                <a:gd name="connsiteX1" fmla="*/ 71120 w 2727960"/>
                <a:gd name="connsiteY1" fmla="*/ 528320 h 528320"/>
                <a:gd name="connsiteX2" fmla="*/ 0 w 2727960"/>
                <a:gd name="connsiteY2" fmla="*/ 0 h 528320"/>
                <a:gd name="connsiteX3" fmla="*/ 416560 w 2727960"/>
                <a:gd name="connsiteY3" fmla="*/ 198120 h 528320"/>
                <a:gd name="connsiteX4" fmla="*/ 581660 w 2727960"/>
                <a:gd name="connsiteY4" fmla="*/ 212725 h 528320"/>
                <a:gd name="connsiteX5" fmla="*/ 724535 w 2727960"/>
                <a:gd name="connsiteY5" fmla="*/ 162560 h 528320"/>
                <a:gd name="connsiteX0" fmla="*/ 2727960 w 2727960"/>
                <a:gd name="connsiteY0" fmla="*/ 528320 h 528320"/>
                <a:gd name="connsiteX1" fmla="*/ 71120 w 2727960"/>
                <a:gd name="connsiteY1" fmla="*/ 528320 h 528320"/>
                <a:gd name="connsiteX2" fmla="*/ 0 w 2727960"/>
                <a:gd name="connsiteY2" fmla="*/ 0 h 528320"/>
                <a:gd name="connsiteX3" fmla="*/ 416560 w 2727960"/>
                <a:gd name="connsiteY3" fmla="*/ 198120 h 528320"/>
                <a:gd name="connsiteX4" fmla="*/ 581660 w 2727960"/>
                <a:gd name="connsiteY4" fmla="*/ 212725 h 528320"/>
                <a:gd name="connsiteX5" fmla="*/ 724535 w 2727960"/>
                <a:gd name="connsiteY5" fmla="*/ 162560 h 528320"/>
                <a:gd name="connsiteX0" fmla="*/ 2727960 w 2727960"/>
                <a:gd name="connsiteY0" fmla="*/ 528320 h 528320"/>
                <a:gd name="connsiteX1" fmla="*/ 71120 w 2727960"/>
                <a:gd name="connsiteY1" fmla="*/ 528320 h 528320"/>
                <a:gd name="connsiteX2" fmla="*/ 0 w 2727960"/>
                <a:gd name="connsiteY2" fmla="*/ 0 h 528320"/>
                <a:gd name="connsiteX3" fmla="*/ 416560 w 2727960"/>
                <a:gd name="connsiteY3" fmla="*/ 198120 h 528320"/>
                <a:gd name="connsiteX4" fmla="*/ 581660 w 2727960"/>
                <a:gd name="connsiteY4" fmla="*/ 212725 h 528320"/>
                <a:gd name="connsiteX5" fmla="*/ 724535 w 2727960"/>
                <a:gd name="connsiteY5" fmla="*/ 162560 h 528320"/>
                <a:gd name="connsiteX0" fmla="*/ 2727960 w 2727960"/>
                <a:gd name="connsiteY0" fmla="*/ 528320 h 528320"/>
                <a:gd name="connsiteX1" fmla="*/ 71120 w 2727960"/>
                <a:gd name="connsiteY1" fmla="*/ 528320 h 528320"/>
                <a:gd name="connsiteX2" fmla="*/ 0 w 2727960"/>
                <a:gd name="connsiteY2" fmla="*/ 0 h 528320"/>
                <a:gd name="connsiteX3" fmla="*/ 416560 w 2727960"/>
                <a:gd name="connsiteY3" fmla="*/ 198120 h 528320"/>
                <a:gd name="connsiteX4" fmla="*/ 581660 w 2727960"/>
                <a:gd name="connsiteY4" fmla="*/ 212725 h 528320"/>
                <a:gd name="connsiteX5" fmla="*/ 724535 w 2727960"/>
                <a:gd name="connsiteY5" fmla="*/ 162560 h 528320"/>
                <a:gd name="connsiteX0" fmla="*/ 2727960 w 2727960"/>
                <a:gd name="connsiteY0" fmla="*/ 528320 h 528320"/>
                <a:gd name="connsiteX1" fmla="*/ 71120 w 2727960"/>
                <a:gd name="connsiteY1" fmla="*/ 528320 h 528320"/>
                <a:gd name="connsiteX2" fmla="*/ 0 w 2727960"/>
                <a:gd name="connsiteY2" fmla="*/ 0 h 528320"/>
                <a:gd name="connsiteX3" fmla="*/ 416560 w 2727960"/>
                <a:gd name="connsiteY3" fmla="*/ 198120 h 528320"/>
                <a:gd name="connsiteX4" fmla="*/ 581660 w 2727960"/>
                <a:gd name="connsiteY4" fmla="*/ 212725 h 528320"/>
                <a:gd name="connsiteX5" fmla="*/ 724535 w 2727960"/>
                <a:gd name="connsiteY5" fmla="*/ 162560 h 528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27960" h="528320">
                  <a:moveTo>
                    <a:pt x="2727960" y="528320"/>
                  </a:moveTo>
                  <a:lnTo>
                    <a:pt x="71120" y="528320"/>
                  </a:lnTo>
                  <a:lnTo>
                    <a:pt x="0" y="0"/>
                  </a:lnTo>
                  <a:lnTo>
                    <a:pt x="416560" y="198120"/>
                  </a:lnTo>
                  <a:cubicBezTo>
                    <a:pt x="471593" y="218228"/>
                    <a:pt x="520912" y="228812"/>
                    <a:pt x="581660" y="212725"/>
                  </a:cubicBezTo>
                  <a:cubicBezTo>
                    <a:pt x="640715" y="197908"/>
                    <a:pt x="676910" y="179282"/>
                    <a:pt x="724535" y="162560"/>
                  </a:cubicBezTo>
                </a:path>
              </a:pathLst>
            </a:custGeom>
            <a:noFill/>
            <a:ln w="9525" algn="ctr">
              <a:solidFill>
                <a:srgbClr val="0097A9"/>
              </a:solidFill>
              <a:prstDash val="dash"/>
              <a:miter lim="800000"/>
              <a:headEnd type="oval" w="sm" len="sm"/>
              <a:tailEnd type="oval" w="sm" len="sm"/>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20" name="Freeform: Shape 104">
              <a:extLst>
                <a:ext uri="{FF2B5EF4-FFF2-40B4-BE49-F238E27FC236}">
                  <a16:creationId xmlns:a16="http://schemas.microsoft.com/office/drawing/2014/main" id="{8D6F08EC-0DA1-4C46-84E8-73BE8CE536B9}"/>
                </a:ext>
              </a:extLst>
            </p:cNvPr>
            <p:cNvSpPr/>
            <p:nvPr/>
          </p:nvSpPr>
          <p:spPr bwMode="gray">
            <a:xfrm>
              <a:off x="4394639" y="5877572"/>
              <a:ext cx="1598486" cy="121920"/>
            </a:xfrm>
            <a:custGeom>
              <a:avLst/>
              <a:gdLst>
                <a:gd name="connsiteX0" fmla="*/ 0 w 948690"/>
                <a:gd name="connsiteY0" fmla="*/ 0 h 121920"/>
                <a:gd name="connsiteX1" fmla="*/ 367665 w 948690"/>
                <a:gd name="connsiteY1" fmla="*/ 0 h 121920"/>
                <a:gd name="connsiteX2" fmla="*/ 489585 w 948690"/>
                <a:gd name="connsiteY2" fmla="*/ 121920 h 121920"/>
                <a:gd name="connsiteX3" fmla="*/ 948690 w 948690"/>
                <a:gd name="connsiteY3" fmla="*/ 121920 h 121920"/>
                <a:gd name="connsiteX0" fmla="*/ 0 w 1352822"/>
                <a:gd name="connsiteY0" fmla="*/ 0 h 121920"/>
                <a:gd name="connsiteX1" fmla="*/ 367665 w 1352822"/>
                <a:gd name="connsiteY1" fmla="*/ 0 h 121920"/>
                <a:gd name="connsiteX2" fmla="*/ 489585 w 1352822"/>
                <a:gd name="connsiteY2" fmla="*/ 121920 h 121920"/>
                <a:gd name="connsiteX3" fmla="*/ 1352822 w 1352822"/>
                <a:gd name="connsiteY3" fmla="*/ 116840 h 121920"/>
              </a:gdLst>
              <a:ahLst/>
              <a:cxnLst>
                <a:cxn ang="0">
                  <a:pos x="connsiteX0" y="connsiteY0"/>
                </a:cxn>
                <a:cxn ang="0">
                  <a:pos x="connsiteX1" y="connsiteY1"/>
                </a:cxn>
                <a:cxn ang="0">
                  <a:pos x="connsiteX2" y="connsiteY2"/>
                </a:cxn>
                <a:cxn ang="0">
                  <a:pos x="connsiteX3" y="connsiteY3"/>
                </a:cxn>
              </a:cxnLst>
              <a:rect l="l" t="t" r="r" b="b"/>
              <a:pathLst>
                <a:path w="1352822" h="121920">
                  <a:moveTo>
                    <a:pt x="0" y="0"/>
                  </a:moveTo>
                  <a:lnTo>
                    <a:pt x="367665" y="0"/>
                  </a:lnTo>
                  <a:lnTo>
                    <a:pt x="489585" y="121920"/>
                  </a:lnTo>
                  <a:lnTo>
                    <a:pt x="1352822" y="116840"/>
                  </a:lnTo>
                </a:path>
              </a:pathLst>
            </a:custGeom>
            <a:noFill/>
            <a:ln w="9525" algn="ctr">
              <a:solidFill>
                <a:srgbClr val="0097A9"/>
              </a:solidFill>
              <a:prstDash val="dash"/>
              <a:miter lim="800000"/>
              <a:headEnd type="oval" w="sm" len="sm"/>
              <a:tailEnd type="oval" w="sm" len="sm"/>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grpSp>
      <p:sp>
        <p:nvSpPr>
          <p:cNvPr id="62" name="Rectangle 61">
            <a:extLst>
              <a:ext uri="{FF2B5EF4-FFF2-40B4-BE49-F238E27FC236}">
                <a16:creationId xmlns:a16="http://schemas.microsoft.com/office/drawing/2014/main" id="{3FB4550C-D69A-4C7E-8943-16053D7FF8DC}"/>
              </a:ext>
            </a:extLst>
          </p:cNvPr>
          <p:cNvSpPr/>
          <p:nvPr/>
        </p:nvSpPr>
        <p:spPr>
          <a:xfrm>
            <a:off x="9080764" y="3766386"/>
            <a:ext cx="2935718" cy="754053"/>
          </a:xfrm>
          <a:prstGeom prst="rect">
            <a:avLst/>
          </a:prstGeom>
        </p:spPr>
        <p:txBody>
          <a:bodyPr wrap="square" lIns="0" tIns="0" rIns="0" bIns="0" anchor="ctr">
            <a:spAutoFit/>
          </a:bodyPr>
          <a:lstStyle/>
          <a:p>
            <a:pPr marL="0" marR="0" lvl="0" indent="0" algn="l" defTabSz="1219170" rtl="0" eaLnBrk="1" fontAlgn="auto" latinLnBrk="0" hangingPunct="1">
              <a:lnSpc>
                <a:spcPct val="100000"/>
              </a:lnSpc>
              <a:spcBef>
                <a:spcPts val="600"/>
              </a:spcBef>
              <a:spcAft>
                <a:spcPts val="0"/>
              </a:spcAft>
              <a:buClrTx/>
              <a:buSzTx/>
              <a:buFont typeface="Wingdings 2" pitchFamily="18" charset="2"/>
              <a:buNone/>
              <a:tabLst/>
              <a:defRPr/>
            </a:pPr>
            <a:r>
              <a:rPr kumimoji="0" lang="en-US" sz="1100" b="1" i="0" u="none" strike="noStrike" kern="1200" cap="none" spc="0" normalizeH="0" baseline="0" noProof="0" dirty="0" err="1">
                <a:ln>
                  <a:noFill/>
                </a:ln>
                <a:solidFill>
                  <a:srgbClr val="86BC25"/>
                </a:solidFill>
                <a:effectLst/>
                <a:uLnTx/>
                <a:uFillTx/>
                <a:latin typeface="Calibri"/>
                <a:ea typeface="+mn-ea"/>
                <a:cs typeface="+mn-cs"/>
              </a:rPr>
              <a:t>Invio</a:t>
            </a:r>
            <a:r>
              <a:rPr kumimoji="0" lang="en-US" sz="1100" b="1" i="0" u="none" strike="noStrike" kern="1200" cap="none" spc="0" normalizeH="0" baseline="0" noProof="0" dirty="0">
                <a:ln>
                  <a:noFill/>
                </a:ln>
                <a:solidFill>
                  <a:srgbClr val="86BC25"/>
                </a:solidFill>
                <a:effectLst/>
                <a:uLnTx/>
                <a:uFillTx/>
                <a:latin typeface="Calibri"/>
                <a:ea typeface="+mn-ea"/>
                <a:cs typeface="+mn-cs"/>
              </a:rPr>
              <a:t> mail ai </a:t>
            </a:r>
            <a:r>
              <a:rPr kumimoji="0" lang="en-US" sz="1100" b="1" i="0" u="none" strike="noStrike" kern="1200" cap="none" spc="0" normalizeH="0" baseline="0" noProof="0" dirty="0" err="1">
                <a:ln>
                  <a:noFill/>
                </a:ln>
                <a:solidFill>
                  <a:srgbClr val="86BC25"/>
                </a:solidFill>
                <a:effectLst/>
                <a:uLnTx/>
                <a:uFillTx/>
                <a:latin typeface="Calibri"/>
                <a:ea typeface="+mn-ea"/>
                <a:cs typeface="+mn-cs"/>
              </a:rPr>
              <a:t>dipendenti</a:t>
            </a:r>
            <a:endParaRPr kumimoji="0" lang="en-US" sz="1100" b="1" i="0" u="none" strike="noStrike" kern="1200" cap="none" spc="0" normalizeH="0" baseline="0" noProof="0" dirty="0">
              <a:ln>
                <a:noFill/>
              </a:ln>
              <a:solidFill>
                <a:srgbClr val="86BC25"/>
              </a:solidFill>
              <a:effectLst/>
              <a:uLnTx/>
              <a:uFillTx/>
              <a:latin typeface="Calibri"/>
              <a:ea typeface="+mn-ea"/>
              <a:cs typeface="+mn-cs"/>
            </a:endParaRPr>
          </a:p>
          <a:p>
            <a:pPr marL="0" marR="0" lvl="0" indent="0" algn="l" defTabSz="1219170" rtl="0" eaLnBrk="1" fontAlgn="auto" latinLnBrk="0" hangingPunct="1">
              <a:lnSpc>
                <a:spcPct val="100000"/>
              </a:lnSpc>
              <a:spcBef>
                <a:spcPts val="600"/>
              </a:spcBef>
              <a:spcAft>
                <a:spcPts val="0"/>
              </a:spcAft>
              <a:buClrTx/>
              <a:buSzTx/>
              <a:buFontTx/>
              <a:buNone/>
              <a:tabLst/>
              <a:defRPr/>
            </a:pP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L’automatismo</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invia</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automaticamente</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 tutti I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dipendenti</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selezionati</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la mail in cui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viene</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richiesto</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di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indicare</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la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percentuale</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di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scelta</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welfare</a:t>
            </a:r>
            <a:endParaRPr kumimoji="0" lang="it-IT"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endParaRPr>
          </a:p>
        </p:txBody>
      </p:sp>
      <p:sp>
        <p:nvSpPr>
          <p:cNvPr id="63" name="Rectangle 62">
            <a:extLst>
              <a:ext uri="{FF2B5EF4-FFF2-40B4-BE49-F238E27FC236}">
                <a16:creationId xmlns:a16="http://schemas.microsoft.com/office/drawing/2014/main" id="{3FB4550C-D69A-4C7E-8943-16053D7FF8DC}"/>
              </a:ext>
            </a:extLst>
          </p:cNvPr>
          <p:cNvSpPr/>
          <p:nvPr/>
        </p:nvSpPr>
        <p:spPr>
          <a:xfrm>
            <a:off x="9042955" y="4794798"/>
            <a:ext cx="2961804" cy="754053"/>
          </a:xfrm>
          <a:prstGeom prst="rect">
            <a:avLst/>
          </a:prstGeom>
        </p:spPr>
        <p:txBody>
          <a:bodyPr wrap="square" lIns="0" tIns="0" rIns="0" bIns="0" anchor="ctr">
            <a:spAutoFit/>
          </a:bodyPr>
          <a:lstStyle/>
          <a:p>
            <a:pPr marL="0" marR="0" lvl="0" indent="0" algn="l" defTabSz="1219170" rtl="0" eaLnBrk="1" fontAlgn="auto" latinLnBrk="0" hangingPunct="1">
              <a:lnSpc>
                <a:spcPct val="100000"/>
              </a:lnSpc>
              <a:spcBef>
                <a:spcPts val="600"/>
              </a:spcBef>
              <a:spcAft>
                <a:spcPts val="0"/>
              </a:spcAft>
              <a:buClrTx/>
              <a:buSzTx/>
              <a:buFont typeface="Wingdings 2" pitchFamily="18" charset="2"/>
              <a:buNone/>
              <a:tabLst/>
              <a:defRPr/>
            </a:pPr>
            <a:r>
              <a:rPr kumimoji="0" lang="en-US" sz="1100" b="1" i="0" u="none" strike="noStrike" kern="1200" cap="none" spc="0" normalizeH="0" baseline="0" noProof="0" dirty="0" err="1">
                <a:ln>
                  <a:noFill/>
                </a:ln>
                <a:solidFill>
                  <a:srgbClr val="009A44"/>
                </a:solidFill>
                <a:effectLst/>
                <a:uLnTx/>
                <a:uFillTx/>
                <a:latin typeface="Calibri"/>
                <a:ea typeface="+mn-ea"/>
                <a:cs typeface="+mn-cs"/>
              </a:rPr>
              <a:t>Estrazione</a:t>
            </a:r>
            <a:r>
              <a:rPr kumimoji="0" lang="en-US" sz="1100" b="1" i="0" u="none" strike="noStrike" kern="1200" cap="none" spc="0" normalizeH="0" baseline="0" noProof="0" dirty="0">
                <a:ln>
                  <a:noFill/>
                </a:ln>
                <a:solidFill>
                  <a:srgbClr val="009A44"/>
                </a:solidFill>
                <a:effectLst/>
                <a:uLnTx/>
                <a:uFillTx/>
                <a:latin typeface="Calibri"/>
                <a:ea typeface="+mn-ea"/>
                <a:cs typeface="+mn-cs"/>
              </a:rPr>
              <a:t> </a:t>
            </a:r>
            <a:r>
              <a:rPr kumimoji="0" lang="en-US" sz="1100" b="1" i="0" u="none" strike="noStrike" kern="1200" cap="none" spc="0" normalizeH="0" baseline="0" noProof="0" dirty="0" err="1">
                <a:ln>
                  <a:noFill/>
                </a:ln>
                <a:solidFill>
                  <a:srgbClr val="009A44"/>
                </a:solidFill>
                <a:effectLst/>
                <a:uLnTx/>
                <a:uFillTx/>
                <a:latin typeface="Calibri"/>
                <a:ea typeface="+mn-ea"/>
                <a:cs typeface="+mn-cs"/>
              </a:rPr>
              <a:t>percentuale</a:t>
            </a:r>
            <a:endParaRPr kumimoji="0" lang="en-US" sz="1100" b="1" i="0" u="none" strike="noStrike" kern="1200" cap="none" spc="0" normalizeH="0" baseline="0" noProof="0" dirty="0">
              <a:ln>
                <a:noFill/>
              </a:ln>
              <a:solidFill>
                <a:srgbClr val="009A44"/>
              </a:solidFill>
              <a:effectLst/>
              <a:uLnTx/>
              <a:uFillTx/>
              <a:latin typeface="Calibri"/>
              <a:ea typeface="+mn-ea"/>
              <a:cs typeface="+mn-cs"/>
            </a:endParaRPr>
          </a:p>
          <a:p>
            <a:pPr marL="0" marR="0" lvl="0" indent="0" algn="l" defTabSz="1219170" rtl="0" eaLnBrk="1" fontAlgn="auto" latinLnBrk="0" hangingPunct="1">
              <a:lnSpc>
                <a:spcPct val="100000"/>
              </a:lnSpc>
              <a:spcBef>
                <a:spcPts val="600"/>
              </a:spcBef>
              <a:spcAft>
                <a:spcPts val="0"/>
              </a:spcAft>
              <a:buClrTx/>
              <a:buSzTx/>
              <a:buFontTx/>
              <a:buNone/>
              <a:tabLst/>
              <a:defRPr/>
            </a:pP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In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questa</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fase</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l’automatismo</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analizza</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le </a:t>
            </a:r>
            <a:r>
              <a:rPr lang="en-US" altLang="it-IT" sz="1100" dirty="0">
                <a:solidFill>
                  <a:schemeClr val="bg1"/>
                </a:solidFill>
                <a:latin typeface="Calibri"/>
                <a:cs typeface="Arial" panose="020B0604020202020204" pitchFamily="34" charset="0"/>
              </a:rPr>
              <a:t>e-mail </a:t>
            </a:r>
            <a:r>
              <a:rPr lang="en-US" altLang="it-IT" sz="1100" dirty="0" err="1">
                <a:solidFill>
                  <a:schemeClr val="bg1"/>
                </a:solidFill>
                <a:latin typeface="Calibri"/>
                <a:cs typeface="Arial" panose="020B0604020202020204" pitchFamily="34" charset="0"/>
              </a:rPr>
              <a:t>ricevute</a:t>
            </a:r>
            <a:r>
              <a:rPr lang="en-US" altLang="it-IT" sz="1100" dirty="0">
                <a:solidFill>
                  <a:schemeClr val="bg1"/>
                </a:solidFill>
                <a:latin typeface="Calibri"/>
                <a:cs typeface="Arial" panose="020B0604020202020204" pitchFamily="34" charset="0"/>
              </a:rPr>
              <a:t> </a:t>
            </a:r>
            <a:r>
              <a:rPr lang="en-US" altLang="it-IT" sz="1100" dirty="0" err="1">
                <a:solidFill>
                  <a:schemeClr val="bg1"/>
                </a:solidFill>
                <a:latin typeface="Calibri"/>
                <a:cs typeface="Arial" panose="020B0604020202020204" pitchFamily="34" charset="0"/>
              </a:rPr>
              <a:t>dai</a:t>
            </a:r>
            <a:r>
              <a:rPr lang="en-US" altLang="it-IT" sz="1100" dirty="0">
                <a:solidFill>
                  <a:schemeClr val="bg1"/>
                </a:solidFill>
                <a:latin typeface="Calibri"/>
                <a:cs typeface="Arial" panose="020B0604020202020204" pitchFamily="34" charset="0"/>
              </a:rPr>
              <a:t> </a:t>
            </a:r>
            <a:r>
              <a:rPr lang="en-US" altLang="it-IT" sz="1100" dirty="0" err="1">
                <a:solidFill>
                  <a:schemeClr val="bg1"/>
                </a:solidFill>
                <a:latin typeface="Calibri"/>
                <a:cs typeface="Arial" panose="020B0604020202020204" pitchFamily="34" charset="0"/>
              </a:rPr>
              <a:t>dipendenti</a:t>
            </a:r>
            <a:r>
              <a:rPr lang="en-US" altLang="it-IT" sz="1100" dirty="0">
                <a:solidFill>
                  <a:schemeClr val="bg1"/>
                </a:solidFill>
                <a:latin typeface="Calibri"/>
                <a:cs typeface="Arial" panose="020B0604020202020204" pitchFamily="34" charset="0"/>
              </a:rPr>
              <a:t> e ne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estrae</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le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percentuali</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scelte</a:t>
            </a:r>
            <a:endParaRPr kumimoji="0" lang="it-IT"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endParaRPr>
          </a:p>
        </p:txBody>
      </p:sp>
      <p:sp>
        <p:nvSpPr>
          <p:cNvPr id="64" name="Rectangle 63">
            <a:extLst>
              <a:ext uri="{FF2B5EF4-FFF2-40B4-BE49-F238E27FC236}">
                <a16:creationId xmlns:a16="http://schemas.microsoft.com/office/drawing/2014/main" id="{3FB4550C-D69A-4C7E-8943-16053D7FF8DC}"/>
              </a:ext>
            </a:extLst>
          </p:cNvPr>
          <p:cNvSpPr/>
          <p:nvPr/>
        </p:nvSpPr>
        <p:spPr>
          <a:xfrm>
            <a:off x="9042955" y="5631158"/>
            <a:ext cx="2821126" cy="923330"/>
          </a:xfrm>
          <a:prstGeom prst="rect">
            <a:avLst/>
          </a:prstGeom>
        </p:spPr>
        <p:txBody>
          <a:bodyPr wrap="square" lIns="0" tIns="0" rIns="0" bIns="0" anchor="ctr">
            <a:spAutoFit/>
          </a:bodyPr>
          <a:lstStyle/>
          <a:p>
            <a:pPr marL="0" marR="0" lvl="0" indent="0" algn="l" defTabSz="1219170" rtl="0" eaLnBrk="1" fontAlgn="auto" latinLnBrk="0" hangingPunct="1">
              <a:lnSpc>
                <a:spcPct val="100000"/>
              </a:lnSpc>
              <a:spcBef>
                <a:spcPts val="600"/>
              </a:spcBef>
              <a:spcAft>
                <a:spcPts val="0"/>
              </a:spcAft>
              <a:buClrTx/>
              <a:buSzTx/>
              <a:buFont typeface="Wingdings 2" pitchFamily="18" charset="2"/>
              <a:buNone/>
              <a:tabLst/>
              <a:defRPr/>
            </a:pPr>
            <a:r>
              <a:rPr kumimoji="0" lang="en-US" sz="1100" b="1" i="0" u="none" strike="noStrike" kern="1200" cap="none" spc="0" normalizeH="0" baseline="0" noProof="0" dirty="0">
                <a:ln>
                  <a:noFill/>
                </a:ln>
                <a:solidFill>
                  <a:srgbClr val="18A1B1"/>
                </a:solidFill>
                <a:effectLst/>
                <a:uLnTx/>
                <a:uFillTx/>
                <a:latin typeface="Calibri"/>
                <a:ea typeface="+mn-ea"/>
                <a:cs typeface="+mn-cs"/>
              </a:rPr>
              <a:t>Aggiornamento DB e </a:t>
            </a:r>
            <a:r>
              <a:rPr kumimoji="0" lang="en-US" sz="1100" b="1" i="0" u="none" strike="noStrike" kern="1200" cap="none" spc="0" normalizeH="0" baseline="0" noProof="0" dirty="0" err="1">
                <a:ln>
                  <a:noFill/>
                </a:ln>
                <a:solidFill>
                  <a:srgbClr val="18A1B1"/>
                </a:solidFill>
                <a:effectLst/>
                <a:uLnTx/>
                <a:uFillTx/>
                <a:latin typeface="Calibri"/>
                <a:ea typeface="+mn-ea"/>
                <a:cs typeface="+mn-cs"/>
              </a:rPr>
              <a:t>invio</a:t>
            </a:r>
            <a:r>
              <a:rPr kumimoji="0" lang="en-US" sz="1100" b="1" i="0" u="none" strike="noStrike" kern="1200" cap="none" spc="0" normalizeH="0" baseline="0" noProof="0" dirty="0">
                <a:ln>
                  <a:noFill/>
                </a:ln>
                <a:solidFill>
                  <a:srgbClr val="18A1B1"/>
                </a:solidFill>
                <a:effectLst/>
                <a:uLnTx/>
                <a:uFillTx/>
                <a:latin typeface="Calibri"/>
                <a:ea typeface="+mn-ea"/>
                <a:cs typeface="+mn-cs"/>
              </a:rPr>
              <a:t> al team payroll</a:t>
            </a:r>
          </a:p>
          <a:p>
            <a:pPr marL="0" marR="0" lvl="0" indent="0" algn="l" defTabSz="1219170" rtl="0" eaLnBrk="1" fontAlgn="auto" latinLnBrk="0" hangingPunct="1">
              <a:lnSpc>
                <a:spcPct val="100000"/>
              </a:lnSpc>
              <a:spcBef>
                <a:spcPts val="600"/>
              </a:spcBef>
              <a:spcAft>
                <a:spcPts val="0"/>
              </a:spcAft>
              <a:buClrTx/>
              <a:buSzTx/>
              <a:buFontTx/>
              <a:buNone/>
              <a:tabLst/>
              <a:defRPr/>
            </a:pP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Il tool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aggiorna</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il database con le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percentuali</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scelte</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dai</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dipendenti</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e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invia</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le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informazioni</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al team payroll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comprensive</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della</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quota da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destinare</a:t>
            </a:r>
            <a:r>
              <a:rPr kumimoji="0" lang="en-US"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rPr>
              <a:t> in </a:t>
            </a:r>
            <a:r>
              <a:rPr kumimoji="0" lang="en-US" altLang="it-IT" sz="1100" b="0" i="0" u="none" strike="noStrike" kern="1200" cap="none" spc="0" normalizeH="0" baseline="0" noProof="0" dirty="0" err="1">
                <a:ln>
                  <a:noFill/>
                </a:ln>
                <a:solidFill>
                  <a:schemeClr val="bg1"/>
                </a:solidFill>
                <a:effectLst/>
                <a:uLnTx/>
                <a:uFillTx/>
                <a:latin typeface="Calibri"/>
                <a:ea typeface="+mn-ea"/>
                <a:cs typeface="Arial" panose="020B0604020202020204" pitchFamily="34" charset="0"/>
              </a:rPr>
              <a:t>cedolino</a:t>
            </a:r>
            <a:endParaRPr kumimoji="0" lang="it-IT" altLang="it-IT" sz="1100" b="0" i="0" u="none" strike="noStrike" kern="1200" cap="none" spc="0" normalizeH="0" baseline="0" noProof="0" dirty="0">
              <a:ln>
                <a:noFill/>
              </a:ln>
              <a:solidFill>
                <a:schemeClr val="bg1"/>
              </a:solidFill>
              <a:effectLst/>
              <a:uLnTx/>
              <a:uFillTx/>
              <a:latin typeface="Calibri"/>
              <a:ea typeface="+mn-ea"/>
              <a:cs typeface="Arial" panose="020B0604020202020204" pitchFamily="34" charset="0"/>
            </a:endParaRPr>
          </a:p>
        </p:txBody>
      </p:sp>
      <p:sp>
        <p:nvSpPr>
          <p:cNvPr id="65" name="Freeform 36"/>
          <p:cNvSpPr>
            <a:spLocks noChangeAspect="1" noEditPoints="1"/>
          </p:cNvSpPr>
          <p:nvPr/>
        </p:nvSpPr>
        <p:spPr bwMode="auto">
          <a:xfrm>
            <a:off x="8398827" y="3928518"/>
            <a:ext cx="504000" cy="504000"/>
          </a:xfrm>
          <a:custGeom>
            <a:avLst/>
            <a:gdLst>
              <a:gd name="T0" fmla="*/ 324 w 512"/>
              <a:gd name="T1" fmla="*/ 194 h 512"/>
              <a:gd name="T2" fmla="*/ 330 w 512"/>
              <a:gd name="T3" fmla="*/ 167 h 512"/>
              <a:gd name="T4" fmla="*/ 400 w 512"/>
              <a:gd name="T5" fmla="*/ 182 h 512"/>
              <a:gd name="T6" fmla="*/ 386 w 512"/>
              <a:gd name="T7" fmla="*/ 223 h 512"/>
              <a:gd name="T8" fmla="*/ 351 w 512"/>
              <a:gd name="T9" fmla="*/ 247 h 512"/>
              <a:gd name="T10" fmla="*/ 312 w 512"/>
              <a:gd name="T11" fmla="*/ 243 h 512"/>
              <a:gd name="T12" fmla="*/ 278 w 512"/>
              <a:gd name="T13" fmla="*/ 222 h 512"/>
              <a:gd name="T14" fmla="*/ 264 w 512"/>
              <a:gd name="T15" fmla="*/ 183 h 512"/>
              <a:gd name="T16" fmla="*/ 275 w 512"/>
              <a:gd name="T17" fmla="*/ 144 h 512"/>
              <a:gd name="T18" fmla="*/ 308 w 512"/>
              <a:gd name="T19" fmla="*/ 119 h 512"/>
              <a:gd name="T20" fmla="*/ 331 w 512"/>
              <a:gd name="T21" fmla="*/ 128 h 512"/>
              <a:gd name="T22" fmla="*/ 364 w 512"/>
              <a:gd name="T23" fmla="*/ 136 h 512"/>
              <a:gd name="T24" fmla="*/ 384 w 512"/>
              <a:gd name="T25" fmla="*/ 164 h 512"/>
              <a:gd name="T26" fmla="*/ 320 w 512"/>
              <a:gd name="T27" fmla="*/ 147 h 512"/>
              <a:gd name="T28" fmla="*/ 330 w 512"/>
              <a:gd name="T29" fmla="*/ 217 h 512"/>
              <a:gd name="T30" fmla="*/ 512 w 512"/>
              <a:gd name="T31" fmla="*/ 256 h 512"/>
              <a:gd name="T32" fmla="*/ 512 w 512"/>
              <a:gd name="T33" fmla="*/ 256 h 512"/>
              <a:gd name="T34" fmla="*/ 268 w 512"/>
              <a:gd name="T35" fmla="*/ 290 h 512"/>
              <a:gd name="T36" fmla="*/ 236 w 512"/>
              <a:gd name="T37" fmla="*/ 251 h 512"/>
              <a:gd name="T38" fmla="*/ 187 w 512"/>
              <a:gd name="T39" fmla="*/ 238 h 512"/>
              <a:gd name="T40" fmla="*/ 140 w 512"/>
              <a:gd name="T41" fmla="*/ 256 h 512"/>
              <a:gd name="T42" fmla="*/ 113 w 512"/>
              <a:gd name="T43" fmla="*/ 299 h 512"/>
              <a:gd name="T44" fmla="*/ 115 w 512"/>
              <a:gd name="T45" fmla="*/ 350 h 512"/>
              <a:gd name="T46" fmla="*/ 147 w 512"/>
              <a:gd name="T47" fmla="*/ 388 h 512"/>
              <a:gd name="T48" fmla="*/ 196 w 512"/>
              <a:gd name="T49" fmla="*/ 401 h 512"/>
              <a:gd name="T50" fmla="*/ 237 w 512"/>
              <a:gd name="T51" fmla="*/ 383 h 512"/>
              <a:gd name="T52" fmla="*/ 266 w 512"/>
              <a:gd name="T53" fmla="*/ 345 h 512"/>
              <a:gd name="T54" fmla="*/ 410 w 512"/>
              <a:gd name="T55" fmla="*/ 163 h 512"/>
              <a:gd name="T56" fmla="*/ 384 w 512"/>
              <a:gd name="T57" fmla="*/ 119 h 512"/>
              <a:gd name="T58" fmla="*/ 337 w 512"/>
              <a:gd name="T59" fmla="*/ 99 h 512"/>
              <a:gd name="T60" fmla="*/ 288 w 512"/>
              <a:gd name="T61" fmla="*/ 111 h 512"/>
              <a:gd name="T62" fmla="*/ 255 w 512"/>
              <a:gd name="T63" fmla="*/ 149 h 512"/>
              <a:gd name="T64" fmla="*/ 251 w 512"/>
              <a:gd name="T65" fmla="*/ 199 h 512"/>
              <a:gd name="T66" fmla="*/ 277 w 512"/>
              <a:gd name="T67" fmla="*/ 243 h 512"/>
              <a:gd name="T68" fmla="*/ 323 w 512"/>
              <a:gd name="T69" fmla="*/ 263 h 512"/>
              <a:gd name="T70" fmla="*/ 358 w 512"/>
              <a:gd name="T71" fmla="*/ 270 h 512"/>
              <a:gd name="T72" fmla="*/ 405 w 512"/>
              <a:gd name="T73" fmla="*/ 237 h 512"/>
              <a:gd name="T74" fmla="*/ 423 w 512"/>
              <a:gd name="T75" fmla="*/ 182 h 512"/>
              <a:gd name="T76" fmla="*/ 179 w 512"/>
              <a:gd name="T77" fmla="*/ 313 h 512"/>
              <a:gd name="T78" fmla="*/ 204 w 512"/>
              <a:gd name="T79" fmla="*/ 326 h 512"/>
              <a:gd name="T80" fmla="*/ 262 w 512"/>
              <a:gd name="T81" fmla="*/ 321 h 512"/>
              <a:gd name="T82" fmla="*/ 248 w 512"/>
              <a:gd name="T83" fmla="*/ 361 h 512"/>
              <a:gd name="T84" fmla="*/ 212 w 512"/>
              <a:gd name="T85" fmla="*/ 386 h 512"/>
              <a:gd name="T86" fmla="*/ 173 w 512"/>
              <a:gd name="T87" fmla="*/ 382 h 512"/>
              <a:gd name="T88" fmla="*/ 139 w 512"/>
              <a:gd name="T89" fmla="*/ 360 h 512"/>
              <a:gd name="T90" fmla="*/ 125 w 512"/>
              <a:gd name="T91" fmla="*/ 321 h 512"/>
              <a:gd name="T92" fmla="*/ 137 w 512"/>
              <a:gd name="T93" fmla="*/ 282 h 512"/>
              <a:gd name="T94" fmla="*/ 169 w 512"/>
              <a:gd name="T95" fmla="*/ 258 h 512"/>
              <a:gd name="T96" fmla="*/ 193 w 512"/>
              <a:gd name="T97" fmla="*/ 266 h 512"/>
              <a:gd name="T98" fmla="*/ 226 w 512"/>
              <a:gd name="T99" fmla="*/ 274 h 512"/>
              <a:gd name="T100" fmla="*/ 246 w 512"/>
              <a:gd name="T101" fmla="*/ 303 h 512"/>
              <a:gd name="T102" fmla="*/ 181 w 512"/>
              <a:gd name="T103" fmla="*/ 286 h 512"/>
              <a:gd name="T104" fmla="*/ 192 w 512"/>
              <a:gd name="T105" fmla="*/ 35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2" h="512">
                <a:moveTo>
                  <a:pt x="344" y="177"/>
                </a:moveTo>
                <a:cubicBezTo>
                  <a:pt x="345" y="180"/>
                  <a:pt x="345" y="184"/>
                  <a:pt x="343" y="188"/>
                </a:cubicBezTo>
                <a:cubicBezTo>
                  <a:pt x="341" y="191"/>
                  <a:pt x="338" y="193"/>
                  <a:pt x="335" y="195"/>
                </a:cubicBezTo>
                <a:cubicBezTo>
                  <a:pt x="331" y="196"/>
                  <a:pt x="327" y="195"/>
                  <a:pt x="324" y="194"/>
                </a:cubicBezTo>
                <a:cubicBezTo>
                  <a:pt x="320" y="192"/>
                  <a:pt x="318" y="189"/>
                  <a:pt x="317" y="185"/>
                </a:cubicBezTo>
                <a:cubicBezTo>
                  <a:pt x="316" y="182"/>
                  <a:pt x="316" y="178"/>
                  <a:pt x="318" y="174"/>
                </a:cubicBezTo>
                <a:cubicBezTo>
                  <a:pt x="320" y="171"/>
                  <a:pt x="322" y="169"/>
                  <a:pt x="326" y="167"/>
                </a:cubicBezTo>
                <a:cubicBezTo>
                  <a:pt x="328" y="167"/>
                  <a:pt x="329" y="167"/>
                  <a:pt x="330" y="167"/>
                </a:cubicBezTo>
                <a:cubicBezTo>
                  <a:pt x="333" y="167"/>
                  <a:pt x="335" y="167"/>
                  <a:pt x="337" y="168"/>
                </a:cubicBezTo>
                <a:cubicBezTo>
                  <a:pt x="340" y="170"/>
                  <a:pt x="343" y="173"/>
                  <a:pt x="344" y="177"/>
                </a:cubicBezTo>
                <a:close/>
                <a:moveTo>
                  <a:pt x="397" y="179"/>
                </a:moveTo>
                <a:cubicBezTo>
                  <a:pt x="398" y="180"/>
                  <a:pt x="399" y="181"/>
                  <a:pt x="400" y="182"/>
                </a:cubicBezTo>
                <a:cubicBezTo>
                  <a:pt x="399" y="183"/>
                  <a:pt x="398" y="184"/>
                  <a:pt x="397" y="185"/>
                </a:cubicBezTo>
                <a:cubicBezTo>
                  <a:pt x="392" y="189"/>
                  <a:pt x="386" y="193"/>
                  <a:pt x="384" y="199"/>
                </a:cubicBezTo>
                <a:cubicBezTo>
                  <a:pt x="382" y="206"/>
                  <a:pt x="384" y="212"/>
                  <a:pt x="385" y="218"/>
                </a:cubicBezTo>
                <a:cubicBezTo>
                  <a:pt x="386" y="220"/>
                  <a:pt x="386" y="221"/>
                  <a:pt x="386" y="223"/>
                </a:cubicBezTo>
                <a:cubicBezTo>
                  <a:pt x="385" y="223"/>
                  <a:pt x="383" y="223"/>
                  <a:pt x="382" y="223"/>
                </a:cubicBezTo>
                <a:cubicBezTo>
                  <a:pt x="376" y="223"/>
                  <a:pt x="369" y="223"/>
                  <a:pt x="363" y="227"/>
                </a:cubicBezTo>
                <a:cubicBezTo>
                  <a:pt x="357" y="231"/>
                  <a:pt x="355" y="237"/>
                  <a:pt x="353" y="243"/>
                </a:cubicBezTo>
                <a:cubicBezTo>
                  <a:pt x="352" y="244"/>
                  <a:pt x="352" y="246"/>
                  <a:pt x="351" y="247"/>
                </a:cubicBezTo>
                <a:cubicBezTo>
                  <a:pt x="350" y="246"/>
                  <a:pt x="348" y="244"/>
                  <a:pt x="347" y="244"/>
                </a:cubicBezTo>
                <a:cubicBezTo>
                  <a:pt x="342" y="240"/>
                  <a:pt x="336" y="234"/>
                  <a:pt x="330" y="234"/>
                </a:cubicBezTo>
                <a:cubicBezTo>
                  <a:pt x="329" y="234"/>
                  <a:pt x="329" y="234"/>
                  <a:pt x="329" y="234"/>
                </a:cubicBezTo>
                <a:cubicBezTo>
                  <a:pt x="322" y="234"/>
                  <a:pt x="317" y="240"/>
                  <a:pt x="312" y="243"/>
                </a:cubicBezTo>
                <a:cubicBezTo>
                  <a:pt x="311" y="244"/>
                  <a:pt x="309" y="246"/>
                  <a:pt x="308" y="247"/>
                </a:cubicBezTo>
                <a:cubicBezTo>
                  <a:pt x="307" y="246"/>
                  <a:pt x="307" y="244"/>
                  <a:pt x="306" y="243"/>
                </a:cubicBezTo>
                <a:cubicBezTo>
                  <a:pt x="304" y="237"/>
                  <a:pt x="302" y="230"/>
                  <a:pt x="296" y="226"/>
                </a:cubicBezTo>
                <a:cubicBezTo>
                  <a:pt x="291" y="222"/>
                  <a:pt x="284" y="222"/>
                  <a:pt x="278" y="222"/>
                </a:cubicBezTo>
                <a:cubicBezTo>
                  <a:pt x="277" y="222"/>
                  <a:pt x="275" y="222"/>
                  <a:pt x="273" y="221"/>
                </a:cubicBezTo>
                <a:cubicBezTo>
                  <a:pt x="274" y="220"/>
                  <a:pt x="274" y="218"/>
                  <a:pt x="274" y="217"/>
                </a:cubicBezTo>
                <a:cubicBezTo>
                  <a:pt x="276" y="211"/>
                  <a:pt x="278" y="204"/>
                  <a:pt x="276" y="198"/>
                </a:cubicBezTo>
                <a:cubicBezTo>
                  <a:pt x="274" y="191"/>
                  <a:pt x="269" y="187"/>
                  <a:pt x="264" y="183"/>
                </a:cubicBezTo>
                <a:cubicBezTo>
                  <a:pt x="263" y="182"/>
                  <a:pt x="261" y="181"/>
                  <a:pt x="260" y="180"/>
                </a:cubicBezTo>
                <a:cubicBezTo>
                  <a:pt x="262" y="179"/>
                  <a:pt x="263" y="178"/>
                  <a:pt x="264" y="177"/>
                </a:cubicBezTo>
                <a:cubicBezTo>
                  <a:pt x="269" y="173"/>
                  <a:pt x="275" y="169"/>
                  <a:pt x="277" y="163"/>
                </a:cubicBezTo>
                <a:cubicBezTo>
                  <a:pt x="279" y="156"/>
                  <a:pt x="277" y="150"/>
                  <a:pt x="275" y="144"/>
                </a:cubicBezTo>
                <a:cubicBezTo>
                  <a:pt x="275" y="142"/>
                  <a:pt x="275" y="141"/>
                  <a:pt x="274" y="139"/>
                </a:cubicBezTo>
                <a:cubicBezTo>
                  <a:pt x="276" y="139"/>
                  <a:pt x="278" y="139"/>
                  <a:pt x="279" y="139"/>
                </a:cubicBezTo>
                <a:cubicBezTo>
                  <a:pt x="285" y="139"/>
                  <a:pt x="292" y="139"/>
                  <a:pt x="298" y="135"/>
                </a:cubicBezTo>
                <a:cubicBezTo>
                  <a:pt x="303" y="131"/>
                  <a:pt x="306" y="125"/>
                  <a:pt x="308" y="119"/>
                </a:cubicBezTo>
                <a:cubicBezTo>
                  <a:pt x="308" y="118"/>
                  <a:pt x="309" y="116"/>
                  <a:pt x="310" y="115"/>
                </a:cubicBezTo>
                <a:cubicBezTo>
                  <a:pt x="311" y="116"/>
                  <a:pt x="313" y="118"/>
                  <a:pt x="314" y="118"/>
                </a:cubicBezTo>
                <a:cubicBezTo>
                  <a:pt x="319" y="122"/>
                  <a:pt x="324" y="128"/>
                  <a:pt x="331" y="128"/>
                </a:cubicBezTo>
                <a:cubicBezTo>
                  <a:pt x="331" y="128"/>
                  <a:pt x="331" y="128"/>
                  <a:pt x="331" y="128"/>
                </a:cubicBezTo>
                <a:cubicBezTo>
                  <a:pt x="338" y="128"/>
                  <a:pt x="344" y="122"/>
                  <a:pt x="349" y="119"/>
                </a:cubicBezTo>
                <a:cubicBezTo>
                  <a:pt x="350" y="118"/>
                  <a:pt x="352" y="116"/>
                  <a:pt x="353" y="115"/>
                </a:cubicBezTo>
                <a:cubicBezTo>
                  <a:pt x="353" y="116"/>
                  <a:pt x="354" y="118"/>
                  <a:pt x="354" y="119"/>
                </a:cubicBezTo>
                <a:cubicBezTo>
                  <a:pt x="356" y="125"/>
                  <a:pt x="359" y="132"/>
                  <a:pt x="364" y="136"/>
                </a:cubicBezTo>
                <a:cubicBezTo>
                  <a:pt x="370" y="140"/>
                  <a:pt x="377" y="140"/>
                  <a:pt x="383" y="140"/>
                </a:cubicBezTo>
                <a:cubicBezTo>
                  <a:pt x="384" y="140"/>
                  <a:pt x="386" y="140"/>
                  <a:pt x="387" y="141"/>
                </a:cubicBezTo>
                <a:cubicBezTo>
                  <a:pt x="387" y="142"/>
                  <a:pt x="387" y="144"/>
                  <a:pt x="386" y="145"/>
                </a:cubicBezTo>
                <a:cubicBezTo>
                  <a:pt x="384" y="151"/>
                  <a:pt x="382" y="158"/>
                  <a:pt x="384" y="164"/>
                </a:cubicBezTo>
                <a:cubicBezTo>
                  <a:pt x="386" y="171"/>
                  <a:pt x="392" y="175"/>
                  <a:pt x="397" y="179"/>
                </a:cubicBezTo>
                <a:close/>
                <a:moveTo>
                  <a:pt x="364" y="170"/>
                </a:moveTo>
                <a:cubicBezTo>
                  <a:pt x="361" y="161"/>
                  <a:pt x="355" y="154"/>
                  <a:pt x="347" y="150"/>
                </a:cubicBezTo>
                <a:cubicBezTo>
                  <a:pt x="338" y="145"/>
                  <a:pt x="329" y="144"/>
                  <a:pt x="320" y="147"/>
                </a:cubicBezTo>
                <a:cubicBezTo>
                  <a:pt x="311" y="150"/>
                  <a:pt x="303" y="156"/>
                  <a:pt x="299" y="164"/>
                </a:cubicBezTo>
                <a:cubicBezTo>
                  <a:pt x="294" y="173"/>
                  <a:pt x="294" y="182"/>
                  <a:pt x="296" y="192"/>
                </a:cubicBezTo>
                <a:cubicBezTo>
                  <a:pt x="299" y="201"/>
                  <a:pt x="305" y="208"/>
                  <a:pt x="314" y="212"/>
                </a:cubicBezTo>
                <a:cubicBezTo>
                  <a:pt x="319" y="215"/>
                  <a:pt x="325" y="217"/>
                  <a:pt x="330" y="217"/>
                </a:cubicBezTo>
                <a:cubicBezTo>
                  <a:pt x="334" y="217"/>
                  <a:pt x="337" y="216"/>
                  <a:pt x="341" y="215"/>
                </a:cubicBezTo>
                <a:cubicBezTo>
                  <a:pt x="350" y="212"/>
                  <a:pt x="357" y="206"/>
                  <a:pt x="362" y="198"/>
                </a:cubicBezTo>
                <a:cubicBezTo>
                  <a:pt x="366" y="189"/>
                  <a:pt x="367" y="180"/>
                  <a:pt x="364" y="170"/>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284" y="321"/>
                </a:moveTo>
                <a:cubicBezTo>
                  <a:pt x="285" y="312"/>
                  <a:pt x="277" y="306"/>
                  <a:pt x="271" y="301"/>
                </a:cubicBezTo>
                <a:cubicBezTo>
                  <a:pt x="270" y="300"/>
                  <a:pt x="267" y="298"/>
                  <a:pt x="266" y="297"/>
                </a:cubicBezTo>
                <a:cubicBezTo>
                  <a:pt x="266" y="295"/>
                  <a:pt x="267" y="292"/>
                  <a:pt x="268" y="290"/>
                </a:cubicBezTo>
                <a:cubicBezTo>
                  <a:pt x="270" y="283"/>
                  <a:pt x="273" y="274"/>
                  <a:pt x="267" y="266"/>
                </a:cubicBezTo>
                <a:cubicBezTo>
                  <a:pt x="262" y="258"/>
                  <a:pt x="252" y="258"/>
                  <a:pt x="245" y="258"/>
                </a:cubicBezTo>
                <a:cubicBezTo>
                  <a:pt x="243" y="258"/>
                  <a:pt x="240" y="257"/>
                  <a:pt x="238" y="257"/>
                </a:cubicBezTo>
                <a:cubicBezTo>
                  <a:pt x="238" y="256"/>
                  <a:pt x="237" y="253"/>
                  <a:pt x="236" y="251"/>
                </a:cubicBezTo>
                <a:cubicBezTo>
                  <a:pt x="234" y="244"/>
                  <a:pt x="231" y="235"/>
                  <a:pt x="222" y="232"/>
                </a:cubicBezTo>
                <a:cubicBezTo>
                  <a:pt x="213" y="229"/>
                  <a:pt x="204" y="234"/>
                  <a:pt x="199" y="238"/>
                </a:cubicBezTo>
                <a:cubicBezTo>
                  <a:pt x="197" y="239"/>
                  <a:pt x="194" y="241"/>
                  <a:pt x="193" y="242"/>
                </a:cubicBezTo>
                <a:cubicBezTo>
                  <a:pt x="191" y="241"/>
                  <a:pt x="189" y="239"/>
                  <a:pt x="187" y="238"/>
                </a:cubicBezTo>
                <a:cubicBezTo>
                  <a:pt x="182" y="234"/>
                  <a:pt x="173" y="228"/>
                  <a:pt x="164" y="231"/>
                </a:cubicBezTo>
                <a:cubicBezTo>
                  <a:pt x="155" y="234"/>
                  <a:pt x="152" y="243"/>
                  <a:pt x="149" y="250"/>
                </a:cubicBezTo>
                <a:cubicBezTo>
                  <a:pt x="148" y="252"/>
                  <a:pt x="147" y="255"/>
                  <a:pt x="147" y="256"/>
                </a:cubicBezTo>
                <a:cubicBezTo>
                  <a:pt x="145" y="256"/>
                  <a:pt x="142" y="256"/>
                  <a:pt x="140" y="256"/>
                </a:cubicBezTo>
                <a:cubicBezTo>
                  <a:pt x="133" y="256"/>
                  <a:pt x="123" y="257"/>
                  <a:pt x="117" y="264"/>
                </a:cubicBezTo>
                <a:cubicBezTo>
                  <a:pt x="112" y="272"/>
                  <a:pt x="114" y="281"/>
                  <a:pt x="116" y="288"/>
                </a:cubicBezTo>
                <a:cubicBezTo>
                  <a:pt x="117" y="290"/>
                  <a:pt x="118" y="293"/>
                  <a:pt x="118" y="295"/>
                </a:cubicBezTo>
                <a:cubicBezTo>
                  <a:pt x="117" y="296"/>
                  <a:pt x="114" y="298"/>
                  <a:pt x="113" y="299"/>
                </a:cubicBezTo>
                <a:cubicBezTo>
                  <a:pt x="107" y="303"/>
                  <a:pt x="99" y="309"/>
                  <a:pt x="99" y="318"/>
                </a:cubicBezTo>
                <a:cubicBezTo>
                  <a:pt x="99" y="328"/>
                  <a:pt x="106" y="334"/>
                  <a:pt x="112" y="338"/>
                </a:cubicBezTo>
                <a:cubicBezTo>
                  <a:pt x="114" y="340"/>
                  <a:pt x="117" y="342"/>
                  <a:pt x="117" y="342"/>
                </a:cubicBezTo>
                <a:cubicBezTo>
                  <a:pt x="117" y="344"/>
                  <a:pt x="116" y="347"/>
                  <a:pt x="115" y="350"/>
                </a:cubicBezTo>
                <a:cubicBezTo>
                  <a:pt x="113" y="357"/>
                  <a:pt x="110" y="366"/>
                  <a:pt x="116" y="373"/>
                </a:cubicBezTo>
                <a:cubicBezTo>
                  <a:pt x="121" y="381"/>
                  <a:pt x="131" y="381"/>
                  <a:pt x="138" y="382"/>
                </a:cubicBezTo>
                <a:cubicBezTo>
                  <a:pt x="140" y="382"/>
                  <a:pt x="143" y="382"/>
                  <a:pt x="145" y="382"/>
                </a:cubicBezTo>
                <a:cubicBezTo>
                  <a:pt x="146" y="384"/>
                  <a:pt x="147" y="387"/>
                  <a:pt x="147" y="388"/>
                </a:cubicBezTo>
                <a:cubicBezTo>
                  <a:pt x="150" y="395"/>
                  <a:pt x="153" y="404"/>
                  <a:pt x="162" y="408"/>
                </a:cubicBezTo>
                <a:cubicBezTo>
                  <a:pt x="171" y="411"/>
                  <a:pt x="179" y="405"/>
                  <a:pt x="185" y="401"/>
                </a:cubicBezTo>
                <a:cubicBezTo>
                  <a:pt x="186" y="400"/>
                  <a:pt x="189" y="398"/>
                  <a:pt x="191" y="398"/>
                </a:cubicBezTo>
                <a:cubicBezTo>
                  <a:pt x="192" y="398"/>
                  <a:pt x="194" y="400"/>
                  <a:pt x="196" y="401"/>
                </a:cubicBezTo>
                <a:cubicBezTo>
                  <a:pt x="201" y="405"/>
                  <a:pt x="207" y="409"/>
                  <a:pt x="214" y="409"/>
                </a:cubicBezTo>
                <a:cubicBezTo>
                  <a:pt x="216" y="409"/>
                  <a:pt x="217" y="409"/>
                  <a:pt x="219" y="408"/>
                </a:cubicBezTo>
                <a:cubicBezTo>
                  <a:pt x="228" y="405"/>
                  <a:pt x="232" y="396"/>
                  <a:pt x="234" y="389"/>
                </a:cubicBezTo>
                <a:cubicBezTo>
                  <a:pt x="235" y="387"/>
                  <a:pt x="236" y="385"/>
                  <a:pt x="237" y="383"/>
                </a:cubicBezTo>
                <a:cubicBezTo>
                  <a:pt x="238" y="383"/>
                  <a:pt x="241" y="383"/>
                  <a:pt x="244" y="383"/>
                </a:cubicBezTo>
                <a:cubicBezTo>
                  <a:pt x="251" y="383"/>
                  <a:pt x="260" y="383"/>
                  <a:pt x="266" y="375"/>
                </a:cubicBezTo>
                <a:cubicBezTo>
                  <a:pt x="272" y="368"/>
                  <a:pt x="269" y="358"/>
                  <a:pt x="267" y="351"/>
                </a:cubicBezTo>
                <a:cubicBezTo>
                  <a:pt x="267" y="349"/>
                  <a:pt x="266" y="346"/>
                  <a:pt x="266" y="345"/>
                </a:cubicBezTo>
                <a:cubicBezTo>
                  <a:pt x="267" y="344"/>
                  <a:pt x="269" y="342"/>
                  <a:pt x="271" y="341"/>
                </a:cubicBezTo>
                <a:cubicBezTo>
                  <a:pt x="276" y="336"/>
                  <a:pt x="284" y="331"/>
                  <a:pt x="284" y="321"/>
                </a:cubicBezTo>
                <a:close/>
                <a:moveTo>
                  <a:pt x="423" y="182"/>
                </a:moveTo>
                <a:cubicBezTo>
                  <a:pt x="423" y="173"/>
                  <a:pt x="416" y="167"/>
                  <a:pt x="410" y="163"/>
                </a:cubicBezTo>
                <a:cubicBezTo>
                  <a:pt x="408" y="161"/>
                  <a:pt x="406" y="159"/>
                  <a:pt x="405" y="158"/>
                </a:cubicBezTo>
                <a:cubicBezTo>
                  <a:pt x="405" y="156"/>
                  <a:pt x="406" y="153"/>
                  <a:pt x="407" y="151"/>
                </a:cubicBezTo>
                <a:cubicBezTo>
                  <a:pt x="409" y="144"/>
                  <a:pt x="412" y="135"/>
                  <a:pt x="406" y="127"/>
                </a:cubicBezTo>
                <a:cubicBezTo>
                  <a:pt x="401" y="120"/>
                  <a:pt x="391" y="119"/>
                  <a:pt x="384" y="119"/>
                </a:cubicBezTo>
                <a:cubicBezTo>
                  <a:pt x="382" y="119"/>
                  <a:pt x="379" y="119"/>
                  <a:pt x="377" y="118"/>
                </a:cubicBezTo>
                <a:cubicBezTo>
                  <a:pt x="376" y="117"/>
                  <a:pt x="375" y="114"/>
                  <a:pt x="375" y="112"/>
                </a:cubicBezTo>
                <a:cubicBezTo>
                  <a:pt x="372" y="105"/>
                  <a:pt x="369" y="96"/>
                  <a:pt x="360" y="93"/>
                </a:cubicBezTo>
                <a:cubicBezTo>
                  <a:pt x="351" y="90"/>
                  <a:pt x="343" y="95"/>
                  <a:pt x="337" y="99"/>
                </a:cubicBezTo>
                <a:cubicBezTo>
                  <a:pt x="336" y="101"/>
                  <a:pt x="333" y="102"/>
                  <a:pt x="331" y="103"/>
                </a:cubicBezTo>
                <a:cubicBezTo>
                  <a:pt x="330" y="102"/>
                  <a:pt x="328" y="101"/>
                  <a:pt x="326" y="99"/>
                </a:cubicBezTo>
                <a:cubicBezTo>
                  <a:pt x="320" y="95"/>
                  <a:pt x="312" y="89"/>
                  <a:pt x="303" y="92"/>
                </a:cubicBezTo>
                <a:cubicBezTo>
                  <a:pt x="294" y="95"/>
                  <a:pt x="290" y="105"/>
                  <a:pt x="288" y="111"/>
                </a:cubicBezTo>
                <a:cubicBezTo>
                  <a:pt x="287" y="113"/>
                  <a:pt x="286" y="116"/>
                  <a:pt x="285" y="117"/>
                </a:cubicBezTo>
                <a:cubicBezTo>
                  <a:pt x="284" y="118"/>
                  <a:pt x="281" y="118"/>
                  <a:pt x="279" y="118"/>
                </a:cubicBezTo>
                <a:cubicBezTo>
                  <a:pt x="271" y="118"/>
                  <a:pt x="262" y="118"/>
                  <a:pt x="256" y="125"/>
                </a:cubicBezTo>
                <a:cubicBezTo>
                  <a:pt x="250" y="133"/>
                  <a:pt x="253" y="142"/>
                  <a:pt x="255" y="149"/>
                </a:cubicBezTo>
                <a:cubicBezTo>
                  <a:pt x="255" y="151"/>
                  <a:pt x="256" y="154"/>
                  <a:pt x="256" y="156"/>
                </a:cubicBezTo>
                <a:cubicBezTo>
                  <a:pt x="255" y="157"/>
                  <a:pt x="253" y="159"/>
                  <a:pt x="251" y="160"/>
                </a:cubicBezTo>
                <a:cubicBezTo>
                  <a:pt x="246" y="164"/>
                  <a:pt x="238" y="170"/>
                  <a:pt x="238" y="180"/>
                </a:cubicBezTo>
                <a:cubicBezTo>
                  <a:pt x="237" y="189"/>
                  <a:pt x="245" y="195"/>
                  <a:pt x="251" y="199"/>
                </a:cubicBezTo>
                <a:cubicBezTo>
                  <a:pt x="252" y="201"/>
                  <a:pt x="255" y="203"/>
                  <a:pt x="256" y="204"/>
                </a:cubicBezTo>
                <a:cubicBezTo>
                  <a:pt x="256" y="205"/>
                  <a:pt x="255" y="209"/>
                  <a:pt x="254" y="211"/>
                </a:cubicBezTo>
                <a:cubicBezTo>
                  <a:pt x="252" y="218"/>
                  <a:pt x="249" y="227"/>
                  <a:pt x="255" y="235"/>
                </a:cubicBezTo>
                <a:cubicBezTo>
                  <a:pt x="260" y="242"/>
                  <a:pt x="270" y="243"/>
                  <a:pt x="277" y="243"/>
                </a:cubicBezTo>
                <a:cubicBezTo>
                  <a:pt x="279" y="243"/>
                  <a:pt x="282" y="243"/>
                  <a:pt x="284" y="244"/>
                </a:cubicBezTo>
                <a:cubicBezTo>
                  <a:pt x="284" y="245"/>
                  <a:pt x="285" y="248"/>
                  <a:pt x="286" y="250"/>
                </a:cubicBezTo>
                <a:cubicBezTo>
                  <a:pt x="288" y="257"/>
                  <a:pt x="291" y="266"/>
                  <a:pt x="300" y="269"/>
                </a:cubicBezTo>
                <a:cubicBezTo>
                  <a:pt x="309" y="272"/>
                  <a:pt x="317" y="267"/>
                  <a:pt x="323" y="263"/>
                </a:cubicBezTo>
                <a:cubicBezTo>
                  <a:pt x="325" y="261"/>
                  <a:pt x="328" y="260"/>
                  <a:pt x="329" y="259"/>
                </a:cubicBezTo>
                <a:cubicBezTo>
                  <a:pt x="331" y="260"/>
                  <a:pt x="333" y="261"/>
                  <a:pt x="335" y="263"/>
                </a:cubicBezTo>
                <a:cubicBezTo>
                  <a:pt x="339" y="266"/>
                  <a:pt x="346" y="270"/>
                  <a:pt x="353" y="270"/>
                </a:cubicBezTo>
                <a:cubicBezTo>
                  <a:pt x="354" y="270"/>
                  <a:pt x="356" y="270"/>
                  <a:pt x="358" y="270"/>
                </a:cubicBezTo>
                <a:cubicBezTo>
                  <a:pt x="367" y="267"/>
                  <a:pt x="370" y="257"/>
                  <a:pt x="373" y="251"/>
                </a:cubicBezTo>
                <a:cubicBezTo>
                  <a:pt x="374" y="249"/>
                  <a:pt x="375" y="246"/>
                  <a:pt x="375" y="245"/>
                </a:cubicBezTo>
                <a:cubicBezTo>
                  <a:pt x="377" y="244"/>
                  <a:pt x="380" y="244"/>
                  <a:pt x="382" y="244"/>
                </a:cubicBezTo>
                <a:cubicBezTo>
                  <a:pt x="389" y="244"/>
                  <a:pt x="399" y="244"/>
                  <a:pt x="405" y="237"/>
                </a:cubicBezTo>
                <a:cubicBezTo>
                  <a:pt x="410" y="229"/>
                  <a:pt x="408" y="220"/>
                  <a:pt x="406" y="213"/>
                </a:cubicBezTo>
                <a:cubicBezTo>
                  <a:pt x="405" y="211"/>
                  <a:pt x="404" y="208"/>
                  <a:pt x="404" y="206"/>
                </a:cubicBezTo>
                <a:cubicBezTo>
                  <a:pt x="405" y="205"/>
                  <a:pt x="408" y="203"/>
                  <a:pt x="409" y="202"/>
                </a:cubicBezTo>
                <a:cubicBezTo>
                  <a:pt x="415" y="198"/>
                  <a:pt x="423" y="192"/>
                  <a:pt x="423" y="182"/>
                </a:cubicBezTo>
                <a:close/>
                <a:moveTo>
                  <a:pt x="198" y="307"/>
                </a:moveTo>
                <a:cubicBezTo>
                  <a:pt x="196" y="306"/>
                  <a:pt x="194" y="305"/>
                  <a:pt x="192" y="305"/>
                </a:cubicBezTo>
                <a:cubicBezTo>
                  <a:pt x="190" y="305"/>
                  <a:pt x="189" y="306"/>
                  <a:pt x="187" y="306"/>
                </a:cubicBezTo>
                <a:cubicBezTo>
                  <a:pt x="184" y="307"/>
                  <a:pt x="181" y="310"/>
                  <a:pt x="179" y="313"/>
                </a:cubicBezTo>
                <a:cubicBezTo>
                  <a:pt x="177" y="316"/>
                  <a:pt x="177" y="320"/>
                  <a:pt x="178" y="324"/>
                </a:cubicBezTo>
                <a:cubicBezTo>
                  <a:pt x="179" y="328"/>
                  <a:pt x="182" y="330"/>
                  <a:pt x="185" y="332"/>
                </a:cubicBezTo>
                <a:cubicBezTo>
                  <a:pt x="188" y="334"/>
                  <a:pt x="192" y="334"/>
                  <a:pt x="196" y="333"/>
                </a:cubicBezTo>
                <a:cubicBezTo>
                  <a:pt x="200" y="332"/>
                  <a:pt x="202" y="330"/>
                  <a:pt x="204" y="326"/>
                </a:cubicBezTo>
                <a:cubicBezTo>
                  <a:pt x="206" y="323"/>
                  <a:pt x="206" y="319"/>
                  <a:pt x="205" y="315"/>
                </a:cubicBezTo>
                <a:cubicBezTo>
                  <a:pt x="204" y="312"/>
                  <a:pt x="202" y="309"/>
                  <a:pt x="198" y="307"/>
                </a:cubicBezTo>
                <a:close/>
                <a:moveTo>
                  <a:pt x="258" y="318"/>
                </a:moveTo>
                <a:cubicBezTo>
                  <a:pt x="259" y="319"/>
                  <a:pt x="261" y="320"/>
                  <a:pt x="262" y="321"/>
                </a:cubicBezTo>
                <a:cubicBezTo>
                  <a:pt x="260" y="322"/>
                  <a:pt x="259" y="323"/>
                  <a:pt x="258" y="324"/>
                </a:cubicBezTo>
                <a:cubicBezTo>
                  <a:pt x="253" y="327"/>
                  <a:pt x="247" y="331"/>
                  <a:pt x="245" y="338"/>
                </a:cubicBezTo>
                <a:cubicBezTo>
                  <a:pt x="243" y="344"/>
                  <a:pt x="245" y="351"/>
                  <a:pt x="247" y="357"/>
                </a:cubicBezTo>
                <a:cubicBezTo>
                  <a:pt x="247" y="358"/>
                  <a:pt x="247" y="360"/>
                  <a:pt x="248" y="361"/>
                </a:cubicBezTo>
                <a:cubicBezTo>
                  <a:pt x="246" y="362"/>
                  <a:pt x="244" y="362"/>
                  <a:pt x="243" y="362"/>
                </a:cubicBezTo>
                <a:cubicBezTo>
                  <a:pt x="237" y="362"/>
                  <a:pt x="230" y="362"/>
                  <a:pt x="224" y="366"/>
                </a:cubicBezTo>
                <a:cubicBezTo>
                  <a:pt x="219" y="370"/>
                  <a:pt x="216" y="376"/>
                  <a:pt x="214" y="382"/>
                </a:cubicBezTo>
                <a:cubicBezTo>
                  <a:pt x="214" y="383"/>
                  <a:pt x="213" y="384"/>
                  <a:pt x="212" y="386"/>
                </a:cubicBezTo>
                <a:cubicBezTo>
                  <a:pt x="211" y="385"/>
                  <a:pt x="209" y="383"/>
                  <a:pt x="208" y="382"/>
                </a:cubicBezTo>
                <a:cubicBezTo>
                  <a:pt x="203" y="379"/>
                  <a:pt x="198" y="373"/>
                  <a:pt x="191" y="373"/>
                </a:cubicBezTo>
                <a:cubicBezTo>
                  <a:pt x="191" y="373"/>
                  <a:pt x="191" y="373"/>
                  <a:pt x="191" y="373"/>
                </a:cubicBezTo>
                <a:cubicBezTo>
                  <a:pt x="184" y="373"/>
                  <a:pt x="178" y="378"/>
                  <a:pt x="173" y="382"/>
                </a:cubicBezTo>
                <a:cubicBezTo>
                  <a:pt x="172" y="383"/>
                  <a:pt x="170" y="385"/>
                  <a:pt x="169" y="386"/>
                </a:cubicBezTo>
                <a:cubicBezTo>
                  <a:pt x="169" y="385"/>
                  <a:pt x="168" y="383"/>
                  <a:pt x="168" y="382"/>
                </a:cubicBezTo>
                <a:cubicBezTo>
                  <a:pt x="166" y="376"/>
                  <a:pt x="163" y="369"/>
                  <a:pt x="158" y="365"/>
                </a:cubicBezTo>
                <a:cubicBezTo>
                  <a:pt x="152" y="361"/>
                  <a:pt x="145" y="361"/>
                  <a:pt x="139" y="360"/>
                </a:cubicBezTo>
                <a:cubicBezTo>
                  <a:pt x="138" y="360"/>
                  <a:pt x="136" y="360"/>
                  <a:pt x="135" y="360"/>
                </a:cubicBezTo>
                <a:cubicBezTo>
                  <a:pt x="135" y="359"/>
                  <a:pt x="135" y="357"/>
                  <a:pt x="136" y="356"/>
                </a:cubicBezTo>
                <a:cubicBezTo>
                  <a:pt x="138" y="350"/>
                  <a:pt x="140" y="343"/>
                  <a:pt x="138" y="336"/>
                </a:cubicBezTo>
                <a:cubicBezTo>
                  <a:pt x="136" y="330"/>
                  <a:pt x="130" y="325"/>
                  <a:pt x="125" y="321"/>
                </a:cubicBezTo>
                <a:cubicBezTo>
                  <a:pt x="124" y="321"/>
                  <a:pt x="123" y="320"/>
                  <a:pt x="122" y="319"/>
                </a:cubicBezTo>
                <a:cubicBezTo>
                  <a:pt x="123" y="318"/>
                  <a:pt x="124" y="317"/>
                  <a:pt x="125" y="316"/>
                </a:cubicBezTo>
                <a:cubicBezTo>
                  <a:pt x="130" y="312"/>
                  <a:pt x="136" y="308"/>
                  <a:pt x="138" y="302"/>
                </a:cubicBezTo>
                <a:cubicBezTo>
                  <a:pt x="140" y="295"/>
                  <a:pt x="138" y="288"/>
                  <a:pt x="137" y="282"/>
                </a:cubicBezTo>
                <a:cubicBezTo>
                  <a:pt x="136" y="281"/>
                  <a:pt x="136" y="279"/>
                  <a:pt x="136" y="278"/>
                </a:cubicBezTo>
                <a:cubicBezTo>
                  <a:pt x="137" y="278"/>
                  <a:pt x="139" y="278"/>
                  <a:pt x="140" y="278"/>
                </a:cubicBezTo>
                <a:cubicBezTo>
                  <a:pt x="146" y="278"/>
                  <a:pt x="153" y="278"/>
                  <a:pt x="159" y="274"/>
                </a:cubicBezTo>
                <a:cubicBezTo>
                  <a:pt x="165" y="270"/>
                  <a:pt x="167" y="263"/>
                  <a:pt x="169" y="258"/>
                </a:cubicBezTo>
                <a:cubicBezTo>
                  <a:pt x="170" y="256"/>
                  <a:pt x="170" y="255"/>
                  <a:pt x="171" y="253"/>
                </a:cubicBezTo>
                <a:cubicBezTo>
                  <a:pt x="172" y="254"/>
                  <a:pt x="174" y="256"/>
                  <a:pt x="175" y="257"/>
                </a:cubicBezTo>
                <a:cubicBezTo>
                  <a:pt x="180" y="261"/>
                  <a:pt x="186" y="266"/>
                  <a:pt x="192" y="266"/>
                </a:cubicBezTo>
                <a:cubicBezTo>
                  <a:pt x="193" y="266"/>
                  <a:pt x="193" y="266"/>
                  <a:pt x="193" y="266"/>
                </a:cubicBezTo>
                <a:cubicBezTo>
                  <a:pt x="200" y="266"/>
                  <a:pt x="205" y="261"/>
                  <a:pt x="210" y="257"/>
                </a:cubicBezTo>
                <a:cubicBezTo>
                  <a:pt x="211" y="257"/>
                  <a:pt x="213" y="254"/>
                  <a:pt x="214" y="253"/>
                </a:cubicBezTo>
                <a:cubicBezTo>
                  <a:pt x="215" y="255"/>
                  <a:pt x="215" y="257"/>
                  <a:pt x="216" y="258"/>
                </a:cubicBezTo>
                <a:cubicBezTo>
                  <a:pt x="218" y="264"/>
                  <a:pt x="220" y="270"/>
                  <a:pt x="226" y="274"/>
                </a:cubicBezTo>
                <a:cubicBezTo>
                  <a:pt x="231" y="278"/>
                  <a:pt x="238" y="279"/>
                  <a:pt x="244" y="279"/>
                </a:cubicBezTo>
                <a:cubicBezTo>
                  <a:pt x="245" y="279"/>
                  <a:pt x="247" y="279"/>
                  <a:pt x="249" y="279"/>
                </a:cubicBezTo>
                <a:cubicBezTo>
                  <a:pt x="248" y="281"/>
                  <a:pt x="248" y="282"/>
                  <a:pt x="248" y="283"/>
                </a:cubicBezTo>
                <a:cubicBezTo>
                  <a:pt x="246" y="289"/>
                  <a:pt x="244" y="296"/>
                  <a:pt x="246" y="303"/>
                </a:cubicBezTo>
                <a:cubicBezTo>
                  <a:pt x="248" y="310"/>
                  <a:pt x="253" y="314"/>
                  <a:pt x="258" y="318"/>
                </a:cubicBezTo>
                <a:close/>
                <a:moveTo>
                  <a:pt x="226" y="309"/>
                </a:moveTo>
                <a:cubicBezTo>
                  <a:pt x="223" y="300"/>
                  <a:pt x="217" y="293"/>
                  <a:pt x="208" y="288"/>
                </a:cubicBezTo>
                <a:cubicBezTo>
                  <a:pt x="200" y="284"/>
                  <a:pt x="190" y="283"/>
                  <a:pt x="181" y="286"/>
                </a:cubicBezTo>
                <a:cubicBezTo>
                  <a:pt x="172" y="289"/>
                  <a:pt x="165" y="295"/>
                  <a:pt x="160" y="303"/>
                </a:cubicBezTo>
                <a:cubicBezTo>
                  <a:pt x="156" y="312"/>
                  <a:pt x="155" y="321"/>
                  <a:pt x="158" y="330"/>
                </a:cubicBezTo>
                <a:cubicBezTo>
                  <a:pt x="161" y="339"/>
                  <a:pt x="167" y="347"/>
                  <a:pt x="175" y="351"/>
                </a:cubicBezTo>
                <a:cubicBezTo>
                  <a:pt x="180" y="354"/>
                  <a:pt x="186" y="355"/>
                  <a:pt x="192" y="355"/>
                </a:cubicBezTo>
                <a:cubicBezTo>
                  <a:pt x="195" y="355"/>
                  <a:pt x="199" y="355"/>
                  <a:pt x="202" y="354"/>
                </a:cubicBezTo>
                <a:cubicBezTo>
                  <a:pt x="211" y="351"/>
                  <a:pt x="219" y="345"/>
                  <a:pt x="223" y="336"/>
                </a:cubicBezTo>
                <a:cubicBezTo>
                  <a:pt x="228" y="328"/>
                  <a:pt x="228" y="318"/>
                  <a:pt x="226" y="309"/>
                </a:cubicBezTo>
                <a:close/>
              </a:path>
            </a:pathLst>
          </a:custGeom>
          <a:solidFill>
            <a:srgbClr val="9FCA52"/>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92D050"/>
              </a:solidFill>
              <a:effectLst/>
              <a:uLnTx/>
              <a:uFillTx/>
              <a:latin typeface="Calibri"/>
              <a:ea typeface="+mn-ea"/>
              <a:cs typeface="+mn-cs"/>
            </a:endParaRPr>
          </a:p>
        </p:txBody>
      </p:sp>
      <p:sp>
        <p:nvSpPr>
          <p:cNvPr id="66" name="Freeform 69"/>
          <p:cNvSpPr>
            <a:spLocks noChangeAspect="1" noEditPoints="1"/>
          </p:cNvSpPr>
          <p:nvPr/>
        </p:nvSpPr>
        <p:spPr bwMode="auto">
          <a:xfrm>
            <a:off x="8398827" y="4938156"/>
            <a:ext cx="504000" cy="504000"/>
          </a:xfrm>
          <a:custGeom>
            <a:avLst/>
            <a:gdLst>
              <a:gd name="T0" fmla="*/ 213 w 512"/>
              <a:gd name="T1" fmla="*/ 256 h 512"/>
              <a:gd name="T2" fmla="*/ 170 w 512"/>
              <a:gd name="T3" fmla="*/ 298 h 512"/>
              <a:gd name="T4" fmla="*/ 128 w 512"/>
              <a:gd name="T5" fmla="*/ 256 h 512"/>
              <a:gd name="T6" fmla="*/ 170 w 512"/>
              <a:gd name="T7" fmla="*/ 213 h 512"/>
              <a:gd name="T8" fmla="*/ 213 w 512"/>
              <a:gd name="T9" fmla="*/ 256 h 512"/>
              <a:gd name="T10" fmla="*/ 512 w 512"/>
              <a:gd name="T11" fmla="*/ 256 h 512"/>
              <a:gd name="T12" fmla="*/ 256 w 512"/>
              <a:gd name="T13" fmla="*/ 512 h 512"/>
              <a:gd name="T14" fmla="*/ 0 w 512"/>
              <a:gd name="T15" fmla="*/ 256 h 512"/>
              <a:gd name="T16" fmla="*/ 256 w 512"/>
              <a:gd name="T17" fmla="*/ 0 h 512"/>
              <a:gd name="T18" fmla="*/ 512 w 512"/>
              <a:gd name="T19" fmla="*/ 256 h 512"/>
              <a:gd name="T20" fmla="*/ 416 w 512"/>
              <a:gd name="T21" fmla="*/ 256 h 512"/>
              <a:gd name="T22" fmla="*/ 405 w 512"/>
              <a:gd name="T23" fmla="*/ 245 h 512"/>
              <a:gd name="T24" fmla="*/ 404 w 512"/>
              <a:gd name="T25" fmla="*/ 245 h 512"/>
              <a:gd name="T26" fmla="*/ 341 w 512"/>
              <a:gd name="T27" fmla="*/ 192 h 512"/>
              <a:gd name="T28" fmla="*/ 279 w 512"/>
              <a:gd name="T29" fmla="*/ 240 h 512"/>
              <a:gd name="T30" fmla="*/ 256 w 512"/>
              <a:gd name="T31" fmla="*/ 234 h 512"/>
              <a:gd name="T32" fmla="*/ 232 w 512"/>
              <a:gd name="T33" fmla="*/ 240 h 512"/>
              <a:gd name="T34" fmla="*/ 170 w 512"/>
              <a:gd name="T35" fmla="*/ 192 h 512"/>
              <a:gd name="T36" fmla="*/ 107 w 512"/>
              <a:gd name="T37" fmla="*/ 245 h 512"/>
              <a:gd name="T38" fmla="*/ 106 w 512"/>
              <a:gd name="T39" fmla="*/ 245 h 512"/>
              <a:gd name="T40" fmla="*/ 96 w 512"/>
              <a:gd name="T41" fmla="*/ 256 h 512"/>
              <a:gd name="T42" fmla="*/ 106 w 512"/>
              <a:gd name="T43" fmla="*/ 266 h 512"/>
              <a:gd name="T44" fmla="*/ 107 w 512"/>
              <a:gd name="T45" fmla="*/ 266 h 512"/>
              <a:gd name="T46" fmla="*/ 170 w 512"/>
              <a:gd name="T47" fmla="*/ 320 h 512"/>
              <a:gd name="T48" fmla="*/ 234 w 512"/>
              <a:gd name="T49" fmla="*/ 265 h 512"/>
              <a:gd name="T50" fmla="*/ 256 w 512"/>
              <a:gd name="T51" fmla="*/ 256 h 512"/>
              <a:gd name="T52" fmla="*/ 278 w 512"/>
              <a:gd name="T53" fmla="*/ 265 h 512"/>
              <a:gd name="T54" fmla="*/ 341 w 512"/>
              <a:gd name="T55" fmla="*/ 320 h 512"/>
              <a:gd name="T56" fmla="*/ 404 w 512"/>
              <a:gd name="T57" fmla="*/ 266 h 512"/>
              <a:gd name="T58" fmla="*/ 405 w 512"/>
              <a:gd name="T59" fmla="*/ 266 h 512"/>
              <a:gd name="T60" fmla="*/ 416 w 512"/>
              <a:gd name="T61" fmla="*/ 256 h 512"/>
              <a:gd name="T62" fmla="*/ 341 w 512"/>
              <a:gd name="T63" fmla="*/ 213 h 512"/>
              <a:gd name="T64" fmla="*/ 298 w 512"/>
              <a:gd name="T65" fmla="*/ 256 h 512"/>
              <a:gd name="T66" fmla="*/ 341 w 512"/>
              <a:gd name="T67" fmla="*/ 298 h 512"/>
              <a:gd name="T68" fmla="*/ 384 w 512"/>
              <a:gd name="T69" fmla="*/ 256 h 512"/>
              <a:gd name="T70" fmla="*/ 341 w 512"/>
              <a:gd name="T71" fmla="*/ 21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2" h="512">
                <a:moveTo>
                  <a:pt x="213" y="256"/>
                </a:moveTo>
                <a:cubicBezTo>
                  <a:pt x="213" y="279"/>
                  <a:pt x="194" y="298"/>
                  <a:pt x="170" y="298"/>
                </a:cubicBezTo>
                <a:cubicBezTo>
                  <a:pt x="147" y="298"/>
                  <a:pt x="128" y="279"/>
                  <a:pt x="128" y="256"/>
                </a:cubicBezTo>
                <a:cubicBezTo>
                  <a:pt x="128" y="232"/>
                  <a:pt x="147" y="213"/>
                  <a:pt x="170" y="213"/>
                </a:cubicBezTo>
                <a:cubicBezTo>
                  <a:pt x="194" y="213"/>
                  <a:pt x="213" y="232"/>
                  <a:pt x="213" y="256"/>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256"/>
                </a:moveTo>
                <a:cubicBezTo>
                  <a:pt x="416" y="250"/>
                  <a:pt x="411" y="245"/>
                  <a:pt x="405" y="245"/>
                </a:cubicBezTo>
                <a:cubicBezTo>
                  <a:pt x="404" y="245"/>
                  <a:pt x="404" y="245"/>
                  <a:pt x="404" y="245"/>
                </a:cubicBezTo>
                <a:cubicBezTo>
                  <a:pt x="399" y="215"/>
                  <a:pt x="373" y="192"/>
                  <a:pt x="341" y="192"/>
                </a:cubicBezTo>
                <a:cubicBezTo>
                  <a:pt x="311" y="192"/>
                  <a:pt x="286" y="212"/>
                  <a:pt x="279" y="240"/>
                </a:cubicBezTo>
                <a:cubicBezTo>
                  <a:pt x="272" y="236"/>
                  <a:pt x="264" y="234"/>
                  <a:pt x="256" y="234"/>
                </a:cubicBezTo>
                <a:cubicBezTo>
                  <a:pt x="247" y="234"/>
                  <a:pt x="239" y="236"/>
                  <a:pt x="232" y="240"/>
                </a:cubicBezTo>
                <a:cubicBezTo>
                  <a:pt x="225" y="212"/>
                  <a:pt x="200" y="192"/>
                  <a:pt x="170" y="192"/>
                </a:cubicBezTo>
                <a:cubicBezTo>
                  <a:pt x="139" y="192"/>
                  <a:pt x="112" y="215"/>
                  <a:pt x="107" y="245"/>
                </a:cubicBezTo>
                <a:cubicBezTo>
                  <a:pt x="106" y="245"/>
                  <a:pt x="106" y="245"/>
                  <a:pt x="106" y="245"/>
                </a:cubicBezTo>
                <a:cubicBezTo>
                  <a:pt x="100" y="245"/>
                  <a:pt x="96" y="250"/>
                  <a:pt x="96" y="256"/>
                </a:cubicBezTo>
                <a:cubicBezTo>
                  <a:pt x="96" y="262"/>
                  <a:pt x="100" y="266"/>
                  <a:pt x="106" y="266"/>
                </a:cubicBezTo>
                <a:cubicBezTo>
                  <a:pt x="107" y="266"/>
                  <a:pt x="107" y="266"/>
                  <a:pt x="107" y="266"/>
                </a:cubicBezTo>
                <a:cubicBezTo>
                  <a:pt x="112" y="297"/>
                  <a:pt x="139" y="320"/>
                  <a:pt x="170" y="320"/>
                </a:cubicBezTo>
                <a:cubicBezTo>
                  <a:pt x="203" y="320"/>
                  <a:pt x="229" y="296"/>
                  <a:pt x="234" y="265"/>
                </a:cubicBezTo>
                <a:cubicBezTo>
                  <a:pt x="240" y="259"/>
                  <a:pt x="247" y="256"/>
                  <a:pt x="256" y="256"/>
                </a:cubicBezTo>
                <a:cubicBezTo>
                  <a:pt x="264" y="256"/>
                  <a:pt x="272" y="259"/>
                  <a:pt x="278" y="265"/>
                </a:cubicBezTo>
                <a:cubicBezTo>
                  <a:pt x="282" y="296"/>
                  <a:pt x="309" y="320"/>
                  <a:pt x="341" y="320"/>
                </a:cubicBezTo>
                <a:cubicBezTo>
                  <a:pt x="373" y="320"/>
                  <a:pt x="399" y="297"/>
                  <a:pt x="404" y="266"/>
                </a:cubicBezTo>
                <a:cubicBezTo>
                  <a:pt x="405" y="266"/>
                  <a:pt x="405" y="266"/>
                  <a:pt x="405" y="266"/>
                </a:cubicBezTo>
                <a:cubicBezTo>
                  <a:pt x="411" y="266"/>
                  <a:pt x="416" y="262"/>
                  <a:pt x="416" y="256"/>
                </a:cubicBezTo>
                <a:close/>
                <a:moveTo>
                  <a:pt x="341" y="213"/>
                </a:moveTo>
                <a:cubicBezTo>
                  <a:pt x="317" y="213"/>
                  <a:pt x="298" y="232"/>
                  <a:pt x="298" y="256"/>
                </a:cubicBezTo>
                <a:cubicBezTo>
                  <a:pt x="298" y="279"/>
                  <a:pt x="317" y="298"/>
                  <a:pt x="341" y="298"/>
                </a:cubicBezTo>
                <a:cubicBezTo>
                  <a:pt x="365" y="298"/>
                  <a:pt x="384" y="279"/>
                  <a:pt x="384" y="256"/>
                </a:cubicBezTo>
                <a:cubicBezTo>
                  <a:pt x="384" y="232"/>
                  <a:pt x="365" y="213"/>
                  <a:pt x="341" y="213"/>
                </a:cubicBezTo>
                <a:close/>
              </a:path>
            </a:pathLst>
          </a:custGeom>
          <a:solidFill>
            <a:srgbClr val="009A44"/>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black"/>
              </a:solidFill>
              <a:effectLst/>
              <a:uLnTx/>
              <a:uFillTx/>
              <a:latin typeface="Calibri"/>
              <a:ea typeface="+mn-ea"/>
              <a:cs typeface="+mn-cs"/>
            </a:endParaRPr>
          </a:p>
        </p:txBody>
      </p:sp>
      <p:sp>
        <p:nvSpPr>
          <p:cNvPr id="67" name="Freeform 514"/>
          <p:cNvSpPr>
            <a:spLocks noChangeAspect="1" noEditPoints="1"/>
          </p:cNvSpPr>
          <p:nvPr/>
        </p:nvSpPr>
        <p:spPr bwMode="auto">
          <a:xfrm>
            <a:off x="8388412" y="5814434"/>
            <a:ext cx="504000" cy="504000"/>
          </a:xfrm>
          <a:custGeom>
            <a:avLst/>
            <a:gdLst>
              <a:gd name="T0" fmla="*/ 394 w 512"/>
              <a:gd name="T1" fmla="*/ 240 h 512"/>
              <a:gd name="T2" fmla="*/ 394 w 512"/>
              <a:gd name="T3" fmla="*/ 272 h 512"/>
              <a:gd name="T4" fmla="*/ 382 w 512"/>
              <a:gd name="T5" fmla="*/ 297 h 512"/>
              <a:gd name="T6" fmla="*/ 361 w 512"/>
              <a:gd name="T7" fmla="*/ 291 h 512"/>
              <a:gd name="T8" fmla="*/ 326 w 512"/>
              <a:gd name="T9" fmla="*/ 268 h 512"/>
              <a:gd name="T10" fmla="*/ 320 w 512"/>
              <a:gd name="T11" fmla="*/ 278 h 512"/>
              <a:gd name="T12" fmla="*/ 320 w 512"/>
              <a:gd name="T13" fmla="*/ 362 h 512"/>
              <a:gd name="T14" fmla="*/ 128 w 512"/>
              <a:gd name="T15" fmla="*/ 362 h 512"/>
              <a:gd name="T16" fmla="*/ 128 w 512"/>
              <a:gd name="T17" fmla="*/ 170 h 512"/>
              <a:gd name="T18" fmla="*/ 179 w 512"/>
              <a:gd name="T19" fmla="*/ 170 h 512"/>
              <a:gd name="T20" fmla="*/ 174 w 512"/>
              <a:gd name="T21" fmla="*/ 174 h 512"/>
              <a:gd name="T22" fmla="*/ 162 w 512"/>
              <a:gd name="T23" fmla="*/ 219 h 512"/>
              <a:gd name="T24" fmla="*/ 208 w 512"/>
              <a:gd name="T25" fmla="*/ 245 h 512"/>
              <a:gd name="T26" fmla="*/ 240 w 512"/>
              <a:gd name="T27" fmla="*/ 245 h 512"/>
              <a:gd name="T28" fmla="*/ 285 w 512"/>
              <a:gd name="T29" fmla="*/ 219 h 512"/>
              <a:gd name="T30" fmla="*/ 273 w 512"/>
              <a:gd name="T31" fmla="*/ 174 h 512"/>
              <a:gd name="T32" fmla="*/ 269 w 512"/>
              <a:gd name="T33" fmla="*/ 170 h 512"/>
              <a:gd name="T34" fmla="*/ 320 w 512"/>
              <a:gd name="T35" fmla="*/ 170 h 512"/>
              <a:gd name="T36" fmla="*/ 320 w 512"/>
              <a:gd name="T37" fmla="*/ 233 h 512"/>
              <a:gd name="T38" fmla="*/ 326 w 512"/>
              <a:gd name="T39" fmla="*/ 243 h 512"/>
              <a:gd name="T40" fmla="*/ 361 w 512"/>
              <a:gd name="T41" fmla="*/ 221 h 512"/>
              <a:gd name="T42" fmla="*/ 382 w 512"/>
              <a:gd name="T43" fmla="*/ 214 h 512"/>
              <a:gd name="T44" fmla="*/ 394 w 512"/>
              <a:gd name="T45" fmla="*/ 240 h 512"/>
              <a:gd name="T46" fmla="*/ 512 w 512"/>
              <a:gd name="T47" fmla="*/ 256 h 512"/>
              <a:gd name="T48" fmla="*/ 256 w 512"/>
              <a:gd name="T49" fmla="*/ 512 h 512"/>
              <a:gd name="T50" fmla="*/ 0 w 512"/>
              <a:gd name="T51" fmla="*/ 256 h 512"/>
              <a:gd name="T52" fmla="*/ 256 w 512"/>
              <a:gd name="T53" fmla="*/ 0 h 512"/>
              <a:gd name="T54" fmla="*/ 512 w 512"/>
              <a:gd name="T55" fmla="*/ 256 h 512"/>
              <a:gd name="T56" fmla="*/ 416 w 512"/>
              <a:gd name="T57" fmla="*/ 240 h 512"/>
              <a:gd name="T58" fmla="*/ 389 w 512"/>
              <a:gd name="T59" fmla="*/ 194 h 512"/>
              <a:gd name="T60" fmla="*/ 345 w 512"/>
              <a:gd name="T61" fmla="*/ 206 h 512"/>
              <a:gd name="T62" fmla="*/ 341 w 512"/>
              <a:gd name="T63" fmla="*/ 210 h 512"/>
              <a:gd name="T64" fmla="*/ 341 w 512"/>
              <a:gd name="T65" fmla="*/ 160 h 512"/>
              <a:gd name="T66" fmla="*/ 330 w 512"/>
              <a:gd name="T67" fmla="*/ 149 h 512"/>
              <a:gd name="T68" fmla="*/ 246 w 512"/>
              <a:gd name="T69" fmla="*/ 149 h 512"/>
              <a:gd name="T70" fmla="*/ 237 w 512"/>
              <a:gd name="T71" fmla="*/ 156 h 512"/>
              <a:gd name="T72" fmla="*/ 259 w 512"/>
              <a:gd name="T73" fmla="*/ 190 h 512"/>
              <a:gd name="T74" fmla="*/ 265 w 512"/>
              <a:gd name="T75" fmla="*/ 211 h 512"/>
              <a:gd name="T76" fmla="*/ 240 w 512"/>
              <a:gd name="T77" fmla="*/ 224 h 512"/>
              <a:gd name="T78" fmla="*/ 208 w 512"/>
              <a:gd name="T79" fmla="*/ 224 h 512"/>
              <a:gd name="T80" fmla="*/ 182 w 512"/>
              <a:gd name="T81" fmla="*/ 211 h 512"/>
              <a:gd name="T82" fmla="*/ 189 w 512"/>
              <a:gd name="T83" fmla="*/ 190 h 512"/>
              <a:gd name="T84" fmla="*/ 211 w 512"/>
              <a:gd name="T85" fmla="*/ 156 h 512"/>
              <a:gd name="T86" fmla="*/ 201 w 512"/>
              <a:gd name="T87" fmla="*/ 149 h 512"/>
              <a:gd name="T88" fmla="*/ 117 w 512"/>
              <a:gd name="T89" fmla="*/ 149 h 512"/>
              <a:gd name="T90" fmla="*/ 106 w 512"/>
              <a:gd name="T91" fmla="*/ 160 h 512"/>
              <a:gd name="T92" fmla="*/ 106 w 512"/>
              <a:gd name="T93" fmla="*/ 373 h 512"/>
              <a:gd name="T94" fmla="*/ 117 w 512"/>
              <a:gd name="T95" fmla="*/ 384 h 512"/>
              <a:gd name="T96" fmla="*/ 330 w 512"/>
              <a:gd name="T97" fmla="*/ 384 h 512"/>
              <a:gd name="T98" fmla="*/ 341 w 512"/>
              <a:gd name="T99" fmla="*/ 373 h 512"/>
              <a:gd name="T100" fmla="*/ 341 w 512"/>
              <a:gd name="T101" fmla="*/ 301 h 512"/>
              <a:gd name="T102" fmla="*/ 345 w 512"/>
              <a:gd name="T103" fmla="*/ 305 h 512"/>
              <a:gd name="T104" fmla="*/ 389 w 512"/>
              <a:gd name="T105" fmla="*/ 317 h 512"/>
              <a:gd name="T106" fmla="*/ 416 w 512"/>
              <a:gd name="T107" fmla="*/ 272 h 512"/>
              <a:gd name="T108" fmla="*/ 416 w 512"/>
              <a:gd name="T109" fmla="*/ 24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2" h="512">
                <a:moveTo>
                  <a:pt x="394" y="240"/>
                </a:moveTo>
                <a:cubicBezTo>
                  <a:pt x="394" y="272"/>
                  <a:pt x="394" y="272"/>
                  <a:pt x="394" y="272"/>
                </a:cubicBezTo>
                <a:cubicBezTo>
                  <a:pt x="394" y="285"/>
                  <a:pt x="390" y="294"/>
                  <a:pt x="382" y="297"/>
                </a:cubicBezTo>
                <a:cubicBezTo>
                  <a:pt x="375" y="300"/>
                  <a:pt x="367" y="297"/>
                  <a:pt x="361" y="291"/>
                </a:cubicBezTo>
                <a:cubicBezTo>
                  <a:pt x="341" y="269"/>
                  <a:pt x="333" y="266"/>
                  <a:pt x="326" y="268"/>
                </a:cubicBezTo>
                <a:cubicBezTo>
                  <a:pt x="322" y="270"/>
                  <a:pt x="320" y="274"/>
                  <a:pt x="320" y="278"/>
                </a:cubicBezTo>
                <a:cubicBezTo>
                  <a:pt x="320" y="362"/>
                  <a:pt x="320" y="362"/>
                  <a:pt x="320" y="362"/>
                </a:cubicBezTo>
                <a:cubicBezTo>
                  <a:pt x="128" y="362"/>
                  <a:pt x="128" y="362"/>
                  <a:pt x="128" y="362"/>
                </a:cubicBezTo>
                <a:cubicBezTo>
                  <a:pt x="128" y="170"/>
                  <a:pt x="128" y="170"/>
                  <a:pt x="128" y="170"/>
                </a:cubicBezTo>
                <a:cubicBezTo>
                  <a:pt x="179" y="170"/>
                  <a:pt x="179" y="170"/>
                  <a:pt x="179" y="170"/>
                </a:cubicBezTo>
                <a:cubicBezTo>
                  <a:pt x="177" y="172"/>
                  <a:pt x="176" y="173"/>
                  <a:pt x="174" y="174"/>
                </a:cubicBezTo>
                <a:cubicBezTo>
                  <a:pt x="161" y="186"/>
                  <a:pt x="156" y="204"/>
                  <a:pt x="162" y="219"/>
                </a:cubicBezTo>
                <a:cubicBezTo>
                  <a:pt x="168" y="235"/>
                  <a:pt x="185" y="245"/>
                  <a:pt x="208" y="245"/>
                </a:cubicBezTo>
                <a:cubicBezTo>
                  <a:pt x="240" y="245"/>
                  <a:pt x="240" y="245"/>
                  <a:pt x="240" y="245"/>
                </a:cubicBezTo>
                <a:cubicBezTo>
                  <a:pt x="262" y="245"/>
                  <a:pt x="279" y="235"/>
                  <a:pt x="285" y="219"/>
                </a:cubicBezTo>
                <a:cubicBezTo>
                  <a:pt x="291" y="204"/>
                  <a:pt x="286" y="186"/>
                  <a:pt x="273" y="174"/>
                </a:cubicBezTo>
                <a:cubicBezTo>
                  <a:pt x="272" y="173"/>
                  <a:pt x="270" y="171"/>
                  <a:pt x="269" y="170"/>
                </a:cubicBezTo>
                <a:cubicBezTo>
                  <a:pt x="320" y="170"/>
                  <a:pt x="320" y="170"/>
                  <a:pt x="320" y="170"/>
                </a:cubicBezTo>
                <a:cubicBezTo>
                  <a:pt x="320" y="233"/>
                  <a:pt x="320" y="233"/>
                  <a:pt x="320" y="233"/>
                </a:cubicBezTo>
                <a:cubicBezTo>
                  <a:pt x="320" y="237"/>
                  <a:pt x="322" y="241"/>
                  <a:pt x="326" y="243"/>
                </a:cubicBezTo>
                <a:cubicBezTo>
                  <a:pt x="333" y="246"/>
                  <a:pt x="340" y="243"/>
                  <a:pt x="361" y="221"/>
                </a:cubicBezTo>
                <a:cubicBezTo>
                  <a:pt x="367" y="214"/>
                  <a:pt x="375" y="211"/>
                  <a:pt x="382" y="214"/>
                </a:cubicBezTo>
                <a:cubicBezTo>
                  <a:pt x="390" y="217"/>
                  <a:pt x="394" y="226"/>
                  <a:pt x="394" y="240"/>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240"/>
                </a:moveTo>
                <a:cubicBezTo>
                  <a:pt x="416" y="217"/>
                  <a:pt x="406" y="200"/>
                  <a:pt x="389" y="194"/>
                </a:cubicBezTo>
                <a:cubicBezTo>
                  <a:pt x="374" y="188"/>
                  <a:pt x="357" y="193"/>
                  <a:pt x="345" y="206"/>
                </a:cubicBezTo>
                <a:cubicBezTo>
                  <a:pt x="343" y="208"/>
                  <a:pt x="342" y="209"/>
                  <a:pt x="341" y="210"/>
                </a:cubicBezTo>
                <a:cubicBezTo>
                  <a:pt x="341" y="160"/>
                  <a:pt x="341" y="160"/>
                  <a:pt x="341" y="160"/>
                </a:cubicBezTo>
                <a:cubicBezTo>
                  <a:pt x="341" y="154"/>
                  <a:pt x="336" y="149"/>
                  <a:pt x="330" y="149"/>
                </a:cubicBezTo>
                <a:cubicBezTo>
                  <a:pt x="246" y="149"/>
                  <a:pt x="246" y="149"/>
                  <a:pt x="246" y="149"/>
                </a:cubicBezTo>
                <a:cubicBezTo>
                  <a:pt x="242" y="149"/>
                  <a:pt x="238" y="152"/>
                  <a:pt x="237" y="156"/>
                </a:cubicBezTo>
                <a:cubicBezTo>
                  <a:pt x="234" y="163"/>
                  <a:pt x="236" y="170"/>
                  <a:pt x="259" y="190"/>
                </a:cubicBezTo>
                <a:cubicBezTo>
                  <a:pt x="265" y="196"/>
                  <a:pt x="268" y="204"/>
                  <a:pt x="265" y="211"/>
                </a:cubicBezTo>
                <a:cubicBezTo>
                  <a:pt x="262" y="219"/>
                  <a:pt x="253" y="224"/>
                  <a:pt x="240" y="224"/>
                </a:cubicBezTo>
                <a:cubicBezTo>
                  <a:pt x="208" y="224"/>
                  <a:pt x="208" y="224"/>
                  <a:pt x="208" y="224"/>
                </a:cubicBezTo>
                <a:cubicBezTo>
                  <a:pt x="194" y="224"/>
                  <a:pt x="185" y="219"/>
                  <a:pt x="182" y="211"/>
                </a:cubicBezTo>
                <a:cubicBezTo>
                  <a:pt x="179" y="204"/>
                  <a:pt x="182" y="196"/>
                  <a:pt x="189" y="190"/>
                </a:cubicBezTo>
                <a:cubicBezTo>
                  <a:pt x="211" y="170"/>
                  <a:pt x="214" y="163"/>
                  <a:pt x="211" y="156"/>
                </a:cubicBezTo>
                <a:cubicBezTo>
                  <a:pt x="209" y="152"/>
                  <a:pt x="205" y="149"/>
                  <a:pt x="201" y="149"/>
                </a:cubicBezTo>
                <a:cubicBezTo>
                  <a:pt x="117" y="149"/>
                  <a:pt x="117" y="149"/>
                  <a:pt x="117" y="149"/>
                </a:cubicBezTo>
                <a:cubicBezTo>
                  <a:pt x="111" y="149"/>
                  <a:pt x="106" y="154"/>
                  <a:pt x="106" y="160"/>
                </a:cubicBezTo>
                <a:cubicBezTo>
                  <a:pt x="106" y="373"/>
                  <a:pt x="106" y="373"/>
                  <a:pt x="106" y="373"/>
                </a:cubicBezTo>
                <a:cubicBezTo>
                  <a:pt x="106" y="379"/>
                  <a:pt x="111" y="384"/>
                  <a:pt x="117" y="384"/>
                </a:cubicBezTo>
                <a:cubicBezTo>
                  <a:pt x="330" y="384"/>
                  <a:pt x="330" y="384"/>
                  <a:pt x="330" y="384"/>
                </a:cubicBezTo>
                <a:cubicBezTo>
                  <a:pt x="336" y="384"/>
                  <a:pt x="341" y="379"/>
                  <a:pt x="341" y="373"/>
                </a:cubicBezTo>
                <a:cubicBezTo>
                  <a:pt x="341" y="301"/>
                  <a:pt x="341" y="301"/>
                  <a:pt x="341" y="301"/>
                </a:cubicBezTo>
                <a:cubicBezTo>
                  <a:pt x="342" y="302"/>
                  <a:pt x="343" y="303"/>
                  <a:pt x="345" y="305"/>
                </a:cubicBezTo>
                <a:cubicBezTo>
                  <a:pt x="357" y="318"/>
                  <a:pt x="374" y="323"/>
                  <a:pt x="389" y="317"/>
                </a:cubicBezTo>
                <a:cubicBezTo>
                  <a:pt x="406" y="311"/>
                  <a:pt x="416" y="294"/>
                  <a:pt x="416" y="272"/>
                </a:cubicBezTo>
                <a:lnTo>
                  <a:pt x="416" y="240"/>
                </a:lnTo>
                <a:close/>
              </a:path>
            </a:pathLst>
          </a:custGeom>
          <a:solidFill>
            <a:srgbClr val="2CA9B8"/>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806542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30CAA7-981A-4A95-8E9C-EB17C724B66C}"/>
              </a:ext>
            </a:extLst>
          </p:cNvPr>
          <p:cNvSpPr txBox="1"/>
          <p:nvPr/>
        </p:nvSpPr>
        <p:spPr>
          <a:xfrm>
            <a:off x="5332491" y="959666"/>
            <a:ext cx="1068309" cy="369332"/>
          </a:xfrm>
          <a:prstGeom prst="rect">
            <a:avLst/>
          </a:prstGeom>
          <a:noFill/>
        </p:spPr>
        <p:txBody>
          <a:bodyPr wrap="square" lIns="0" tIns="0" rIns="0" bIns="0" rtlCol="0">
            <a:spAutoFit/>
          </a:bodyPr>
          <a:lstStyle/>
          <a:p>
            <a:pPr>
              <a:spcBef>
                <a:spcPts val="600"/>
              </a:spcBef>
              <a:buSzPct val="100000"/>
            </a:pPr>
            <a:r>
              <a:rPr lang="it-IT" sz="2400" dirty="0">
                <a:solidFill>
                  <a:srgbClr val="313131"/>
                </a:solidFill>
              </a:rPr>
              <a:t>Grazie!!</a:t>
            </a:r>
          </a:p>
        </p:txBody>
      </p:sp>
      <p:pic>
        <p:nvPicPr>
          <p:cNvPr id="12" name="Picture 11">
            <a:extLst>
              <a:ext uri="{FF2B5EF4-FFF2-40B4-BE49-F238E27FC236}">
                <a16:creationId xmlns:a16="http://schemas.microsoft.com/office/drawing/2014/main" id="{BC5B589C-EA7F-4380-8DAD-BBD89CCD0423}"/>
              </a:ext>
            </a:extLst>
          </p:cNvPr>
          <p:cNvPicPr>
            <a:picLocks noChangeAspect="1"/>
          </p:cNvPicPr>
          <p:nvPr/>
        </p:nvPicPr>
        <p:blipFill>
          <a:blip r:embed="rId3"/>
          <a:stretch>
            <a:fillRect/>
          </a:stretch>
        </p:blipFill>
        <p:spPr>
          <a:xfrm>
            <a:off x="838860" y="1770942"/>
            <a:ext cx="6343650" cy="2428875"/>
          </a:xfrm>
          <a:prstGeom prst="rect">
            <a:avLst/>
          </a:prstGeom>
        </p:spPr>
      </p:pic>
    </p:spTree>
    <p:extLst>
      <p:ext uri="{BB962C8B-B14F-4D97-AF65-F5344CB8AC3E}">
        <p14:creationId xmlns:p14="http://schemas.microsoft.com/office/powerpoint/2010/main" val="153734674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10507936" cy="577461"/>
          </a:xfrm>
        </p:spPr>
        <p:txBody>
          <a:bodyPr/>
          <a:lstStyle/>
          <a:p>
            <a:pPr algn="just"/>
            <a:r>
              <a:rPr lang="it-IT" sz="1800" dirty="0">
                <a:latin typeface="Calibri" panose="020F0502020204030204" pitchFamily="34" charset="0"/>
              </a:rPr>
              <a:t>La conversione del PDR in welfare </a:t>
            </a:r>
            <a:endParaRPr lang="en-US" sz="1800" dirty="0">
              <a:latin typeface="Calibri" panose="020F0502020204030204" pitchFamily="34" charset="0"/>
            </a:endParaRPr>
          </a:p>
        </p:txBody>
      </p:sp>
      <p:sp>
        <p:nvSpPr>
          <p:cNvPr id="5" name="TextBox 4">
            <a:extLst>
              <a:ext uri="{FF2B5EF4-FFF2-40B4-BE49-F238E27FC236}">
                <a16:creationId xmlns:a16="http://schemas.microsoft.com/office/drawing/2014/main" id="{2B3F5418-C5BA-4001-94CA-2A762F1C83E3}"/>
              </a:ext>
            </a:extLst>
          </p:cNvPr>
          <p:cNvSpPr txBox="1"/>
          <p:nvPr/>
        </p:nvSpPr>
        <p:spPr>
          <a:xfrm>
            <a:off x="385209" y="1182831"/>
            <a:ext cx="10685351" cy="1323439"/>
          </a:xfrm>
          <a:prstGeom prst="rect">
            <a:avLst/>
          </a:prstGeom>
          <a:noFill/>
        </p:spPr>
        <p:txBody>
          <a:bodyPr wrap="square">
            <a:spAutoFit/>
          </a:bodyPr>
          <a:lstStyle/>
          <a:p>
            <a:pPr algn="just"/>
            <a:r>
              <a:rPr lang="it-IT" sz="1600" dirty="0"/>
              <a:t>L’articolo 1, comma 184, della legge di Stabilità 2016 (L. 28 dicembre 2015, n. 208) dispone che</a:t>
            </a:r>
            <a:r>
              <a:rPr lang="it-IT" sz="1600" i="1" dirty="0"/>
              <a:t> </a:t>
            </a:r>
            <a:r>
              <a:rPr lang="it-IT" sz="1600" i="1" u="sng" dirty="0"/>
              <a:t>“le somme e i valori di cui al comma 2 e all'ultimo periodo del comma 3 dell'articolo 51 del testo unico di cui al Decreto del Presidente della Repubblica 22 dicembre 1986, n. 917, non concorrono, nel rispetto dei limiti ivi indicati, a formare il reddito di lavoro dipendente, né sono soggetti all'imposta sostitutiva disciplinata dai commi da 182 a 191, </a:t>
            </a:r>
            <a:r>
              <a:rPr lang="it-IT" sz="1600" b="1" i="1" u="sng" dirty="0"/>
              <a:t>anche nell'eventualità in cui gli stessi siano fruiti, per scelta del lavoratore, in sostituzione, in tutto o in parte, delle somme di cui al comma 182”.</a:t>
            </a:r>
          </a:p>
        </p:txBody>
      </p:sp>
      <p:sp>
        <p:nvSpPr>
          <p:cNvPr id="7" name="TextBox 6">
            <a:extLst>
              <a:ext uri="{FF2B5EF4-FFF2-40B4-BE49-F238E27FC236}">
                <a16:creationId xmlns:a16="http://schemas.microsoft.com/office/drawing/2014/main" id="{CC083F2D-023C-444C-97E7-8442F50BF67C}"/>
              </a:ext>
            </a:extLst>
          </p:cNvPr>
          <p:cNvSpPr txBox="1"/>
          <p:nvPr/>
        </p:nvSpPr>
        <p:spPr>
          <a:xfrm>
            <a:off x="385208" y="2863727"/>
            <a:ext cx="10596645" cy="1323439"/>
          </a:xfrm>
          <a:prstGeom prst="rect">
            <a:avLst/>
          </a:prstGeom>
          <a:noFill/>
        </p:spPr>
        <p:txBody>
          <a:bodyPr wrap="square">
            <a:spAutoFit/>
          </a:bodyPr>
          <a:lstStyle/>
          <a:p>
            <a:pPr algn="just"/>
            <a:r>
              <a:rPr lang="it-IT" sz="1600" i="1" u="sng" dirty="0"/>
              <a:t>182. Salva espressa rinuncia scritta del prestatore di lavoro, sono soggetti a una imposta sostitutiva  dell'imposta  sul  reddito  delle persone fisiche e delle addizionali regionali e comunali pari  al 10 per cento (</a:t>
            </a:r>
            <a:r>
              <a:rPr lang="it-IT" sz="1600" i="1" u="sng" dirty="0" err="1"/>
              <a:t>n.d.a.</a:t>
            </a:r>
            <a:r>
              <a:rPr lang="it-IT" sz="1600" i="1" u="sng" dirty="0"/>
              <a:t> ora 5 per cento), entro il limite  di importo  complessivo  di  3.000  euro lordi,  i  premi  di  risultato  di  ammontare   variabile   la   cui corresponsione   sia   legata   ad   incrementi   di   produttività, redditività,  qualità,  efficienza  ed  innovazione,  misurabili  e verificabili sulla base di criteri definiti con il decreto di cui  al comma 188, </a:t>
            </a:r>
            <a:r>
              <a:rPr lang="it-IT" sz="1600" b="1" i="1" u="sng" dirty="0"/>
              <a:t>nonché le somme erogate  sotto  forma  di  partecipazione agli utili dell'impresa.</a:t>
            </a:r>
          </a:p>
        </p:txBody>
      </p:sp>
    </p:spTree>
    <p:extLst>
      <p:ext uri="{BB962C8B-B14F-4D97-AF65-F5344CB8AC3E}">
        <p14:creationId xmlns:p14="http://schemas.microsoft.com/office/powerpoint/2010/main" val="21229038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10507936" cy="577461"/>
          </a:xfrm>
        </p:spPr>
        <p:txBody>
          <a:bodyPr/>
          <a:lstStyle/>
          <a:p>
            <a:pPr algn="just"/>
            <a:r>
              <a:rPr lang="it-IT" sz="1800" dirty="0">
                <a:latin typeface="Calibri" panose="020F0502020204030204" pitchFamily="34" charset="0"/>
              </a:rPr>
              <a:t>La conversione del PDR in welfare </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018D56AB-AE0C-44E3-AB54-8295DA3A4495}"/>
              </a:ext>
            </a:extLst>
          </p:cNvPr>
          <p:cNvSpPr txBox="1"/>
          <p:nvPr/>
        </p:nvSpPr>
        <p:spPr>
          <a:xfrm>
            <a:off x="473917" y="737774"/>
            <a:ext cx="11293761" cy="3785652"/>
          </a:xfrm>
          <a:prstGeom prst="rect">
            <a:avLst/>
          </a:prstGeom>
          <a:noFill/>
        </p:spPr>
        <p:txBody>
          <a:bodyPr wrap="square">
            <a:spAutoFit/>
          </a:bodyPr>
          <a:lstStyle/>
          <a:p>
            <a:pPr algn="just"/>
            <a:r>
              <a:rPr lang="it-IT" sz="1600" i="1" u="sng" dirty="0"/>
              <a:t>Circolare n. 28/E del 15 giugno 2016 «…la fungibilità tra la componente monetaria e i beni e servizi deve essere contemplata dai contratti aziendali o territoriali; l’applicazione del regime di favore in esame, pertanto, è sottratto alla libera disposizione delle parti essendo subordinato alla condizione che sia la contrattazione collettiva … ad accordare al dipendente la facoltà di scegliere se ricevere i premi in denaro o in beni e servizi di cui ai commi 2 e 3 dell’articolo 51 del TUIR. </a:t>
            </a:r>
          </a:p>
          <a:p>
            <a:pPr algn="just"/>
            <a:r>
              <a:rPr lang="it-IT" sz="1600" i="1" u="sng" dirty="0"/>
              <a:t>…</a:t>
            </a:r>
          </a:p>
          <a:p>
            <a:pPr algn="just"/>
            <a:endParaRPr lang="it-IT" sz="1600" i="1" u="sng" dirty="0"/>
          </a:p>
          <a:p>
            <a:pPr algn="just"/>
            <a:r>
              <a:rPr lang="it-IT" sz="1600" i="1" u="sng" dirty="0"/>
              <a:t>La portata del comma 184, limitata ai soli premi di risultato e agli utili assoggettabili ad imposta sostitutiva richiamati al comma 182, risulta, inoltre, confermata dal fatto che non sono presenti né nella relazione tecnica alla legge di Stabilità né nel Decreto elementi che possano far emergere una diversa volontà del legislatore. Pertanto, la disposizione secondo cui i beni e servizi di cui ai commi 2 e 3 del medesimo articolo restano detassati anche se fruiti in sostituzione di somme resta limitata all’ipotesi in cui ricorrano congiuntamente le seguenti condizioni: </a:t>
            </a:r>
          </a:p>
          <a:p>
            <a:pPr marL="285750" indent="-285750" algn="just">
              <a:buFontTx/>
              <a:buChar char="-"/>
            </a:pPr>
            <a:r>
              <a:rPr lang="it-IT" sz="1600" b="1" i="1" u="sng" dirty="0"/>
              <a:t>le somme costituiscano premi o utili riconducibili al regime agevolato (articolo 1, comma 182, della legge di Stabilità per il 2016);</a:t>
            </a:r>
          </a:p>
          <a:p>
            <a:pPr marL="285750" indent="-285750" algn="just">
              <a:buFontTx/>
              <a:buChar char="-"/>
            </a:pPr>
            <a:r>
              <a:rPr lang="it-IT" sz="1600" i="1" u="sng" dirty="0"/>
              <a:t>la contrattazione di secondo livello attribuisca al dipendente la facoltà di convertire i premi o gli utili in benefit di cui ai commi 2 e 3 dell’articolo 51 del TUIR.</a:t>
            </a:r>
          </a:p>
        </p:txBody>
      </p:sp>
    </p:spTree>
    <p:extLst>
      <p:ext uri="{BB962C8B-B14F-4D97-AF65-F5344CB8AC3E}">
        <p14:creationId xmlns:p14="http://schemas.microsoft.com/office/powerpoint/2010/main" val="18287615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0026" y="283412"/>
            <a:ext cx="10507936" cy="577461"/>
          </a:xfrm>
        </p:spPr>
        <p:txBody>
          <a:bodyPr/>
          <a:lstStyle/>
          <a:p>
            <a:pPr algn="just"/>
            <a:r>
              <a:rPr lang="it-IT" sz="1800" dirty="0">
                <a:latin typeface="Calibri" panose="020F0502020204030204" pitchFamily="34" charset="0"/>
              </a:rPr>
              <a:t>La conversione del PDR in welfare </a:t>
            </a:r>
            <a:endParaRPr lang="en-US" sz="1800" dirty="0">
              <a:latin typeface="Calibri" panose="020F0502020204030204" pitchFamily="34" charset="0"/>
            </a:endParaRPr>
          </a:p>
        </p:txBody>
      </p:sp>
      <p:sp>
        <p:nvSpPr>
          <p:cNvPr id="7" name="TextBox 6">
            <a:extLst>
              <a:ext uri="{FF2B5EF4-FFF2-40B4-BE49-F238E27FC236}">
                <a16:creationId xmlns:a16="http://schemas.microsoft.com/office/drawing/2014/main" id="{018D56AB-AE0C-44E3-AB54-8295DA3A4495}"/>
              </a:ext>
            </a:extLst>
          </p:cNvPr>
          <p:cNvSpPr txBox="1"/>
          <p:nvPr/>
        </p:nvSpPr>
        <p:spPr>
          <a:xfrm>
            <a:off x="312780" y="825374"/>
            <a:ext cx="11293761" cy="338554"/>
          </a:xfrm>
          <a:prstGeom prst="rect">
            <a:avLst/>
          </a:prstGeom>
          <a:noFill/>
        </p:spPr>
        <p:txBody>
          <a:bodyPr wrap="square">
            <a:spAutoFit/>
          </a:bodyPr>
          <a:lstStyle/>
          <a:p>
            <a:pPr algn="just"/>
            <a:r>
              <a:rPr lang="it-IT" sz="1600" i="1" u="sng" dirty="0"/>
              <a:t>Circolare n. 28/E del 15 giugno 2016 «…. La norma non trova applicazione di conseguenza nei seguenti casi:</a:t>
            </a:r>
          </a:p>
        </p:txBody>
      </p:sp>
      <p:sp>
        <p:nvSpPr>
          <p:cNvPr id="4" name="TextBox 3">
            <a:extLst>
              <a:ext uri="{FF2B5EF4-FFF2-40B4-BE49-F238E27FC236}">
                <a16:creationId xmlns:a16="http://schemas.microsoft.com/office/drawing/2014/main" id="{F9882178-EBED-4A87-B119-BAC5C0F6CFEB}"/>
              </a:ext>
            </a:extLst>
          </p:cNvPr>
          <p:cNvSpPr txBox="1"/>
          <p:nvPr/>
        </p:nvSpPr>
        <p:spPr>
          <a:xfrm>
            <a:off x="312778" y="3191870"/>
            <a:ext cx="11293761" cy="2308324"/>
          </a:xfrm>
          <a:prstGeom prst="rect">
            <a:avLst/>
          </a:prstGeom>
          <a:noFill/>
        </p:spPr>
        <p:txBody>
          <a:bodyPr wrap="square">
            <a:spAutoFit/>
          </a:bodyPr>
          <a:lstStyle/>
          <a:p>
            <a:pPr algn="just"/>
            <a:r>
              <a:rPr lang="it-IT" sz="1600" i="1" u="sng" dirty="0"/>
              <a:t>2	I benefit sono erogati senza possibilità di conversione monetaria. L’obbligazione del datore di lavoro ha, quindi, ad oggetto, sin dal suo nascere, la erogazione di beni e servizi e può essere adempiuta solo con tale modalità. In tal caso, i beni e servizi attribuiti ai lavoratori, anche a titolo premiale, non concorrono alla formazione del reddito di lavoro dipendente se rientrano nelle fattispecie </a:t>
            </a:r>
            <a:r>
              <a:rPr lang="it-IT" sz="1600" i="1" u="sng" dirty="0" err="1"/>
              <a:t>esentative</a:t>
            </a:r>
            <a:r>
              <a:rPr lang="it-IT" sz="1600" i="1" u="sng" dirty="0"/>
              <a:t> dei commi 2 e 3 dell’articolo 51 del TUIR. Ciò sempreché l’erogazione in natura non si traduca in un aggiramento degli ordinari criteri di determinazione del reddito di lavoro dipendente in violazione dei principi di capacità contributiva e di progressività dell’imposizione. Invero, si ritiene che le novità introdotte dalla legge di Stabilità 2016, sotto il profilo fiscale, non siano volte ad alterare le regole di tassazione dei redditi di lavoro dipendente e il connesso principio di capacità contributiva che comunque attrae nella base imponibile anche le retribuzioni erogate in natura...».</a:t>
            </a:r>
          </a:p>
          <a:p>
            <a:pPr marL="342900" indent="-342900" algn="just">
              <a:buAutoNum type="arabicPeriod"/>
            </a:pPr>
            <a:endParaRPr lang="it-IT" sz="1600" i="1" u="sng" dirty="0"/>
          </a:p>
        </p:txBody>
      </p:sp>
      <p:sp>
        <p:nvSpPr>
          <p:cNvPr id="5" name="TextBox 4">
            <a:extLst>
              <a:ext uri="{FF2B5EF4-FFF2-40B4-BE49-F238E27FC236}">
                <a16:creationId xmlns:a16="http://schemas.microsoft.com/office/drawing/2014/main" id="{8A921DF8-61DE-448E-8B32-21DEF86022DA}"/>
              </a:ext>
            </a:extLst>
          </p:cNvPr>
          <p:cNvSpPr txBox="1"/>
          <p:nvPr/>
        </p:nvSpPr>
        <p:spPr>
          <a:xfrm>
            <a:off x="312778" y="1373650"/>
            <a:ext cx="11293761" cy="1569660"/>
          </a:xfrm>
          <a:prstGeom prst="rect">
            <a:avLst/>
          </a:prstGeom>
          <a:noFill/>
        </p:spPr>
        <p:txBody>
          <a:bodyPr wrap="square">
            <a:spAutoFit/>
          </a:bodyPr>
          <a:lstStyle/>
          <a:p>
            <a:pPr algn="just"/>
            <a:r>
              <a:rPr lang="it-IT" sz="1600" i="1" u="sng" dirty="0"/>
              <a:t>1	Conversione tra remunerazione monetaria e benefit prevista al di fuori delle condizioni stabilite per l’applicazione dell’imposta sostitutiva di cui al comma 182 della legge di Stabilità. Ad esempio nel caso in cui i beni e servizi siano erogati a dipendenti con un reddito superiore, nell’anno precedente a quello di erogazione, ad euro 50.000 (</a:t>
            </a:r>
            <a:r>
              <a:rPr lang="it-IT" sz="1600" i="1" u="sng" dirty="0" err="1"/>
              <a:t>nda</a:t>
            </a:r>
            <a:r>
              <a:rPr lang="it-IT" sz="1600" i="1" u="sng" dirty="0"/>
              <a:t> ora 80.000) in sostituzione dei premi di risultato o utili, o siano erogati a dipendenti con reddito inferiore, nell’anno precedente quello di erogazione, ad euro 50.000 (</a:t>
            </a:r>
            <a:r>
              <a:rPr lang="it-IT" sz="1600" i="1" u="sng" dirty="0" err="1"/>
              <a:t>nda</a:t>
            </a:r>
            <a:r>
              <a:rPr lang="it-IT" sz="1600" i="1" u="sng" dirty="0"/>
              <a:t> ora 80.000) in sostituzione di premi non correlati ad incrementi di produttività, qualità ed efficienza. In tali casi i beni e servizi concorrono alla determinazione del reddito di lavoro dipendente, secondo le disposizioni di cui all’articolo 51, comma 1, del TUIR;</a:t>
            </a:r>
          </a:p>
        </p:txBody>
      </p:sp>
    </p:spTree>
    <p:extLst>
      <p:ext uri="{BB962C8B-B14F-4D97-AF65-F5344CB8AC3E}">
        <p14:creationId xmlns:p14="http://schemas.microsoft.com/office/powerpoint/2010/main" val="17103481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10507936" cy="577461"/>
          </a:xfrm>
        </p:spPr>
        <p:txBody>
          <a:bodyPr/>
          <a:lstStyle/>
          <a:p>
            <a:pPr algn="just"/>
            <a:r>
              <a:rPr lang="it-IT" sz="1800" dirty="0">
                <a:latin typeface="Calibri" panose="020F0502020204030204" pitchFamily="34" charset="0"/>
              </a:rPr>
              <a:t>La conversione del PDR in welfare </a:t>
            </a:r>
            <a:endParaRPr lang="en-US" sz="1800" dirty="0">
              <a:latin typeface="Calibri" panose="020F0502020204030204" pitchFamily="34" charset="0"/>
            </a:endParaRPr>
          </a:p>
        </p:txBody>
      </p:sp>
      <p:sp>
        <p:nvSpPr>
          <p:cNvPr id="12" name="TextBox 11">
            <a:extLst>
              <a:ext uri="{FF2B5EF4-FFF2-40B4-BE49-F238E27FC236}">
                <a16:creationId xmlns:a16="http://schemas.microsoft.com/office/drawing/2014/main" id="{A552E5E2-EBEA-416D-B42C-88E8C25C67DB}"/>
              </a:ext>
            </a:extLst>
          </p:cNvPr>
          <p:cNvSpPr txBox="1"/>
          <p:nvPr/>
        </p:nvSpPr>
        <p:spPr>
          <a:xfrm>
            <a:off x="385209" y="928491"/>
            <a:ext cx="10685351" cy="830997"/>
          </a:xfrm>
          <a:prstGeom prst="rect">
            <a:avLst/>
          </a:prstGeom>
          <a:noFill/>
        </p:spPr>
        <p:txBody>
          <a:bodyPr wrap="square">
            <a:spAutoFit/>
          </a:bodyPr>
          <a:lstStyle/>
          <a:p>
            <a:pPr algn="just"/>
            <a:r>
              <a:rPr lang="it-IT" sz="1600" i="1" u="sng" dirty="0"/>
              <a:t>Interpello n. 212 del 2019 «…D. </a:t>
            </a:r>
            <a:r>
              <a:rPr lang="it-IT" sz="1600" i="1" dirty="0"/>
              <a:t>Per completezza, si segnala che il Piano Welfare disciplina altresì un </a:t>
            </a:r>
            <a:r>
              <a:rPr lang="it-IT" sz="1600" i="1" u="sng" dirty="0"/>
              <a:t>Credito Welfare aggiuntivo </a:t>
            </a:r>
            <a:r>
              <a:rPr lang="it-IT" sz="1600" i="1" dirty="0"/>
              <a:t>messo volontariamente e unilateralmente a disposizione dalla Banca per i dipendenti con figli a carico, che maturerà nel corso del 2018 e 2019 (credito Welfare per figli a carico).</a:t>
            </a:r>
            <a:endParaRPr lang="it-IT" sz="1600" i="1" u="sng" dirty="0"/>
          </a:p>
        </p:txBody>
      </p:sp>
      <p:sp>
        <p:nvSpPr>
          <p:cNvPr id="14" name="TextBox 13">
            <a:extLst>
              <a:ext uri="{FF2B5EF4-FFF2-40B4-BE49-F238E27FC236}">
                <a16:creationId xmlns:a16="http://schemas.microsoft.com/office/drawing/2014/main" id="{612B702C-3880-4DC2-8910-53CC4BD8AEAF}"/>
              </a:ext>
            </a:extLst>
          </p:cNvPr>
          <p:cNvSpPr txBox="1"/>
          <p:nvPr/>
        </p:nvSpPr>
        <p:spPr>
          <a:xfrm>
            <a:off x="385209" y="2279209"/>
            <a:ext cx="10685351" cy="3046988"/>
          </a:xfrm>
          <a:prstGeom prst="rect">
            <a:avLst/>
          </a:prstGeom>
          <a:noFill/>
        </p:spPr>
        <p:txBody>
          <a:bodyPr wrap="square">
            <a:spAutoFit/>
          </a:bodyPr>
          <a:lstStyle/>
          <a:p>
            <a:pPr algn="just"/>
            <a:r>
              <a:rPr lang="it-IT" sz="1600" dirty="0"/>
              <a:t>Interpello n. 212 del 2019 «…</a:t>
            </a:r>
            <a:r>
              <a:rPr lang="it-IT" sz="1600" i="1" dirty="0"/>
              <a:t>In relazione all’inclusione nella nozione di familiare del “convivente di fatto”, si osserva che la legge n. 76 del 2016 - recante la “Regolamentazione delle unioni civili tra le persone dello stesso sesso e la disciplina delle convivenze” (c.d. legge Cirinnà) - equipara al vincolo giuridico derivante dal matrimonio quello prodotto dalle unioni civili, stabilendo che - fatte salve le previsioni del codice civile non richiamate espressamente e quelle della legge sull’adozione (L. n. 184 del 1983) - “le disposizioni che si riferiscono al matrimonio e le disposizioni contenenti le parole “coniuge”, “coniugi” o termini equivalenti, ovunque ricorrono nelle leggi, negli atti aventi forza di legge, nei regolamenti nonché negli atti amministrativi e nei contratti collettivi, si applicano anche ad ognuna delle parti dell’unione civile tra persone dello stesso sesso.” (art.1, comma 20). </a:t>
            </a:r>
            <a:r>
              <a:rPr lang="it-IT" sz="1600" i="1" u="sng" dirty="0"/>
              <a:t>Per quanto riguarda, invece, </a:t>
            </a:r>
            <a:r>
              <a:rPr lang="it-IT" sz="1600" b="1" i="1" u="sng" dirty="0"/>
              <a:t>le convivenze di fatto, di cui all’art. 1, commi 36 e 37, della citata legge n. 76 del 2016, tra due persone maggiorenni unite stabilmente da legami affettivi di coppia e di reciproca assistenza morale e materiale coabitanti ed aventi dimora abituale nello stesso comune</a:t>
            </a:r>
            <a:r>
              <a:rPr lang="it-IT" sz="1600" i="1" u="sng" dirty="0"/>
              <a:t>, la legge Cirinnà non ha disposto l’equiparazione al matrimonio. Pertanto, nell’ambito della disciplina del reddito di lavoro dipendente il “convivente di fatto”, </a:t>
            </a:r>
            <a:r>
              <a:rPr lang="it-IT" sz="1600" b="1" i="1" u="sng" dirty="0"/>
              <a:t>non rientrando nella nozione di familiare, non può fruire del regime di favore previsto dal citato articolo 51 del TUIR</a:t>
            </a:r>
            <a:r>
              <a:rPr lang="it-IT" sz="1600" i="1" dirty="0"/>
              <a:t>».</a:t>
            </a:r>
          </a:p>
        </p:txBody>
      </p:sp>
    </p:spTree>
    <p:extLst>
      <p:ext uri="{BB962C8B-B14F-4D97-AF65-F5344CB8AC3E}">
        <p14:creationId xmlns:p14="http://schemas.microsoft.com/office/powerpoint/2010/main" val="20477507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10507936" cy="577461"/>
          </a:xfrm>
        </p:spPr>
        <p:txBody>
          <a:bodyPr/>
          <a:lstStyle/>
          <a:p>
            <a:pPr algn="just"/>
            <a:r>
              <a:rPr lang="it-IT" sz="1800" dirty="0">
                <a:latin typeface="Calibri" panose="020F0502020204030204" pitchFamily="34" charset="0"/>
              </a:rPr>
              <a:t>La conversione del PDR in welfare nella CU </a:t>
            </a:r>
            <a:endParaRPr lang="en-US" sz="1800" dirty="0">
              <a:latin typeface="Calibri" panose="020F0502020204030204" pitchFamily="34" charset="0"/>
            </a:endParaRPr>
          </a:p>
        </p:txBody>
      </p:sp>
      <p:pic>
        <p:nvPicPr>
          <p:cNvPr id="4" name="Picture 3">
            <a:extLst>
              <a:ext uri="{FF2B5EF4-FFF2-40B4-BE49-F238E27FC236}">
                <a16:creationId xmlns:a16="http://schemas.microsoft.com/office/drawing/2014/main" id="{CF8D14EA-0414-4FDD-B293-F127845AD009}"/>
              </a:ext>
            </a:extLst>
          </p:cNvPr>
          <p:cNvPicPr>
            <a:picLocks noChangeAspect="1"/>
          </p:cNvPicPr>
          <p:nvPr/>
        </p:nvPicPr>
        <p:blipFill>
          <a:blip r:embed="rId3"/>
          <a:stretch>
            <a:fillRect/>
          </a:stretch>
        </p:blipFill>
        <p:spPr>
          <a:xfrm>
            <a:off x="473917" y="825374"/>
            <a:ext cx="7581900" cy="2743200"/>
          </a:xfrm>
          <a:prstGeom prst="rect">
            <a:avLst/>
          </a:prstGeom>
        </p:spPr>
      </p:pic>
      <p:pic>
        <p:nvPicPr>
          <p:cNvPr id="5" name="Picture 4">
            <a:extLst>
              <a:ext uri="{FF2B5EF4-FFF2-40B4-BE49-F238E27FC236}">
                <a16:creationId xmlns:a16="http://schemas.microsoft.com/office/drawing/2014/main" id="{8F1FABCC-6A8A-47F6-9576-5FF799241376}"/>
              </a:ext>
            </a:extLst>
          </p:cNvPr>
          <p:cNvPicPr>
            <a:picLocks noChangeAspect="1"/>
          </p:cNvPicPr>
          <p:nvPr/>
        </p:nvPicPr>
        <p:blipFill>
          <a:blip r:embed="rId4"/>
          <a:stretch>
            <a:fillRect/>
          </a:stretch>
        </p:blipFill>
        <p:spPr>
          <a:xfrm>
            <a:off x="473916" y="3568574"/>
            <a:ext cx="5093965" cy="2877493"/>
          </a:xfrm>
          <a:prstGeom prst="rect">
            <a:avLst/>
          </a:prstGeom>
        </p:spPr>
      </p:pic>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FAAA4246-55BE-4B1F-B530-5178545F6E08}"/>
                  </a:ext>
                </a:extLst>
              </p14:cNvPr>
              <p14:cNvContentPartPr/>
              <p14:nvPr/>
            </p14:nvContentPartPr>
            <p14:xfrm>
              <a:off x="3992332" y="1080478"/>
              <a:ext cx="301680" cy="6120"/>
            </p14:xfrm>
          </p:contentPart>
        </mc:Choice>
        <mc:Fallback xmlns="">
          <p:pic>
            <p:nvPicPr>
              <p:cNvPr id="13" name="Ink 12">
                <a:extLst>
                  <a:ext uri="{FF2B5EF4-FFF2-40B4-BE49-F238E27FC236}">
                    <a16:creationId xmlns:a16="http://schemas.microsoft.com/office/drawing/2014/main" id="{FAAA4246-55BE-4B1F-B530-5178545F6E08}"/>
                  </a:ext>
                </a:extLst>
              </p:cNvPr>
              <p:cNvPicPr/>
              <p:nvPr/>
            </p:nvPicPr>
            <p:blipFill>
              <a:blip r:embed="rId6"/>
              <a:stretch>
                <a:fillRect/>
              </a:stretch>
            </p:blipFill>
            <p:spPr>
              <a:xfrm>
                <a:off x="3938332" y="972838"/>
                <a:ext cx="409320" cy="2217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95987C05-8040-4EB8-B671-236E08E56A11}"/>
                  </a:ext>
                </a:extLst>
              </p14:cNvPr>
              <p14:cNvContentPartPr/>
              <p14:nvPr/>
            </p14:nvContentPartPr>
            <p14:xfrm>
              <a:off x="4988092" y="1520398"/>
              <a:ext cx="562680" cy="28440"/>
            </p14:xfrm>
          </p:contentPart>
        </mc:Choice>
        <mc:Fallback xmlns="">
          <p:pic>
            <p:nvPicPr>
              <p:cNvPr id="14" name="Ink 13">
                <a:extLst>
                  <a:ext uri="{FF2B5EF4-FFF2-40B4-BE49-F238E27FC236}">
                    <a16:creationId xmlns:a16="http://schemas.microsoft.com/office/drawing/2014/main" id="{95987C05-8040-4EB8-B671-236E08E56A11}"/>
                  </a:ext>
                </a:extLst>
              </p:cNvPr>
              <p:cNvPicPr/>
              <p:nvPr/>
            </p:nvPicPr>
            <p:blipFill>
              <a:blip r:embed="rId8"/>
              <a:stretch>
                <a:fillRect/>
              </a:stretch>
            </p:blipFill>
            <p:spPr>
              <a:xfrm>
                <a:off x="4934092" y="1412398"/>
                <a:ext cx="670320" cy="2440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5" name="Ink 14">
                <a:extLst>
                  <a:ext uri="{FF2B5EF4-FFF2-40B4-BE49-F238E27FC236}">
                    <a16:creationId xmlns:a16="http://schemas.microsoft.com/office/drawing/2014/main" id="{7EB85BF8-04E8-44A2-827E-54CF9C6FA8DE}"/>
                  </a:ext>
                </a:extLst>
              </p14:cNvPr>
              <p14:cNvContentPartPr/>
              <p14:nvPr/>
            </p14:nvContentPartPr>
            <p14:xfrm>
              <a:off x="4852372" y="1610758"/>
              <a:ext cx="804960" cy="18720"/>
            </p14:xfrm>
          </p:contentPart>
        </mc:Choice>
        <mc:Fallback xmlns="">
          <p:pic>
            <p:nvPicPr>
              <p:cNvPr id="15" name="Ink 14">
                <a:extLst>
                  <a:ext uri="{FF2B5EF4-FFF2-40B4-BE49-F238E27FC236}">
                    <a16:creationId xmlns:a16="http://schemas.microsoft.com/office/drawing/2014/main" id="{7EB85BF8-04E8-44A2-827E-54CF9C6FA8DE}"/>
                  </a:ext>
                </a:extLst>
              </p:cNvPr>
              <p:cNvPicPr/>
              <p:nvPr/>
            </p:nvPicPr>
            <p:blipFill>
              <a:blip r:embed="rId10"/>
              <a:stretch>
                <a:fillRect/>
              </a:stretch>
            </p:blipFill>
            <p:spPr>
              <a:xfrm>
                <a:off x="4798732" y="1502758"/>
                <a:ext cx="912600" cy="2343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3" name="Ink 22">
                <a:extLst>
                  <a:ext uri="{FF2B5EF4-FFF2-40B4-BE49-F238E27FC236}">
                    <a16:creationId xmlns:a16="http://schemas.microsoft.com/office/drawing/2014/main" id="{057B3DEC-9D7E-4DF2-A662-2BB3E00B53DC}"/>
                  </a:ext>
                </a:extLst>
              </p14:cNvPr>
              <p14:cNvContentPartPr/>
              <p14:nvPr/>
            </p14:nvContentPartPr>
            <p14:xfrm>
              <a:off x="7015972" y="1592398"/>
              <a:ext cx="850320" cy="10080"/>
            </p14:xfrm>
          </p:contentPart>
        </mc:Choice>
        <mc:Fallback xmlns="">
          <p:pic>
            <p:nvPicPr>
              <p:cNvPr id="23" name="Ink 22">
                <a:extLst>
                  <a:ext uri="{FF2B5EF4-FFF2-40B4-BE49-F238E27FC236}">
                    <a16:creationId xmlns:a16="http://schemas.microsoft.com/office/drawing/2014/main" id="{057B3DEC-9D7E-4DF2-A662-2BB3E00B53DC}"/>
                  </a:ext>
                </a:extLst>
              </p:cNvPr>
              <p:cNvPicPr/>
              <p:nvPr/>
            </p:nvPicPr>
            <p:blipFill>
              <a:blip r:embed="rId12"/>
              <a:stretch>
                <a:fillRect/>
              </a:stretch>
            </p:blipFill>
            <p:spPr>
              <a:xfrm>
                <a:off x="6962332" y="1484758"/>
                <a:ext cx="957960" cy="225720"/>
              </a:xfrm>
              <a:prstGeom prst="rect">
                <a:avLst/>
              </a:prstGeom>
            </p:spPr>
          </p:pic>
        </mc:Fallback>
      </mc:AlternateContent>
      <p:pic>
        <p:nvPicPr>
          <p:cNvPr id="26" name="Picture 25">
            <a:extLst>
              <a:ext uri="{FF2B5EF4-FFF2-40B4-BE49-F238E27FC236}">
                <a16:creationId xmlns:a16="http://schemas.microsoft.com/office/drawing/2014/main" id="{492ED98C-05D8-4554-B0BB-731EEC576F29}"/>
              </a:ext>
            </a:extLst>
          </p:cNvPr>
          <p:cNvPicPr>
            <a:picLocks noChangeAspect="1"/>
          </p:cNvPicPr>
          <p:nvPr/>
        </p:nvPicPr>
        <p:blipFill>
          <a:blip r:embed="rId13"/>
          <a:stretch>
            <a:fillRect/>
          </a:stretch>
        </p:blipFill>
        <p:spPr>
          <a:xfrm>
            <a:off x="5727885" y="3587635"/>
            <a:ext cx="5093964" cy="1262646"/>
          </a:xfrm>
          <a:prstGeom prst="rect">
            <a:avLst/>
          </a:prstGeom>
        </p:spPr>
      </p:pic>
      <mc:AlternateContent xmlns:mc="http://schemas.openxmlformats.org/markup-compatibility/2006" xmlns:p14="http://schemas.microsoft.com/office/powerpoint/2010/main">
        <mc:Choice Requires="p14">
          <p:contentPart p14:bwMode="auto" r:id="rId14">
            <p14:nvContentPartPr>
              <p14:cNvPr id="27" name="Ink 26">
                <a:extLst>
                  <a:ext uri="{FF2B5EF4-FFF2-40B4-BE49-F238E27FC236}">
                    <a16:creationId xmlns:a16="http://schemas.microsoft.com/office/drawing/2014/main" id="{E5ABB395-49D5-4E4C-968B-F4BF3BB1349C}"/>
                  </a:ext>
                </a:extLst>
              </p14:cNvPr>
              <p14:cNvContentPartPr/>
              <p14:nvPr/>
            </p14:nvContentPartPr>
            <p14:xfrm>
              <a:off x="2471332" y="1039798"/>
              <a:ext cx="978120" cy="20160"/>
            </p14:xfrm>
          </p:contentPart>
        </mc:Choice>
        <mc:Fallback xmlns="">
          <p:pic>
            <p:nvPicPr>
              <p:cNvPr id="27" name="Ink 26">
                <a:extLst>
                  <a:ext uri="{FF2B5EF4-FFF2-40B4-BE49-F238E27FC236}">
                    <a16:creationId xmlns:a16="http://schemas.microsoft.com/office/drawing/2014/main" id="{E5ABB395-49D5-4E4C-968B-F4BF3BB1349C}"/>
                  </a:ext>
                </a:extLst>
              </p:cNvPr>
              <p:cNvPicPr/>
              <p:nvPr/>
            </p:nvPicPr>
            <p:blipFill>
              <a:blip r:embed="rId15"/>
              <a:stretch>
                <a:fillRect/>
              </a:stretch>
            </p:blipFill>
            <p:spPr>
              <a:xfrm>
                <a:off x="2417332" y="932158"/>
                <a:ext cx="1085760" cy="2358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8" name="Ink 27">
                <a:extLst>
                  <a:ext uri="{FF2B5EF4-FFF2-40B4-BE49-F238E27FC236}">
                    <a16:creationId xmlns:a16="http://schemas.microsoft.com/office/drawing/2014/main" id="{D2B77F18-AF1E-4B26-8928-AC0F8FD05DFE}"/>
                  </a:ext>
                </a:extLst>
              </p14:cNvPr>
              <p14:cNvContentPartPr/>
              <p14:nvPr/>
            </p14:nvContentPartPr>
            <p14:xfrm>
              <a:off x="2452972" y="1248958"/>
              <a:ext cx="90000" cy="360"/>
            </p14:xfrm>
          </p:contentPart>
        </mc:Choice>
        <mc:Fallback xmlns="">
          <p:pic>
            <p:nvPicPr>
              <p:cNvPr id="28" name="Ink 27">
                <a:extLst>
                  <a:ext uri="{FF2B5EF4-FFF2-40B4-BE49-F238E27FC236}">
                    <a16:creationId xmlns:a16="http://schemas.microsoft.com/office/drawing/2014/main" id="{D2B77F18-AF1E-4B26-8928-AC0F8FD05DFE}"/>
                  </a:ext>
                </a:extLst>
              </p:cNvPr>
              <p:cNvPicPr/>
              <p:nvPr/>
            </p:nvPicPr>
            <p:blipFill>
              <a:blip r:embed="rId17"/>
              <a:stretch>
                <a:fillRect/>
              </a:stretch>
            </p:blipFill>
            <p:spPr>
              <a:xfrm>
                <a:off x="2399332" y="1141318"/>
                <a:ext cx="1976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9" name="Ink 28">
                <a:extLst>
                  <a:ext uri="{FF2B5EF4-FFF2-40B4-BE49-F238E27FC236}">
                    <a16:creationId xmlns:a16="http://schemas.microsoft.com/office/drawing/2014/main" id="{F9927654-24B3-42CB-92F1-7880EC2C48DB}"/>
                  </a:ext>
                </a:extLst>
              </p14:cNvPr>
              <p14:cNvContentPartPr/>
              <p14:nvPr/>
            </p14:nvContentPartPr>
            <p14:xfrm>
              <a:off x="3657172" y="1239958"/>
              <a:ext cx="99360" cy="360"/>
            </p14:xfrm>
          </p:contentPart>
        </mc:Choice>
        <mc:Fallback xmlns="">
          <p:pic>
            <p:nvPicPr>
              <p:cNvPr id="29" name="Ink 28">
                <a:extLst>
                  <a:ext uri="{FF2B5EF4-FFF2-40B4-BE49-F238E27FC236}">
                    <a16:creationId xmlns:a16="http://schemas.microsoft.com/office/drawing/2014/main" id="{F9927654-24B3-42CB-92F1-7880EC2C48DB}"/>
                  </a:ext>
                </a:extLst>
              </p:cNvPr>
              <p:cNvPicPr/>
              <p:nvPr/>
            </p:nvPicPr>
            <p:blipFill>
              <a:blip r:embed="rId19"/>
              <a:stretch>
                <a:fillRect/>
              </a:stretch>
            </p:blipFill>
            <p:spPr>
              <a:xfrm>
                <a:off x="3603532" y="1131958"/>
                <a:ext cx="207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30" name="Ink 29">
                <a:extLst>
                  <a:ext uri="{FF2B5EF4-FFF2-40B4-BE49-F238E27FC236}">
                    <a16:creationId xmlns:a16="http://schemas.microsoft.com/office/drawing/2014/main" id="{8B90E46A-D505-4647-80DF-0086FA4301B5}"/>
                  </a:ext>
                </a:extLst>
              </p14:cNvPr>
              <p14:cNvContentPartPr/>
              <p14:nvPr/>
            </p14:nvContentPartPr>
            <p14:xfrm>
              <a:off x="3892612" y="1538758"/>
              <a:ext cx="815760" cy="18720"/>
            </p14:xfrm>
          </p:contentPart>
        </mc:Choice>
        <mc:Fallback xmlns="">
          <p:pic>
            <p:nvPicPr>
              <p:cNvPr id="30" name="Ink 29">
                <a:extLst>
                  <a:ext uri="{FF2B5EF4-FFF2-40B4-BE49-F238E27FC236}">
                    <a16:creationId xmlns:a16="http://schemas.microsoft.com/office/drawing/2014/main" id="{8B90E46A-D505-4647-80DF-0086FA4301B5}"/>
                  </a:ext>
                </a:extLst>
              </p:cNvPr>
              <p:cNvPicPr/>
              <p:nvPr/>
            </p:nvPicPr>
            <p:blipFill>
              <a:blip r:embed="rId21"/>
              <a:stretch>
                <a:fillRect/>
              </a:stretch>
            </p:blipFill>
            <p:spPr>
              <a:xfrm>
                <a:off x="3838972" y="1430758"/>
                <a:ext cx="923400" cy="23436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31" name="Ink 30">
                <a:extLst>
                  <a:ext uri="{FF2B5EF4-FFF2-40B4-BE49-F238E27FC236}">
                    <a16:creationId xmlns:a16="http://schemas.microsoft.com/office/drawing/2014/main" id="{C9CDE67E-EE13-4038-B2A1-EA407349AA13}"/>
                  </a:ext>
                </a:extLst>
              </p14:cNvPr>
              <p14:cNvContentPartPr/>
              <p14:nvPr/>
            </p14:nvContentPartPr>
            <p14:xfrm>
              <a:off x="3811252" y="1738198"/>
              <a:ext cx="180720" cy="360"/>
            </p14:xfrm>
          </p:contentPart>
        </mc:Choice>
        <mc:Fallback xmlns="">
          <p:pic>
            <p:nvPicPr>
              <p:cNvPr id="31" name="Ink 30">
                <a:extLst>
                  <a:ext uri="{FF2B5EF4-FFF2-40B4-BE49-F238E27FC236}">
                    <a16:creationId xmlns:a16="http://schemas.microsoft.com/office/drawing/2014/main" id="{C9CDE67E-EE13-4038-B2A1-EA407349AA13}"/>
                  </a:ext>
                </a:extLst>
              </p:cNvPr>
              <p:cNvPicPr/>
              <p:nvPr/>
            </p:nvPicPr>
            <p:blipFill>
              <a:blip r:embed="rId23"/>
              <a:stretch>
                <a:fillRect/>
              </a:stretch>
            </p:blipFill>
            <p:spPr>
              <a:xfrm>
                <a:off x="3757252" y="1630198"/>
                <a:ext cx="28836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32" name="Ink 31">
                <a:extLst>
                  <a:ext uri="{FF2B5EF4-FFF2-40B4-BE49-F238E27FC236}">
                    <a16:creationId xmlns:a16="http://schemas.microsoft.com/office/drawing/2014/main" id="{4FA22759-6E56-4D08-B3DE-63BDF6FF43E4}"/>
                  </a:ext>
                </a:extLst>
              </p14:cNvPr>
              <p14:cNvContentPartPr/>
              <p14:nvPr/>
            </p14:nvContentPartPr>
            <p14:xfrm>
              <a:off x="4843372" y="1773838"/>
              <a:ext cx="99000" cy="9720"/>
            </p14:xfrm>
          </p:contentPart>
        </mc:Choice>
        <mc:Fallback xmlns="">
          <p:pic>
            <p:nvPicPr>
              <p:cNvPr id="32" name="Ink 31">
                <a:extLst>
                  <a:ext uri="{FF2B5EF4-FFF2-40B4-BE49-F238E27FC236}">
                    <a16:creationId xmlns:a16="http://schemas.microsoft.com/office/drawing/2014/main" id="{4FA22759-6E56-4D08-B3DE-63BDF6FF43E4}"/>
                  </a:ext>
                </a:extLst>
              </p:cNvPr>
              <p:cNvPicPr/>
              <p:nvPr/>
            </p:nvPicPr>
            <p:blipFill>
              <a:blip r:embed="rId25"/>
              <a:stretch>
                <a:fillRect/>
              </a:stretch>
            </p:blipFill>
            <p:spPr>
              <a:xfrm>
                <a:off x="4789372" y="1666198"/>
                <a:ext cx="206640" cy="22536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33" name="Ink 32">
                <a:extLst>
                  <a:ext uri="{FF2B5EF4-FFF2-40B4-BE49-F238E27FC236}">
                    <a16:creationId xmlns:a16="http://schemas.microsoft.com/office/drawing/2014/main" id="{92249657-F1B1-4DEB-B660-5CA181622766}"/>
                  </a:ext>
                </a:extLst>
              </p14:cNvPr>
              <p14:cNvContentPartPr/>
              <p14:nvPr/>
            </p14:nvContentPartPr>
            <p14:xfrm>
              <a:off x="6934612" y="1765198"/>
              <a:ext cx="126000" cy="360"/>
            </p14:xfrm>
          </p:contentPart>
        </mc:Choice>
        <mc:Fallback xmlns="">
          <p:pic>
            <p:nvPicPr>
              <p:cNvPr id="33" name="Ink 32">
                <a:extLst>
                  <a:ext uri="{FF2B5EF4-FFF2-40B4-BE49-F238E27FC236}">
                    <a16:creationId xmlns:a16="http://schemas.microsoft.com/office/drawing/2014/main" id="{92249657-F1B1-4DEB-B660-5CA181622766}"/>
                  </a:ext>
                </a:extLst>
              </p:cNvPr>
              <p:cNvPicPr/>
              <p:nvPr/>
            </p:nvPicPr>
            <p:blipFill>
              <a:blip r:embed="rId27"/>
              <a:stretch>
                <a:fillRect/>
              </a:stretch>
            </p:blipFill>
            <p:spPr>
              <a:xfrm>
                <a:off x="6880972" y="1657198"/>
                <a:ext cx="2336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41" name="Ink 40">
                <a:extLst>
                  <a:ext uri="{FF2B5EF4-FFF2-40B4-BE49-F238E27FC236}">
                    <a16:creationId xmlns:a16="http://schemas.microsoft.com/office/drawing/2014/main" id="{C79F2DED-D280-4E49-8A6D-7746C4379164}"/>
                  </a:ext>
                </a:extLst>
              </p14:cNvPr>
              <p14:cNvContentPartPr/>
              <p14:nvPr/>
            </p14:nvContentPartPr>
            <p14:xfrm>
              <a:off x="515812" y="5041558"/>
              <a:ext cx="5033160" cy="37800"/>
            </p14:xfrm>
          </p:contentPart>
        </mc:Choice>
        <mc:Fallback xmlns="">
          <p:pic>
            <p:nvPicPr>
              <p:cNvPr id="41" name="Ink 40">
                <a:extLst>
                  <a:ext uri="{FF2B5EF4-FFF2-40B4-BE49-F238E27FC236}">
                    <a16:creationId xmlns:a16="http://schemas.microsoft.com/office/drawing/2014/main" id="{C79F2DED-D280-4E49-8A6D-7746C4379164}"/>
                  </a:ext>
                </a:extLst>
              </p:cNvPr>
              <p:cNvPicPr/>
              <p:nvPr/>
            </p:nvPicPr>
            <p:blipFill>
              <a:blip r:embed="rId29"/>
              <a:stretch>
                <a:fillRect/>
              </a:stretch>
            </p:blipFill>
            <p:spPr>
              <a:xfrm>
                <a:off x="461812" y="4933918"/>
                <a:ext cx="5140800" cy="25344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42" name="Ink 41">
                <a:extLst>
                  <a:ext uri="{FF2B5EF4-FFF2-40B4-BE49-F238E27FC236}">
                    <a16:creationId xmlns:a16="http://schemas.microsoft.com/office/drawing/2014/main" id="{A1709EF3-4A29-483C-B9BC-CBCB452268A0}"/>
                  </a:ext>
                </a:extLst>
              </p14:cNvPr>
              <p14:cNvContentPartPr/>
              <p14:nvPr/>
            </p14:nvContentPartPr>
            <p14:xfrm>
              <a:off x="542812" y="5575798"/>
              <a:ext cx="4952160" cy="28800"/>
            </p14:xfrm>
          </p:contentPart>
        </mc:Choice>
        <mc:Fallback xmlns="">
          <p:pic>
            <p:nvPicPr>
              <p:cNvPr id="42" name="Ink 41">
                <a:extLst>
                  <a:ext uri="{FF2B5EF4-FFF2-40B4-BE49-F238E27FC236}">
                    <a16:creationId xmlns:a16="http://schemas.microsoft.com/office/drawing/2014/main" id="{A1709EF3-4A29-483C-B9BC-CBCB452268A0}"/>
                  </a:ext>
                </a:extLst>
              </p:cNvPr>
              <p:cNvPicPr/>
              <p:nvPr/>
            </p:nvPicPr>
            <p:blipFill>
              <a:blip r:embed="rId31"/>
              <a:stretch>
                <a:fillRect/>
              </a:stretch>
            </p:blipFill>
            <p:spPr>
              <a:xfrm>
                <a:off x="488812" y="5467798"/>
                <a:ext cx="5059800" cy="24444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48" name="Ink 47">
                <a:extLst>
                  <a:ext uri="{FF2B5EF4-FFF2-40B4-BE49-F238E27FC236}">
                    <a16:creationId xmlns:a16="http://schemas.microsoft.com/office/drawing/2014/main" id="{8D53011A-4139-492A-9C7C-715190B04807}"/>
                  </a:ext>
                </a:extLst>
              </p14:cNvPr>
              <p14:cNvContentPartPr/>
              <p14:nvPr/>
            </p14:nvContentPartPr>
            <p14:xfrm>
              <a:off x="488812" y="4235878"/>
              <a:ext cx="5042880" cy="83160"/>
            </p14:xfrm>
          </p:contentPart>
        </mc:Choice>
        <mc:Fallback xmlns="">
          <p:pic>
            <p:nvPicPr>
              <p:cNvPr id="48" name="Ink 47">
                <a:extLst>
                  <a:ext uri="{FF2B5EF4-FFF2-40B4-BE49-F238E27FC236}">
                    <a16:creationId xmlns:a16="http://schemas.microsoft.com/office/drawing/2014/main" id="{8D53011A-4139-492A-9C7C-715190B04807}"/>
                  </a:ext>
                </a:extLst>
              </p:cNvPr>
              <p:cNvPicPr/>
              <p:nvPr/>
            </p:nvPicPr>
            <p:blipFill>
              <a:blip r:embed="rId33"/>
              <a:stretch>
                <a:fillRect/>
              </a:stretch>
            </p:blipFill>
            <p:spPr>
              <a:xfrm>
                <a:off x="434812" y="4127878"/>
                <a:ext cx="5150520" cy="298800"/>
              </a:xfrm>
              <a:prstGeom prst="rect">
                <a:avLst/>
              </a:prstGeom>
            </p:spPr>
          </p:pic>
        </mc:Fallback>
      </mc:AlternateContent>
    </p:spTree>
    <p:extLst>
      <p:ext uri="{BB962C8B-B14F-4D97-AF65-F5344CB8AC3E}">
        <p14:creationId xmlns:p14="http://schemas.microsoft.com/office/powerpoint/2010/main" val="17151765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3"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p:cTn id="15" dur="2000" fill="hold"/>
                                        <p:tgtEl>
                                          <p:spTgt spid="48"/>
                                        </p:tgtEl>
                                        <p:attrNameLst>
                                          <p:attrName>drawProgress</p:attrName>
                                        </p:attrNameLst>
                                      </p:cBhvr>
                                      <p:tavLst>
                                        <p:tav tm="0">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63" presetClass="entr" presetSubtype="0" fill="hold" nodeType="click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p:cTn id="20" dur="2000" fill="hold"/>
                                        <p:tgtEl>
                                          <p:spTgt spid="41"/>
                                        </p:tgtEl>
                                        <p:attrNameLst>
                                          <p:attrName>drawProgress</p:attrName>
                                        </p:attrNameLst>
                                      </p:cBhvr>
                                      <p:tavLst>
                                        <p:tav tm="0">
                                          <p:val>
                                            <p:fltVal val="0"/>
                                          </p:val>
                                        </p:tav>
                                        <p:tav tm="100000">
                                          <p:val>
                                            <p:fltVal val="1"/>
                                          </p:val>
                                        </p:tav>
                                      </p:tavLst>
                                    </p:anim>
                                  </p:childTnLst>
                                </p:cTn>
                              </p:par>
                            </p:childTnLst>
                          </p:cTn>
                        </p:par>
                      </p:childTnLst>
                    </p:cTn>
                  </p:par>
                  <p:par>
                    <p:cTn id="21" fill="hold">
                      <p:stCondLst>
                        <p:cond delay="indefinite"/>
                      </p:stCondLst>
                      <p:childTnLst>
                        <p:par>
                          <p:cTn id="22" fill="hold">
                            <p:stCondLst>
                              <p:cond delay="0"/>
                            </p:stCondLst>
                            <p:childTnLst>
                              <p:par>
                                <p:cTn id="23" presetID="63" presetClass="entr" presetSubtype="0" fill="hold" nodeType="click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2000" fill="hold"/>
                                        <p:tgtEl>
                                          <p:spTgt spid="42"/>
                                        </p:tgtEl>
                                        <p:attrNameLst>
                                          <p:attrName>drawProgress</p:attrName>
                                        </p:attrNameLst>
                                      </p:cBhvr>
                                      <p:tavLst>
                                        <p:tav tm="0">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10507936" cy="577461"/>
          </a:xfrm>
        </p:spPr>
        <p:txBody>
          <a:bodyPr/>
          <a:lstStyle/>
          <a:p>
            <a:pPr algn="just"/>
            <a:r>
              <a:rPr lang="it-IT" sz="1800" dirty="0">
                <a:latin typeface="Calibri" panose="020F0502020204030204" pitchFamily="34" charset="0"/>
              </a:rPr>
              <a:t>La conversione del PDR in welfare nella CU </a:t>
            </a:r>
            <a:endParaRPr lang="en-US" sz="1800" dirty="0">
              <a:latin typeface="Calibri" panose="020F0502020204030204" pitchFamily="34" charset="0"/>
            </a:endParaRPr>
          </a:p>
        </p:txBody>
      </p:sp>
      <p:pic>
        <p:nvPicPr>
          <p:cNvPr id="7" name="Picture 6">
            <a:extLst>
              <a:ext uri="{FF2B5EF4-FFF2-40B4-BE49-F238E27FC236}">
                <a16:creationId xmlns:a16="http://schemas.microsoft.com/office/drawing/2014/main" id="{2D5DF4D7-9833-4934-AB1D-366AE8B3FBDC}"/>
              </a:ext>
            </a:extLst>
          </p:cNvPr>
          <p:cNvPicPr>
            <a:picLocks noChangeAspect="1"/>
          </p:cNvPicPr>
          <p:nvPr/>
        </p:nvPicPr>
        <p:blipFill>
          <a:blip r:embed="rId3"/>
          <a:stretch>
            <a:fillRect/>
          </a:stretch>
        </p:blipFill>
        <p:spPr>
          <a:xfrm>
            <a:off x="473917" y="825374"/>
            <a:ext cx="7553325" cy="876300"/>
          </a:xfrm>
          <a:prstGeom prst="rect">
            <a:avLst/>
          </a:prstGeom>
        </p:spPr>
      </p:pic>
      <p:pic>
        <p:nvPicPr>
          <p:cNvPr id="9" name="Picture 8">
            <a:extLst>
              <a:ext uri="{FF2B5EF4-FFF2-40B4-BE49-F238E27FC236}">
                <a16:creationId xmlns:a16="http://schemas.microsoft.com/office/drawing/2014/main" id="{6F23D842-8348-4CFE-AB4D-F4116CDC38B1}"/>
              </a:ext>
            </a:extLst>
          </p:cNvPr>
          <p:cNvPicPr>
            <a:picLocks noChangeAspect="1"/>
          </p:cNvPicPr>
          <p:nvPr/>
        </p:nvPicPr>
        <p:blipFill>
          <a:blip r:embed="rId4"/>
          <a:stretch>
            <a:fillRect/>
          </a:stretch>
        </p:blipFill>
        <p:spPr>
          <a:xfrm>
            <a:off x="473917" y="2173445"/>
            <a:ext cx="5412532" cy="2657475"/>
          </a:xfrm>
          <a:prstGeom prst="rect">
            <a:avLst/>
          </a:prstGeom>
        </p:spPr>
      </p:pic>
      <p:pic>
        <p:nvPicPr>
          <p:cNvPr id="11" name="Picture 10">
            <a:extLst>
              <a:ext uri="{FF2B5EF4-FFF2-40B4-BE49-F238E27FC236}">
                <a16:creationId xmlns:a16="http://schemas.microsoft.com/office/drawing/2014/main" id="{50B124FB-A126-474C-9143-C21027F72943}"/>
              </a:ext>
            </a:extLst>
          </p:cNvPr>
          <p:cNvPicPr>
            <a:picLocks noChangeAspect="1"/>
          </p:cNvPicPr>
          <p:nvPr/>
        </p:nvPicPr>
        <p:blipFill>
          <a:blip r:embed="rId5"/>
          <a:stretch>
            <a:fillRect/>
          </a:stretch>
        </p:blipFill>
        <p:spPr>
          <a:xfrm>
            <a:off x="6096000" y="2279135"/>
            <a:ext cx="4923624" cy="2581275"/>
          </a:xfrm>
          <a:prstGeom prst="rect">
            <a:avLst/>
          </a:prstGeom>
        </p:spPr>
      </p:pic>
      <mc:AlternateContent xmlns:mc="http://schemas.openxmlformats.org/markup-compatibility/2006" xmlns:p14="http://schemas.microsoft.com/office/powerpoint/2010/main">
        <mc:Choice Requires="p14">
          <p:contentPart p14:bwMode="auto" r:id="rId6">
            <p14:nvContentPartPr>
              <p14:cNvPr id="24" name="Ink 23">
                <a:extLst>
                  <a:ext uri="{FF2B5EF4-FFF2-40B4-BE49-F238E27FC236}">
                    <a16:creationId xmlns:a16="http://schemas.microsoft.com/office/drawing/2014/main" id="{D8A60DB4-0618-4C07-AD83-87DE693A2055}"/>
                  </a:ext>
                </a:extLst>
              </p14:cNvPr>
              <p14:cNvContentPartPr/>
              <p14:nvPr/>
            </p14:nvContentPartPr>
            <p14:xfrm>
              <a:off x="5257215" y="1113495"/>
              <a:ext cx="694800" cy="19800"/>
            </p14:xfrm>
          </p:contentPart>
        </mc:Choice>
        <mc:Fallback xmlns="">
          <p:pic>
            <p:nvPicPr>
              <p:cNvPr id="24" name="Ink 23">
                <a:extLst>
                  <a:ext uri="{FF2B5EF4-FFF2-40B4-BE49-F238E27FC236}">
                    <a16:creationId xmlns:a16="http://schemas.microsoft.com/office/drawing/2014/main" id="{D8A60DB4-0618-4C07-AD83-87DE693A2055}"/>
                  </a:ext>
                </a:extLst>
              </p:cNvPr>
              <p:cNvPicPr/>
              <p:nvPr/>
            </p:nvPicPr>
            <p:blipFill>
              <a:blip r:embed="rId7"/>
              <a:stretch>
                <a:fillRect/>
              </a:stretch>
            </p:blipFill>
            <p:spPr>
              <a:xfrm>
                <a:off x="5203575" y="1005855"/>
                <a:ext cx="802440" cy="2354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5" name="Ink 24">
                <a:extLst>
                  <a:ext uri="{FF2B5EF4-FFF2-40B4-BE49-F238E27FC236}">
                    <a16:creationId xmlns:a16="http://schemas.microsoft.com/office/drawing/2014/main" id="{B1ACE2D0-7130-4A24-85C5-270F4927B698}"/>
                  </a:ext>
                </a:extLst>
              </p14:cNvPr>
              <p14:cNvContentPartPr/>
              <p14:nvPr/>
            </p14:nvContentPartPr>
            <p14:xfrm>
              <a:off x="2075895" y="1085775"/>
              <a:ext cx="210240" cy="360"/>
            </p14:xfrm>
          </p:contentPart>
        </mc:Choice>
        <mc:Fallback xmlns="">
          <p:pic>
            <p:nvPicPr>
              <p:cNvPr id="25" name="Ink 24">
                <a:extLst>
                  <a:ext uri="{FF2B5EF4-FFF2-40B4-BE49-F238E27FC236}">
                    <a16:creationId xmlns:a16="http://schemas.microsoft.com/office/drawing/2014/main" id="{B1ACE2D0-7130-4A24-85C5-270F4927B698}"/>
                  </a:ext>
                </a:extLst>
              </p:cNvPr>
              <p:cNvPicPr/>
              <p:nvPr/>
            </p:nvPicPr>
            <p:blipFill>
              <a:blip r:embed="rId9"/>
              <a:stretch>
                <a:fillRect/>
              </a:stretch>
            </p:blipFill>
            <p:spPr>
              <a:xfrm>
                <a:off x="2022255" y="977775"/>
                <a:ext cx="31788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37" name="Ink 36">
                <a:extLst>
                  <a:ext uri="{FF2B5EF4-FFF2-40B4-BE49-F238E27FC236}">
                    <a16:creationId xmlns:a16="http://schemas.microsoft.com/office/drawing/2014/main" id="{5A517915-F36E-4B8F-B4C3-005388C620A9}"/>
                  </a:ext>
                </a:extLst>
              </p14:cNvPr>
              <p14:cNvContentPartPr/>
              <p14:nvPr/>
            </p14:nvContentPartPr>
            <p14:xfrm>
              <a:off x="1819372" y="2733598"/>
              <a:ext cx="4080600" cy="10440"/>
            </p14:xfrm>
          </p:contentPart>
        </mc:Choice>
        <mc:Fallback xmlns="">
          <p:pic>
            <p:nvPicPr>
              <p:cNvPr id="37" name="Ink 36">
                <a:extLst>
                  <a:ext uri="{FF2B5EF4-FFF2-40B4-BE49-F238E27FC236}">
                    <a16:creationId xmlns:a16="http://schemas.microsoft.com/office/drawing/2014/main" id="{5A517915-F36E-4B8F-B4C3-005388C620A9}"/>
                  </a:ext>
                </a:extLst>
              </p:cNvPr>
              <p:cNvPicPr/>
              <p:nvPr/>
            </p:nvPicPr>
            <p:blipFill>
              <a:blip r:embed="rId11"/>
              <a:stretch>
                <a:fillRect/>
              </a:stretch>
            </p:blipFill>
            <p:spPr>
              <a:xfrm>
                <a:off x="1765732" y="2625598"/>
                <a:ext cx="4188240" cy="226080"/>
              </a:xfrm>
              <a:prstGeom prst="rect">
                <a:avLst/>
              </a:prstGeom>
            </p:spPr>
          </p:pic>
        </mc:Fallback>
      </mc:AlternateContent>
    </p:spTree>
    <p:extLst>
      <p:ext uri="{BB962C8B-B14F-4D97-AF65-F5344CB8AC3E}">
        <p14:creationId xmlns:p14="http://schemas.microsoft.com/office/powerpoint/2010/main" val="33233975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2000" fill="hold"/>
                                        <p:tgtEl>
                                          <p:spTgt spid="37"/>
                                        </p:tgtEl>
                                        <p:attrNameLst>
                                          <p:attrName>drawProgress</p:attrName>
                                        </p:attrNameLst>
                                      </p:cBhvr>
                                      <p:tavLst>
                                        <p:tav tm="0">
                                          <p:val>
                                            <p:fltVal val="0"/>
                                          </p:val>
                                        </p:tav>
                                        <p:tav tm="100000">
                                          <p:val>
                                            <p:fltVal val="1"/>
                                          </p:val>
                                        </p:tav>
                                      </p:tavLst>
                                    </p:anim>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3917" y="247913"/>
            <a:ext cx="10507936" cy="577461"/>
          </a:xfrm>
        </p:spPr>
        <p:txBody>
          <a:bodyPr/>
          <a:lstStyle/>
          <a:p>
            <a:pPr algn="just"/>
            <a:r>
              <a:rPr lang="it-IT" sz="1800" dirty="0">
                <a:latin typeface="Calibri" panose="020F0502020204030204" pitchFamily="34" charset="0"/>
              </a:rPr>
              <a:t>La conversione del PDR in welfare nella CU </a:t>
            </a:r>
            <a:endParaRPr lang="en-US" sz="1800" dirty="0">
              <a:latin typeface="Calibri" panose="020F0502020204030204" pitchFamily="34" charset="0"/>
            </a:endParaRPr>
          </a:p>
        </p:txBody>
      </p:sp>
      <p:pic>
        <p:nvPicPr>
          <p:cNvPr id="11" name="Picture 10">
            <a:extLst>
              <a:ext uri="{FF2B5EF4-FFF2-40B4-BE49-F238E27FC236}">
                <a16:creationId xmlns:a16="http://schemas.microsoft.com/office/drawing/2014/main" id="{F5D84D89-6D02-4A18-8BA2-64B1ECA4690A}"/>
              </a:ext>
            </a:extLst>
          </p:cNvPr>
          <p:cNvPicPr>
            <a:picLocks noChangeAspect="1"/>
          </p:cNvPicPr>
          <p:nvPr/>
        </p:nvPicPr>
        <p:blipFill>
          <a:blip r:embed="rId3"/>
          <a:stretch>
            <a:fillRect/>
          </a:stretch>
        </p:blipFill>
        <p:spPr>
          <a:xfrm>
            <a:off x="473917" y="825374"/>
            <a:ext cx="4155012" cy="749929"/>
          </a:xfrm>
          <a:prstGeom prst="rect">
            <a:avLst/>
          </a:prstGeom>
        </p:spPr>
      </p:pic>
      <p:pic>
        <p:nvPicPr>
          <p:cNvPr id="15" name="Picture 14">
            <a:extLst>
              <a:ext uri="{FF2B5EF4-FFF2-40B4-BE49-F238E27FC236}">
                <a16:creationId xmlns:a16="http://schemas.microsoft.com/office/drawing/2014/main" id="{A59E6CCD-F055-45FC-83FE-C99FAB79B568}"/>
              </a:ext>
            </a:extLst>
          </p:cNvPr>
          <p:cNvPicPr>
            <a:picLocks noChangeAspect="1"/>
          </p:cNvPicPr>
          <p:nvPr/>
        </p:nvPicPr>
        <p:blipFill>
          <a:blip r:embed="rId4"/>
          <a:stretch>
            <a:fillRect/>
          </a:stretch>
        </p:blipFill>
        <p:spPr>
          <a:xfrm>
            <a:off x="473917" y="1909762"/>
            <a:ext cx="6477000" cy="3038475"/>
          </a:xfrm>
          <a:prstGeom prst="rect">
            <a:avLst/>
          </a:prstGeom>
        </p:spPr>
      </p:pic>
      <mc:AlternateContent xmlns:mc="http://schemas.openxmlformats.org/markup-compatibility/2006" xmlns:p14="http://schemas.microsoft.com/office/powerpoint/2010/main">
        <mc:Choice Requires="p14">
          <p:contentPart p14:bwMode="auto" r:id="rId5">
            <p14:nvContentPartPr>
              <p14:cNvPr id="22" name="Ink 21">
                <a:extLst>
                  <a:ext uri="{FF2B5EF4-FFF2-40B4-BE49-F238E27FC236}">
                    <a16:creationId xmlns:a16="http://schemas.microsoft.com/office/drawing/2014/main" id="{71F91CA9-21A9-4979-BA5C-0D698D4D6600}"/>
                  </a:ext>
                </a:extLst>
              </p14:cNvPr>
              <p14:cNvContentPartPr/>
              <p14:nvPr/>
            </p14:nvContentPartPr>
            <p14:xfrm>
              <a:off x="452452" y="2398438"/>
              <a:ext cx="6436440" cy="55440"/>
            </p14:xfrm>
          </p:contentPart>
        </mc:Choice>
        <mc:Fallback xmlns="">
          <p:pic>
            <p:nvPicPr>
              <p:cNvPr id="22" name="Ink 21">
                <a:extLst>
                  <a:ext uri="{FF2B5EF4-FFF2-40B4-BE49-F238E27FC236}">
                    <a16:creationId xmlns:a16="http://schemas.microsoft.com/office/drawing/2014/main" id="{71F91CA9-21A9-4979-BA5C-0D698D4D6600}"/>
                  </a:ext>
                </a:extLst>
              </p:cNvPr>
              <p:cNvPicPr/>
              <p:nvPr/>
            </p:nvPicPr>
            <p:blipFill>
              <a:blip r:embed="rId6"/>
              <a:stretch>
                <a:fillRect/>
              </a:stretch>
            </p:blipFill>
            <p:spPr>
              <a:xfrm>
                <a:off x="398452" y="2290438"/>
                <a:ext cx="6544080" cy="2710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3" name="Ink 22">
                <a:extLst>
                  <a:ext uri="{FF2B5EF4-FFF2-40B4-BE49-F238E27FC236}">
                    <a16:creationId xmlns:a16="http://schemas.microsoft.com/office/drawing/2014/main" id="{F6843D8D-8861-4D5F-9D58-30B6D46A2F29}"/>
                  </a:ext>
                </a:extLst>
              </p14:cNvPr>
              <p14:cNvContentPartPr/>
              <p14:nvPr/>
            </p14:nvContentPartPr>
            <p14:xfrm>
              <a:off x="479452" y="4271878"/>
              <a:ext cx="6473880" cy="146880"/>
            </p14:xfrm>
          </p:contentPart>
        </mc:Choice>
        <mc:Fallback xmlns="">
          <p:pic>
            <p:nvPicPr>
              <p:cNvPr id="23" name="Ink 22">
                <a:extLst>
                  <a:ext uri="{FF2B5EF4-FFF2-40B4-BE49-F238E27FC236}">
                    <a16:creationId xmlns:a16="http://schemas.microsoft.com/office/drawing/2014/main" id="{F6843D8D-8861-4D5F-9D58-30B6D46A2F29}"/>
                  </a:ext>
                </a:extLst>
              </p:cNvPr>
              <p:cNvPicPr/>
              <p:nvPr/>
            </p:nvPicPr>
            <p:blipFill>
              <a:blip r:embed="rId8"/>
              <a:stretch>
                <a:fillRect/>
              </a:stretch>
            </p:blipFill>
            <p:spPr>
              <a:xfrm>
                <a:off x="425452" y="4164238"/>
                <a:ext cx="6581520" cy="362520"/>
              </a:xfrm>
              <a:prstGeom prst="rect">
                <a:avLst/>
              </a:prstGeom>
            </p:spPr>
          </p:pic>
        </mc:Fallback>
      </mc:AlternateContent>
    </p:spTree>
    <p:extLst>
      <p:ext uri="{BB962C8B-B14F-4D97-AF65-F5344CB8AC3E}">
        <p14:creationId xmlns:p14="http://schemas.microsoft.com/office/powerpoint/2010/main" val="35024719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2000" fill="hold"/>
                                        <p:tgtEl>
                                          <p:spTgt spid="22"/>
                                        </p:tgtEl>
                                        <p:attrNameLst>
                                          <p:attrName>drawProgress</p:attrName>
                                        </p:attrNameLst>
                                      </p:cBhvr>
                                      <p:tavLst>
                                        <p:tav tm="0">
                                          <p:val>
                                            <p:fltVal val="0"/>
                                          </p:val>
                                        </p:tav>
                                        <p:tav tm="100000">
                                          <p:val>
                                            <p:fltVal val="1"/>
                                          </p:val>
                                        </p:tav>
                                      </p:tavLst>
                                    </p:anim>
                                  </p:childTnLst>
                                </p:cTn>
                              </p:par>
                            </p:childTnLst>
                          </p:cTn>
                        </p:par>
                      </p:childTnLst>
                    </p:cTn>
                  </p:par>
                  <p:par>
                    <p:cTn id="12" fill="hold">
                      <p:stCondLst>
                        <p:cond delay="indefinite"/>
                      </p:stCondLst>
                      <p:childTnLst>
                        <p:par>
                          <p:cTn id="13" fill="hold">
                            <p:stCondLst>
                              <p:cond delay="0"/>
                            </p:stCondLst>
                            <p:childTnLst>
                              <p:par>
                                <p:cTn id="14" presetID="63" presetClass="entr" presetSubtype="0" fill="hold" nodeType="click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2000" fill="hold"/>
                                        <p:tgtEl>
                                          <p:spTgt spid="23"/>
                                        </p:tgtEl>
                                        <p:attrNameLst>
                                          <p:attrName>drawProgress</p:attrName>
                                        </p:attrNameLst>
                                      </p:cBhvr>
                                      <p:tavLst>
                                        <p:tav tm="0">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C8BF4F55-D2CC-4EFE-9D3F-D38028C93B4A}"/>
              </a:ext>
            </a:extLst>
          </p:cNvPr>
          <p:cNvSpPr/>
          <p:nvPr/>
        </p:nvSpPr>
        <p:spPr bwMode="gray">
          <a:xfrm>
            <a:off x="7150830" y="-2"/>
            <a:ext cx="5040000" cy="6893962"/>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dirty="0">
              <a:solidFill>
                <a:schemeClr val="bg1"/>
              </a:solidFill>
            </a:endParaRPr>
          </a:p>
        </p:txBody>
      </p:sp>
      <p:sp>
        <p:nvSpPr>
          <p:cNvPr id="72" name="Rectangle 71">
            <a:extLst>
              <a:ext uri="{FF2B5EF4-FFF2-40B4-BE49-F238E27FC236}">
                <a16:creationId xmlns:a16="http://schemas.microsoft.com/office/drawing/2014/main" id="{33B84ED5-B59F-42AA-B62D-6D8431FC2DED}"/>
              </a:ext>
            </a:extLst>
          </p:cNvPr>
          <p:cNvSpPr/>
          <p:nvPr/>
        </p:nvSpPr>
        <p:spPr>
          <a:xfrm>
            <a:off x="7149600" y="0"/>
            <a:ext cx="5040000" cy="6876000"/>
          </a:xfrm>
          <a:prstGeom prst="rect">
            <a:avLst/>
          </a:prstGeom>
          <a:solidFill>
            <a:srgbClr val="000000">
              <a:alpha val="50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Calibri"/>
              <a:ea typeface="+mn-ea"/>
              <a:cs typeface="+mn-cs"/>
            </a:endParaRPr>
          </a:p>
        </p:txBody>
      </p:sp>
      <p:sp>
        <p:nvSpPr>
          <p:cNvPr id="74" name="object 42">
            <a:extLst>
              <a:ext uri="{FF2B5EF4-FFF2-40B4-BE49-F238E27FC236}">
                <a16:creationId xmlns:a16="http://schemas.microsoft.com/office/drawing/2014/main" id="{AD68065A-214D-4088-9DFD-DB1544C0525D}"/>
              </a:ext>
            </a:extLst>
          </p:cNvPr>
          <p:cNvSpPr/>
          <p:nvPr/>
        </p:nvSpPr>
        <p:spPr>
          <a:xfrm>
            <a:off x="616436" y="1144224"/>
            <a:ext cx="3834097" cy="635"/>
          </a:xfrm>
          <a:custGeom>
            <a:avLst/>
            <a:gdLst/>
            <a:ahLst/>
            <a:cxnLst/>
            <a:rect l="l" t="t" r="r" b="b"/>
            <a:pathLst>
              <a:path w="2618740" h="634">
                <a:moveTo>
                  <a:pt x="0" y="508"/>
                </a:moveTo>
                <a:lnTo>
                  <a:pt x="2618359" y="0"/>
                </a:lnTo>
              </a:path>
            </a:pathLst>
          </a:custGeom>
          <a:ln w="68580">
            <a:solidFill>
              <a:srgbClr val="86BC25"/>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5" name="object 43">
            <a:extLst>
              <a:ext uri="{FF2B5EF4-FFF2-40B4-BE49-F238E27FC236}">
                <a16:creationId xmlns:a16="http://schemas.microsoft.com/office/drawing/2014/main" id="{74813D7B-A2B7-4292-BAE9-00CCADB12E3D}"/>
              </a:ext>
            </a:extLst>
          </p:cNvPr>
          <p:cNvSpPr txBox="1">
            <a:spLocks/>
          </p:cNvSpPr>
          <p:nvPr/>
        </p:nvSpPr>
        <p:spPr bwMode="gray">
          <a:xfrm>
            <a:off x="483086" y="144463"/>
            <a:ext cx="6838950" cy="430182"/>
          </a:xfrm>
          <a:prstGeom prst="rect">
            <a:avLst/>
          </a:prstGeom>
        </p:spPr>
        <p:txBody>
          <a:bodyPr vert="horz" wrap="square" lIns="0" tIns="12700" rIns="0" bIns="0" rtlCol="0" anchor="t" anchorCtr="0">
            <a:spAutoFit/>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pPr marL="12700">
              <a:lnSpc>
                <a:spcPts val="3560"/>
              </a:lnSpc>
              <a:spcBef>
                <a:spcPts val="100"/>
              </a:spcBef>
            </a:pPr>
            <a:r>
              <a:rPr lang="it-IT" dirty="0">
                <a:solidFill>
                  <a:schemeClr val="bg1"/>
                </a:solidFill>
                <a:latin typeface="+mj-lt"/>
              </a:rPr>
              <a:t>Piattaforma Analytics</a:t>
            </a:r>
            <a:endParaRPr lang="it-IT" sz="2000" i="1" dirty="0">
              <a:solidFill>
                <a:schemeClr val="bg1"/>
              </a:solidFill>
              <a:latin typeface="+mj-lt"/>
            </a:endParaRPr>
          </a:p>
        </p:txBody>
      </p:sp>
      <p:sp>
        <p:nvSpPr>
          <p:cNvPr id="76" name="object 15">
            <a:extLst>
              <a:ext uri="{FF2B5EF4-FFF2-40B4-BE49-F238E27FC236}">
                <a16:creationId xmlns:a16="http://schemas.microsoft.com/office/drawing/2014/main" id="{58BD476D-629C-4A7C-B82F-50FB3AB358AA}"/>
              </a:ext>
            </a:extLst>
          </p:cNvPr>
          <p:cNvSpPr txBox="1"/>
          <p:nvPr/>
        </p:nvSpPr>
        <p:spPr>
          <a:xfrm>
            <a:off x="375876" y="1368000"/>
            <a:ext cx="6553200" cy="3890809"/>
          </a:xfrm>
          <a:prstGeom prst="rect">
            <a:avLst/>
          </a:prstGeom>
        </p:spPr>
        <p:txBody>
          <a:bodyPr vert="horz" wrap="square" lIns="0" tIns="12700" rIns="0" bIns="0" rtlCol="0">
            <a:spAutoFit/>
          </a:bodyPr>
          <a:lstStyle/>
          <a:p>
            <a:pPr defTabSz="1219170">
              <a:spcBef>
                <a:spcPts val="600"/>
              </a:spcBef>
              <a:defRPr/>
            </a:pPr>
            <a:r>
              <a:rPr lang="it-IT" sz="1200" dirty="0">
                <a:solidFill>
                  <a:schemeClr val="bg1"/>
                </a:solidFill>
                <a:latin typeface="Calibri"/>
                <a:cs typeface="Times New Roman" panose="02020603050405020304" pitchFamily="18" charset="0"/>
              </a:rPr>
              <a:t>Ricevendo in input:</a:t>
            </a:r>
          </a:p>
          <a:p>
            <a:pPr marL="628650" lvl="1" indent="-171450" defTabSz="1219170">
              <a:spcBef>
                <a:spcPts val="600"/>
              </a:spcBef>
              <a:buClr>
                <a:schemeClr val="bg1"/>
              </a:buClr>
              <a:buFont typeface="Arial" panose="020B0604020202020204" pitchFamily="34" charset="0"/>
              <a:buChar char="•"/>
              <a:defRPr/>
            </a:pPr>
            <a:r>
              <a:rPr lang="it-IT" sz="1200" dirty="0">
                <a:solidFill>
                  <a:schemeClr val="bg1"/>
                </a:solidFill>
                <a:latin typeface="Calibri"/>
                <a:cs typeface="Times New Roman" panose="02020603050405020304" pitchFamily="18" charset="0"/>
              </a:rPr>
              <a:t>Anagrafica dipendenti</a:t>
            </a:r>
          </a:p>
          <a:p>
            <a:pPr marL="628650" lvl="1" indent="-171450" defTabSz="1219170">
              <a:spcBef>
                <a:spcPts val="600"/>
              </a:spcBef>
              <a:buClr>
                <a:schemeClr val="bg1"/>
              </a:buClr>
              <a:buFont typeface="Arial" panose="020B0604020202020204" pitchFamily="34" charset="0"/>
              <a:buChar char="•"/>
              <a:defRPr/>
            </a:pPr>
            <a:r>
              <a:rPr lang="it-IT" sz="1200" dirty="0">
                <a:solidFill>
                  <a:schemeClr val="bg1"/>
                </a:solidFill>
                <a:latin typeface="Calibri"/>
                <a:cs typeface="Times New Roman" panose="02020603050405020304" pitchFamily="18" charset="0"/>
              </a:rPr>
              <a:t>Dettaglio assenteismo dipendenti</a:t>
            </a:r>
          </a:p>
          <a:p>
            <a:pPr marL="628650" lvl="1" indent="-171450" defTabSz="1219170">
              <a:spcBef>
                <a:spcPts val="600"/>
              </a:spcBef>
              <a:buClr>
                <a:schemeClr val="bg1"/>
              </a:buClr>
              <a:buFont typeface="Arial" panose="020B0604020202020204" pitchFamily="34" charset="0"/>
              <a:buChar char="•"/>
              <a:defRPr/>
            </a:pPr>
            <a:r>
              <a:rPr lang="it-IT" sz="1200" dirty="0">
                <a:solidFill>
                  <a:schemeClr val="bg1"/>
                </a:solidFill>
                <a:latin typeface="Calibri"/>
                <a:cs typeface="Times New Roman" panose="02020603050405020304" pitchFamily="18" charset="0"/>
              </a:rPr>
              <a:t>Accordi sindacali con regole di calcolo del premio di produzione</a:t>
            </a:r>
          </a:p>
          <a:p>
            <a:pPr defTabSz="1219170">
              <a:spcBef>
                <a:spcPts val="600"/>
              </a:spcBef>
              <a:buClr>
                <a:schemeClr val="bg1"/>
              </a:buClr>
              <a:defRPr/>
            </a:pPr>
            <a:r>
              <a:rPr lang="it-IT" sz="1200" dirty="0">
                <a:solidFill>
                  <a:schemeClr val="bg1"/>
                </a:solidFill>
                <a:latin typeface="Calibri"/>
                <a:cs typeface="Times New Roman" panose="02020603050405020304" pitchFamily="18" charset="0"/>
              </a:rPr>
              <a:t>La piattaforma D.PDP permette di calcolare il premio di produzione per ciascun dipendente, la quota parte di eventuale welfare obbligatorio e la restante parte di premio per la quale il dipendente potrà effettuare la scelta tra welfare e cedolino.</a:t>
            </a:r>
          </a:p>
          <a:p>
            <a:pPr defTabSz="1219170">
              <a:spcBef>
                <a:spcPts val="600"/>
              </a:spcBef>
              <a:buClr>
                <a:schemeClr val="bg1"/>
              </a:buClr>
              <a:defRPr/>
            </a:pPr>
            <a:endParaRPr lang="it-IT" sz="1200" dirty="0">
              <a:solidFill>
                <a:schemeClr val="bg1"/>
              </a:solidFill>
              <a:latin typeface="Calibri"/>
              <a:cs typeface="Times New Roman" panose="02020603050405020304" pitchFamily="18" charset="0"/>
            </a:endParaRPr>
          </a:p>
          <a:p>
            <a:pPr defTabSz="1219170">
              <a:spcBef>
                <a:spcPts val="600"/>
              </a:spcBef>
              <a:buClr>
                <a:schemeClr val="bg1"/>
              </a:buClr>
              <a:defRPr/>
            </a:pPr>
            <a:r>
              <a:rPr lang="it-IT" sz="1200" dirty="0">
                <a:solidFill>
                  <a:schemeClr val="bg1"/>
                </a:solidFill>
                <a:latin typeface="Calibri"/>
                <a:cs typeface="Times New Roman" panose="02020603050405020304" pitchFamily="18" charset="0"/>
              </a:rPr>
              <a:t>D.PDP effettua anche delle verifiche volte a intercettare eventuali anomalie dei file di input, per esempio:</a:t>
            </a:r>
          </a:p>
          <a:p>
            <a:pPr marL="628650" lvl="1" indent="-171450" defTabSz="1219170">
              <a:spcBef>
                <a:spcPts val="600"/>
              </a:spcBef>
              <a:buClr>
                <a:schemeClr val="bg1"/>
              </a:buClr>
              <a:buFont typeface="Arial" panose="020B0604020202020204" pitchFamily="34" charset="0"/>
              <a:buChar char="•"/>
              <a:defRPr/>
            </a:pPr>
            <a:r>
              <a:rPr lang="it-IT" sz="1200" dirty="0">
                <a:solidFill>
                  <a:schemeClr val="bg1"/>
                </a:solidFill>
                <a:latin typeface="Calibri"/>
                <a:cs typeface="Times New Roman" panose="02020603050405020304" pitchFamily="18" charset="0"/>
              </a:rPr>
              <a:t>Dipendenti presenti nell’estrazione dell’assenteismo ma non in anagrafica</a:t>
            </a:r>
          </a:p>
          <a:p>
            <a:pPr marL="628650" lvl="1" indent="-171450" defTabSz="1219170">
              <a:spcBef>
                <a:spcPts val="600"/>
              </a:spcBef>
              <a:buClr>
                <a:schemeClr val="bg1"/>
              </a:buClr>
              <a:buFont typeface="Arial" panose="020B0604020202020204" pitchFamily="34" charset="0"/>
              <a:buChar char="•"/>
              <a:defRPr/>
            </a:pPr>
            <a:r>
              <a:rPr lang="it-IT" sz="1200" dirty="0">
                <a:solidFill>
                  <a:schemeClr val="bg1"/>
                </a:solidFill>
                <a:latin typeface="Calibri"/>
                <a:cs typeface="Times New Roman" panose="02020603050405020304" pitchFamily="18" charset="0"/>
              </a:rPr>
              <a:t>Dipendenti con medesimo indirizzo e-mail</a:t>
            </a:r>
          </a:p>
          <a:p>
            <a:pPr marL="628650" lvl="1" indent="-171450" defTabSz="1219170">
              <a:spcBef>
                <a:spcPts val="600"/>
              </a:spcBef>
              <a:buClr>
                <a:schemeClr val="bg1"/>
              </a:buClr>
              <a:buFont typeface="Arial" panose="020B0604020202020204" pitchFamily="34" charset="0"/>
              <a:buChar char="•"/>
              <a:defRPr/>
            </a:pPr>
            <a:r>
              <a:rPr lang="it-IT" sz="1200" dirty="0">
                <a:solidFill>
                  <a:schemeClr val="bg1"/>
                </a:solidFill>
                <a:latin typeface="Calibri"/>
                <a:cs typeface="Times New Roman" panose="02020603050405020304" pitchFamily="18" charset="0"/>
              </a:rPr>
              <a:t>Dipendenti con indirizzo e-mail che non rispetta lo standard aziendale</a:t>
            </a:r>
          </a:p>
          <a:p>
            <a:pPr defTabSz="1219170">
              <a:spcBef>
                <a:spcPts val="600"/>
              </a:spcBef>
              <a:buClr>
                <a:schemeClr val="bg1"/>
              </a:buClr>
              <a:defRPr/>
            </a:pPr>
            <a:r>
              <a:rPr lang="it-IT" sz="1200" dirty="0">
                <a:solidFill>
                  <a:schemeClr val="bg1"/>
                </a:solidFill>
                <a:latin typeface="Calibri"/>
                <a:cs typeface="Times New Roman" panose="02020603050405020304" pitchFamily="18" charset="0"/>
              </a:rPr>
              <a:t>Tali casistiche vengono fornite in un’estrazione ad hoc per successiva analisi.</a:t>
            </a:r>
          </a:p>
          <a:p>
            <a:pPr defTabSz="1219170">
              <a:spcBef>
                <a:spcPts val="600"/>
              </a:spcBef>
              <a:buClr>
                <a:schemeClr val="bg1"/>
              </a:buClr>
              <a:defRPr/>
            </a:pPr>
            <a:endParaRPr lang="it-IT" sz="1200" dirty="0">
              <a:solidFill>
                <a:schemeClr val="bg1"/>
              </a:solidFill>
              <a:latin typeface="Calibri"/>
              <a:cs typeface="Times New Roman" panose="02020603050405020304" pitchFamily="18" charset="0"/>
            </a:endParaRPr>
          </a:p>
          <a:p>
            <a:pPr defTabSz="1219170">
              <a:spcBef>
                <a:spcPts val="600"/>
              </a:spcBef>
              <a:buClr>
                <a:schemeClr val="bg1"/>
              </a:buClr>
              <a:defRPr/>
            </a:pPr>
            <a:r>
              <a:rPr lang="it-IT" sz="1200" dirty="0">
                <a:solidFill>
                  <a:schemeClr val="bg1"/>
                </a:solidFill>
                <a:latin typeface="Calibri"/>
                <a:cs typeface="Times New Roman" panose="02020603050405020304" pitchFamily="18" charset="0"/>
              </a:rPr>
              <a:t>Una volta resi definitivi i parametri di calcolo, è possibile effettuare un’estrazione da fornire in input al tool di </a:t>
            </a:r>
            <a:r>
              <a:rPr lang="it-IT" sz="1200" dirty="0" err="1">
                <a:solidFill>
                  <a:schemeClr val="bg1"/>
                </a:solidFill>
                <a:latin typeface="Calibri"/>
                <a:cs typeface="Times New Roman" panose="02020603050405020304" pitchFamily="18" charset="0"/>
              </a:rPr>
              <a:t>Robotic</a:t>
            </a:r>
            <a:r>
              <a:rPr lang="it-IT" sz="1200" dirty="0">
                <a:solidFill>
                  <a:schemeClr val="bg1"/>
                </a:solidFill>
                <a:latin typeface="Calibri"/>
                <a:cs typeface="Times New Roman" panose="02020603050405020304" pitchFamily="18" charset="0"/>
              </a:rPr>
              <a:t> </a:t>
            </a:r>
            <a:r>
              <a:rPr lang="it-IT" sz="1200" dirty="0" err="1">
                <a:solidFill>
                  <a:schemeClr val="bg1"/>
                </a:solidFill>
                <a:latin typeface="Calibri"/>
                <a:cs typeface="Times New Roman" panose="02020603050405020304" pitchFamily="18" charset="0"/>
              </a:rPr>
              <a:t>Process</a:t>
            </a:r>
            <a:r>
              <a:rPr lang="it-IT" sz="1200" dirty="0">
                <a:solidFill>
                  <a:schemeClr val="bg1"/>
                </a:solidFill>
                <a:latin typeface="Calibri"/>
                <a:cs typeface="Times New Roman" panose="02020603050405020304" pitchFamily="18" charset="0"/>
              </a:rPr>
              <a:t> Automation.</a:t>
            </a:r>
          </a:p>
        </p:txBody>
      </p:sp>
      <p:pic>
        <p:nvPicPr>
          <p:cNvPr id="133" name="Picture 132">
            <a:extLst>
              <a:ext uri="{FF2B5EF4-FFF2-40B4-BE49-F238E27FC236}">
                <a16:creationId xmlns:a16="http://schemas.microsoft.com/office/drawing/2014/main" id="{878AFF3E-C1A0-4318-B500-A539ACAA6624}"/>
              </a:ext>
            </a:extLst>
          </p:cNvPr>
          <p:cNvPicPr>
            <a:picLocks noChangeAspect="1"/>
          </p:cNvPicPr>
          <p:nvPr/>
        </p:nvPicPr>
        <p:blipFill>
          <a:blip r:embed="rId3"/>
          <a:stretch>
            <a:fillRect/>
          </a:stretch>
        </p:blipFill>
        <p:spPr>
          <a:xfrm>
            <a:off x="7236449" y="4360599"/>
            <a:ext cx="4876736" cy="2413299"/>
          </a:xfrm>
          <a:prstGeom prst="rect">
            <a:avLst/>
          </a:prstGeom>
        </p:spPr>
      </p:pic>
      <p:sp>
        <p:nvSpPr>
          <p:cNvPr id="135" name="Text Placeholder 3">
            <a:extLst>
              <a:ext uri="{FF2B5EF4-FFF2-40B4-BE49-F238E27FC236}">
                <a16:creationId xmlns:a16="http://schemas.microsoft.com/office/drawing/2014/main" id="{A872F4CC-9A2C-4069-A6C6-97B7C6678E02}"/>
              </a:ext>
            </a:extLst>
          </p:cNvPr>
          <p:cNvSpPr txBox="1">
            <a:spLocks/>
          </p:cNvSpPr>
          <p:nvPr/>
        </p:nvSpPr>
        <p:spPr>
          <a:xfrm>
            <a:off x="7483375" y="937546"/>
            <a:ext cx="4541680" cy="3347744"/>
          </a:xfrm>
          <a:prstGeom prst="rect">
            <a:avLst/>
          </a:prstGeom>
        </p:spPr>
        <p:txBody>
          <a:bodyPr vert="horz" lIns="0" tIns="0" rIns="0" bIns="0" rtlCol="0">
            <a:noAutofit/>
          </a:bodyPr>
          <a:lstStyle>
            <a:lvl1pPr marL="0" indent="0" algn="l" defTabSz="914400" rtl="0" eaLnBrk="1" latinLnBrk="0" hangingPunct="1">
              <a:lnSpc>
                <a:spcPct val="130000"/>
              </a:lnSpc>
              <a:spcBef>
                <a:spcPts val="1000"/>
              </a:spcBef>
              <a:buClr>
                <a:schemeClr val="accent5"/>
              </a:buClr>
              <a:buSzPct val="75000"/>
              <a:buFont typeface="Arial" panose="020B0604020202020204" pitchFamily="34" charset="0"/>
              <a:buNone/>
              <a:defRPr sz="1200" kern="1200" spc="-30" baseline="0">
                <a:solidFill>
                  <a:schemeClr val="tx1"/>
                </a:solidFill>
                <a:latin typeface="+mn-lt"/>
                <a:ea typeface="Open Sans" charset="0"/>
                <a:cs typeface="Open Sans" charset="0"/>
              </a:defRPr>
            </a:lvl1pPr>
            <a:lvl2pPr marL="6858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800" kern="1200" spc="-30">
                <a:solidFill>
                  <a:schemeClr val="tx1"/>
                </a:solidFill>
                <a:latin typeface="+mn-lt"/>
                <a:ea typeface="Open Sans" charset="0"/>
                <a:cs typeface="Open Sans" charset="0"/>
              </a:defRPr>
            </a:lvl2pPr>
            <a:lvl3pPr marL="11430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600" kern="1200" spc="-30">
                <a:solidFill>
                  <a:schemeClr val="tx1"/>
                </a:solidFill>
                <a:latin typeface="+mn-lt"/>
                <a:ea typeface="Open Sans" charset="0"/>
                <a:cs typeface="Open Sans" charset="0"/>
              </a:defRPr>
            </a:lvl3pPr>
            <a:lvl4pPr marL="16002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400" kern="1200" spc="-30">
                <a:solidFill>
                  <a:schemeClr val="tx1"/>
                </a:solidFill>
                <a:latin typeface="+mn-lt"/>
                <a:ea typeface="Open Sans" charset="0"/>
                <a:cs typeface="Open Sans" charset="0"/>
              </a:defRPr>
            </a:lvl4pPr>
            <a:lvl5pPr marL="20574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400" kern="1200" spc="-30">
                <a:solidFill>
                  <a:schemeClr val="tx1"/>
                </a:solidFill>
                <a:latin typeface="+mn-lt"/>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
                <a:srgbClr val="0D8390"/>
              </a:buClr>
              <a:buSzPct val="75000"/>
              <a:buFont typeface="Arial" panose="020B0604020202020204" pitchFamily="34" charset="0"/>
              <a:buNone/>
              <a:tabLst/>
              <a:defRPr/>
            </a:pPr>
            <a:r>
              <a:rPr lang="it-IT" sz="1600" b="1" dirty="0">
                <a:solidFill>
                  <a:srgbClr val="FFFFFF"/>
                </a:solidFill>
                <a:latin typeface="Calibri"/>
              </a:rPr>
              <a:t>Simulazioni in tempo reale</a:t>
            </a:r>
          </a:p>
          <a:p>
            <a:pPr marL="0" marR="0" lvl="0" indent="0" algn="l" defTabSz="914400" rtl="0" eaLnBrk="1" fontAlgn="auto" latinLnBrk="0" hangingPunct="1">
              <a:lnSpc>
                <a:spcPct val="130000"/>
              </a:lnSpc>
              <a:spcBef>
                <a:spcPts val="1000"/>
              </a:spcBef>
              <a:spcAft>
                <a:spcPts val="0"/>
              </a:spcAft>
              <a:buClr>
                <a:srgbClr val="0D8390"/>
              </a:buClr>
              <a:buSzPct val="75000"/>
              <a:buFont typeface="Arial" panose="020B0604020202020204" pitchFamily="34" charset="0"/>
              <a:buNone/>
              <a:tabLst/>
              <a:defRPr/>
            </a:pPr>
            <a:r>
              <a:rPr lang="it-IT" sz="1400" dirty="0">
                <a:solidFill>
                  <a:srgbClr val="FFFFFF"/>
                </a:solidFill>
                <a:latin typeface="Calibri"/>
              </a:rPr>
              <a:t>La piattaforma permette di effettuare delle simulazioni in tempo reale calcolando il totale del premio ai dipendenti alla modifica di determinati parametri quali, ad esempio:</a:t>
            </a:r>
          </a:p>
          <a:p>
            <a:pPr marL="971550" lvl="1" indent="-285750">
              <a:lnSpc>
                <a:spcPct val="130000"/>
              </a:lnSpc>
              <a:spcBef>
                <a:spcPts val="1000"/>
              </a:spcBef>
              <a:buClr>
                <a:schemeClr val="bg1"/>
              </a:buClr>
              <a:defRPr/>
            </a:pPr>
            <a:r>
              <a:rPr lang="it-IT" sz="1400" dirty="0">
                <a:solidFill>
                  <a:srgbClr val="FFFFFF"/>
                </a:solidFill>
                <a:latin typeface="Calibri"/>
              </a:rPr>
              <a:t>Premio di partenza per indeterminati</a:t>
            </a:r>
          </a:p>
          <a:p>
            <a:pPr marL="971550" lvl="1" indent="-285750">
              <a:lnSpc>
                <a:spcPct val="130000"/>
              </a:lnSpc>
              <a:spcBef>
                <a:spcPts val="1000"/>
              </a:spcBef>
              <a:buClr>
                <a:schemeClr val="bg1"/>
              </a:buClr>
              <a:defRPr/>
            </a:pPr>
            <a:r>
              <a:rPr lang="it-IT" sz="1400" dirty="0">
                <a:solidFill>
                  <a:srgbClr val="FFFFFF"/>
                </a:solidFill>
                <a:latin typeface="Calibri"/>
              </a:rPr>
              <a:t>Premio di partenza per determinati</a:t>
            </a:r>
          </a:p>
          <a:p>
            <a:pPr marL="971550" lvl="1" indent="-285750">
              <a:lnSpc>
                <a:spcPct val="130000"/>
              </a:lnSpc>
              <a:spcBef>
                <a:spcPts val="1000"/>
              </a:spcBef>
              <a:buClr>
                <a:schemeClr val="bg1"/>
              </a:buClr>
              <a:defRPr/>
            </a:pPr>
            <a:r>
              <a:rPr lang="it-IT" sz="1400" dirty="0">
                <a:solidFill>
                  <a:srgbClr val="FFFFFF"/>
                </a:solidFill>
                <a:latin typeface="Calibri"/>
              </a:rPr>
              <a:t>Percentuale di Welfare obbligatoria</a:t>
            </a:r>
          </a:p>
          <a:p>
            <a:pPr marL="971550" lvl="1" indent="-285750">
              <a:lnSpc>
                <a:spcPct val="130000"/>
              </a:lnSpc>
              <a:spcBef>
                <a:spcPts val="1000"/>
              </a:spcBef>
              <a:buClr>
                <a:schemeClr val="bg1"/>
              </a:buClr>
              <a:defRPr/>
            </a:pPr>
            <a:r>
              <a:rPr lang="it-IT" sz="1400" dirty="0">
                <a:solidFill>
                  <a:srgbClr val="FFFFFF"/>
                </a:solidFill>
                <a:latin typeface="Calibri"/>
              </a:rPr>
              <a:t>Bonus ai dipendenti con meno assenze</a:t>
            </a:r>
          </a:p>
          <a:p>
            <a:pPr marL="971550" lvl="1" indent="-285750">
              <a:lnSpc>
                <a:spcPct val="130000"/>
              </a:lnSpc>
              <a:spcBef>
                <a:spcPts val="1000"/>
              </a:spcBef>
              <a:buClr>
                <a:schemeClr val="bg1"/>
              </a:buClr>
              <a:defRPr/>
            </a:pPr>
            <a:r>
              <a:rPr lang="it-IT" sz="1400" dirty="0">
                <a:solidFill>
                  <a:srgbClr val="FFFFFF"/>
                </a:solidFill>
                <a:latin typeface="Calibri"/>
              </a:rPr>
              <a:t>…</a:t>
            </a:r>
          </a:p>
        </p:txBody>
      </p:sp>
    </p:spTree>
    <p:extLst>
      <p:ext uri="{BB962C8B-B14F-4D97-AF65-F5344CB8AC3E}">
        <p14:creationId xmlns:p14="http://schemas.microsoft.com/office/powerpoint/2010/main" val="2247964880"/>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eloitte Brand Theme">
  <a:themeElements>
    <a:clrScheme name="Custom 3">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Custom 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Template STP_16-9.pptx" id="{C0F21039-52AE-4F01-834B-65E3F4945594}" vid="{04562821-814D-4FA8-B647-3203FBADB654}"/>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STP_16-9</Template>
  <TotalTime>0</TotalTime>
  <Words>1667</Words>
  <Application>Microsoft Office PowerPoint</Application>
  <PresentationFormat>Widescreen</PresentationFormat>
  <Paragraphs>68</Paragraphs>
  <Slides>11</Slides>
  <Notes>11</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20" baseType="lpstr">
      <vt:lpstr>Arial</vt:lpstr>
      <vt:lpstr>Calibri</vt:lpstr>
      <vt:lpstr>Calibri Light</vt:lpstr>
      <vt:lpstr>Verdana</vt:lpstr>
      <vt:lpstr>Wingdings 2</vt:lpstr>
      <vt:lpstr>Deloitte Brand Theme</vt:lpstr>
      <vt:lpstr>1_Custom Design</vt:lpstr>
      <vt:lpstr>Custom Design</vt:lpstr>
      <vt:lpstr>think-cell Slide</vt:lpstr>
      <vt:lpstr>Unindustria 01 marzo 2023 </vt:lpstr>
      <vt:lpstr>La conversione del PDR in welfare </vt:lpstr>
      <vt:lpstr>La conversione del PDR in welfare </vt:lpstr>
      <vt:lpstr>La conversione del PDR in welfare </vt:lpstr>
      <vt:lpstr>La conversione del PDR in welfare </vt:lpstr>
      <vt:lpstr>La conversione del PDR in welfare nella CU </vt:lpstr>
      <vt:lpstr>La conversione del PDR in welfare nella CU </vt:lpstr>
      <vt:lpstr>La conversione del PDR in welfare nella CU </vt:lpstr>
      <vt:lpstr>PowerPoint Presentation</vt:lpstr>
      <vt:lpstr>Tool di Robotic Process Automation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2021-07-13T13:50:30Z</dcterms:created>
  <dcterms:modified xsi:type="dcterms:W3CDTF">2023-03-01T13:03:48Z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2021-07-13T13:50:41Z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abc49171-3eb9-4775-97cf-15544b04032c</vt:lpwstr>
  </property>
  <property fmtid="{D5CDD505-2E9C-101B-9397-08002B2CF9AE}" pid="8" name="MSIP_Label_ea60d57e-af5b-4752-ac57-3e4f28ca11dc_ContentBits">
    <vt:lpwstr>0</vt:lpwstr>
  </property>
</Properties>
</file>