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  <p:sldMasterId id="2147483658" r:id="rId5"/>
    <p:sldMasterId id="2147483690" r:id="rId6"/>
  </p:sldMasterIdLst>
  <p:notesMasterIdLst>
    <p:notesMasterId r:id="rId14"/>
  </p:notesMasterIdLst>
  <p:handoutMasterIdLst>
    <p:handoutMasterId r:id="rId15"/>
  </p:handoutMasterIdLst>
  <p:sldIdLst>
    <p:sldId id="2147469945" r:id="rId7"/>
    <p:sldId id="316" r:id="rId8"/>
    <p:sldId id="2147469946" r:id="rId9"/>
    <p:sldId id="335" r:id="rId10"/>
    <p:sldId id="2147469947" r:id="rId11"/>
    <p:sldId id="2147469948" r:id="rId12"/>
    <p:sldId id="214746994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0026"/>
    <a:srgbClr val="7E00FF"/>
    <a:srgbClr val="E00348"/>
    <a:srgbClr val="FE066D"/>
    <a:srgbClr val="C70129"/>
    <a:srgbClr val="FFB600"/>
    <a:srgbClr val="70E6E1"/>
    <a:srgbClr val="FFCCCC"/>
    <a:srgbClr val="D8D8D8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85108" autoAdjust="0"/>
  </p:normalViewPr>
  <p:slideViewPr>
    <p:cSldViewPr snapToGrid="0">
      <p:cViewPr varScale="1">
        <p:scale>
          <a:sx n="62" d="100"/>
          <a:sy n="62" d="100"/>
        </p:scale>
        <p:origin x="7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574" y="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zzullo, Valentina" userId="31e634dd-78b8-408a-b1af-4e2e1baf0136" providerId="ADAL" clId="{1B198203-236D-40BD-A30B-E2DC02E570F4}"/>
    <pc:docChg chg="undo custSel modSld">
      <pc:chgData name="Mazzullo, Valentina" userId="31e634dd-78b8-408a-b1af-4e2e1baf0136" providerId="ADAL" clId="{1B198203-236D-40BD-A30B-E2DC02E570F4}" dt="2023-04-18T14:59:01.478" v="155" actId="478"/>
      <pc:docMkLst>
        <pc:docMk/>
      </pc:docMkLst>
      <pc:sldChg chg="addSp delSp modSp mod">
        <pc:chgData name="Mazzullo, Valentina" userId="31e634dd-78b8-408a-b1af-4e2e1baf0136" providerId="ADAL" clId="{1B198203-236D-40BD-A30B-E2DC02E570F4}" dt="2023-04-18T14:59:01.478" v="155" actId="478"/>
        <pc:sldMkLst>
          <pc:docMk/>
          <pc:sldMk cId="4174498750" sldId="2147469945"/>
        </pc:sldMkLst>
        <pc:spChg chg="mod ord">
          <ac:chgData name="Mazzullo, Valentina" userId="31e634dd-78b8-408a-b1af-4e2e1baf0136" providerId="ADAL" clId="{1B198203-236D-40BD-A30B-E2DC02E570F4}" dt="2023-04-14T15:10:33.114" v="6" actId="166"/>
          <ac:spMkLst>
            <pc:docMk/>
            <pc:sldMk cId="4174498750" sldId="2147469945"/>
            <ac:spMk id="4" creationId="{6D67B41F-6098-E06A-EA1A-6C80557715B6}"/>
          </ac:spMkLst>
        </pc:spChg>
        <pc:picChg chg="del mod">
          <ac:chgData name="Mazzullo, Valentina" userId="31e634dd-78b8-408a-b1af-4e2e1baf0136" providerId="ADAL" clId="{1B198203-236D-40BD-A30B-E2DC02E570F4}" dt="2023-04-14T15:10:13.650" v="1" actId="478"/>
          <ac:picMkLst>
            <pc:docMk/>
            <pc:sldMk cId="4174498750" sldId="2147469945"/>
            <ac:picMk id="3" creationId="{070B8DD5-676C-49F3-A4AD-67DBE90BD4AC}"/>
          </ac:picMkLst>
        </pc:picChg>
        <pc:picChg chg="del ord">
          <ac:chgData name="Mazzullo, Valentina" userId="31e634dd-78b8-408a-b1af-4e2e1baf0136" providerId="ADAL" clId="{1B198203-236D-40BD-A30B-E2DC02E570F4}" dt="2023-04-18T14:59:01.478" v="155" actId="478"/>
          <ac:picMkLst>
            <pc:docMk/>
            <pc:sldMk cId="4174498750" sldId="2147469945"/>
            <ac:picMk id="5" creationId="{5FAD4F7D-5F2C-0220-19DB-0A7DF7CB2240}"/>
          </ac:picMkLst>
        </pc:picChg>
        <pc:picChg chg="add mod">
          <ac:chgData name="Mazzullo, Valentina" userId="31e634dd-78b8-408a-b1af-4e2e1baf0136" providerId="ADAL" clId="{1B198203-236D-40BD-A30B-E2DC02E570F4}" dt="2023-04-14T15:10:38.347" v="7" actId="1076"/>
          <ac:picMkLst>
            <pc:docMk/>
            <pc:sldMk cId="4174498750" sldId="2147469945"/>
            <ac:picMk id="6" creationId="{B5FD894A-C51C-B757-3628-12F485B2044A}"/>
          </ac:picMkLst>
        </pc:picChg>
      </pc:sldChg>
      <pc:sldChg chg="addSp modSp mod">
        <pc:chgData name="Mazzullo, Valentina" userId="31e634dd-78b8-408a-b1af-4e2e1baf0136" providerId="ADAL" clId="{1B198203-236D-40BD-A30B-E2DC02E570F4}" dt="2023-04-18T14:58:26.803" v="154" actId="404"/>
        <pc:sldMkLst>
          <pc:docMk/>
          <pc:sldMk cId="114466033" sldId="2147469946"/>
        </pc:sldMkLst>
        <pc:spChg chg="mod">
          <ac:chgData name="Mazzullo, Valentina" userId="31e634dd-78b8-408a-b1af-4e2e1baf0136" providerId="ADAL" clId="{1B198203-236D-40BD-A30B-E2DC02E570F4}" dt="2023-04-18T14:57:25.229" v="146"/>
          <ac:spMkLst>
            <pc:docMk/>
            <pc:sldMk cId="114466033" sldId="2147469946"/>
            <ac:spMk id="2" creationId="{00000000-0000-0000-0000-000000000000}"/>
          </ac:spMkLst>
        </pc:spChg>
        <pc:spChg chg="add mod">
          <ac:chgData name="Mazzullo, Valentina" userId="31e634dd-78b8-408a-b1af-4e2e1baf0136" providerId="ADAL" clId="{1B198203-236D-40BD-A30B-E2DC02E570F4}" dt="2023-04-18T14:58:26.803" v="154" actId="404"/>
          <ac:spMkLst>
            <pc:docMk/>
            <pc:sldMk cId="114466033" sldId="2147469946"/>
            <ac:spMk id="7" creationId="{EB35FD44-AE07-B1D2-854A-11EDCB862C78}"/>
          </ac:spMkLst>
        </pc:spChg>
      </pc:sldChg>
    </pc:docChg>
  </pc:docChgLst>
  <pc:docChgLst>
    <pc:chgData name="Mazzullo, Valentina" userId="31e634dd-78b8-408a-b1af-4e2e1baf0136" providerId="ADAL" clId="{F5809E1E-38CF-4A34-843D-C1072F93E6AF}"/>
    <pc:docChg chg="undo custSel delSld modSld">
      <pc:chgData name="Mazzullo, Valentina" userId="31e634dd-78b8-408a-b1af-4e2e1baf0136" providerId="ADAL" clId="{F5809E1E-38CF-4A34-843D-C1072F93E6AF}" dt="2023-04-13T10:04:38.025" v="395" actId="404"/>
      <pc:docMkLst>
        <pc:docMk/>
      </pc:docMkLst>
      <pc:sldChg chg="delSp modSp mod">
        <pc:chgData name="Mazzullo, Valentina" userId="31e634dd-78b8-408a-b1af-4e2e1baf0136" providerId="ADAL" clId="{F5809E1E-38CF-4A34-843D-C1072F93E6AF}" dt="2023-04-12T13:24:03.613" v="340" actId="20577"/>
        <pc:sldMkLst>
          <pc:docMk/>
          <pc:sldMk cId="723108409" sldId="316"/>
        </pc:sldMkLst>
        <pc:spChg chg="mod">
          <ac:chgData name="Mazzullo, Valentina" userId="31e634dd-78b8-408a-b1af-4e2e1baf0136" providerId="ADAL" clId="{F5809E1E-38CF-4A34-843D-C1072F93E6AF}" dt="2023-04-12T13:24:03.613" v="340" actId="20577"/>
          <ac:spMkLst>
            <pc:docMk/>
            <pc:sldMk cId="723108409" sldId="316"/>
            <ac:spMk id="6" creationId="{A1F7C987-055A-4D6F-89F1-0EEF807E52AD}"/>
          </ac:spMkLst>
        </pc:spChg>
        <pc:spChg chg="mod">
          <ac:chgData name="Mazzullo, Valentina" userId="31e634dd-78b8-408a-b1af-4e2e1baf0136" providerId="ADAL" clId="{F5809E1E-38CF-4A34-843D-C1072F93E6AF}" dt="2023-04-12T12:57:10.250" v="285" actId="20577"/>
          <ac:spMkLst>
            <pc:docMk/>
            <pc:sldMk cId="723108409" sldId="316"/>
            <ac:spMk id="9" creationId="{1FD29B52-626C-4CB1-B57C-0E14E2D431C6}"/>
          </ac:spMkLst>
        </pc:spChg>
        <pc:spChg chg="del">
          <ac:chgData name="Mazzullo, Valentina" userId="31e634dd-78b8-408a-b1af-4e2e1baf0136" providerId="ADAL" clId="{F5809E1E-38CF-4A34-843D-C1072F93E6AF}" dt="2023-04-12T12:56:32.527" v="252" actId="478"/>
          <ac:spMkLst>
            <pc:docMk/>
            <pc:sldMk cId="723108409" sldId="316"/>
            <ac:spMk id="10" creationId="{BAFB21FD-CD3C-4641-8674-772421B221FA}"/>
          </ac:spMkLst>
        </pc:spChg>
      </pc:sldChg>
      <pc:sldChg chg="modSp mod">
        <pc:chgData name="Mazzullo, Valentina" userId="31e634dd-78b8-408a-b1af-4e2e1baf0136" providerId="ADAL" clId="{F5809E1E-38CF-4A34-843D-C1072F93E6AF}" dt="2023-04-13T08:22:03.055" v="359" actId="20577"/>
        <pc:sldMkLst>
          <pc:docMk/>
          <pc:sldMk cId="2736971607" sldId="335"/>
        </pc:sldMkLst>
        <pc:spChg chg="mod">
          <ac:chgData name="Mazzullo, Valentina" userId="31e634dd-78b8-408a-b1af-4e2e1baf0136" providerId="ADAL" clId="{F5809E1E-38CF-4A34-843D-C1072F93E6AF}" dt="2023-04-13T08:22:03.055" v="359" actId="20577"/>
          <ac:spMkLst>
            <pc:docMk/>
            <pc:sldMk cId="2736971607" sldId="335"/>
            <ac:spMk id="3" creationId="{00000000-0000-0000-0000-000000000000}"/>
          </ac:spMkLst>
        </pc:spChg>
      </pc:sldChg>
      <pc:sldChg chg="modSp mod">
        <pc:chgData name="Mazzullo, Valentina" userId="31e634dd-78b8-408a-b1af-4e2e1baf0136" providerId="ADAL" clId="{F5809E1E-38CF-4A34-843D-C1072F93E6AF}" dt="2023-04-12T12:58:34.330" v="336" actId="1076"/>
        <pc:sldMkLst>
          <pc:docMk/>
          <pc:sldMk cId="4174498750" sldId="2147469945"/>
        </pc:sldMkLst>
        <pc:spChg chg="mod">
          <ac:chgData name="Mazzullo, Valentina" userId="31e634dd-78b8-408a-b1af-4e2e1baf0136" providerId="ADAL" clId="{F5809E1E-38CF-4A34-843D-C1072F93E6AF}" dt="2023-04-12T12:58:32.703" v="335" actId="20577"/>
          <ac:spMkLst>
            <pc:docMk/>
            <pc:sldMk cId="4174498750" sldId="2147469945"/>
            <ac:spMk id="4" creationId="{6D67B41F-6098-E06A-EA1A-6C80557715B6}"/>
          </ac:spMkLst>
        </pc:spChg>
        <pc:picChg chg="mod">
          <ac:chgData name="Mazzullo, Valentina" userId="31e634dd-78b8-408a-b1af-4e2e1baf0136" providerId="ADAL" clId="{F5809E1E-38CF-4A34-843D-C1072F93E6AF}" dt="2023-04-12T12:58:34.330" v="336" actId="1076"/>
          <ac:picMkLst>
            <pc:docMk/>
            <pc:sldMk cId="4174498750" sldId="2147469945"/>
            <ac:picMk id="5" creationId="{5FAD4F7D-5F2C-0220-19DB-0A7DF7CB2240}"/>
          </ac:picMkLst>
        </pc:picChg>
      </pc:sldChg>
      <pc:sldChg chg="modSp mod">
        <pc:chgData name="Mazzullo, Valentina" userId="31e634dd-78b8-408a-b1af-4e2e1baf0136" providerId="ADAL" clId="{F5809E1E-38CF-4A34-843D-C1072F93E6AF}" dt="2023-04-13T10:04:38.025" v="395" actId="404"/>
        <pc:sldMkLst>
          <pc:docMk/>
          <pc:sldMk cId="114466033" sldId="2147469946"/>
        </pc:sldMkLst>
        <pc:spChg chg="mod">
          <ac:chgData name="Mazzullo, Valentina" userId="31e634dd-78b8-408a-b1af-4e2e1baf0136" providerId="ADAL" clId="{F5809E1E-38CF-4A34-843D-C1072F93E6AF}" dt="2023-04-13T10:04:38.025" v="395" actId="404"/>
          <ac:spMkLst>
            <pc:docMk/>
            <pc:sldMk cId="114466033" sldId="2147469946"/>
            <ac:spMk id="2" creationId="{00000000-0000-0000-0000-000000000000}"/>
          </ac:spMkLst>
        </pc:spChg>
        <pc:spChg chg="mod">
          <ac:chgData name="Mazzullo, Valentina" userId="31e634dd-78b8-408a-b1af-4e2e1baf0136" providerId="ADAL" clId="{F5809E1E-38CF-4A34-843D-C1072F93E6AF}" dt="2023-04-12T12:57:21.720" v="294" actId="20577"/>
          <ac:spMkLst>
            <pc:docMk/>
            <pc:sldMk cId="114466033" sldId="2147469946"/>
            <ac:spMk id="3" creationId="{00000000-0000-0000-0000-000000000000}"/>
          </ac:spMkLst>
        </pc:spChg>
      </pc:sldChg>
      <pc:sldChg chg="modSp mod">
        <pc:chgData name="Mazzullo, Valentina" userId="31e634dd-78b8-408a-b1af-4e2e1baf0136" providerId="ADAL" clId="{F5809E1E-38CF-4A34-843D-C1072F93E6AF}" dt="2023-04-12T12:58:01.625" v="332" actId="20577"/>
        <pc:sldMkLst>
          <pc:docMk/>
          <pc:sldMk cId="561016097" sldId="2147469947"/>
        </pc:sldMkLst>
        <pc:spChg chg="mod">
          <ac:chgData name="Mazzullo, Valentina" userId="31e634dd-78b8-408a-b1af-4e2e1baf0136" providerId="ADAL" clId="{F5809E1E-38CF-4A34-843D-C1072F93E6AF}" dt="2023-04-12T12:58:01.625" v="332" actId="20577"/>
          <ac:spMkLst>
            <pc:docMk/>
            <pc:sldMk cId="561016097" sldId="2147469947"/>
            <ac:spMk id="14" creationId="{70038839-BAFD-4AEC-AA32-F43BEA6BE895}"/>
          </ac:spMkLst>
        </pc:spChg>
      </pc:sldChg>
      <pc:sldChg chg="del">
        <pc:chgData name="Mazzullo, Valentina" userId="31e634dd-78b8-408a-b1af-4e2e1baf0136" providerId="ADAL" clId="{F5809E1E-38CF-4A34-843D-C1072F93E6AF}" dt="2023-04-13T08:22:06.280" v="360" actId="47"/>
        <pc:sldMkLst>
          <pc:docMk/>
          <pc:sldMk cId="2996435978" sldId="2147469950"/>
        </pc:sldMkLst>
      </pc:sldChg>
    </pc:docChg>
  </pc:docChgLst>
  <pc:docChgLst>
    <pc:chgData name="Mazzullo, Valentina" userId="31e634dd-78b8-408a-b1af-4e2e1baf0136" providerId="ADAL" clId="{4A142496-0D47-4275-89B4-4B10415EB00B}"/>
    <pc:docChg chg="modSld">
      <pc:chgData name="Mazzullo, Valentina" userId="31e634dd-78b8-408a-b1af-4e2e1baf0136" providerId="ADAL" clId="{4A142496-0D47-4275-89B4-4B10415EB00B}" dt="2023-05-05T10:49:44.072" v="41" actId="114"/>
      <pc:docMkLst>
        <pc:docMk/>
      </pc:docMkLst>
      <pc:sldChg chg="modSp mod">
        <pc:chgData name="Mazzullo, Valentina" userId="31e634dd-78b8-408a-b1af-4e2e1baf0136" providerId="ADAL" clId="{4A142496-0D47-4275-89B4-4B10415EB00B}" dt="2023-05-05T10:49:44.072" v="41" actId="114"/>
        <pc:sldMkLst>
          <pc:docMk/>
          <pc:sldMk cId="114466033" sldId="2147469946"/>
        </pc:sldMkLst>
        <pc:spChg chg="mod">
          <ac:chgData name="Mazzullo, Valentina" userId="31e634dd-78b8-408a-b1af-4e2e1baf0136" providerId="ADAL" clId="{4A142496-0D47-4275-89B4-4B10415EB00B}" dt="2023-05-05T10:49:44.072" v="41" actId="114"/>
          <ac:spMkLst>
            <pc:docMk/>
            <pc:sldMk cId="114466033" sldId="2147469946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7333-DD87-4773-BED3-E2892A4094EE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0E21C-7E3E-40C1-A5B4-152F0F11E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44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D084F-DC83-4EB0-8CED-52E9AA3ECA1C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57E0A-F321-48DC-AF94-681D4DCF34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04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368713aee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368713aeec_0_14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1368713aeec_0_1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359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: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457200"/>
            <a:ext cx="8572499" cy="30861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44E6A99-6176-4E64-8DF2-0B4D3CDF57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ED0A7E4-F84C-447A-9C2E-9D2CC22556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3"/>
            <a:ext cx="8572500" cy="1943098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40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defRPr sz="24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7AB8B54-C58A-4366-9CA4-6D80AD17FD3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ADC30C21-3469-4D82-B18B-8A0205701C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28553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3D7744D6-E481-474A-872F-4AB4B7CBABE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476106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324455E0-F6FF-4916-88D6-B9AE98D47E4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23659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</p:spTree>
    <p:extLst>
      <p:ext uri="{BB962C8B-B14F-4D97-AF65-F5344CB8AC3E}">
        <p14:creationId xmlns:p14="http://schemas.microsoft.com/office/powerpoint/2010/main" val="1108798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46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Headlin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1" y="1828802"/>
            <a:ext cx="8572500" cy="4689475"/>
          </a:xfrm>
        </p:spPr>
        <p:txBody>
          <a:bodyPr/>
          <a:lstStyle>
            <a:lvl3pPr marL="514338" indent="-230182">
              <a:buFont typeface="Graphik" panose="020B0503030202060203" pitchFamily="34" charset="0"/>
              <a:buChar char="–"/>
              <a:defRPr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20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Headlin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0" y="1828802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38" indent="-230182">
              <a:buFont typeface="Graphik" panose="020B0503030202060203" pitchFamily="34" charset="0"/>
              <a:buChar char="–"/>
              <a:defRPr sz="1600"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19"/>
          </p:nvPr>
        </p:nvSpPr>
        <p:spPr>
          <a:xfrm>
            <a:off x="6096000" y="1828802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38" indent="-230182">
              <a:buFont typeface="Graphik" panose="020B0503030202060203" pitchFamily="34" charset="0"/>
              <a:buChar char="–"/>
              <a:defRPr sz="1600"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1012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3261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Headlin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1" y="1828802"/>
            <a:ext cx="8572500" cy="4689475"/>
          </a:xfrm>
        </p:spPr>
        <p:txBody>
          <a:bodyPr/>
          <a:lstStyle>
            <a:lvl3pPr marL="514338" indent="-230182">
              <a:buFont typeface="Graphik" panose="020B0503030202060203" pitchFamily="34" charset="0"/>
              <a:buChar char="–"/>
              <a:defRPr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699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Headlin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0" y="1828802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38" indent="-230182">
              <a:buFont typeface="Graphik" panose="020B0503030202060203" pitchFamily="34" charset="0"/>
              <a:buChar char="–"/>
              <a:defRPr sz="1600"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80999"/>
            <a:ext cx="11430000" cy="990601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19"/>
          </p:nvPr>
        </p:nvSpPr>
        <p:spPr>
          <a:xfrm>
            <a:off x="6096000" y="1828802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38" indent="-230182">
              <a:buFont typeface="Graphik" panose="020B0503030202060203" pitchFamily="34" charset="0"/>
              <a:buChar char="–"/>
              <a:defRPr sz="1600"/>
            </a:lvl3pPr>
            <a:lvl5pPr marL="857229" indent="-177796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9336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859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07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571500"/>
            <a:ext cx="8572500" cy="29718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8000" spc="-15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543300"/>
            <a:ext cx="8572501" cy="3162300"/>
          </a:xfrm>
        </p:spPr>
        <p:txBody>
          <a:bodyPr>
            <a:noAutofit/>
          </a:bodyPr>
          <a:lstStyle>
            <a:lvl1pPr marL="0" indent="0">
              <a:lnSpc>
                <a:spcPct val="65000"/>
              </a:lnSpc>
              <a:spcAft>
                <a:spcPts val="600"/>
              </a:spcAft>
              <a:defRPr sz="4400" b="0" spc="-150" baseline="0"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defRPr sz="4400" b="0" cap="none" baseline="0"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defRPr sz="2800" b="0" cap="none" baseline="0">
                <a:latin typeface="+mn-lt"/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None/>
              <a:defRPr sz="2000" b="0" cap="none" baseline="0">
                <a:latin typeface="+mn-lt"/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None/>
              <a:defRPr sz="1200" b="0" cap="none" baseline="0">
                <a:latin typeface="+mn-lt"/>
              </a:defRPr>
            </a:lvl5pPr>
            <a:lvl7pPr>
              <a:defRPr b="1">
                <a:latin typeface="+mn-lt"/>
              </a:defRPr>
            </a:lvl7pPr>
            <a:lvl8pPr>
              <a:defRPr>
                <a:latin typeface="+mn-lt"/>
              </a:defRPr>
            </a:lvl8pPr>
            <a:lvl9pPr>
              <a:defRPr>
                <a:latin typeface="+mn-lt"/>
              </a:defRPr>
            </a:lvl9pPr>
          </a:lstStyle>
          <a:p>
            <a:pPr lvl="0"/>
            <a:r>
              <a:rPr lang="en-US" dirty="0" err="1"/>
              <a:t>fIrst</a:t>
            </a:r>
            <a:r>
              <a:rPr lang="en-US" dirty="0"/>
              <a:t>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068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571500"/>
            <a:ext cx="8572500" cy="29718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8000" spc="-15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543300"/>
            <a:ext cx="8572501" cy="3162300"/>
          </a:xfrm>
        </p:spPr>
        <p:txBody>
          <a:bodyPr>
            <a:noAutofit/>
          </a:bodyPr>
          <a:lstStyle>
            <a:lvl1pPr marL="0" indent="0">
              <a:lnSpc>
                <a:spcPct val="65000"/>
              </a:lnSpc>
              <a:spcAft>
                <a:spcPts val="600"/>
              </a:spcAft>
              <a:defRPr sz="4400" b="0" spc="-150" baseline="0"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defRPr sz="4400" b="0" cap="none" baseline="0"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defRPr sz="2800" b="0" cap="none" baseline="0">
                <a:latin typeface="+mn-lt"/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None/>
              <a:defRPr sz="2000" b="0" cap="none" baseline="0">
                <a:latin typeface="+mn-lt"/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None/>
              <a:defRPr sz="1200" b="0" cap="none" baseline="0">
                <a:latin typeface="+mn-lt"/>
              </a:defRPr>
            </a:lvl5pPr>
            <a:lvl7pPr>
              <a:defRPr b="1">
                <a:latin typeface="+mn-lt"/>
              </a:defRPr>
            </a:lvl7pPr>
            <a:lvl8pPr>
              <a:defRPr>
                <a:latin typeface="+mn-lt"/>
              </a:defRPr>
            </a:lvl8pPr>
            <a:lvl9pPr>
              <a:defRPr>
                <a:latin typeface="+mn-lt"/>
              </a:defRPr>
            </a:lvl9pPr>
          </a:lstStyle>
          <a:p>
            <a:pPr lvl="0"/>
            <a:r>
              <a:rPr lang="en-US" dirty="0" err="1"/>
              <a:t>fIrst</a:t>
            </a:r>
            <a:r>
              <a:rPr lang="en-US" dirty="0"/>
              <a:t>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21619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Master: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457200"/>
            <a:ext cx="5854336" cy="30861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3"/>
            <a:ext cx="8572500" cy="1943098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40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defRPr sz="24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44E6A99-6176-4E64-8DF2-0B4D3CDF57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5CE9FC41-2ED0-4CEA-BB91-384908206F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8763" y="381000"/>
            <a:ext cx="2344737" cy="1389063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progetto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567285-9938-4864-85BC-90F4DC4E35DE}"/>
              </a:ext>
            </a:extLst>
          </p:cNvPr>
          <p:cNvCxnSpPr/>
          <p:nvPr userDrawn="1"/>
        </p:nvCxnSpPr>
        <p:spPr>
          <a:xfrm>
            <a:off x="9185564" y="381000"/>
            <a:ext cx="0" cy="13890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A57CDF0E-4FEB-4008-807A-E29417252D9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281F57AC-6663-47D7-B7B5-D6EA245876C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28553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53255310-0916-4210-B715-89CF8340E8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476106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21EC274-ED26-4582-B8A2-C4ABBAEC3D4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23659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</p:spTree>
    <p:extLst>
      <p:ext uri="{BB962C8B-B14F-4D97-AF65-F5344CB8AC3E}">
        <p14:creationId xmlns:p14="http://schemas.microsoft.com/office/powerpoint/2010/main" val="1744287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: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457200"/>
            <a:ext cx="5714999" cy="30861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2"/>
            <a:ext cx="8572500" cy="1926473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40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defRPr sz="24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>
            <a:grpSpLocks noChangeAspect="1"/>
          </p:cNvGrpSpPr>
          <p:nvPr userDrawn="1"/>
        </p:nvGrpSpPr>
        <p:grpSpPr>
          <a:xfrm>
            <a:off x="9554578" y="5833249"/>
            <a:ext cx="2256422" cy="605651"/>
            <a:chOff x="9638475" y="1219200"/>
            <a:chExt cx="1389888" cy="3730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8475" y="1372165"/>
              <a:ext cx="1389888" cy="220098"/>
            </a:xfrm>
            <a:prstGeom prst="rect">
              <a:avLst/>
            </a:prstGeom>
          </p:spPr>
        </p:pic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0448925" y="1219200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55C28FD-3A34-4977-A719-BA418B1C8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29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B330FCE-33FD-4EA2-A075-4069316D5DC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1A7C7840-4237-4848-BA42-4210E8436A9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28553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53291C5A-2E99-4400-81D9-E27C6E1255A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476106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B79DB216-37B2-41CD-99AB-BA541BB385E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23659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</p:spTree>
    <p:extLst>
      <p:ext uri="{BB962C8B-B14F-4D97-AF65-F5344CB8AC3E}">
        <p14:creationId xmlns:p14="http://schemas.microsoft.com/office/powerpoint/2010/main" val="20287006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pos="602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Master: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457200"/>
            <a:ext cx="5714999" cy="30861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14" name="Group 13"/>
          <p:cNvGrpSpPr>
            <a:grpSpLocks noChangeAspect="1"/>
          </p:cNvGrpSpPr>
          <p:nvPr userDrawn="1"/>
        </p:nvGrpSpPr>
        <p:grpSpPr>
          <a:xfrm>
            <a:off x="9554578" y="5833249"/>
            <a:ext cx="2256422" cy="605651"/>
            <a:chOff x="9638475" y="1219200"/>
            <a:chExt cx="1389888" cy="3730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8475" y="1372165"/>
              <a:ext cx="1389888" cy="220098"/>
            </a:xfrm>
            <a:prstGeom prst="rect">
              <a:avLst/>
            </a:prstGeom>
          </p:spPr>
        </p:pic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0448925" y="1219200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55C28FD-3A34-4977-A719-BA418B1C8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29"/>
          </a:xfrm>
          <a:prstGeom prst="rect">
            <a:avLst/>
          </a:prstGeom>
        </p:spPr>
      </p:pic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E486B0A6-DFCC-47BE-804D-5BF7C783B2E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8763" y="381000"/>
            <a:ext cx="2344737" cy="1389063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progetto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AD2996E-6D51-40DF-9E4E-43F8F6B31F08}"/>
              </a:ext>
            </a:extLst>
          </p:cNvPr>
          <p:cNvCxnSpPr/>
          <p:nvPr userDrawn="1"/>
        </p:nvCxnSpPr>
        <p:spPr>
          <a:xfrm>
            <a:off x="9185564" y="381000"/>
            <a:ext cx="0" cy="1389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4897BA76-8B04-4A53-B72F-E67021B854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2"/>
            <a:ext cx="8572500" cy="1926473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40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defRPr sz="24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D3C386CB-82E2-4DCB-810C-ED6639791D8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6E8609DD-A068-4633-8A6D-D6A71BE401B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28553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A82BC4E3-7ED3-40EB-A239-70328EE1C3C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476106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EF18FCD3-88C6-439A-B27A-6E92DEE8B69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23659" y="5772212"/>
            <a:ext cx="1547553" cy="933388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partner</a:t>
            </a:r>
          </a:p>
        </p:txBody>
      </p:sp>
    </p:spTree>
    <p:extLst>
      <p:ext uri="{BB962C8B-B14F-4D97-AF65-F5344CB8AC3E}">
        <p14:creationId xmlns:p14="http://schemas.microsoft.com/office/powerpoint/2010/main" val="1472349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  <p15:guide id="3" pos="602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: White Centered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F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49582" y="1936373"/>
            <a:ext cx="4787886" cy="2767405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525000" y="2187465"/>
            <a:ext cx="2286000" cy="2956035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28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7FB972-F09F-4F29-B140-468BBBF184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83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6000" userDrawn="1">
          <p15:clr>
            <a:srgbClr val="FBAE40"/>
          </p15:clr>
        </p15:guide>
        <p15:guide id="1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Master: White Centered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F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49582" y="1936373"/>
            <a:ext cx="4787886" cy="2767405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525000" y="2187465"/>
            <a:ext cx="2286000" cy="2956035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28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7FB972-F09F-4F29-B140-468BBBF184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F7BB48C0-BF05-4B94-B1B0-4294EF21B0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8763" y="381000"/>
            <a:ext cx="2344737" cy="1389063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progetto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79C57C-3801-4B1A-8D2A-7886FC466F38}"/>
              </a:ext>
            </a:extLst>
          </p:cNvPr>
          <p:cNvCxnSpPr/>
          <p:nvPr userDrawn="1"/>
        </p:nvCxnSpPr>
        <p:spPr>
          <a:xfrm>
            <a:off x="9185564" y="381000"/>
            <a:ext cx="0" cy="13890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4732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6000">
          <p15:clr>
            <a:srgbClr val="FBAE40"/>
          </p15:clr>
        </p15:guide>
        <p15:guide id="1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: White Centered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49582" y="1943100"/>
            <a:ext cx="4841674" cy="28575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9577565-6568-41FE-AF31-DCA380ACC6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0" y="2187465"/>
            <a:ext cx="2286000" cy="2956035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28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3E1EFB-F3FD-4F60-9B99-3745E3698E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04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60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: White Centered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49581" y="1943100"/>
            <a:ext cx="4895463" cy="28575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C4DFEAE-7A86-4484-A9CA-63C3C7F9D2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0" y="2187465"/>
            <a:ext cx="2286000" cy="2956035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28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43C550-A749-4C1B-BA36-6B7B42B92F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98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60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Master: White Centered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9559232" y="5846780"/>
            <a:ext cx="2250858" cy="604157"/>
            <a:chOff x="9563100" y="1673029"/>
            <a:chExt cx="1389888" cy="3730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49581" y="1943100"/>
            <a:ext cx="4895463" cy="28575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C4DFEAE-7A86-4484-A9CA-63C3C7F9D2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0" y="2187465"/>
            <a:ext cx="2286000" cy="2956035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28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buNone/>
              <a:defRPr sz="1800" b="0" cap="none" baseline="0">
                <a:solidFill>
                  <a:schemeClr val="tx1"/>
                </a:solidFill>
                <a:latin typeface="+mn-lt"/>
              </a:defRPr>
            </a:lvl5pPr>
            <a:lvl6pPr marL="339717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43C550-A749-4C1B-BA36-6B7B42B92F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2352" y="174220"/>
            <a:ext cx="2719805" cy="1826030"/>
          </a:xfrm>
          <a:prstGeom prst="rect">
            <a:avLst/>
          </a:prstGeom>
        </p:spPr>
      </p:pic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CC81F010-18DA-4279-B1D6-D370E83438C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8763" y="381000"/>
            <a:ext cx="2344737" cy="1389063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 progetto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27D758-5515-410D-A7E2-877C2A076C3C}"/>
              </a:ext>
            </a:extLst>
          </p:cNvPr>
          <p:cNvCxnSpPr/>
          <p:nvPr userDrawn="1"/>
        </p:nvCxnSpPr>
        <p:spPr>
          <a:xfrm>
            <a:off x="9185564" y="381000"/>
            <a:ext cx="0" cy="13890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540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60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81001"/>
            <a:ext cx="11430000" cy="12954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686300"/>
          </a:xfrm>
          <a:prstGeom prst="rect">
            <a:avLst/>
          </a:prstGeom>
        </p:spPr>
        <p:txBody>
          <a:bodyPr vert="horz" lIns="0" tIns="9144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8491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711" r:id="rId2"/>
    <p:sldLayoutId id="2147483704" r:id="rId3"/>
    <p:sldLayoutId id="2147483712" r:id="rId4"/>
    <p:sldLayoutId id="2147483708" r:id="rId5"/>
    <p:sldLayoutId id="2147483713" r:id="rId6"/>
    <p:sldLayoutId id="2147483709" r:id="rId7"/>
    <p:sldLayoutId id="2147483710" r:id="rId8"/>
    <p:sldLayoutId id="2147483714" r:id="rId9"/>
    <p:sldLayoutId id="2147483715" r:id="rId10"/>
  </p:sldLayoutIdLst>
  <p:hf hdr="0"/>
  <p:txStyles>
    <p:titleStyle>
      <a:lvl1pPr marL="0" indent="0" algn="l" defTabSz="914377" rtl="0" eaLnBrk="1" latinLnBrk="0" hangingPunct="1">
        <a:lnSpc>
          <a:spcPct val="70000"/>
        </a:lnSpc>
        <a:spcBef>
          <a:spcPct val="0"/>
        </a:spcBef>
        <a:buNone/>
        <a:defRPr sz="4000" b="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85000"/>
        </a:lnSpc>
        <a:spcBef>
          <a:spcPts val="0"/>
        </a:spcBef>
        <a:buFont typeface="Arial" panose="020B0604020202020204" pitchFamily="34" charset="0"/>
        <a:buNone/>
        <a:defRPr sz="1800" b="1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77" rtl="0" eaLnBrk="1" latinLnBrk="0" hangingPunct="1">
        <a:lnSpc>
          <a:spcPct val="11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73034" indent="-169858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46066" indent="-17779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12750" indent="-17303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j-lt"/>
          <a:ea typeface="+mn-ea"/>
          <a:cs typeface="+mn-cs"/>
        </a:defRPr>
      </a:lvl7pPr>
      <a:lvl8pPr marL="0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24" userDrawn="1">
          <p15:clr>
            <a:srgbClr val="F26B43"/>
          </p15:clr>
        </p15:guide>
        <p15:guide id="2" pos="5640" userDrawn="1">
          <p15:clr>
            <a:srgbClr val="F26B43"/>
          </p15:clr>
        </p15:guide>
        <p15:guide id="4" userDrawn="1">
          <p15:clr>
            <a:srgbClr val="F26B43"/>
          </p15:clr>
        </p15:guide>
        <p15:guide id="5" orient="horz" pos="240" userDrawn="1">
          <p15:clr>
            <a:srgbClr val="F26B43"/>
          </p15:clr>
        </p15:guide>
        <p15:guide id="6" orient="horz" userDrawn="1">
          <p15:clr>
            <a:srgbClr val="F26B43"/>
          </p15:clr>
        </p15:guide>
        <p15:guide id="7" pos="7680" userDrawn="1">
          <p15:clr>
            <a:srgbClr val="F26B43"/>
          </p15:clr>
        </p15:guide>
        <p15:guide id="9" pos="240" userDrawn="1">
          <p15:clr>
            <a:srgbClr val="F26B43"/>
          </p15:clr>
        </p15:guide>
        <p15:guide id="10" orient="horz" pos="4224" userDrawn="1">
          <p15:clr>
            <a:srgbClr val="F26B43"/>
          </p15:clr>
        </p15:guide>
        <p15:guide id="11" pos="3840" userDrawn="1">
          <p15:clr>
            <a:srgbClr val="F26B43"/>
          </p15:clr>
        </p15:guide>
        <p15:guide id="13" pos="2040" userDrawn="1">
          <p15:clr>
            <a:srgbClr val="F26B43"/>
          </p15:clr>
        </p15:guide>
        <p15:guide id="14" pos="7440" userDrawn="1">
          <p15:clr>
            <a:srgbClr val="F26B43"/>
          </p15:clr>
        </p15:guide>
        <p15:guide id="15" orient="horz" pos="2232" userDrawn="1">
          <p15:clr>
            <a:srgbClr val="F26B43"/>
          </p15:clr>
        </p15:guide>
        <p15:guide id="16" orient="horz" pos="32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11430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686300"/>
          </a:xfrm>
          <a:prstGeom prst="rect">
            <a:avLst/>
          </a:prstGeom>
        </p:spPr>
        <p:txBody>
          <a:bodyPr vert="horz" lIns="0" tIns="9144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2" y="6519009"/>
            <a:ext cx="57149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6202" y="6519009"/>
            <a:ext cx="3047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4F9AC08D-23A9-440E-BCB9-AA1E9877CC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0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0" r:id="rId2"/>
    <p:sldLayoutId id="2147483706" r:id="rId3"/>
    <p:sldLayoutId id="2147483676" r:id="rId4"/>
    <p:sldLayoutId id="2147483701" r:id="rId5"/>
    <p:sldLayoutId id="2147483702" r:id="rId6"/>
    <p:sldLayoutId id="2147483664" r:id="rId7"/>
  </p:sldLayoutIdLst>
  <p:hf hdr="0"/>
  <p:txStyles>
    <p:titleStyle>
      <a:lvl1pPr marL="0" indent="0" algn="l" defTabSz="914377" rtl="0" eaLnBrk="1" latinLnBrk="0" hangingPunct="1">
        <a:lnSpc>
          <a:spcPct val="70000"/>
        </a:lnSpc>
        <a:spcBef>
          <a:spcPct val="0"/>
        </a:spcBef>
        <a:buNone/>
        <a:defRPr sz="4000" b="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561" indent="0" algn="l" defTabSz="914377" rtl="0" eaLnBrk="1" latinLnBrk="0" hangingPunct="1">
        <a:lnSpc>
          <a:spcPct val="85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800" b="1" kern="1200" cap="none" baseline="0">
          <a:solidFill>
            <a:schemeClr val="tx1"/>
          </a:solidFill>
          <a:latin typeface="+mn-lt"/>
          <a:ea typeface="+mn-ea"/>
          <a:cs typeface="+mn-cs"/>
        </a:defRPr>
      </a:lvl1pPr>
      <a:lvl2pPr marL="285744" indent="-230182" algn="l" defTabSz="914377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38" indent="-230182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Graphik" panose="020B0503030202060203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indent="-17144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29" indent="-17779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4" indent="-17303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55561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j-lt"/>
          <a:ea typeface="+mn-ea"/>
          <a:cs typeface="+mn-cs"/>
        </a:defRPr>
      </a:lvl7pPr>
      <a:lvl8pPr marL="55561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5561" indent="0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5640" userDrawn="1">
          <p15:clr>
            <a:srgbClr val="F26B43"/>
          </p15:clr>
        </p15:guide>
        <p15:guide id="3" userDrawn="1">
          <p15:clr>
            <a:srgbClr val="F26B43"/>
          </p15:clr>
        </p15:guide>
        <p15:guide id="6" orient="horz" userDrawn="1">
          <p15:clr>
            <a:srgbClr val="F26B43"/>
          </p15:clr>
        </p15:guide>
        <p15:guide id="8" pos="7680" userDrawn="1">
          <p15:clr>
            <a:srgbClr val="F26B43"/>
          </p15:clr>
        </p15:guide>
        <p15:guide id="9" pos="240" userDrawn="1">
          <p15:clr>
            <a:srgbClr val="F26B43"/>
          </p15:clr>
        </p15:guide>
        <p15:guide id="10" orient="horz" pos="4224" userDrawn="1">
          <p15:clr>
            <a:srgbClr val="F26B43"/>
          </p15:clr>
        </p15:guide>
        <p15:guide id="11" pos="3840" userDrawn="1">
          <p15:clr>
            <a:srgbClr val="F26B43"/>
          </p15:clr>
        </p15:guide>
        <p15:guide id="13" pos="2040" userDrawn="1">
          <p15:clr>
            <a:srgbClr val="F26B43"/>
          </p15:clr>
        </p15:guide>
        <p15:guide id="14" pos="7440" userDrawn="1">
          <p15:clr>
            <a:srgbClr val="F26B43"/>
          </p15:clr>
        </p15:guide>
        <p15:guide id="16" orient="horz" pos="240" userDrawn="1">
          <p15:clr>
            <a:srgbClr val="F26B43"/>
          </p15:clr>
        </p15:guide>
        <p15:guide id="17" orient="horz" pos="410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81001"/>
            <a:ext cx="11430000" cy="12954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690206"/>
          </a:xfrm>
          <a:prstGeom prst="rect">
            <a:avLst/>
          </a:prstGeom>
        </p:spPr>
        <p:txBody>
          <a:bodyPr vert="horz" lIns="0" tIns="9144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2" y="6519009"/>
            <a:ext cx="57149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Copyright © 2017 Accenture. All rights reserved.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6202" y="6519009"/>
            <a:ext cx="3047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4F9AC08D-23A9-440E-BCB9-AA1E9877CC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06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7" r:id="rId2"/>
  </p:sldLayoutIdLst>
  <p:hf hdr="0"/>
  <p:txStyles>
    <p:titleStyle>
      <a:lvl1pPr marL="0" indent="0" algn="l" defTabSz="914377" rtl="0" eaLnBrk="1" latinLnBrk="0" hangingPunct="1">
        <a:lnSpc>
          <a:spcPct val="70000"/>
        </a:lnSpc>
        <a:spcBef>
          <a:spcPct val="0"/>
        </a:spcBef>
        <a:buNone/>
        <a:defRPr sz="4000" b="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49" indent="0" algn="l" defTabSz="914377" rtl="0" eaLnBrk="1" latinLnBrk="0" hangingPunct="1">
        <a:lnSpc>
          <a:spcPct val="85000"/>
        </a:lnSpc>
        <a:spcBef>
          <a:spcPts val="0"/>
        </a:spcBef>
        <a:buFont typeface="Arial" panose="020B0604020202020204" pitchFamily="34" charset="0"/>
        <a:buNone/>
        <a:defRPr sz="1800" b="1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57149" indent="0" algn="l" defTabSz="914377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7149" indent="0" algn="l" defTabSz="914377" rtl="0" eaLnBrk="1" latinLnBrk="0" hangingPunct="1">
        <a:lnSpc>
          <a:spcPct val="11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94" indent="-169858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00041" indent="-17779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71486" indent="-17303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55561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n-lt"/>
          <a:ea typeface="+mn-ea"/>
          <a:cs typeface="+mn-cs"/>
        </a:defRPr>
      </a:lvl7pPr>
      <a:lvl8pPr marL="55561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b="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5561" indent="0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48" userDrawn="1">
          <p15:clr>
            <a:srgbClr val="F26B43"/>
          </p15:clr>
        </p15:guide>
        <p15:guide id="2" pos="5640" userDrawn="1">
          <p15:clr>
            <a:srgbClr val="F26B43"/>
          </p15:clr>
        </p15:guide>
        <p15:guide id="4" userDrawn="1">
          <p15:clr>
            <a:srgbClr val="F26B43"/>
          </p15:clr>
        </p15:guide>
        <p15:guide id="5" orient="horz" pos="240" userDrawn="1">
          <p15:clr>
            <a:srgbClr val="F26B43"/>
          </p15:clr>
        </p15:guide>
        <p15:guide id="6" orient="horz" userDrawn="1">
          <p15:clr>
            <a:srgbClr val="F26B43"/>
          </p15:clr>
        </p15:guide>
        <p15:guide id="7" pos="7680" userDrawn="1">
          <p15:clr>
            <a:srgbClr val="F26B43"/>
          </p15:clr>
        </p15:guide>
        <p15:guide id="9" pos="240" userDrawn="1">
          <p15:clr>
            <a:srgbClr val="F26B43"/>
          </p15:clr>
        </p15:guide>
        <p15:guide id="10" orient="horz" pos="4224" userDrawn="1">
          <p15:clr>
            <a:srgbClr val="F26B43"/>
          </p15:clr>
        </p15:guide>
        <p15:guide id="11" pos="3840" userDrawn="1">
          <p15:clr>
            <a:srgbClr val="F26B43"/>
          </p15:clr>
        </p15:guide>
        <p15:guide id="13" pos="2040" userDrawn="1">
          <p15:clr>
            <a:srgbClr val="F26B43"/>
          </p15:clr>
        </p15:guide>
        <p15:guide id="14" orient="horz" pos="2232" userDrawn="1">
          <p15:clr>
            <a:srgbClr val="F26B43"/>
          </p15:clr>
        </p15:guide>
        <p15:guide id="15" pos="7440" userDrawn="1">
          <p15:clr>
            <a:srgbClr val="F26B43"/>
          </p15:clr>
        </p15:guide>
        <p15:guide id="16" orient="horz" pos="4104" userDrawn="1">
          <p15:clr>
            <a:srgbClr val="F26B43"/>
          </p15:clr>
        </p15:guide>
        <p15:guide id="17" orient="horz" pos="3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18A2A27-2576-293A-22E1-E51412553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14" y="61647"/>
            <a:ext cx="11025881" cy="679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9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8"/>
          </p:nvPr>
        </p:nvSpPr>
        <p:spPr>
          <a:xfrm>
            <a:off x="527051" y="1704017"/>
            <a:ext cx="4775200" cy="468947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16 Maggio</a:t>
            </a:r>
          </a:p>
          <a:p>
            <a:endParaRPr lang="en-US" dirty="0"/>
          </a:p>
          <a:p>
            <a:r>
              <a:rPr lang="en-US" dirty="0"/>
              <a:t>17.00 – 17.30 </a:t>
            </a:r>
            <a:r>
              <a:rPr lang="en-US" dirty="0" err="1"/>
              <a:t>accoglienza</a:t>
            </a:r>
            <a:endParaRPr lang="en-US" dirty="0"/>
          </a:p>
          <a:p>
            <a:r>
              <a:rPr lang="en-US" dirty="0"/>
              <a:t>17.30 – 19.15 </a:t>
            </a:r>
            <a:r>
              <a:rPr lang="en-US" dirty="0" err="1"/>
              <a:t>evento</a:t>
            </a:r>
            <a:endParaRPr lang="en-US" dirty="0"/>
          </a:p>
          <a:p>
            <a:r>
              <a:rPr lang="en-US" dirty="0"/>
              <a:t>19.15 – 20.00 drinks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0999"/>
            <a:ext cx="5715000" cy="990601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A10026"/>
                </a:solidFill>
              </a:rPr>
              <a:t>Quando</a:t>
            </a:r>
            <a:endParaRPr lang="en-US" dirty="0">
              <a:solidFill>
                <a:srgbClr val="A100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0"/>
          </p:nvPr>
        </p:nvSpPr>
        <p:spPr>
          <a:xfrm>
            <a:off x="7665378" y="6519009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A10026"/>
                </a:solidFill>
              </a:rPr>
              <a:t>DOVE </a:t>
            </a:r>
            <a:r>
              <a:rPr lang="en-US" sz="1800" dirty="0">
                <a:solidFill>
                  <a:srgbClr val="A10026"/>
                </a:solidFill>
              </a:rPr>
              <a:t>(max 80 pax)</a:t>
            </a:r>
            <a:endParaRPr lang="en-US" dirty="0">
              <a:solidFill>
                <a:srgbClr val="A10026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29B52-626C-4CB1-B57C-0E14E2D431C6}"/>
              </a:ext>
            </a:extLst>
          </p:cNvPr>
          <p:cNvSpPr txBox="1"/>
          <p:nvPr/>
        </p:nvSpPr>
        <p:spPr>
          <a:xfrm>
            <a:off x="6143946" y="3412516"/>
            <a:ext cx="674655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Auditorium ENEL </a:t>
            </a:r>
            <a:br>
              <a:rPr lang="en-US" sz="2800" b="1" dirty="0"/>
            </a:br>
            <a:r>
              <a:rPr lang="en-US" sz="2800" b="1" dirty="0"/>
              <a:t>via </a:t>
            </a:r>
            <a:r>
              <a:rPr lang="en-US" sz="2800" b="1" dirty="0" err="1"/>
              <a:t>Mantova</a:t>
            </a:r>
            <a:r>
              <a:rPr lang="en-US" sz="2800" b="1" dirty="0"/>
              <a:t> 24, Roma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1000" y="1016000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BA1FE3-98CC-45C2-8700-3490FC133651}"/>
              </a:ext>
            </a:extLst>
          </p:cNvPr>
          <p:cNvCxnSpPr>
            <a:cxnSpLocks/>
          </p:cNvCxnSpPr>
          <p:nvPr/>
        </p:nvCxnSpPr>
        <p:spPr>
          <a:xfrm>
            <a:off x="5448301" y="1016000"/>
            <a:ext cx="0" cy="5274042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10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8"/>
          </p:nvPr>
        </p:nvSpPr>
        <p:spPr>
          <a:xfrm>
            <a:off x="380999" y="895436"/>
            <a:ext cx="11381202" cy="5376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17.30: Saluti e welcome </a:t>
            </a:r>
            <a:endParaRPr lang="it-IT" sz="1000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000" i="1" dirty="0"/>
              <a:t>Simona Torre, </a:t>
            </a:r>
            <a:r>
              <a:rPr lang="it-IT" sz="1000" b="0" i="1" dirty="0">
                <a:ea typeface="Roboto" panose="02000000000000000000" pitchFamily="2" charset="0"/>
              </a:rPr>
              <a:t>Direttore Generale Fondazione Italiana Accenture ETS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000" i="1" dirty="0"/>
              <a:t>Alberto Lapi, </a:t>
            </a:r>
            <a:r>
              <a:rPr lang="it-IT" sz="1000" b="0" i="1" dirty="0">
                <a:ea typeface="Roboto" panose="02000000000000000000" pitchFamily="2" charset="0"/>
              </a:rPr>
              <a:t>Head of </a:t>
            </a:r>
            <a:r>
              <a:rPr lang="it-IT" sz="1000" b="0" i="1" dirty="0" err="1">
                <a:ea typeface="Roboto" panose="02000000000000000000" pitchFamily="2" charset="0"/>
              </a:rPr>
              <a:t>Employee</a:t>
            </a:r>
            <a:r>
              <a:rPr lang="it-IT" sz="1000" b="0" i="1" dirty="0">
                <a:ea typeface="Roboto" panose="02000000000000000000" pitchFamily="2" charset="0"/>
              </a:rPr>
              <a:t> Relations, </a:t>
            </a:r>
            <a:r>
              <a:rPr lang="it-IT" sz="1000" b="0" i="1" dirty="0" err="1">
                <a:ea typeface="Roboto" panose="02000000000000000000" pitchFamily="2" charset="0"/>
              </a:rPr>
              <a:t>Labor</a:t>
            </a:r>
            <a:r>
              <a:rPr lang="it-IT" sz="1000" b="0" i="1" dirty="0">
                <a:ea typeface="Roboto" panose="02000000000000000000" pitchFamily="2" charset="0"/>
              </a:rPr>
              <a:t> Relations, Policies, Accenture</a:t>
            </a:r>
            <a:endParaRPr lang="en-US" sz="1000" b="0" i="1" dirty="0">
              <a:ea typeface="Roboto" panose="02000000000000000000" pitchFamily="2" charset="0"/>
            </a:endParaRPr>
          </a:p>
          <a:p>
            <a:pPr marL="0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17.40: La disabilità e lavoro: quanto è importante puntare i riflettori</a:t>
            </a:r>
            <a:r>
              <a:rPr lang="it-IT" sz="1000" b="0" dirty="0">
                <a:effectLst/>
                <a:ea typeface="Calibri" panose="020F0502020204030204" pitchFamily="34" charset="0"/>
              </a:rPr>
              <a:t>: </a:t>
            </a:r>
            <a:r>
              <a:rPr lang="it-IT" sz="1000" dirty="0">
                <a:effectLst/>
                <a:ea typeface="Calibri" panose="020F0502020204030204" pitchFamily="34" charset="0"/>
              </a:rPr>
              <a:t>Angelo Camilli </a:t>
            </a:r>
            <a:r>
              <a:rPr lang="it-IT" sz="1000" b="0" dirty="0">
                <a:effectLst/>
                <a:ea typeface="Calibri" panose="020F0502020204030204" pitchFamily="34" charset="0"/>
              </a:rPr>
              <a:t>– 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Presidente, Unindustria Lazio</a:t>
            </a:r>
          </a:p>
          <a:p>
            <a:pPr marL="0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17.45: Introduzione ricerca:</a:t>
            </a:r>
          </a:p>
          <a:p>
            <a:pPr marL="687383" lvl="1" indent="-457200">
              <a:buFont typeface="Wingdings" panose="05000000000000000000" pitchFamily="2" charset="2"/>
              <a:buChar char="v"/>
            </a:pPr>
            <a:r>
              <a:rPr lang="it-IT" sz="1000" dirty="0">
                <a:ea typeface="Calibri" panose="020F0502020204030204" pitchFamily="34" charset="0"/>
              </a:rPr>
              <a:t>A</a:t>
            </a:r>
            <a:r>
              <a:rPr lang="it-IT" sz="1000" dirty="0">
                <a:effectLst/>
                <a:ea typeface="Calibri" panose="020F0502020204030204" pitchFamily="34" charset="0"/>
              </a:rPr>
              <a:t>nalisi del contesto </a:t>
            </a:r>
            <a:r>
              <a:rPr lang="it-IT" sz="1000" b="1" dirty="0">
                <a:effectLst/>
                <a:ea typeface="Calibri" panose="020F0502020204030204" pitchFamily="34" charset="0"/>
              </a:rPr>
              <a:t>- </a:t>
            </a:r>
            <a:r>
              <a:rPr lang="it-IT" sz="1000" b="1" i="1" dirty="0">
                <a:effectLst/>
                <a:ea typeface="Calibri" panose="020F0502020204030204" pitchFamily="34" charset="0"/>
              </a:rPr>
              <a:t>Arianna Gagliardi, </a:t>
            </a:r>
            <a:r>
              <a:rPr lang="it-IT" sz="1000" i="1" dirty="0">
                <a:effectLst/>
                <a:ea typeface="Roboto" panose="02000000000000000000" pitchFamily="2" charset="0"/>
              </a:rPr>
              <a:t>Accenture </a:t>
            </a:r>
            <a:r>
              <a:rPr lang="it-IT" sz="1000" i="1" dirty="0" err="1">
                <a:effectLst/>
                <a:ea typeface="Roboto" panose="02000000000000000000" pitchFamily="2" charset="0"/>
              </a:rPr>
              <a:t>Research</a:t>
            </a:r>
            <a:r>
              <a:rPr lang="it-IT" sz="1000" i="1" dirty="0">
                <a:effectLst/>
                <a:ea typeface="Roboto" panose="02000000000000000000" pitchFamily="2" charset="0"/>
              </a:rPr>
              <a:t> Italy Lead</a:t>
            </a:r>
            <a:endParaRPr lang="it-IT" sz="1000" b="0" i="1" dirty="0">
              <a:effectLst/>
              <a:ea typeface="Calibri" panose="020F0502020204030204" pitchFamily="34" charset="0"/>
            </a:endParaRPr>
          </a:p>
          <a:p>
            <a:pPr marL="687383" lvl="1" indent="-457200">
              <a:buFont typeface="Wingdings" panose="05000000000000000000" pitchFamily="2" charset="2"/>
              <a:buChar char="v"/>
            </a:pPr>
            <a:r>
              <a:rPr lang="it-IT" sz="1000" dirty="0">
                <a:effectLst/>
                <a:ea typeface="Calibri" panose="020F0502020204030204" pitchFamily="34" charset="0"/>
              </a:rPr>
              <a:t>Il ruolo del responsabile e del gruppo di lavoro nell’inserimento di persone con disabilità</a:t>
            </a:r>
            <a:r>
              <a:rPr lang="it-IT" sz="1000" b="1" dirty="0">
                <a:effectLst/>
                <a:ea typeface="Calibri" panose="020F0502020204030204" pitchFamily="34" charset="0"/>
              </a:rPr>
              <a:t> </a:t>
            </a:r>
            <a:r>
              <a:rPr lang="it-IT" sz="1000" b="0" dirty="0">
                <a:effectLst/>
                <a:ea typeface="Calibri" panose="020F0502020204030204" pitchFamily="34" charset="0"/>
              </a:rPr>
              <a:t>- </a:t>
            </a:r>
            <a:r>
              <a:rPr lang="it-IT" sz="1000" b="1" i="1" dirty="0">
                <a:effectLst/>
                <a:ea typeface="Calibri" panose="020F0502020204030204" pitchFamily="34" charset="0"/>
              </a:rPr>
              <a:t>Simona Cuomo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, </a:t>
            </a:r>
            <a:r>
              <a:rPr lang="en-US" sz="1000" i="1" dirty="0">
                <a:effectLst/>
                <a:ea typeface="Roboto" panose="02000000000000000000" pitchFamily="2" charset="0"/>
              </a:rPr>
              <a:t>Associate Professor of Practice di Leadership, Organization &amp; Human Resources, </a:t>
            </a:r>
            <a:r>
              <a:rPr lang="en-US" sz="1000" i="1" dirty="0" err="1">
                <a:effectLst/>
                <a:ea typeface="Roboto" panose="02000000000000000000" pitchFamily="2" charset="0"/>
              </a:rPr>
              <a:t>Coordinatrice</a:t>
            </a:r>
            <a:r>
              <a:rPr lang="en-US" sz="1000" i="1" dirty="0">
                <a:effectLst/>
                <a:ea typeface="Roboto" panose="02000000000000000000" pitchFamily="2" charset="0"/>
              </a:rPr>
              <a:t> </a:t>
            </a:r>
            <a:r>
              <a:rPr lang="en-US" sz="1000" i="1" dirty="0" err="1">
                <a:effectLst/>
                <a:ea typeface="Roboto" panose="02000000000000000000" pitchFamily="2" charset="0"/>
              </a:rPr>
              <a:t>Osservatorio</a:t>
            </a:r>
            <a:r>
              <a:rPr lang="en-US" sz="1000" i="1" dirty="0">
                <a:effectLst/>
                <a:ea typeface="Roboto" panose="02000000000000000000" pitchFamily="2" charset="0"/>
              </a:rPr>
              <a:t> Diversity &amp; Inclusion &amp; Smart Working, SDA Bocconi School of Management</a:t>
            </a:r>
            <a:endParaRPr lang="it-IT" sz="1000" b="0" i="1" dirty="0">
              <a:effectLst/>
              <a:ea typeface="Calibri" panose="020F0502020204030204" pitchFamily="34" charset="0"/>
            </a:endParaRPr>
          </a:p>
          <a:p>
            <a:pPr marL="687383" lvl="1" indent="-457200">
              <a:buFont typeface="Wingdings" panose="05000000000000000000" pitchFamily="2" charset="2"/>
              <a:buChar char="v"/>
            </a:pPr>
            <a:r>
              <a:rPr lang="it-IT" sz="1000" dirty="0">
                <a:effectLst/>
                <a:ea typeface="Calibri" panose="020F0502020204030204" pitchFamily="34" charset="0"/>
              </a:rPr>
              <a:t>La partnership tra Terzo Settore e aziende per l’inclusione lavorativa della disabilità - </a:t>
            </a:r>
            <a:r>
              <a:rPr lang="it-IT" sz="1000" b="1" i="1" dirty="0">
                <a:effectLst/>
                <a:ea typeface="Calibri" panose="020F0502020204030204" pitchFamily="34" charset="0"/>
              </a:rPr>
              <a:t>Gabriele Guzzetti</a:t>
            </a:r>
            <a:r>
              <a:rPr lang="it-IT" sz="1000" i="1" dirty="0">
                <a:effectLst/>
                <a:ea typeface="Calibri" panose="020F0502020204030204" pitchFamily="34" charset="0"/>
              </a:rPr>
              <a:t>, </a:t>
            </a:r>
            <a:r>
              <a:rPr lang="it-IT" sz="1000" i="1" dirty="0" err="1">
                <a:effectLst/>
                <a:ea typeface="Roboto" panose="02000000000000000000" pitchFamily="2" charset="0"/>
              </a:rPr>
              <a:t>Research</a:t>
            </a:r>
            <a:r>
              <a:rPr lang="it-IT" sz="1000" i="1" dirty="0">
                <a:effectLst/>
                <a:ea typeface="Roboto" panose="02000000000000000000" pitchFamily="2" charset="0"/>
              </a:rPr>
              <a:t> fellow, Tiresia, Centro di ricerca della school of management del Politecnico di Milano</a:t>
            </a:r>
            <a:endParaRPr lang="it-IT" sz="1000" i="1" dirty="0">
              <a:ea typeface="Calibri" panose="020F0502020204030204" pitchFamily="34" charset="0"/>
            </a:endParaRPr>
          </a:p>
          <a:p>
            <a:pPr marL="0"/>
            <a:r>
              <a:rPr lang="it-IT" sz="1000" dirty="0">
                <a:ea typeface="Calibri" panose="020F0502020204030204" pitchFamily="34" charset="0"/>
              </a:rPr>
              <a:t>18.05 </a:t>
            </a:r>
            <a:r>
              <a:rPr lang="it-IT" sz="1000" b="1" dirty="0"/>
              <a:t>Introduzione alla </a:t>
            </a:r>
            <a:r>
              <a:rPr lang="it-IT" sz="1000" b="1" dirty="0">
                <a:effectLst/>
                <a:ea typeface="Calibri" panose="020F0502020204030204" pitchFamily="34" charset="0"/>
              </a:rPr>
              <a:t>prima tavola rotonda</a:t>
            </a:r>
            <a:r>
              <a:rPr lang="it-IT" sz="1000" b="1" i="1" dirty="0">
                <a:effectLst/>
                <a:ea typeface="Calibri" panose="020F0502020204030204" pitchFamily="34" charset="0"/>
              </a:rPr>
              <a:t>: </a:t>
            </a:r>
            <a:r>
              <a:rPr lang="it-IT" sz="1000" i="1" dirty="0">
                <a:effectLst/>
                <a:ea typeface="Calibri" panose="020F0502020204030204" pitchFamily="34" charset="0"/>
              </a:rPr>
              <a:t>Daniele Regolo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, </a:t>
            </a:r>
            <a:r>
              <a:rPr lang="en-US" sz="1000" b="0" i="0" dirty="0">
                <a:effectLst/>
              </a:rPr>
              <a:t>Brand Ambassador Inclusion &amp; Diversity, </a:t>
            </a:r>
            <a:r>
              <a:rPr lang="it-IT" sz="1000" b="0" i="1" dirty="0" err="1">
                <a:effectLst/>
                <a:ea typeface="Calibri" panose="020F0502020204030204" pitchFamily="34" charset="0"/>
              </a:rPr>
              <a:t>SeltisHub</a:t>
            </a:r>
            <a:endParaRPr lang="it-IT" sz="1000" i="1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000" dirty="0">
                <a:ea typeface="Calibri" panose="020F0502020204030204" pitchFamily="34" charset="0"/>
              </a:rPr>
              <a:t>18.10 </a:t>
            </a:r>
            <a:r>
              <a:rPr lang="it-IT" sz="1000" b="1" dirty="0">
                <a:effectLst/>
                <a:ea typeface="Calibri" panose="020F0502020204030204" pitchFamily="34" charset="0"/>
              </a:rPr>
              <a:t>Tavola rotonda – Le persone con disabilità in azienda; dall’inserimento alle buone pratiche</a:t>
            </a:r>
            <a:r>
              <a:rPr lang="it-IT" sz="1000" dirty="0">
                <a:effectLst/>
                <a:ea typeface="Calibri" panose="020F0502020204030204" pitchFamily="34" charset="0"/>
              </a:rPr>
              <a:t> </a:t>
            </a:r>
          </a:p>
          <a:p>
            <a:pPr marL="0"/>
            <a:r>
              <a:rPr lang="it-IT" sz="1000" i="1" dirty="0">
                <a:effectLst/>
                <a:ea typeface="Calibri" panose="020F0502020204030204" pitchFamily="34" charset="0"/>
              </a:rPr>
              <a:t>Modera: Daniele Regolo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, </a:t>
            </a:r>
            <a:r>
              <a:rPr lang="en-US" sz="1000" b="0" i="0" dirty="0">
                <a:effectLst/>
              </a:rPr>
              <a:t>Brand Ambassador Inclusion &amp; Diversity, </a:t>
            </a:r>
            <a:r>
              <a:rPr lang="it-IT" sz="1000" b="0" i="1" dirty="0" err="1">
                <a:effectLst/>
                <a:ea typeface="Calibri" panose="020F0502020204030204" pitchFamily="34" charset="0"/>
              </a:rPr>
              <a:t>SeltisHub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 </a:t>
            </a:r>
            <a:r>
              <a:rPr lang="it-IT" sz="1000" b="0" dirty="0">
                <a:effectLst/>
                <a:ea typeface="Calibri" panose="020F0502020204030204" pitchFamily="34" charset="0"/>
              </a:rPr>
              <a:t>	</a:t>
            </a:r>
          </a:p>
          <a:p>
            <a:pPr marL="857238" lvl="2" indent="-342900">
              <a:buFont typeface="Wingdings" panose="05000000000000000000" pitchFamily="2" charset="2"/>
              <a:buChar char="v"/>
            </a:pPr>
            <a:r>
              <a:rPr lang="it-IT" sz="1000" b="1" i="1" dirty="0">
                <a:effectLst/>
                <a:ea typeface="Roboto" panose="02000000000000000000" pitchFamily="2" charset="0"/>
              </a:rPr>
              <a:t>Freda Patellani</a:t>
            </a:r>
            <a:r>
              <a:rPr lang="it-IT" sz="1000" i="1" dirty="0">
                <a:effectLst/>
                <a:ea typeface="Roboto" panose="02000000000000000000" pitchFamily="2" charset="0"/>
              </a:rPr>
              <a:t>, DEI Country Lead, Google </a:t>
            </a:r>
          </a:p>
          <a:p>
            <a:pPr marL="857238" lvl="2" indent="-342900">
              <a:buFont typeface="Wingdings" panose="05000000000000000000" pitchFamily="2" charset="2"/>
              <a:buChar char="v"/>
            </a:pPr>
            <a:r>
              <a:rPr lang="it-IT" sz="1000" b="1" i="1" dirty="0">
                <a:effectLst/>
                <a:ea typeface="Roboto" panose="02000000000000000000" pitchFamily="2" charset="0"/>
              </a:rPr>
              <a:t>Paolo Ferrarese</a:t>
            </a:r>
            <a:r>
              <a:rPr lang="it-IT" sz="1000" i="1" dirty="0">
                <a:effectLst/>
                <a:ea typeface="Roboto" panose="02000000000000000000" pitchFamily="2" charset="0"/>
              </a:rPr>
              <a:t>, General Manager, E-Work </a:t>
            </a:r>
          </a:p>
          <a:p>
            <a:pPr marL="857238" lvl="2" indent="-342900">
              <a:buFont typeface="Wingdings" panose="05000000000000000000" pitchFamily="2" charset="2"/>
              <a:buChar char="v"/>
            </a:pPr>
            <a:r>
              <a:rPr lang="it-IT" sz="1000" b="1" i="1" dirty="0">
                <a:effectLst/>
                <a:ea typeface="Roboto" panose="02000000000000000000" pitchFamily="2" charset="0"/>
              </a:rPr>
              <a:t>Patrizia Ordasso</a:t>
            </a:r>
            <a:r>
              <a:rPr lang="it-IT" sz="1000" i="1" dirty="0">
                <a:effectLst/>
                <a:ea typeface="Roboto" panose="02000000000000000000" pitchFamily="2" charset="0"/>
              </a:rPr>
              <a:t>, Responsabile Affari Sindacali, Intesa Sanpaolo</a:t>
            </a:r>
            <a:r>
              <a:rPr lang="it-IT" sz="1000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Roboto" panose="02000000000000000000" pitchFamily="2" charset="0"/>
              </a:rPr>
              <a:t> </a:t>
            </a:r>
          </a:p>
          <a:p>
            <a:pPr marL="857238" lvl="2" indent="-342900">
              <a:buFont typeface="Wingdings" panose="05000000000000000000" pitchFamily="2" charset="2"/>
              <a:buChar char="v"/>
            </a:pPr>
            <a:r>
              <a:rPr lang="it-IT" sz="1000" b="1" i="1" dirty="0">
                <a:ea typeface="Roboto" panose="02000000000000000000" pitchFamily="2" charset="0"/>
              </a:rPr>
              <a:t>Filippo Nicolò Rodriguez </a:t>
            </a:r>
            <a:r>
              <a:rPr lang="it-IT" sz="1000" dirty="0"/>
              <a:t>,</a:t>
            </a:r>
            <a:r>
              <a:rPr lang="it-IT" sz="1000" dirty="0">
                <a:solidFill>
                  <a:schemeClr val="accent2"/>
                </a:solidFill>
              </a:rPr>
              <a:t> </a:t>
            </a:r>
            <a:r>
              <a:rPr lang="en-US" sz="1000" i="1" dirty="0">
                <a:ea typeface="Roboto" panose="02000000000000000000" pitchFamily="2" charset="0"/>
              </a:rPr>
              <a:t>Head of Sustainability Italy Innovation &amp; Sustainability | Italy, Enel</a:t>
            </a:r>
          </a:p>
          <a:p>
            <a:pPr marL="857238" lvl="2" indent="-342900">
              <a:buFont typeface="Wingdings" panose="05000000000000000000" pitchFamily="2" charset="2"/>
              <a:buChar char="v"/>
            </a:pPr>
            <a:r>
              <a:rPr lang="it-IT" sz="1000" b="1" i="1" dirty="0">
                <a:sym typeface="Wingdings" panose="05000000000000000000" pitchFamily="2" charset="2"/>
              </a:rPr>
              <a:t>Riccardo Basso</a:t>
            </a:r>
            <a:r>
              <a:rPr lang="it-IT" sz="1000" i="1" dirty="0">
                <a:sym typeface="Wingdings" panose="05000000000000000000" pitchFamily="2" charset="2"/>
              </a:rPr>
              <a:t>, </a:t>
            </a:r>
            <a:r>
              <a:rPr lang="it-IT" sz="1000" i="1" dirty="0"/>
              <a:t>Gestore delle diversità, Banca d’Italia</a:t>
            </a:r>
            <a:endParaRPr lang="it-IT" sz="1000" i="1" dirty="0">
              <a:sym typeface="Wingdings" panose="05000000000000000000" pitchFamily="2" charset="2"/>
            </a:endParaRPr>
          </a:p>
          <a:p>
            <a:pPr marL="0" lvl="2" indent="0">
              <a:buNone/>
            </a:pPr>
            <a:r>
              <a:rPr lang="it-IT" sz="1000" b="1" dirty="0"/>
              <a:t>18.40 Tavola rotonda: </a:t>
            </a:r>
            <a:r>
              <a:rPr lang="it-IT" sz="1000" b="1" dirty="0">
                <a:effectLst/>
                <a:ea typeface="Calibri" panose="020F0502020204030204" pitchFamily="34" charset="0"/>
              </a:rPr>
              <a:t>Le neuro-diversità – l’inserimento in azienda di persone con spettro autistico:</a:t>
            </a:r>
          </a:p>
          <a:p>
            <a:pPr marL="0" lvl="2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Modera: </a:t>
            </a:r>
            <a:r>
              <a:rPr lang="it-IT" sz="1000" b="1" i="1" dirty="0">
                <a:effectLst/>
                <a:ea typeface="Calibri" panose="020F0502020204030204" pitchFamily="34" charset="0"/>
              </a:rPr>
              <a:t>Daniele Regolo</a:t>
            </a:r>
            <a:r>
              <a:rPr lang="it-IT" sz="1000" b="0" i="1" dirty="0">
                <a:effectLst/>
                <a:ea typeface="Calibri" panose="020F0502020204030204" pitchFamily="34" charset="0"/>
              </a:rPr>
              <a:t>, </a:t>
            </a:r>
            <a:r>
              <a:rPr lang="en-US" sz="1000" b="0" i="0" dirty="0">
                <a:effectLst/>
              </a:rPr>
              <a:t>Brand Ambassador Inclusion &amp; Diversity, </a:t>
            </a:r>
            <a:r>
              <a:rPr lang="it-IT" sz="1000" b="0" i="1" dirty="0" err="1">
                <a:effectLst/>
                <a:ea typeface="Calibri" panose="020F0502020204030204" pitchFamily="34" charset="0"/>
              </a:rPr>
              <a:t>SeltisHub</a:t>
            </a:r>
            <a:endParaRPr lang="it-IT" sz="1000" i="1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pPr marL="915977" lvl="2" indent="-457200">
              <a:buFont typeface="Wingdings" panose="05000000000000000000" pitchFamily="2" charset="2"/>
              <a:buChar char="v"/>
            </a:pPr>
            <a:r>
              <a:rPr lang="it-IT" sz="1000" b="1" i="1" dirty="0">
                <a:effectLst/>
                <a:ea typeface="Calibri" panose="020F0502020204030204" pitchFamily="34" charset="0"/>
              </a:rPr>
              <a:t>Marzia </a:t>
            </a:r>
            <a:r>
              <a:rPr lang="it-IT" sz="1000" b="1" i="1" dirty="0" err="1">
                <a:effectLst/>
                <a:ea typeface="Calibri" panose="020F0502020204030204" pitchFamily="34" charset="0"/>
              </a:rPr>
              <a:t>Forestiero</a:t>
            </a:r>
            <a:r>
              <a:rPr lang="it-IT" sz="1000" i="1" dirty="0" err="1">
                <a:effectLst/>
                <a:ea typeface="Calibri" panose="020F0502020204030204" pitchFamily="34" charset="0"/>
              </a:rPr>
              <a:t>,Test</a:t>
            </a:r>
            <a:r>
              <a:rPr lang="it-IT" sz="1000" i="1" dirty="0">
                <a:effectLst/>
                <a:ea typeface="Calibri" panose="020F0502020204030204" pitchFamily="34" charset="0"/>
              </a:rPr>
              <a:t> </a:t>
            </a:r>
            <a:r>
              <a:rPr lang="it-IT" sz="1000" i="1" dirty="0" err="1">
                <a:effectLst/>
                <a:ea typeface="Calibri" panose="020F0502020204030204" pitchFamily="34" charset="0"/>
              </a:rPr>
              <a:t>Specialist</a:t>
            </a:r>
            <a:r>
              <a:rPr lang="it-IT" sz="1000" i="1" dirty="0">
                <a:effectLst/>
                <a:ea typeface="Calibri" panose="020F0502020204030204" pitchFamily="34" charset="0"/>
              </a:rPr>
              <a:t>, </a:t>
            </a:r>
            <a:r>
              <a:rPr lang="it-IT" sz="1000" i="1" dirty="0" err="1">
                <a:effectLst/>
                <a:ea typeface="Calibri" panose="020F0502020204030204" pitchFamily="34" charset="0"/>
              </a:rPr>
              <a:t>Infocert</a:t>
            </a:r>
            <a:r>
              <a:rPr lang="it-IT" sz="1000" i="1" dirty="0">
                <a:effectLst/>
                <a:ea typeface="Calibri" panose="020F0502020204030204" pitchFamily="34" charset="0"/>
              </a:rPr>
              <a:t>	</a:t>
            </a:r>
            <a:r>
              <a:rPr lang="it-IT" sz="1000" dirty="0">
                <a:effectLst/>
                <a:ea typeface="Calibri" panose="020F0502020204030204" pitchFamily="34" charset="0"/>
              </a:rPr>
              <a:t>								</a:t>
            </a:r>
          </a:p>
          <a:p>
            <a:pPr marL="915977" lvl="2" indent="-457200">
              <a:buFont typeface="Wingdings" panose="05000000000000000000" pitchFamily="2" charset="2"/>
              <a:buChar char="v"/>
            </a:pPr>
            <a:r>
              <a:rPr lang="it-IT" sz="1000" b="1" i="1" dirty="0">
                <a:ea typeface="Roboto" panose="02000000000000000000" pitchFamily="2" charset="0"/>
              </a:rPr>
              <a:t>Alvise Casanova</a:t>
            </a:r>
            <a:r>
              <a:rPr lang="it-IT" sz="1000" i="1" dirty="0">
                <a:ea typeface="Roboto" panose="02000000000000000000" pitchFamily="2" charset="0"/>
              </a:rPr>
              <a:t>, Country Manager, </a:t>
            </a:r>
            <a:r>
              <a:rPr lang="it-IT" sz="1000" i="1" dirty="0" err="1">
                <a:ea typeface="Roboto" panose="02000000000000000000" pitchFamily="2" charset="0"/>
              </a:rPr>
              <a:t>Specialisterne</a:t>
            </a:r>
            <a:endParaRPr lang="it-IT" sz="1000" i="1" dirty="0">
              <a:ea typeface="Roboto" panose="02000000000000000000" pitchFamily="2" charset="0"/>
            </a:endParaRPr>
          </a:p>
          <a:p>
            <a:pPr marL="0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19.00 Dibattito e saluti finali </a:t>
            </a:r>
            <a:endParaRPr lang="it-IT" sz="1000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000" b="1" dirty="0">
                <a:effectLst/>
                <a:ea typeface="Calibri" panose="020F0502020204030204" pitchFamily="34" charset="0"/>
              </a:rPr>
              <a:t>    </a:t>
            </a:r>
            <a:r>
              <a:rPr lang="it-IT" sz="800" b="1" dirty="0">
                <a:effectLst/>
                <a:ea typeface="Calibri" panose="020F0502020204030204" pitchFamily="34" charset="0"/>
              </a:rPr>
              <a:t>    									</a:t>
            </a:r>
            <a:r>
              <a:rPr lang="it-IT" sz="800" dirty="0"/>
              <a:t>			</a:t>
            </a:r>
            <a:endParaRPr lang="en-US" sz="1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5715000" cy="5539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10026"/>
                </a:solidFill>
              </a:rPr>
              <a:t>PROGRAMMA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0"/>
          </p:nvPr>
        </p:nvSpPr>
        <p:spPr>
          <a:xfrm>
            <a:off x="7661099" y="6519008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A1002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0999" y="895436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6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0999" y="380999"/>
            <a:ext cx="11125201" cy="990601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A10026"/>
                </a:solidFill>
              </a:rPr>
              <a:t>ModeratorE</a:t>
            </a:r>
            <a:r>
              <a:rPr lang="en-US" dirty="0">
                <a:solidFill>
                  <a:srgbClr val="A10026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A1002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1000" y="1349910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0038839-BAFD-4AEC-AA32-F43BEA6BE895}"/>
              </a:ext>
            </a:extLst>
          </p:cNvPr>
          <p:cNvSpPr txBox="1"/>
          <p:nvPr/>
        </p:nvSpPr>
        <p:spPr>
          <a:xfrm>
            <a:off x="2762747" y="4697631"/>
            <a:ext cx="58547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0" dirty="0">
                <a:effectLst/>
                <a:latin typeface="-apple-system"/>
              </a:rPr>
              <a:t>DANIELE REGOLO </a:t>
            </a:r>
          </a:p>
          <a:p>
            <a:pPr algn="ctr"/>
            <a:r>
              <a:rPr lang="en-US" sz="2000" b="0" i="0" dirty="0">
                <a:effectLst/>
                <a:latin typeface="-apple-system"/>
              </a:rPr>
              <a:t>Brand Ambassador Inclusion &amp; Diversity</a:t>
            </a:r>
          </a:p>
          <a:p>
            <a:pPr algn="ctr"/>
            <a:r>
              <a:rPr lang="en-US" sz="2000" b="1" dirty="0" err="1">
                <a:latin typeface="-apple-system"/>
              </a:rPr>
              <a:t>SeltisHub</a:t>
            </a:r>
            <a:endParaRPr lang="en-US" sz="2000" b="1" i="0" dirty="0">
              <a:effectLst/>
              <a:latin typeface="-apple-system"/>
            </a:endParaRPr>
          </a:p>
          <a:p>
            <a:pPr algn="ctr"/>
            <a:r>
              <a:rPr lang="en-US" sz="2000" b="0" i="0" dirty="0">
                <a:effectLst/>
                <a:latin typeface="-apple-system"/>
              </a:rPr>
              <a:t>(</a:t>
            </a:r>
            <a:r>
              <a:rPr lang="it-IT" sz="2000" b="0" i="0" dirty="0">
                <a:effectLst/>
                <a:latin typeface="-apple-system"/>
              </a:rPr>
              <a:t>Centro di esperienze e competenze in ambito HR</a:t>
            </a:r>
            <a:r>
              <a:rPr lang="en-US" sz="2000" b="0" i="0" dirty="0">
                <a:effectLst/>
                <a:latin typeface="-apple-system"/>
              </a:rPr>
              <a:t>) </a:t>
            </a:r>
            <a:endParaRPr lang="it-IT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7FFA52-E031-42CB-838B-29A9B5F32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885" y="1409874"/>
            <a:ext cx="3163302" cy="3163302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E9B36F1-A2DB-761B-F85F-4C642E7408A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7661099" y="6519008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3697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0999"/>
            <a:ext cx="9405134" cy="9906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10026"/>
                </a:solidFill>
              </a:rPr>
              <a:t>OBIETTIVI </a:t>
            </a:r>
            <a:r>
              <a:rPr lang="en-US" dirty="0" err="1">
                <a:solidFill>
                  <a:srgbClr val="A10026"/>
                </a:solidFill>
              </a:rPr>
              <a:t>dell’evento</a:t>
            </a:r>
            <a:endParaRPr lang="en-US" dirty="0">
              <a:solidFill>
                <a:srgbClr val="A100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A1002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1000" y="1016000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0038839-BAFD-4AEC-AA32-F43BEA6BE895}"/>
              </a:ext>
            </a:extLst>
          </p:cNvPr>
          <p:cNvSpPr txBox="1"/>
          <p:nvPr/>
        </p:nvSpPr>
        <p:spPr>
          <a:xfrm>
            <a:off x="241299" y="1450947"/>
            <a:ext cx="1141730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-apple-system"/>
              </a:rPr>
              <a:t>C</a:t>
            </a:r>
            <a:r>
              <a:rPr lang="en-US" sz="2000" b="0" i="0" dirty="0" err="1">
                <a:effectLst/>
                <a:latin typeface="-apple-system"/>
              </a:rPr>
              <a:t>reare</a:t>
            </a:r>
            <a:r>
              <a:rPr lang="en-US" sz="2000" b="0" i="0" dirty="0">
                <a:effectLst/>
                <a:latin typeface="-apple-system"/>
              </a:rPr>
              <a:t> </a:t>
            </a:r>
            <a:r>
              <a:rPr lang="en-US" sz="2000" b="1" i="0" dirty="0">
                <a:effectLst/>
                <a:latin typeface="-apple-system"/>
              </a:rPr>
              <a:t>awareness</a:t>
            </a:r>
            <a:r>
              <a:rPr lang="en-US" sz="2000" b="0" i="0" dirty="0">
                <a:effectLst/>
                <a:latin typeface="-apple-system"/>
              </a:rPr>
              <a:t> rispetto a</a:t>
            </a:r>
            <a:r>
              <a:rPr lang="en-US" sz="2000" dirty="0">
                <a:latin typeface="-apple-system"/>
              </a:rPr>
              <a:t>l </a:t>
            </a:r>
            <a:r>
              <a:rPr lang="en-US" sz="2000" dirty="0" err="1">
                <a:latin typeface="-apple-system"/>
              </a:rPr>
              <a:t>tema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disabilità</a:t>
            </a:r>
            <a:r>
              <a:rPr lang="en-US" sz="2000" dirty="0">
                <a:latin typeface="-apple-system"/>
              </a:rPr>
              <a:t> e </a:t>
            </a:r>
            <a:r>
              <a:rPr lang="en-US" sz="2000" dirty="0" err="1">
                <a:latin typeface="-apple-system"/>
              </a:rPr>
              <a:t>inclusione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lavorativa</a:t>
            </a:r>
            <a:r>
              <a:rPr lang="en-US" sz="2000" dirty="0">
                <a:latin typeface="-apple-system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-apple-system"/>
              </a:rPr>
              <a:t>Presentare</a:t>
            </a:r>
            <a:r>
              <a:rPr lang="en-US" sz="2000" b="1" dirty="0">
                <a:latin typeface="-apple-system"/>
              </a:rPr>
              <a:t> la </a:t>
            </a:r>
            <a:r>
              <a:rPr lang="en-US" sz="2000" b="1" dirty="0" err="1">
                <a:latin typeface="-apple-system"/>
              </a:rPr>
              <a:t>ricerca</a:t>
            </a:r>
            <a:r>
              <a:rPr lang="en-US" sz="2000" b="1" dirty="0">
                <a:latin typeface="-apple-system"/>
              </a:rPr>
              <a:t> </a:t>
            </a:r>
            <a:r>
              <a:rPr lang="en-US" sz="2000" dirty="0">
                <a:latin typeface="-apple-system"/>
              </a:rPr>
              <a:t>e </a:t>
            </a:r>
            <a:r>
              <a:rPr lang="en-US" sz="2000" dirty="0" err="1">
                <a:latin typeface="-apple-system"/>
              </a:rPr>
              <a:t>coinvolgere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realtà</a:t>
            </a:r>
            <a:r>
              <a:rPr lang="en-US" sz="2000" dirty="0">
                <a:latin typeface="-apple-system"/>
              </a:rPr>
              <a:t> del </a:t>
            </a:r>
            <a:r>
              <a:rPr lang="en-US" sz="2000" dirty="0" err="1">
                <a:latin typeface="-apple-system"/>
              </a:rPr>
              <a:t>territorio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romano</a:t>
            </a:r>
            <a:r>
              <a:rPr lang="en-US" sz="2000" dirty="0">
                <a:latin typeface="-apple-system"/>
              </a:rPr>
              <a:t> per </a:t>
            </a:r>
            <a:r>
              <a:rPr lang="en-US" sz="2000" b="1" dirty="0">
                <a:latin typeface="-apple-system"/>
              </a:rPr>
              <a:t>networking;</a:t>
            </a:r>
            <a:endParaRPr lang="en-US" sz="2000" dirty="0"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-apple-system"/>
              </a:rPr>
              <a:t>Approfondire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b="1" dirty="0" err="1">
                <a:latin typeface="-apple-system"/>
              </a:rPr>
              <a:t>eventuali</a:t>
            </a:r>
            <a:r>
              <a:rPr lang="en-US" sz="2000" b="1" dirty="0">
                <a:latin typeface="-apple-system"/>
              </a:rPr>
              <a:t> </a:t>
            </a:r>
            <a:r>
              <a:rPr lang="en-US" sz="2000" b="1" dirty="0" err="1">
                <a:latin typeface="-apple-system"/>
              </a:rPr>
              <a:t>criticità</a:t>
            </a:r>
            <a:r>
              <a:rPr lang="en-US" sz="2000" b="1" dirty="0">
                <a:latin typeface="-apple-system"/>
              </a:rPr>
              <a:t> </a:t>
            </a:r>
            <a:r>
              <a:rPr lang="en-US" sz="2000" dirty="0">
                <a:latin typeface="-apple-system"/>
              </a:rPr>
              <a:t>rispetto al </a:t>
            </a:r>
            <a:r>
              <a:rPr lang="en-US" sz="2000" dirty="0" err="1">
                <a:latin typeface="-apple-system"/>
              </a:rPr>
              <a:t>tema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dell’inclusione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lavorativa</a:t>
            </a:r>
            <a:r>
              <a:rPr lang="en-US" sz="2000" dirty="0">
                <a:latin typeface="-apple-system"/>
              </a:rPr>
              <a:t> di </a:t>
            </a:r>
            <a:r>
              <a:rPr lang="en-US" sz="2000" dirty="0" err="1">
                <a:latin typeface="-apple-system"/>
              </a:rPr>
              <a:t>persone</a:t>
            </a:r>
            <a:r>
              <a:rPr lang="en-US" sz="2000" dirty="0">
                <a:latin typeface="-apple-system"/>
              </a:rPr>
              <a:t> con </a:t>
            </a:r>
            <a:r>
              <a:rPr lang="en-US" sz="2000" dirty="0" err="1">
                <a:latin typeface="-apple-system"/>
              </a:rPr>
              <a:t>disabilità</a:t>
            </a:r>
            <a:r>
              <a:rPr lang="en-US" sz="2000" dirty="0">
                <a:latin typeface="-apple-system"/>
              </a:rPr>
              <a:t> in </a:t>
            </a:r>
            <a:r>
              <a:rPr lang="en-US" sz="2000" dirty="0" err="1">
                <a:latin typeface="-apple-system"/>
              </a:rPr>
              <a:t>azienda</a:t>
            </a:r>
            <a:r>
              <a:rPr lang="en-US" sz="2000" dirty="0">
                <a:latin typeface="-apple-system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-apple-system"/>
              </a:rPr>
              <a:t>Conoscere</a:t>
            </a:r>
            <a:r>
              <a:rPr lang="en-US" sz="2000" dirty="0">
                <a:latin typeface="-apple-system"/>
              </a:rPr>
              <a:t> le </a:t>
            </a:r>
            <a:r>
              <a:rPr lang="en-US" sz="2000" b="1" dirty="0" err="1">
                <a:latin typeface="-apple-system"/>
              </a:rPr>
              <a:t>testimonianze</a:t>
            </a:r>
            <a:r>
              <a:rPr lang="en-US" sz="2000" b="1" dirty="0">
                <a:latin typeface="-apple-system"/>
              </a:rPr>
              <a:t> delle </a:t>
            </a:r>
            <a:r>
              <a:rPr lang="en-US" sz="2000" b="1" dirty="0" err="1">
                <a:latin typeface="-apple-system"/>
              </a:rPr>
              <a:t>aziende</a:t>
            </a:r>
            <a:r>
              <a:rPr lang="en-US" sz="2000" b="1" dirty="0">
                <a:latin typeface="-apple-system"/>
              </a:rPr>
              <a:t> </a:t>
            </a:r>
            <a:r>
              <a:rPr lang="en-US" sz="2000" dirty="0">
                <a:latin typeface="-apple-system"/>
              </a:rPr>
              <a:t>rispetto al </a:t>
            </a:r>
            <a:r>
              <a:rPr lang="en-US" sz="2000" dirty="0" err="1">
                <a:latin typeface="-apple-system"/>
              </a:rPr>
              <a:t>tema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dell’inserimento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lavorativo</a:t>
            </a:r>
            <a:r>
              <a:rPr lang="en-US" sz="2000" dirty="0">
                <a:latin typeface="-apple-system"/>
              </a:rPr>
              <a:t> di </a:t>
            </a:r>
            <a:r>
              <a:rPr lang="en-US" sz="2000" dirty="0" err="1">
                <a:latin typeface="-apple-system"/>
              </a:rPr>
              <a:t>persone</a:t>
            </a:r>
            <a:r>
              <a:rPr lang="en-US" sz="2000" dirty="0">
                <a:latin typeface="-apple-system"/>
              </a:rPr>
              <a:t> con </a:t>
            </a:r>
            <a:r>
              <a:rPr lang="en-US" sz="2000" dirty="0" err="1">
                <a:latin typeface="-apple-system"/>
              </a:rPr>
              <a:t>disabilità</a:t>
            </a:r>
            <a:r>
              <a:rPr lang="en-US" sz="2000" dirty="0">
                <a:latin typeface="-apple-system"/>
              </a:rPr>
              <a:t> e a </a:t>
            </a:r>
            <a:r>
              <a:rPr lang="en-US" sz="2000" dirty="0" err="1">
                <a:latin typeface="-apple-system"/>
              </a:rPr>
              <a:t>progettualità</a:t>
            </a:r>
            <a:r>
              <a:rPr lang="en-US" sz="2000" dirty="0">
                <a:latin typeface="-apple-system"/>
              </a:rPr>
              <a:t> a </a:t>
            </a:r>
            <a:r>
              <a:rPr lang="en-US" sz="2000" dirty="0" err="1">
                <a:latin typeface="-apple-system"/>
              </a:rPr>
              <a:t>loro</a:t>
            </a:r>
            <a:r>
              <a:rPr lang="en-US" sz="2000" dirty="0">
                <a:latin typeface="-apple-system"/>
              </a:rPr>
              <a:t> dedicate;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-apple-system"/>
              </a:rPr>
              <a:t>Analizzare</a:t>
            </a:r>
            <a:r>
              <a:rPr lang="en-US" sz="2000" dirty="0">
                <a:latin typeface="-apple-system"/>
              </a:rPr>
              <a:t> il </a:t>
            </a:r>
            <a:r>
              <a:rPr lang="en-US" sz="2000" dirty="0" err="1">
                <a:latin typeface="-apple-system"/>
              </a:rPr>
              <a:t>tema</a:t>
            </a:r>
            <a:r>
              <a:rPr lang="en-US" sz="2000" dirty="0">
                <a:latin typeface="-apple-system"/>
              </a:rPr>
              <a:t> della </a:t>
            </a:r>
            <a:r>
              <a:rPr lang="en-US" sz="2000" b="1" dirty="0">
                <a:latin typeface="-apple-system"/>
              </a:rPr>
              <a:t>neuro-</a:t>
            </a:r>
            <a:r>
              <a:rPr lang="en-US" sz="2000" b="1" dirty="0" err="1">
                <a:latin typeface="-apple-system"/>
              </a:rPr>
              <a:t>diversità</a:t>
            </a:r>
            <a:r>
              <a:rPr lang="en-US" sz="2000" dirty="0">
                <a:latin typeface="-apple-system"/>
              </a:rPr>
              <a:t> in </a:t>
            </a:r>
            <a:r>
              <a:rPr lang="en-US" sz="2000" dirty="0" err="1">
                <a:latin typeface="-apple-system"/>
              </a:rPr>
              <a:t>azienda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attraverso</a:t>
            </a:r>
            <a:r>
              <a:rPr lang="en-US" sz="2000" dirty="0">
                <a:latin typeface="-apple-system"/>
              </a:rPr>
              <a:t> la voce di chi forma e assume </a:t>
            </a:r>
            <a:r>
              <a:rPr lang="en-US" sz="2000" dirty="0" err="1">
                <a:latin typeface="-apple-system"/>
              </a:rPr>
              <a:t>persone</a:t>
            </a:r>
            <a:r>
              <a:rPr lang="en-US" sz="2000" dirty="0">
                <a:latin typeface="-apple-system"/>
              </a:rPr>
              <a:t> con lo </a:t>
            </a:r>
            <a:r>
              <a:rPr lang="en-US" sz="2000" b="1" dirty="0" err="1">
                <a:latin typeface="-apple-system"/>
              </a:rPr>
              <a:t>spettro</a:t>
            </a:r>
            <a:r>
              <a:rPr lang="en-US" sz="2000" b="1" dirty="0">
                <a:latin typeface="-apple-system"/>
              </a:rPr>
              <a:t> </a:t>
            </a:r>
            <a:r>
              <a:rPr lang="en-US" sz="2000" b="1" dirty="0" err="1">
                <a:latin typeface="-apple-system"/>
              </a:rPr>
              <a:t>autistico</a:t>
            </a:r>
            <a:r>
              <a:rPr lang="en-US" sz="2000" b="1" dirty="0">
                <a:latin typeface="-apple-system"/>
              </a:rPr>
              <a:t>,  </a:t>
            </a:r>
            <a:r>
              <a:rPr lang="en-US" sz="2000" dirty="0">
                <a:latin typeface="-apple-system"/>
              </a:rPr>
              <a:t>per </a:t>
            </a:r>
            <a:r>
              <a:rPr lang="en-US" sz="2000" dirty="0" err="1">
                <a:latin typeface="-apple-system"/>
              </a:rPr>
              <a:t>capirne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 err="1">
                <a:latin typeface="-apple-system"/>
              </a:rPr>
              <a:t>difficoltà</a:t>
            </a:r>
            <a:r>
              <a:rPr lang="en-US" sz="2000" dirty="0">
                <a:latin typeface="-apple-system"/>
              </a:rPr>
              <a:t> e </a:t>
            </a:r>
            <a:r>
              <a:rPr lang="en-US" sz="2000" dirty="0" err="1">
                <a:latin typeface="-apple-system"/>
              </a:rPr>
              <a:t>punti</a:t>
            </a:r>
            <a:r>
              <a:rPr lang="en-US" sz="2000" dirty="0">
                <a:latin typeface="-apple-system"/>
              </a:rPr>
              <a:t> di forza.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-apple-system"/>
            </a:endParaRPr>
          </a:p>
          <a:p>
            <a:endParaRPr lang="it-IT" sz="20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798F451-A023-2E1C-2135-BC092867791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7661099" y="6519008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6101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0999"/>
            <a:ext cx="9405134" cy="9906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10026"/>
                </a:solidFill>
              </a:rPr>
              <a:t>La </a:t>
            </a:r>
            <a:r>
              <a:rPr lang="en-US" dirty="0" err="1">
                <a:solidFill>
                  <a:srgbClr val="A10026"/>
                </a:solidFill>
              </a:rPr>
              <a:t>ricerca</a:t>
            </a:r>
            <a:r>
              <a:rPr lang="en-US" dirty="0">
                <a:solidFill>
                  <a:srgbClr val="A10026"/>
                </a:solidFill>
              </a:rPr>
              <a:t>: I </a:t>
            </a:r>
            <a:r>
              <a:rPr lang="en-US" dirty="0" err="1">
                <a:solidFill>
                  <a:srgbClr val="A10026"/>
                </a:solidFill>
              </a:rPr>
              <a:t>ruoli</a:t>
            </a:r>
            <a:endParaRPr lang="en-US" dirty="0">
              <a:solidFill>
                <a:srgbClr val="A100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A1002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1000" y="1016000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C8E249D-49C4-B421-7F42-315D10A0E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399" y="12020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150C8E3B-478B-45E2-00EE-927845178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5162" y="1525553"/>
            <a:ext cx="24749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Co/promossa da</a:t>
            </a: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64" name="Immagine 5" descr="Accenture Home">
            <a:extLst>
              <a:ext uri="{FF2B5EF4-FFF2-40B4-BE49-F238E27FC236}">
                <a16:creationId xmlns:a16="http://schemas.microsoft.com/office/drawing/2014/main" id="{9DA40E8C-D30A-0440-5B1B-E3197D72A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477" y="2190749"/>
            <a:ext cx="2474949" cy="66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9">
            <a:extLst>
              <a:ext uri="{FF2B5EF4-FFF2-40B4-BE49-F238E27FC236}">
                <a16:creationId xmlns:a16="http://schemas.microsoft.com/office/drawing/2014/main" id="{8032DCE9-FD31-0DAF-43CA-6A4A15C7E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451" y="4128406"/>
            <a:ext cx="33018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partnership con</a:t>
            </a: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66" name="Picture 18" descr="Risultato immagini per cuomo sda bocconi inclusione">
            <a:extLst>
              <a:ext uri="{FF2B5EF4-FFF2-40B4-BE49-F238E27FC236}">
                <a16:creationId xmlns:a16="http://schemas.microsoft.com/office/drawing/2014/main" id="{AEEFA331-A4C6-CA0B-A872-3B70EE2D3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31"/>
          <a:stretch>
            <a:fillRect/>
          </a:stretch>
        </p:blipFill>
        <p:spPr bwMode="auto">
          <a:xfrm>
            <a:off x="817561" y="5022950"/>
            <a:ext cx="2680963" cy="84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Immagine 1">
            <a:extLst>
              <a:ext uri="{FF2B5EF4-FFF2-40B4-BE49-F238E27FC236}">
                <a16:creationId xmlns:a16="http://schemas.microsoft.com/office/drawing/2014/main" id="{5C26CBB5-FB14-531F-B397-32EDAEC49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721" y="4622684"/>
            <a:ext cx="1636350" cy="109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Immagine 2">
            <a:extLst>
              <a:ext uri="{FF2B5EF4-FFF2-40B4-BE49-F238E27FC236}">
                <a16:creationId xmlns:a16="http://schemas.microsoft.com/office/drawing/2014/main" id="{3530ECB8-C4C8-E1A2-5B75-CB173F935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701" y="4826456"/>
            <a:ext cx="2011443" cy="84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8" descr="Risultato immagini per tiresia polimi">
            <a:extLst>
              <a:ext uri="{FF2B5EF4-FFF2-40B4-BE49-F238E27FC236}">
                <a16:creationId xmlns:a16="http://schemas.microsoft.com/office/drawing/2014/main" id="{A716BB3F-AE2C-0A51-7B3B-33D6FC2E0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123" y="4954964"/>
            <a:ext cx="1355028" cy="49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16">
            <a:extLst>
              <a:ext uri="{FF2B5EF4-FFF2-40B4-BE49-F238E27FC236}">
                <a16:creationId xmlns:a16="http://schemas.microsoft.com/office/drawing/2014/main" id="{B1E0264A-DCC2-7F8D-C641-9E367A86E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032" y="4588504"/>
            <a:ext cx="675170" cy="132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24">
            <a:extLst>
              <a:ext uri="{FF2B5EF4-FFF2-40B4-BE49-F238E27FC236}">
                <a16:creationId xmlns:a16="http://schemas.microsoft.com/office/drawing/2014/main" id="{4C9F4E62-5BC6-400D-7CFB-9D0A812FC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821" y="23897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4D66C30F-3129-52E5-F887-9826378D1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6281" y="3514611"/>
            <a:ext cx="343534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collaborazione con</a:t>
            </a: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" name="Picture 2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A326689-B64A-C436-E7D3-F9A89F7C035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6281" b="32102"/>
          <a:stretch/>
        </p:blipFill>
        <p:spPr>
          <a:xfrm>
            <a:off x="672143" y="2280100"/>
            <a:ext cx="4983859" cy="1050500"/>
          </a:xfrm>
          <a:prstGeom prst="rect">
            <a:avLst/>
          </a:prstGeom>
        </p:spPr>
      </p:pic>
      <p:sp>
        <p:nvSpPr>
          <p:cNvPr id="23" name="Rectangle 17">
            <a:extLst>
              <a:ext uri="{FF2B5EF4-FFF2-40B4-BE49-F238E27FC236}">
                <a16:creationId xmlns:a16="http://schemas.microsoft.com/office/drawing/2014/main" id="{7587377B-D007-FD7C-2BC3-A0111AA2B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003" y="1603090"/>
            <a:ext cx="24749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Promossa da:</a:t>
            </a: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67FA21E-9241-84A3-7266-6642D9D28BE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7661099" y="6519008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5805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0999"/>
            <a:ext cx="11430000" cy="9906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10026"/>
                </a:solidFill>
              </a:rPr>
              <a:t>La </a:t>
            </a:r>
            <a:r>
              <a:rPr lang="en-US" dirty="0" err="1">
                <a:solidFill>
                  <a:srgbClr val="A10026"/>
                </a:solidFill>
              </a:rPr>
              <a:t>ricerca</a:t>
            </a:r>
            <a:r>
              <a:rPr lang="en-US" dirty="0">
                <a:solidFill>
                  <a:srgbClr val="A10026"/>
                </a:solidFill>
              </a:rPr>
              <a:t>: REASON WHY e FOCUS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1F7C987-055A-4D6F-89F1-0EEF807E52AD}"/>
              </a:ext>
            </a:extLst>
          </p:cNvPr>
          <p:cNvSpPr txBox="1">
            <a:spLocks/>
          </p:cNvSpPr>
          <p:nvPr/>
        </p:nvSpPr>
        <p:spPr>
          <a:xfrm>
            <a:off x="5943601" y="400136"/>
            <a:ext cx="5715000" cy="9906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>
            <a:lvl1pPr marL="0" indent="0" algn="l" defTabSz="914377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A1002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0DB363-8BED-47BB-A9AD-08D3B135A980}"/>
              </a:ext>
            </a:extLst>
          </p:cNvPr>
          <p:cNvCxnSpPr>
            <a:cxnSpLocks/>
          </p:cNvCxnSpPr>
          <p:nvPr/>
        </p:nvCxnSpPr>
        <p:spPr>
          <a:xfrm>
            <a:off x="381000" y="1016000"/>
            <a:ext cx="11125202" cy="0"/>
          </a:xfrm>
          <a:prstGeom prst="line">
            <a:avLst/>
          </a:prstGeom>
          <a:ln w="12700">
            <a:solidFill>
              <a:srgbClr val="A100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0038839-BAFD-4AEC-AA32-F43BEA6BE895}"/>
              </a:ext>
            </a:extLst>
          </p:cNvPr>
          <p:cNvSpPr txBox="1"/>
          <p:nvPr/>
        </p:nvSpPr>
        <p:spPr>
          <a:xfrm>
            <a:off x="1150706" y="1625317"/>
            <a:ext cx="34315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-apple-system"/>
              </a:rPr>
              <a:t>PERCHE’ QUESTA RICERCA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746F3-F834-2358-7BB4-644929727FE9}"/>
              </a:ext>
            </a:extLst>
          </p:cNvPr>
          <p:cNvSpPr txBox="1"/>
          <p:nvPr/>
        </p:nvSpPr>
        <p:spPr>
          <a:xfrm>
            <a:off x="6499691" y="2781417"/>
            <a:ext cx="5158910" cy="2448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ricerca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intende 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mettere in</a:t>
            </a:r>
            <a:r>
              <a:rPr lang="it-IT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luce la </a:t>
            </a:r>
            <a:r>
              <a:rPr lang="it-IT" sz="18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situazione dell’inclusione lavorativa di persone con disabilità</a:t>
            </a:r>
            <a:r>
              <a:rPr lang="it-IT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attraverso </a:t>
            </a:r>
            <a:r>
              <a:rPr lang="it-IT" sz="18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un’analisi quantitativa su 100 aziende italiane</a:t>
            </a:r>
            <a:r>
              <a:rPr lang="it-IT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un’analisi </a:t>
            </a:r>
            <a:r>
              <a:rPr lang="it-IT" sz="18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qualitativa di tre casi aziendali (Google Italia – E-Work e IntesaSanpaolo) </a:t>
            </a:r>
            <a:r>
              <a:rPr lang="it-IT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una disamina delle buone pratiche di </a:t>
            </a:r>
            <a:r>
              <a:rPr lang="it-IT" sz="1800" b="1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collaborazione imprese-Enti del terzo settore</a:t>
            </a:r>
            <a:r>
              <a:rPr lang="it-IT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06CE1-4ACA-1949-45CD-457A96DD0EFD}"/>
              </a:ext>
            </a:extLst>
          </p:cNvPr>
          <p:cNvSpPr txBox="1"/>
          <p:nvPr/>
        </p:nvSpPr>
        <p:spPr>
          <a:xfrm>
            <a:off x="8674670" y="1633521"/>
            <a:ext cx="26971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-apple-system"/>
              </a:rPr>
              <a:t>IL FOCUS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937C-7D6D-8112-1DBB-B82270E0D0B2}"/>
              </a:ext>
            </a:extLst>
          </p:cNvPr>
          <p:cNvSpPr txBox="1"/>
          <p:nvPr/>
        </p:nvSpPr>
        <p:spPr>
          <a:xfrm>
            <a:off x="241300" y="2781417"/>
            <a:ext cx="4556731" cy="2872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300"/>
              </a:spcBef>
              <a:spcAft>
                <a:spcPts val="72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che modo le aziende in Italia si stanno muovendo riguardo non solo all’</a:t>
            </a:r>
            <a:r>
              <a:rPr lang="it-IT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inserimento 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 anche alla </a:t>
            </a:r>
            <a:r>
              <a:rPr lang="it-IT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piena inclusione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delle </a:t>
            </a:r>
            <a:r>
              <a:rPr lang="it-IT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persone con disabilità 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nel mercato del lavoro? </a:t>
            </a:r>
          </a:p>
          <a:p>
            <a:pPr algn="just">
              <a:lnSpc>
                <a:spcPct val="107000"/>
              </a:lnSpc>
              <a:spcBef>
                <a:spcPts val="300"/>
              </a:spcBef>
              <a:spcAft>
                <a:spcPts val="72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uali sono le eventuali </a:t>
            </a:r>
            <a:r>
              <a:rPr lang="it-IT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difficoltà incontrate 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la </a:t>
            </a:r>
            <a:r>
              <a:rPr lang="it-IT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percezione delle imprese 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stesse nei confronti della gestione della disabilità? 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37BC3A6-47BC-DA74-0F35-C0199B64797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7661099" y="6519008"/>
            <a:ext cx="5714999" cy="206375"/>
          </a:xfrm>
        </p:spPr>
        <p:txBody>
          <a:bodyPr/>
          <a:lstStyle/>
          <a:p>
            <a:r>
              <a:rPr lang="en-US" dirty="0"/>
              <a:t>Copyright © 2023 Fondazione Italiana Accenture.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63720131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Accenture MasterBrand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7E00FF"/>
      </a:accent1>
      <a:accent2>
        <a:srgbClr val="FF0000"/>
      </a:accent2>
      <a:accent3>
        <a:srgbClr val="2800FF"/>
      </a:accent3>
      <a:accent4>
        <a:srgbClr val="00BAFF"/>
      </a:accent4>
      <a:accent5>
        <a:srgbClr val="00FF7D"/>
      </a:accent5>
      <a:accent6>
        <a:srgbClr val="FFEA00"/>
      </a:accent6>
      <a:hlink>
        <a:srgbClr val="2800FF"/>
      </a:hlink>
      <a:folHlink>
        <a:srgbClr val="7E00FF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45720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Acc_Template_Arial_v2 (002).potx [Read-Only]" id="{93F80FF4-6629-4ED7-A859-648C0017908E}" vid="{C126D31D-72E0-45EE-9CCF-D8949DA5A345}"/>
    </a:ext>
  </a:extLst>
</a:theme>
</file>

<file path=ppt/theme/theme2.xml><?xml version="1.0" encoding="utf-8"?>
<a:theme xmlns:a="http://schemas.openxmlformats.org/drawingml/2006/main" name="Content Layouts">
  <a:themeElements>
    <a:clrScheme name="Accenture MasterBrand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7E00FF"/>
      </a:accent1>
      <a:accent2>
        <a:srgbClr val="FF0000"/>
      </a:accent2>
      <a:accent3>
        <a:srgbClr val="2800FF"/>
      </a:accent3>
      <a:accent4>
        <a:srgbClr val="00BAFF"/>
      </a:accent4>
      <a:accent5>
        <a:srgbClr val="00FF7D"/>
      </a:accent5>
      <a:accent6>
        <a:srgbClr val="FFEA00"/>
      </a:accent6>
      <a:hlink>
        <a:srgbClr val="2800FF"/>
      </a:hlink>
      <a:folHlink>
        <a:srgbClr val="7E00FF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45720" rtlCol="0">
        <a:spAutoFit/>
      </a:bodyPr>
      <a:lstStyle>
        <a:defPPr>
          <a:defRPr sz="1600" dirty="0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Acc_Template_Arial_v2 (002).potx [Read-Only]" id="{93F80FF4-6629-4ED7-A859-648C0017908E}" vid="{F8A1E25B-DFAE-44D4-B344-09C584B4EF3B}"/>
    </a:ext>
  </a:extLst>
</a:theme>
</file>

<file path=ppt/theme/theme3.xml><?xml version="1.0" encoding="utf-8"?>
<a:theme xmlns:a="http://schemas.openxmlformats.org/drawingml/2006/main" name="Specialty Slides">
  <a:themeElements>
    <a:clrScheme name="Accenture MasterBrand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7E00FF"/>
      </a:accent1>
      <a:accent2>
        <a:srgbClr val="FF0000"/>
      </a:accent2>
      <a:accent3>
        <a:srgbClr val="2800FF"/>
      </a:accent3>
      <a:accent4>
        <a:srgbClr val="00BAFF"/>
      </a:accent4>
      <a:accent5>
        <a:srgbClr val="00FF7D"/>
      </a:accent5>
      <a:accent6>
        <a:srgbClr val="FFEA00"/>
      </a:accent6>
      <a:hlink>
        <a:srgbClr val="2800FF"/>
      </a:hlink>
      <a:folHlink>
        <a:srgbClr val="7E00FF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0" tIns="0" rIns="0" bIns="45720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Acc_Template_Arial_v2 (002).potx [Read-Only]" id="{93F80FF4-6629-4ED7-A859-648C0017908E}" vid="{C38DEBA4-9A47-4759-8615-285FFAF5E7E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aphik">
      <a:majorFont>
        <a:latin typeface="Graphik"/>
        <a:ea typeface=""/>
        <a:cs typeface=""/>
      </a:majorFont>
      <a:minorFont>
        <a:latin typeface="Graphi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raphik">
      <a:majorFont>
        <a:latin typeface="Graphik"/>
        <a:ea typeface=""/>
        <a:cs typeface=""/>
      </a:majorFont>
      <a:minorFont>
        <a:latin typeface="Graphi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0632FA75335945A63FF531EB43A3D0" ma:contentTypeVersion="3" ma:contentTypeDescription="Create a new document." ma:contentTypeScope="" ma:versionID="9424afbcba80fcb69b47908d3741ccc8">
  <xsd:schema xmlns:xsd="http://www.w3.org/2001/XMLSchema" xmlns:xs="http://www.w3.org/2001/XMLSchema" xmlns:p="http://schemas.microsoft.com/office/2006/metadata/properties" xmlns:ns3="70a18374-f0c7-4129-82cb-48f358959f5f" targetNamespace="http://schemas.microsoft.com/office/2006/metadata/properties" ma:root="true" ma:fieldsID="093ab92e370e01158a7cd4574c205a3d" ns3:_="">
    <xsd:import namespace="70a18374-f0c7-4129-82cb-48f358959f5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18374-f0c7-4129-82cb-48f358959f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EDFF0A-8904-42B6-AEB2-7C60372CB2F4}">
  <ds:schemaRefs>
    <ds:schemaRef ds:uri="http://purl.org/dc/dcmitype/"/>
    <ds:schemaRef ds:uri="http://purl.org/dc/elements/1.1/"/>
    <ds:schemaRef ds:uri="http://schemas.microsoft.com/office/2006/documentManagement/types"/>
    <ds:schemaRef ds:uri="70a18374-f0c7-4129-82cb-48f358959f5f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ECC16AD-5AB1-487F-940F-F019EE4EE2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EEC481-98DE-4B2A-94E2-D38331D4A6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a18374-f0c7-4129-82cb-48f358959f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FIA_Template_Arial_v2 (002)</Template>
  <TotalTime>2920</TotalTime>
  <Words>642</Words>
  <Application>Microsoft Office PowerPoint</Application>
  <PresentationFormat>Widescreen</PresentationFormat>
  <Paragraphs>72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-apple-system</vt:lpstr>
      <vt:lpstr>Arial</vt:lpstr>
      <vt:lpstr>Arial Black</vt:lpstr>
      <vt:lpstr>Calibri</vt:lpstr>
      <vt:lpstr>Graphik</vt:lpstr>
      <vt:lpstr>Wingdings</vt:lpstr>
      <vt:lpstr>Titles</vt:lpstr>
      <vt:lpstr>Content Layouts</vt:lpstr>
      <vt:lpstr>Specialty Slides</vt:lpstr>
      <vt:lpstr>PowerPoint Presentation</vt:lpstr>
      <vt:lpstr>Quando</vt:lpstr>
      <vt:lpstr>PROGRAMMA</vt:lpstr>
      <vt:lpstr>ModeratorE </vt:lpstr>
      <vt:lpstr>OBIETTIVI dell’evento</vt:lpstr>
      <vt:lpstr>La ricerca: I ruoli</vt:lpstr>
      <vt:lpstr>La ricerca: REASON WHY e FOCUS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Torre, Simona</dc:creator>
  <cp:lastModifiedBy>Mazzullo, Valentina</cp:lastModifiedBy>
  <cp:revision>16</cp:revision>
  <dcterms:created xsi:type="dcterms:W3CDTF">2022-09-05T16:18:35Z</dcterms:created>
  <dcterms:modified xsi:type="dcterms:W3CDTF">2023-05-05T10:49:45Z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0x010100720632FA75335945A63FF531EB43A3D0</vt:lpwstr>
  </property>
</Properties>
</file>