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DC017-9AE4-65F9-2D6F-B3C12B330B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C280413-3847-E32B-F2D0-10EAE4997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6C63D7-D90D-3D74-B988-57224F1C9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86364D-16F2-3445-A6DF-0EDF8803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CF7B5D3-FC9A-4ECD-F99C-0AE32A3B5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43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968771-3DDB-65D1-0349-98215FCE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CC9DAE7-6398-15F2-2C30-3F5C4798B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13E4F37-3617-7ECE-D781-487040158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B27216-CA57-2050-8B8F-F65F993CD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915C34-87EE-CDA5-E307-F206CA619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297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C339510-A83D-5B4D-C622-1F44B943CC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2837827-204E-2AD1-D9D4-FE54C0D56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FC7F62-05C8-8202-E852-61437566E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EC5558-B6A5-C712-F7DF-2F1A840B4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45DA42-2B2E-F546-2D1F-8078F1FD5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1974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/>
          <p:cNvSpPr/>
          <p:nvPr userDrawn="1"/>
        </p:nvSpPr>
        <p:spPr>
          <a:xfrm>
            <a:off x="0" y="3446585"/>
            <a:ext cx="12192000" cy="3411415"/>
          </a:xfrm>
          <a:prstGeom prst="rect">
            <a:avLst/>
          </a:prstGeom>
          <a:solidFill>
            <a:srgbClr val="284E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/>
          <p:cNvSpPr/>
          <p:nvPr userDrawn="1"/>
        </p:nvSpPr>
        <p:spPr>
          <a:xfrm>
            <a:off x="1290754" y="1903864"/>
            <a:ext cx="1445135" cy="3082958"/>
          </a:xfrm>
          <a:prstGeom prst="rect">
            <a:avLst/>
          </a:prstGeom>
          <a:solidFill>
            <a:srgbClr val="002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3" hasCustomPrompt="1"/>
          </p:nvPr>
        </p:nvSpPr>
        <p:spPr>
          <a:xfrm>
            <a:off x="8644148" y="1910258"/>
            <a:ext cx="1446212" cy="1449387"/>
          </a:xfrm>
        </p:spPr>
        <p:txBody>
          <a:bodyPr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it-IT" dirty="0"/>
              <a:t>Fare clic per inserire logo partner</a:t>
            </a:r>
          </a:p>
        </p:txBody>
      </p:sp>
      <p:sp>
        <p:nvSpPr>
          <p:cNvPr id="19" name="Titolo 1"/>
          <p:cNvSpPr>
            <a:spLocks noGrp="1"/>
          </p:cNvSpPr>
          <p:nvPr>
            <p:ph type="ctrTitle" hasCustomPrompt="1"/>
          </p:nvPr>
        </p:nvSpPr>
        <p:spPr>
          <a:xfrm>
            <a:off x="2926499" y="2028165"/>
            <a:ext cx="5534876" cy="1323278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2700"/>
              </a:lnSpc>
              <a:defRPr lang="it-IT" sz="2200" kern="1200" baseline="0" dirty="0" smtClean="0">
                <a:solidFill>
                  <a:srgbClr val="002E5D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it-IT" dirty="0"/>
              <a:t>FARE CLIC PER INSERIRE IL TITOLO DELLA PRESENTAZIONE</a:t>
            </a:r>
          </a:p>
        </p:txBody>
      </p:sp>
      <p:sp>
        <p:nvSpPr>
          <p:cNvPr id="20" name="Segnaposto testo 3"/>
          <p:cNvSpPr>
            <a:spLocks noGrp="1"/>
          </p:cNvSpPr>
          <p:nvPr>
            <p:ph type="body" sz="quarter" idx="14" hasCustomPrompt="1"/>
          </p:nvPr>
        </p:nvSpPr>
        <p:spPr>
          <a:xfrm>
            <a:off x="2927273" y="1070000"/>
            <a:ext cx="4719909" cy="646383"/>
          </a:xfrm>
        </p:spPr>
        <p:txBody>
          <a:bodyPr wrap="none" lIns="0" tIns="0" rIns="0" bIns="0" anchor="t" anchorCtr="0">
            <a:noAutofit/>
          </a:bodyPr>
          <a:lstStyle>
            <a:lvl1pPr marL="0" indent="0">
              <a:buNone/>
              <a:defRPr sz="1800" b="0" i="0">
                <a:solidFill>
                  <a:srgbClr val="0C2E5C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it-IT" dirty="0"/>
              <a:t>Fare clic per inserire il relatore</a:t>
            </a:r>
          </a:p>
        </p:txBody>
      </p:sp>
      <p:sp>
        <p:nvSpPr>
          <p:cNvPr id="21" name="Segnaposto testo 3"/>
          <p:cNvSpPr>
            <a:spLocks noGrp="1"/>
          </p:cNvSpPr>
          <p:nvPr>
            <p:ph type="body" sz="quarter" idx="15" hasCustomPrompt="1"/>
          </p:nvPr>
        </p:nvSpPr>
        <p:spPr>
          <a:xfrm>
            <a:off x="2927273" y="715645"/>
            <a:ext cx="4719909" cy="235221"/>
          </a:xfrm>
        </p:spPr>
        <p:txBody>
          <a:bodyPr wrap="none" lIns="0" tIns="0" rIns="0" bIns="0" anchor="t" anchorCtr="0">
            <a:noAutofit/>
          </a:bodyPr>
          <a:lstStyle>
            <a:lvl1pPr marL="0" indent="0">
              <a:buNone/>
              <a:defRPr sz="1800" b="0" i="0">
                <a:solidFill>
                  <a:srgbClr val="0C2E5C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it-IT" dirty="0"/>
              <a:t>Fare clic per inserire luogo e data</a:t>
            </a:r>
          </a:p>
        </p:txBody>
      </p:sp>
    </p:spTree>
    <p:extLst>
      <p:ext uri="{BB962C8B-B14F-4D97-AF65-F5344CB8AC3E}">
        <p14:creationId xmlns:p14="http://schemas.microsoft.com/office/powerpoint/2010/main" val="162003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DC6E3E-8515-8CFE-3BD0-05B5878FF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5D3427-C042-3D44-CE73-1E0BB9611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D02A5E-AC0D-88D1-FE12-D9171343B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9CBAD8-FDFD-65AC-3334-77341E76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64576DB-D7BE-9A1C-A19B-DD6E04EA0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4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DFB91-BF5A-B696-75B1-C9136E5F6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B183107-5366-F504-40EF-511C7E514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4A736E-8E9C-8CE6-C96F-46D87F7B1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A39DA8-0DFC-D202-C1F5-972F4291E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077556-AE2C-1E01-1684-572AEC972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32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1494C4-A87F-997A-EB9C-1BF5F7742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9DA3540-C8E5-85C1-FD5D-DFCEC0360B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7D052F8-CDA0-F06C-5781-AA7047FC9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8E23A79-4536-B7E6-81BE-F4D21A53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63E1AA-8EC1-0443-F124-9EC789C7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AAE00D-4E4C-0E29-6915-8A5172E3D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73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DBC7D5-456D-45F5-F0F5-3F1558F6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35EFDB-79D0-2A5F-CD92-4B0BB7CBD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884F9E9-0F89-99C0-762D-F36CEAFF5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40B8658-545E-7E7E-970F-2701C09EA2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0B6B990-E8A2-551D-6477-14BBFE9DC7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723972A-D0FB-4549-6C7D-92192D374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8732722-8945-2DCC-3B6C-EFD781B19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A18551B-0A48-9EFE-8A14-CC463FAF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249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338824-B563-3188-4EA1-A767E968B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92A2490-63B3-565C-433A-3DA86E28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5BF1D0B-28A1-8BDF-5579-9E73295A3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D95AE41-59D0-9F69-822C-B753EE28B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230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285304F-268D-7C4D-B035-93BB9B2D5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CC62DAE-3F56-6413-E149-3C72413AA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95408C-B972-44DD-C512-7D2F4241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7088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F03251-57B2-3D59-48F9-6FB975E00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490366E-2E1B-8500-DEC7-D81A7DF2B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950C636-9859-57C1-3A33-AA84185107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95A26C-3ED8-9B38-B3EF-388A5A0A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E6C6F58-7FC8-E26D-7500-BB67C9A42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E974F0-8FEB-AFF6-47F6-FD0634C1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387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38936A-5DDC-C678-EF8F-9E3766E65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E2824EB-CBCE-CB3E-6569-94DDE6642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DFE7DD7-E7E6-411F-29BE-A4674DF60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B0B3404-38C9-5B5D-3C92-EF216F97E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79B0B3E-FC4D-C9A0-0781-B14748200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6083674-FCA4-7BFC-4311-0DF1F59FC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737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1E711DF-2951-8FC9-2A12-AEFD531F4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D1E35C-2578-2F64-2E3A-E48BF2ED1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C7E8A5-7810-8665-D33A-DFB63733A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CD13-7F52-4BB0-B99B-D575BA7799F9}" type="datetimeFigureOut">
              <a:rPr lang="it-IT" smtClean="0"/>
              <a:t>08/04/2024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EA649E-4131-9ECC-BDCE-64B9E3210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39A018-1856-0B0A-A2EE-46AD3A30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2B5F6-D0BD-4930-A03B-0E51758849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804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Lazio-comunicazione@inail.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0059" y="3991240"/>
            <a:ext cx="2886096" cy="273369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712920" y="1022392"/>
            <a:ext cx="70438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BANDO ISI 2023</a:t>
            </a:r>
          </a:p>
          <a:p>
            <a:pPr algn="ctr"/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novità del Bando e gli aspetti tecnici più rilevanti per accedere ai finanziamenti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273444" y="3588839"/>
            <a:ext cx="56451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MAGGIO 2024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dalle 9.30 alle 13</a:t>
            </a:r>
          </a:p>
          <a:p>
            <a:pPr algn="ctr"/>
            <a:endParaRPr lang="it-IT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it-IT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Sala congressi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Piazza delle 5 giornate, 3 - Roma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6" y="118240"/>
            <a:ext cx="2076573" cy="102231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65182" y="1022392"/>
            <a:ext cx="3108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Direzione regionale Lazio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5AED7EF-1B47-C754-C02D-E0C53DC1C9ED}"/>
              </a:ext>
            </a:extLst>
          </p:cNvPr>
          <p:cNvSpPr txBox="1"/>
          <p:nvPr/>
        </p:nvSpPr>
        <p:spPr>
          <a:xfrm>
            <a:off x="3559277" y="2374939"/>
            <a:ext cx="7043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Conversazioni con gli esperti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6672B25-A744-6631-D883-30A955FAD7FC}"/>
              </a:ext>
            </a:extLst>
          </p:cNvPr>
          <p:cNvSpPr txBox="1"/>
          <p:nvPr/>
        </p:nvSpPr>
        <p:spPr>
          <a:xfrm>
            <a:off x="1486370" y="2744271"/>
            <a:ext cx="9444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i="1" dirty="0">
                <a:solidFill>
                  <a:schemeClr val="bg1"/>
                </a:solidFill>
              </a:rPr>
              <a:t>Save </a:t>
            </a:r>
          </a:p>
          <a:p>
            <a:pPr algn="ctr"/>
            <a:r>
              <a:rPr lang="it-IT" sz="2800" i="1" dirty="0">
                <a:solidFill>
                  <a:schemeClr val="bg1"/>
                </a:solidFill>
              </a:rPr>
              <a:t>the </a:t>
            </a:r>
          </a:p>
          <a:p>
            <a:pPr algn="ctr"/>
            <a:r>
              <a:rPr lang="it-IT" sz="2800" i="1" dirty="0">
                <a:solidFill>
                  <a:schemeClr val="bg1"/>
                </a:solidFill>
              </a:rPr>
              <a:t>date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98C5FB5-AE0E-F1E2-3A7D-D52248F53707}"/>
              </a:ext>
            </a:extLst>
          </p:cNvPr>
          <p:cNvSpPr txBox="1"/>
          <p:nvPr/>
        </p:nvSpPr>
        <p:spPr>
          <a:xfrm>
            <a:off x="359153" y="5712604"/>
            <a:ext cx="27935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>
                <a:solidFill>
                  <a:schemeClr val="bg1"/>
                </a:solidFill>
              </a:rPr>
              <a:t>Per partecipare scrivere a:</a:t>
            </a:r>
          </a:p>
          <a:p>
            <a:pPr algn="ctr"/>
            <a:r>
              <a:rPr lang="it-IT" sz="1600" i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Lazio-comunicazione@inail.it</a:t>
            </a:r>
            <a:endParaRPr lang="it-IT" sz="1600" i="1" dirty="0">
              <a:solidFill>
                <a:schemeClr val="bg1"/>
              </a:solidFill>
            </a:endParaRPr>
          </a:p>
          <a:p>
            <a:pPr algn="ctr"/>
            <a:r>
              <a:rPr lang="it-IT" sz="1600" i="1" dirty="0">
                <a:solidFill>
                  <a:schemeClr val="bg1"/>
                </a:solidFill>
              </a:rPr>
              <a:t>Seguirà programma </a:t>
            </a:r>
          </a:p>
          <a:p>
            <a:pPr algn="ctr"/>
            <a:r>
              <a:rPr lang="it-IT" sz="1600" i="1" dirty="0">
                <a:solidFill>
                  <a:schemeClr val="bg1"/>
                </a:solidFill>
              </a:rPr>
              <a:t>dettagliato dell’evento</a:t>
            </a:r>
          </a:p>
        </p:txBody>
      </p:sp>
    </p:spTree>
    <p:extLst>
      <p:ext uri="{BB962C8B-B14F-4D97-AF65-F5344CB8AC3E}">
        <p14:creationId xmlns:p14="http://schemas.microsoft.com/office/powerpoint/2010/main" val="9975742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58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Goglia Elvira</dc:creator>
  <cp:lastModifiedBy>Goglia Elvira</cp:lastModifiedBy>
  <cp:revision>3</cp:revision>
  <dcterms:created xsi:type="dcterms:W3CDTF">2024-04-08T14:20:29Z</dcterms:created>
  <dcterms:modified xsi:type="dcterms:W3CDTF">2024-04-08T14:31:32Z</dcterms:modified>
</cp:coreProperties>
</file>