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6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3" r:id="rId11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4C0635-7778-45D9-BEC2-FC7548425318}" v="5" dt="2024-06-19T16:27:39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ssimiliano Bondanini" userId="ffa4cc2a-9928-4aa5-b0a7-17755459fd3c" providerId="ADAL" clId="{56585E88-2D84-44B6-91F8-CA4E3451F955}"/>
    <pc:docChg chg="custSel modSld">
      <pc:chgData name="Massimiliano Bondanini" userId="ffa4cc2a-9928-4aa5-b0a7-17755459fd3c" providerId="ADAL" clId="{56585E88-2D84-44B6-91F8-CA4E3451F955}" dt="2024-06-19T21:22:39.932" v="78" actId="313"/>
      <pc:docMkLst>
        <pc:docMk/>
      </pc:docMkLst>
      <pc:sldChg chg="modSp mod">
        <pc:chgData name="Massimiliano Bondanini" userId="ffa4cc2a-9928-4aa5-b0a7-17755459fd3c" providerId="ADAL" clId="{56585E88-2D84-44B6-91F8-CA4E3451F955}" dt="2024-06-19T21:22:39.932" v="78" actId="313"/>
        <pc:sldMkLst>
          <pc:docMk/>
          <pc:sldMk cId="4158829484" sldId="258"/>
        </pc:sldMkLst>
        <pc:spChg chg="mod">
          <ac:chgData name="Massimiliano Bondanini" userId="ffa4cc2a-9928-4aa5-b0a7-17755459fd3c" providerId="ADAL" clId="{56585E88-2D84-44B6-91F8-CA4E3451F955}" dt="2024-06-19T21:22:39.932" v="78" actId="313"/>
          <ac:spMkLst>
            <pc:docMk/>
            <pc:sldMk cId="4158829484" sldId="258"/>
            <ac:spMk id="6" creationId="{436CD75D-2A6C-8B8A-C398-DB536A517A19}"/>
          </ac:spMkLst>
        </pc:spChg>
      </pc:sldChg>
      <pc:sldChg chg="modSp mod">
        <pc:chgData name="Massimiliano Bondanini" userId="ffa4cc2a-9928-4aa5-b0a7-17755459fd3c" providerId="ADAL" clId="{56585E88-2D84-44B6-91F8-CA4E3451F955}" dt="2024-06-19T21:19:37.514" v="13" actId="1076"/>
        <pc:sldMkLst>
          <pc:docMk/>
          <pc:sldMk cId="3467658841" sldId="261"/>
        </pc:sldMkLst>
        <pc:spChg chg="mod">
          <ac:chgData name="Massimiliano Bondanini" userId="ffa4cc2a-9928-4aa5-b0a7-17755459fd3c" providerId="ADAL" clId="{56585E88-2D84-44B6-91F8-CA4E3451F955}" dt="2024-06-19T21:19:20.437" v="9" actId="255"/>
          <ac:spMkLst>
            <pc:docMk/>
            <pc:sldMk cId="3467658841" sldId="261"/>
            <ac:spMk id="8" creationId="{1E4B611D-9E61-09AD-88EC-0F42D01D4D70}"/>
          </ac:spMkLst>
        </pc:spChg>
        <pc:spChg chg="mod">
          <ac:chgData name="Massimiliano Bondanini" userId="ffa4cc2a-9928-4aa5-b0a7-17755459fd3c" providerId="ADAL" clId="{56585E88-2D84-44B6-91F8-CA4E3451F955}" dt="2024-06-19T21:19:34.491" v="12" actId="1076"/>
          <ac:spMkLst>
            <pc:docMk/>
            <pc:sldMk cId="3467658841" sldId="261"/>
            <ac:spMk id="10" creationId="{DCA38EA6-EDDF-6B6D-D880-F6A4E1AFED10}"/>
          </ac:spMkLst>
        </pc:spChg>
        <pc:spChg chg="mod">
          <ac:chgData name="Massimiliano Bondanini" userId="ffa4cc2a-9928-4aa5-b0a7-17755459fd3c" providerId="ADAL" clId="{56585E88-2D84-44B6-91F8-CA4E3451F955}" dt="2024-06-19T21:19:37.514" v="13" actId="1076"/>
          <ac:spMkLst>
            <pc:docMk/>
            <pc:sldMk cId="3467658841" sldId="261"/>
            <ac:spMk id="12" creationId="{FE233ED9-E234-EA77-CE64-167DF98E9E65}"/>
          </ac:spMkLst>
        </pc:spChg>
        <pc:spChg chg="mod">
          <ac:chgData name="Massimiliano Bondanini" userId="ffa4cc2a-9928-4aa5-b0a7-17755459fd3c" providerId="ADAL" clId="{56585E88-2D84-44B6-91F8-CA4E3451F955}" dt="2024-06-19T21:19:33.643" v="11" actId="255"/>
          <ac:spMkLst>
            <pc:docMk/>
            <pc:sldMk cId="3467658841" sldId="261"/>
            <ac:spMk id="13" creationId="{BD02E6C6-B8B0-C4B0-8C40-820A203A1DA2}"/>
          </ac:spMkLst>
        </pc:spChg>
      </pc:sldChg>
      <pc:sldChg chg="addSp delSp modSp mod">
        <pc:chgData name="Massimiliano Bondanini" userId="ffa4cc2a-9928-4aa5-b0a7-17755459fd3c" providerId="ADAL" clId="{56585E88-2D84-44B6-91F8-CA4E3451F955}" dt="2024-06-19T21:21:48.382" v="63" actId="20577"/>
        <pc:sldMkLst>
          <pc:docMk/>
          <pc:sldMk cId="272926276" sldId="263"/>
        </pc:sldMkLst>
        <pc:spChg chg="del mod">
          <ac:chgData name="Massimiliano Bondanini" userId="ffa4cc2a-9928-4aa5-b0a7-17755459fd3c" providerId="ADAL" clId="{56585E88-2D84-44B6-91F8-CA4E3451F955}" dt="2024-06-19T21:21:18.035" v="54" actId="478"/>
          <ac:spMkLst>
            <pc:docMk/>
            <pc:sldMk cId="272926276" sldId="263"/>
            <ac:spMk id="2" creationId="{F7D2ECD4-AC4D-4012-F8B5-CC47A3B867E8}"/>
          </ac:spMkLst>
        </pc:spChg>
        <pc:spChg chg="del">
          <ac:chgData name="Massimiliano Bondanini" userId="ffa4cc2a-9928-4aa5-b0a7-17755459fd3c" providerId="ADAL" clId="{56585E88-2D84-44B6-91F8-CA4E3451F955}" dt="2024-06-19T21:21:20.208" v="55" actId="478"/>
          <ac:spMkLst>
            <pc:docMk/>
            <pc:sldMk cId="272926276" sldId="263"/>
            <ac:spMk id="4" creationId="{9C09D3CD-E147-0A4B-5F16-58AB1C653F6F}"/>
          </ac:spMkLst>
        </pc:spChg>
        <pc:spChg chg="add mod">
          <ac:chgData name="Massimiliano Bondanini" userId="ffa4cc2a-9928-4aa5-b0a7-17755459fd3c" providerId="ADAL" clId="{56585E88-2D84-44B6-91F8-CA4E3451F955}" dt="2024-06-19T21:21:48.382" v="63" actId="20577"/>
          <ac:spMkLst>
            <pc:docMk/>
            <pc:sldMk cId="272926276" sldId="263"/>
            <ac:spMk id="5" creationId="{8CC56E6B-0F86-E663-57BC-4CA7F8F9FD07}"/>
          </ac:spMkLst>
        </pc:spChg>
        <pc:spChg chg="mod">
          <ac:chgData name="Massimiliano Bondanini" userId="ffa4cc2a-9928-4aa5-b0a7-17755459fd3c" providerId="ADAL" clId="{56585E88-2D84-44B6-91F8-CA4E3451F955}" dt="2024-06-19T21:20:16.244" v="40" actId="20577"/>
          <ac:spMkLst>
            <pc:docMk/>
            <pc:sldMk cId="272926276" sldId="263"/>
            <ac:spMk id="6" creationId="{436CD75D-2A6C-8B8A-C398-DB536A517A19}"/>
          </ac:spMkLst>
        </pc:spChg>
        <pc:spChg chg="add mod">
          <ac:chgData name="Massimiliano Bondanini" userId="ffa4cc2a-9928-4aa5-b0a7-17755459fd3c" providerId="ADAL" clId="{56585E88-2D84-44B6-91F8-CA4E3451F955}" dt="2024-06-19T21:21:31.702" v="57" actId="1076"/>
          <ac:spMkLst>
            <pc:docMk/>
            <pc:sldMk cId="272926276" sldId="263"/>
            <ac:spMk id="8" creationId="{4C7ED3DA-AACB-FF37-9B82-ACB300FACABF}"/>
          </ac:spMkLst>
        </pc:spChg>
        <pc:spChg chg="mod">
          <ac:chgData name="Massimiliano Bondanini" userId="ffa4cc2a-9928-4aa5-b0a7-17755459fd3c" providerId="ADAL" clId="{56585E88-2D84-44B6-91F8-CA4E3451F955}" dt="2024-06-19T21:20:24.457" v="44" actId="313"/>
          <ac:spMkLst>
            <pc:docMk/>
            <pc:sldMk cId="272926276" sldId="263"/>
            <ac:spMk id="17" creationId="{287AC431-90A6-D25F-D343-DC8E6C257C9B}"/>
          </ac:spMkLst>
        </pc:spChg>
      </pc:sldChg>
      <pc:sldChg chg="modSp mod">
        <pc:chgData name="Massimiliano Bondanini" userId="ffa4cc2a-9928-4aa5-b0a7-17755459fd3c" providerId="ADAL" clId="{56585E88-2D84-44B6-91F8-CA4E3451F955}" dt="2024-06-19T21:16:46.516" v="2" actId="1076"/>
        <pc:sldMkLst>
          <pc:docMk/>
          <pc:sldMk cId="1218293546" sldId="265"/>
        </pc:sldMkLst>
        <pc:spChg chg="mod">
          <ac:chgData name="Massimiliano Bondanini" userId="ffa4cc2a-9928-4aa5-b0a7-17755459fd3c" providerId="ADAL" clId="{56585E88-2D84-44B6-91F8-CA4E3451F955}" dt="2024-06-19T21:16:46.516" v="2" actId="1076"/>
          <ac:spMkLst>
            <pc:docMk/>
            <pc:sldMk cId="1218293546" sldId="265"/>
            <ac:spMk id="3" creationId="{559E9969-F310-798A-167A-09E2BBFD40DE}"/>
          </ac:spMkLst>
        </pc:spChg>
        <pc:picChg chg="mod">
          <ac:chgData name="Massimiliano Bondanini" userId="ffa4cc2a-9928-4aa5-b0a7-17755459fd3c" providerId="ADAL" clId="{56585E88-2D84-44B6-91F8-CA4E3451F955}" dt="2024-06-19T21:16:38.974" v="0" actId="1076"/>
          <ac:picMkLst>
            <pc:docMk/>
            <pc:sldMk cId="1218293546" sldId="265"/>
            <ac:picMk id="1027" creationId="{26E61569-4433-4916-42FF-66273A7B439E}"/>
          </ac:picMkLst>
        </pc:picChg>
      </pc:sldChg>
    </pc:docChg>
  </pc:docChgLst>
  <pc:docChgLst>
    <pc:chgData name="Massimiliano Bondanini" userId="ffa4cc2a-9928-4aa5-b0a7-17755459fd3c" providerId="ADAL" clId="{854C0635-7778-45D9-BEC2-FC7548425318}"/>
    <pc:docChg chg="custSel modSld">
      <pc:chgData name="Massimiliano Bondanini" userId="ffa4cc2a-9928-4aa5-b0a7-17755459fd3c" providerId="ADAL" clId="{854C0635-7778-45D9-BEC2-FC7548425318}" dt="2024-06-21T11:43:25.304" v="223" actId="20577"/>
      <pc:docMkLst>
        <pc:docMk/>
      </pc:docMkLst>
      <pc:sldChg chg="modSp mod">
        <pc:chgData name="Massimiliano Bondanini" userId="ffa4cc2a-9928-4aa5-b0a7-17755459fd3c" providerId="ADAL" clId="{854C0635-7778-45D9-BEC2-FC7548425318}" dt="2024-06-19T16:01:39.403" v="67" actId="20577"/>
        <pc:sldMkLst>
          <pc:docMk/>
          <pc:sldMk cId="2357074802" sldId="256"/>
        </pc:sldMkLst>
        <pc:spChg chg="mod">
          <ac:chgData name="Massimiliano Bondanini" userId="ffa4cc2a-9928-4aa5-b0a7-17755459fd3c" providerId="ADAL" clId="{854C0635-7778-45D9-BEC2-FC7548425318}" dt="2024-06-19T16:01:39.403" v="67" actId="20577"/>
          <ac:spMkLst>
            <pc:docMk/>
            <pc:sldMk cId="2357074802" sldId="256"/>
            <ac:spMk id="3" creationId="{559E9969-F310-798A-167A-09E2BBFD40DE}"/>
          </ac:spMkLst>
        </pc:spChg>
      </pc:sldChg>
      <pc:sldChg chg="modSp mod">
        <pc:chgData name="Massimiliano Bondanini" userId="ffa4cc2a-9928-4aa5-b0a7-17755459fd3c" providerId="ADAL" clId="{854C0635-7778-45D9-BEC2-FC7548425318}" dt="2024-06-19T16:01:55.742" v="70" actId="6549"/>
        <pc:sldMkLst>
          <pc:docMk/>
          <pc:sldMk cId="2713897823" sldId="257"/>
        </pc:sldMkLst>
        <pc:spChg chg="mod">
          <ac:chgData name="Massimiliano Bondanini" userId="ffa4cc2a-9928-4aa5-b0a7-17755459fd3c" providerId="ADAL" clId="{854C0635-7778-45D9-BEC2-FC7548425318}" dt="2024-06-19T16:01:55.742" v="70" actId="6549"/>
          <ac:spMkLst>
            <pc:docMk/>
            <pc:sldMk cId="2713897823" sldId="257"/>
            <ac:spMk id="6" creationId="{436CD75D-2A6C-8B8A-C398-DB536A517A19}"/>
          </ac:spMkLst>
        </pc:spChg>
      </pc:sldChg>
      <pc:sldChg chg="modSp mod">
        <pc:chgData name="Massimiliano Bondanini" userId="ffa4cc2a-9928-4aa5-b0a7-17755459fd3c" providerId="ADAL" clId="{854C0635-7778-45D9-BEC2-FC7548425318}" dt="2024-06-19T11:45:49.929" v="48" actId="6549"/>
        <pc:sldMkLst>
          <pc:docMk/>
          <pc:sldMk cId="4158829484" sldId="258"/>
        </pc:sldMkLst>
        <pc:spChg chg="mod">
          <ac:chgData name="Massimiliano Bondanini" userId="ffa4cc2a-9928-4aa5-b0a7-17755459fd3c" providerId="ADAL" clId="{854C0635-7778-45D9-BEC2-FC7548425318}" dt="2024-06-19T11:45:49.929" v="48" actId="6549"/>
          <ac:spMkLst>
            <pc:docMk/>
            <pc:sldMk cId="4158829484" sldId="258"/>
            <ac:spMk id="6" creationId="{436CD75D-2A6C-8B8A-C398-DB536A517A19}"/>
          </ac:spMkLst>
        </pc:spChg>
      </pc:sldChg>
      <pc:sldChg chg="modSp mod">
        <pc:chgData name="Massimiliano Bondanini" userId="ffa4cc2a-9928-4aa5-b0a7-17755459fd3c" providerId="ADAL" clId="{854C0635-7778-45D9-BEC2-FC7548425318}" dt="2024-06-21T11:43:25.304" v="223" actId="20577"/>
        <pc:sldMkLst>
          <pc:docMk/>
          <pc:sldMk cId="1267399677" sldId="260"/>
        </pc:sldMkLst>
        <pc:spChg chg="mod">
          <ac:chgData name="Massimiliano Bondanini" userId="ffa4cc2a-9928-4aa5-b0a7-17755459fd3c" providerId="ADAL" clId="{854C0635-7778-45D9-BEC2-FC7548425318}" dt="2024-06-21T11:43:25.304" v="223" actId="20577"/>
          <ac:spMkLst>
            <pc:docMk/>
            <pc:sldMk cId="1267399677" sldId="260"/>
            <ac:spMk id="9" creationId="{9C610FF6-E13C-67D0-BEEA-2A06AD04DACB}"/>
          </ac:spMkLst>
        </pc:spChg>
        <pc:graphicFrameChg chg="mod modGraphic">
          <ac:chgData name="Massimiliano Bondanini" userId="ffa4cc2a-9928-4aa5-b0a7-17755459fd3c" providerId="ADAL" clId="{854C0635-7778-45D9-BEC2-FC7548425318}" dt="2024-06-19T16:28:44.805" v="154" actId="20577"/>
          <ac:graphicFrameMkLst>
            <pc:docMk/>
            <pc:sldMk cId="1267399677" sldId="260"/>
            <ac:graphicFrameMk id="8" creationId="{DA33D0EB-484D-316D-04DA-10C999EAD4C4}"/>
          </ac:graphicFrameMkLst>
        </pc:graphicFrameChg>
      </pc:sldChg>
      <pc:sldChg chg="modSp mod">
        <pc:chgData name="Massimiliano Bondanini" userId="ffa4cc2a-9928-4aa5-b0a7-17755459fd3c" providerId="ADAL" clId="{854C0635-7778-45D9-BEC2-FC7548425318}" dt="2024-06-19T16:29:13.950" v="172" actId="1076"/>
        <pc:sldMkLst>
          <pc:docMk/>
          <pc:sldMk cId="3467658841" sldId="261"/>
        </pc:sldMkLst>
        <pc:spChg chg="mod">
          <ac:chgData name="Massimiliano Bondanini" userId="ffa4cc2a-9928-4aa5-b0a7-17755459fd3c" providerId="ADAL" clId="{854C0635-7778-45D9-BEC2-FC7548425318}" dt="2024-06-19T16:28:56.526" v="155" actId="14100"/>
          <ac:spMkLst>
            <pc:docMk/>
            <pc:sldMk cId="3467658841" sldId="261"/>
            <ac:spMk id="9" creationId="{2DE484DA-1AB6-89D8-DCC5-9F2160AA5CFC}"/>
          </ac:spMkLst>
        </pc:spChg>
        <pc:spChg chg="mod">
          <ac:chgData name="Massimiliano Bondanini" userId="ffa4cc2a-9928-4aa5-b0a7-17755459fd3c" providerId="ADAL" clId="{854C0635-7778-45D9-BEC2-FC7548425318}" dt="2024-06-19T16:29:13.950" v="172" actId="1076"/>
          <ac:spMkLst>
            <pc:docMk/>
            <pc:sldMk cId="3467658841" sldId="261"/>
            <ac:spMk id="11" creationId="{7A557A15-B582-B907-BF76-E8F14555F08A}"/>
          </ac:spMkLst>
        </pc:spChg>
        <pc:spChg chg="mod">
          <ac:chgData name="Massimiliano Bondanini" userId="ffa4cc2a-9928-4aa5-b0a7-17755459fd3c" providerId="ADAL" clId="{854C0635-7778-45D9-BEC2-FC7548425318}" dt="2024-06-19T16:29:05.887" v="170" actId="20577"/>
          <ac:spMkLst>
            <pc:docMk/>
            <pc:sldMk cId="3467658841" sldId="261"/>
            <ac:spMk id="12" creationId="{FE233ED9-E234-EA77-CE64-167DF98E9E65}"/>
          </ac:spMkLst>
        </pc:spChg>
      </pc:sldChg>
      <pc:sldChg chg="modSp mod">
        <pc:chgData name="Massimiliano Bondanini" userId="ffa4cc2a-9928-4aa5-b0a7-17755459fd3c" providerId="ADAL" clId="{854C0635-7778-45D9-BEC2-FC7548425318}" dt="2024-06-19T16:37:58.639" v="177" actId="1076"/>
        <pc:sldMkLst>
          <pc:docMk/>
          <pc:sldMk cId="3949106627" sldId="262"/>
        </pc:sldMkLst>
        <pc:spChg chg="mod">
          <ac:chgData name="Massimiliano Bondanini" userId="ffa4cc2a-9928-4aa5-b0a7-17755459fd3c" providerId="ADAL" clId="{854C0635-7778-45D9-BEC2-FC7548425318}" dt="2024-06-19T16:03:27.101" v="77" actId="14100"/>
          <ac:spMkLst>
            <pc:docMk/>
            <pc:sldMk cId="3949106627" sldId="262"/>
            <ac:spMk id="8" creationId="{FCDA0A18-F33A-7506-0F8D-599A2D8C7D98}"/>
          </ac:spMkLst>
        </pc:spChg>
        <pc:spChg chg="mod">
          <ac:chgData name="Massimiliano Bondanini" userId="ffa4cc2a-9928-4aa5-b0a7-17755459fd3c" providerId="ADAL" clId="{854C0635-7778-45D9-BEC2-FC7548425318}" dt="2024-06-19T16:03:06.118" v="75" actId="1076"/>
          <ac:spMkLst>
            <pc:docMk/>
            <pc:sldMk cId="3949106627" sldId="262"/>
            <ac:spMk id="10" creationId="{DFF02DDC-9626-ECBB-B328-BAAC0368DE5F}"/>
          </ac:spMkLst>
        </pc:spChg>
        <pc:spChg chg="mod">
          <ac:chgData name="Massimiliano Bondanini" userId="ffa4cc2a-9928-4aa5-b0a7-17755459fd3c" providerId="ADAL" clId="{854C0635-7778-45D9-BEC2-FC7548425318}" dt="2024-06-19T16:03:02.873" v="74" actId="1076"/>
          <ac:spMkLst>
            <pc:docMk/>
            <pc:sldMk cId="3949106627" sldId="262"/>
            <ac:spMk id="11" creationId="{19CCB3A2-A747-BDD8-0B53-23A363D03C76}"/>
          </ac:spMkLst>
        </pc:spChg>
        <pc:spChg chg="mod">
          <ac:chgData name="Massimiliano Bondanini" userId="ffa4cc2a-9928-4aa5-b0a7-17755459fd3c" providerId="ADAL" clId="{854C0635-7778-45D9-BEC2-FC7548425318}" dt="2024-06-19T16:37:53.022" v="176" actId="14100"/>
          <ac:spMkLst>
            <pc:docMk/>
            <pc:sldMk cId="3949106627" sldId="262"/>
            <ac:spMk id="12" creationId="{D431F9A2-13C4-2C60-5B59-2524864CD3D7}"/>
          </ac:spMkLst>
        </pc:spChg>
        <pc:spChg chg="mod">
          <ac:chgData name="Massimiliano Bondanini" userId="ffa4cc2a-9928-4aa5-b0a7-17755459fd3c" providerId="ADAL" clId="{854C0635-7778-45D9-BEC2-FC7548425318}" dt="2024-06-19T16:37:58.639" v="177" actId="1076"/>
          <ac:spMkLst>
            <pc:docMk/>
            <pc:sldMk cId="3949106627" sldId="262"/>
            <ac:spMk id="13" creationId="{51DE535F-2564-E561-CFF9-CB2DC5A247F1}"/>
          </ac:spMkLst>
        </pc:spChg>
        <pc:spChg chg="mod">
          <ac:chgData name="Massimiliano Bondanini" userId="ffa4cc2a-9928-4aa5-b0a7-17755459fd3c" providerId="ADAL" clId="{854C0635-7778-45D9-BEC2-FC7548425318}" dt="2024-06-19T16:03:15.674" v="76" actId="14100"/>
          <ac:spMkLst>
            <pc:docMk/>
            <pc:sldMk cId="3949106627" sldId="262"/>
            <ac:spMk id="16" creationId="{0F58F61C-8C5B-A80D-8A1E-E7DA46F4EAC7}"/>
          </ac:spMkLst>
        </pc:spChg>
      </pc:sldChg>
      <pc:sldChg chg="modSp mod">
        <pc:chgData name="Massimiliano Bondanini" userId="ffa4cc2a-9928-4aa5-b0a7-17755459fd3c" providerId="ADAL" clId="{854C0635-7778-45D9-BEC2-FC7548425318}" dt="2024-06-19T16:40:09.609" v="216" actId="14100"/>
        <pc:sldMkLst>
          <pc:docMk/>
          <pc:sldMk cId="272926276" sldId="263"/>
        </pc:sldMkLst>
        <pc:spChg chg="mod">
          <ac:chgData name="Massimiliano Bondanini" userId="ffa4cc2a-9928-4aa5-b0a7-17755459fd3c" providerId="ADAL" clId="{854C0635-7778-45D9-BEC2-FC7548425318}" dt="2024-06-19T16:39:12.440" v="184" actId="20577"/>
          <ac:spMkLst>
            <pc:docMk/>
            <pc:sldMk cId="272926276" sldId="263"/>
            <ac:spMk id="2" creationId="{F7D2ECD4-AC4D-4012-F8B5-CC47A3B867E8}"/>
          </ac:spMkLst>
        </pc:spChg>
        <pc:spChg chg="mod">
          <ac:chgData name="Massimiliano Bondanini" userId="ffa4cc2a-9928-4aa5-b0a7-17755459fd3c" providerId="ADAL" clId="{854C0635-7778-45D9-BEC2-FC7548425318}" dt="2024-06-19T16:39:17.196" v="192" actId="20577"/>
          <ac:spMkLst>
            <pc:docMk/>
            <pc:sldMk cId="272926276" sldId="263"/>
            <ac:spMk id="4" creationId="{9C09D3CD-E147-0A4B-5F16-58AB1C653F6F}"/>
          </ac:spMkLst>
        </pc:spChg>
        <pc:spChg chg="mod">
          <ac:chgData name="Massimiliano Bondanini" userId="ffa4cc2a-9928-4aa5-b0a7-17755459fd3c" providerId="ADAL" clId="{854C0635-7778-45D9-BEC2-FC7548425318}" dt="2024-06-19T16:40:09.609" v="216" actId="14100"/>
          <ac:spMkLst>
            <pc:docMk/>
            <pc:sldMk cId="272926276" sldId="263"/>
            <ac:spMk id="6" creationId="{436CD75D-2A6C-8B8A-C398-DB536A517A19}"/>
          </ac:spMkLst>
        </pc:spChg>
        <pc:spChg chg="mod">
          <ac:chgData name="Massimiliano Bondanini" userId="ffa4cc2a-9928-4aa5-b0a7-17755459fd3c" providerId="ADAL" clId="{854C0635-7778-45D9-BEC2-FC7548425318}" dt="2024-06-19T16:39:45.768" v="215" actId="20577"/>
          <ac:spMkLst>
            <pc:docMk/>
            <pc:sldMk cId="272926276" sldId="263"/>
            <ac:spMk id="18" creationId="{4CBEC7DA-1504-0A82-3685-E68627C56C69}"/>
          </ac:spMkLst>
        </pc:spChg>
        <pc:spChg chg="mod">
          <ac:chgData name="Massimiliano Bondanini" userId="ffa4cc2a-9928-4aa5-b0a7-17755459fd3c" providerId="ADAL" clId="{854C0635-7778-45D9-BEC2-FC7548425318}" dt="2024-06-19T16:39:39.799" v="210" actId="20577"/>
          <ac:spMkLst>
            <pc:docMk/>
            <pc:sldMk cId="272926276" sldId="263"/>
            <ac:spMk id="19" creationId="{B6C56ADC-CF08-6F84-96FF-518427CCFDF4}"/>
          </ac:spMkLst>
        </pc:spChg>
        <pc:spChg chg="mod">
          <ac:chgData name="Massimiliano Bondanini" userId="ffa4cc2a-9928-4aa5-b0a7-17755459fd3c" providerId="ADAL" clId="{854C0635-7778-45D9-BEC2-FC7548425318}" dt="2024-06-19T16:39:20.590" v="196" actId="20577"/>
          <ac:spMkLst>
            <pc:docMk/>
            <pc:sldMk cId="272926276" sldId="263"/>
            <ac:spMk id="21" creationId="{A94AAE1D-5404-C20F-EF6A-91F1D4EC8272}"/>
          </ac:spMkLst>
        </pc:spChg>
        <pc:spChg chg="mod">
          <ac:chgData name="Massimiliano Bondanini" userId="ffa4cc2a-9928-4aa5-b0a7-17755459fd3c" providerId="ADAL" clId="{854C0635-7778-45D9-BEC2-FC7548425318}" dt="2024-06-19T16:39:25.416" v="201" actId="20577"/>
          <ac:spMkLst>
            <pc:docMk/>
            <pc:sldMk cId="272926276" sldId="263"/>
            <ac:spMk id="22" creationId="{1BB11DF6-E1BB-8F92-C412-A986F70B4631}"/>
          </ac:spMkLst>
        </pc:spChg>
      </pc:sldChg>
      <pc:sldChg chg="delSp modSp mod">
        <pc:chgData name="Massimiliano Bondanini" userId="ffa4cc2a-9928-4aa5-b0a7-17755459fd3c" providerId="ADAL" clId="{854C0635-7778-45D9-BEC2-FC7548425318}" dt="2024-06-21T11:43:04.748" v="217" actId="6549"/>
        <pc:sldMkLst>
          <pc:docMk/>
          <pc:sldMk cId="2294359081" sldId="264"/>
        </pc:sldMkLst>
        <pc:spChg chg="del">
          <ac:chgData name="Massimiliano Bondanini" userId="ffa4cc2a-9928-4aa5-b0a7-17755459fd3c" providerId="ADAL" clId="{854C0635-7778-45D9-BEC2-FC7548425318}" dt="2024-06-19T11:42:08.511" v="1" actId="478"/>
          <ac:spMkLst>
            <pc:docMk/>
            <pc:sldMk cId="2294359081" sldId="264"/>
            <ac:spMk id="2" creationId="{0A435B6D-147E-7CA4-73BC-BB2AD3C3A503}"/>
          </ac:spMkLst>
        </pc:spChg>
        <pc:spChg chg="del">
          <ac:chgData name="Massimiliano Bondanini" userId="ffa4cc2a-9928-4aa5-b0a7-17755459fd3c" providerId="ADAL" clId="{854C0635-7778-45D9-BEC2-FC7548425318}" dt="2024-06-19T11:42:08.511" v="1" actId="478"/>
          <ac:spMkLst>
            <pc:docMk/>
            <pc:sldMk cId="2294359081" sldId="264"/>
            <ac:spMk id="4" creationId="{AF4C8164-0124-CF21-8153-E42E162C12B2}"/>
          </ac:spMkLst>
        </pc:spChg>
        <pc:spChg chg="del">
          <ac:chgData name="Massimiliano Bondanini" userId="ffa4cc2a-9928-4aa5-b0a7-17755459fd3c" providerId="ADAL" clId="{854C0635-7778-45D9-BEC2-FC7548425318}" dt="2024-06-19T11:42:08.511" v="1" actId="478"/>
          <ac:spMkLst>
            <pc:docMk/>
            <pc:sldMk cId="2294359081" sldId="264"/>
            <ac:spMk id="5" creationId="{D01232A5-5023-07D7-797A-9BCACB3FA0C9}"/>
          </ac:spMkLst>
        </pc:spChg>
        <pc:spChg chg="mod">
          <ac:chgData name="Massimiliano Bondanini" userId="ffa4cc2a-9928-4aa5-b0a7-17755459fd3c" providerId="ADAL" clId="{854C0635-7778-45D9-BEC2-FC7548425318}" dt="2024-06-21T11:43:04.748" v="217" actId="6549"/>
          <ac:spMkLst>
            <pc:docMk/>
            <pc:sldMk cId="2294359081" sldId="264"/>
            <ac:spMk id="6" creationId="{436CD75D-2A6C-8B8A-C398-DB536A517A19}"/>
          </ac:spMkLst>
        </pc:spChg>
        <pc:spChg chg="del">
          <ac:chgData name="Massimiliano Bondanini" userId="ffa4cc2a-9928-4aa5-b0a7-17755459fd3c" providerId="ADAL" clId="{854C0635-7778-45D9-BEC2-FC7548425318}" dt="2024-06-19T11:42:08.511" v="1" actId="478"/>
          <ac:spMkLst>
            <pc:docMk/>
            <pc:sldMk cId="2294359081" sldId="264"/>
            <ac:spMk id="7" creationId="{8B083D23-671F-7B3C-33AF-8F0D4CA3B3CC}"/>
          </ac:spMkLst>
        </pc:spChg>
      </pc:sldChg>
      <pc:sldChg chg="modSp mod">
        <pc:chgData name="Massimiliano Bondanini" userId="ffa4cc2a-9928-4aa5-b0a7-17755459fd3c" providerId="ADAL" clId="{854C0635-7778-45D9-BEC2-FC7548425318}" dt="2024-06-19T16:27:40.974" v="123" actId="20577"/>
        <pc:sldMkLst>
          <pc:docMk/>
          <pc:sldMk cId="1218293546" sldId="265"/>
        </pc:sldMkLst>
        <pc:spChg chg="mod">
          <ac:chgData name="Massimiliano Bondanini" userId="ffa4cc2a-9928-4aa5-b0a7-17755459fd3c" providerId="ADAL" clId="{854C0635-7778-45D9-BEC2-FC7548425318}" dt="2024-06-19T16:27:40.974" v="123" actId="20577"/>
          <ac:spMkLst>
            <pc:docMk/>
            <pc:sldMk cId="1218293546" sldId="265"/>
            <ac:spMk id="3" creationId="{559E9969-F310-798A-167A-09E2BBFD40DE}"/>
          </ac:spMkLst>
        </pc:spChg>
        <pc:picChg chg="mod">
          <ac:chgData name="Massimiliano Bondanini" userId="ffa4cc2a-9928-4aa5-b0a7-17755459fd3c" providerId="ADAL" clId="{854C0635-7778-45D9-BEC2-FC7548425318}" dt="2024-06-19T16:27:39.212" v="122" actId="14100"/>
          <ac:picMkLst>
            <pc:docMk/>
            <pc:sldMk cId="1218293546" sldId="265"/>
            <ac:picMk id="1027" creationId="{26E61569-4433-4916-42FF-66273A7B439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6D3AF-C7A5-428A-B9BF-C538D7776FB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E2808-0D07-4D42-B329-E631B06C6B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295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E2808-0D07-4D42-B329-E631B06C6B8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7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8519F2-A3CA-C44A-7F42-261515AD7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B699066-2516-8DA0-0C70-EE7A4FB9AE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D8E30D-7AAA-2400-0AE3-2DA1A6820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A98FC1-8DA3-E718-FA61-9F7208950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4F9BAE-5D61-CD34-5025-E8DBCF44B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359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3195F2-2DF0-FB49-C92E-DADD73A88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B8631D-29EB-3C08-5A92-AD26E105C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031D99-2A7D-56AF-995A-F4780E5C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C44A73-601D-71DE-E79B-38D3C0BB8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FEF597-AE0C-E73B-8EC3-E3042AB0A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924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1DDD8AF-7F29-9E6E-D593-E0B119F1D7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C1CA95-6DCC-CDAF-AEB5-87303DEA1D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D19BB9-A143-9267-5891-83238303E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11EDF1-2A40-B6FB-4EAF-67466556F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761949-8D6F-FAFC-C466-566818E1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793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C45009-9388-5CDA-0C6E-4F68DE6DA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CBD776-8658-7702-A168-85D78D739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88F2F4-E246-33B4-2BC5-6F77E30EC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E9BF83-09FB-CBC7-77EB-67724E8C8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44015F-879B-C38A-771A-C2ADD1228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3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56A6C-2AA9-6889-1220-03A3EB290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126FA92-EB29-1627-BF80-28EB0E47A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1F88B3-B6E8-83F9-84D5-48E759044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B7BD5F-5A49-F452-8C69-49DFF4F3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73BCF3-335B-D7A5-DCFC-62A3D6E2F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236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7D84B8-603B-C520-73C2-815052D06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9CFB96-0B39-A4D6-75FC-385B18A5B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32BEA9D-2ACF-D385-5C75-7952B35158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96C162-23B3-C174-0466-90D27D14B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8388F4B-FFB8-EF38-1C2D-EAD0D5849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F54735B-117E-A9F1-6B56-F1E0FCEAF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2440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CADF83-EB7E-1ABE-D6D9-E238B7C13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D6971D3-E384-5CD8-BEBC-8D2637E8A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00670C6-A11B-FB8A-33B5-BAAB997E4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EDB56DA-6809-2EED-C423-FEA5D541ED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4DE3E18-43E2-6E33-C4A8-6B29F8C6F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6856E12-6042-1F90-EF6E-49E97A2AB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EAE775-B79D-F72F-3ED9-EB73C0AF9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A406B50-D0BE-A3C1-2A48-08AEFF1BE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136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7A78D8-B12A-4D1A-B022-3793712E5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AD2C9C7-D4E9-11E1-001E-C69A33554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AAE6A66-431C-3D7D-E3A0-72F11F59E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4F9BF36-8AD7-D3A9-F7CD-0C4D54B8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93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C34ECFF-86AB-9C89-37E5-F8A8AC4E6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3508569-36EF-0D0F-A489-85703A83F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8CE4BFB-7480-D09C-9082-CD7F01956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7176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5B1906-680E-C8A2-9796-2456E471E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1BCF36-EB54-D469-B5F6-91568BF07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F5E84D4-B2FF-BC41-E5F0-7AD533275D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DB175A7-C523-3501-4F66-6432E7E83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2B76A6C-07DE-2B62-B8B1-169A615C6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D488F68-7608-F74F-C0F5-0249AF2E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808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1EB7A8-9456-6EF3-0BCD-90A3CA927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EF9263A-EDF1-7C80-4E87-076BBEC0DE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40AA9D7-3016-E108-9F49-5D1375ABE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8B33466-4E6F-25CE-B8B7-899811B28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1DD7C58-BFC7-D0AE-EA2F-33E99E6BC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5CE7B1-837D-28E2-1F01-5626A85CD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109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36FECD7-4587-FA84-239F-8797F5FD7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8CAEFD4-8FE1-2E58-5E1A-4E8F90248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A725B6-25B0-3BFC-5C1C-6A0DCD37D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F8E814-E371-4354-82A8-47C663434D55}" type="datetimeFigureOut">
              <a:rPr lang="it-IT" smtClean="0"/>
              <a:t>21/06/2024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31A99F-9207-A88F-0179-84718F150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7639D5-220B-3A15-AF32-E0193DE99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7F5CB3-1A5F-49D9-AA55-95296E39DA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50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4" y="4483985"/>
            <a:ext cx="10134591" cy="1975559"/>
          </a:xfrm>
        </p:spPr>
        <p:txBody>
          <a:bodyPr/>
          <a:lstStyle/>
          <a:p>
            <a:endParaRPr lang="it-IT" dirty="0"/>
          </a:p>
          <a:p>
            <a:r>
              <a:rPr lang="it-IT" dirty="0"/>
              <a:t> </a:t>
            </a:r>
            <a:r>
              <a:rPr lang="it-IT" sz="4800" b="1" dirty="0">
                <a:solidFill>
                  <a:srgbClr val="002060"/>
                </a:solidFill>
              </a:rPr>
              <a:t>riunione del 19 giugno 2024</a:t>
            </a:r>
          </a:p>
          <a:p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963" y="185386"/>
            <a:ext cx="4335751" cy="4018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293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9"/>
            <a:ext cx="9144000" cy="1484818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409130" y="6301986"/>
            <a:ext cx="11235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con differenziazioni cronologiche, di categorie di dipendenti (anzianità, qualifica), di sede geografica, ecc.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16BA382-FB28-CEF7-1BCA-041A2A222797}"/>
              </a:ext>
            </a:extLst>
          </p:cNvPr>
          <p:cNvSpPr txBox="1"/>
          <p:nvPr/>
        </p:nvSpPr>
        <p:spPr>
          <a:xfrm>
            <a:off x="217393" y="3282170"/>
            <a:ext cx="53059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Un unico piano Welfare ordinario a più </a:t>
            </a:r>
            <a:r>
              <a:rPr lang="it-IT" sz="2000" b="1" dirty="0" err="1">
                <a:solidFill>
                  <a:srgbClr val="002060"/>
                </a:solidFill>
              </a:rPr>
              <a:t>layer</a:t>
            </a:r>
            <a:r>
              <a:rPr lang="it-IT" sz="20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87AC431-90A6-D25F-D343-DC8E6C257C9B}"/>
              </a:ext>
            </a:extLst>
          </p:cNvPr>
          <p:cNvSpPr txBox="1"/>
          <p:nvPr/>
        </p:nvSpPr>
        <p:spPr>
          <a:xfrm>
            <a:off x="6108874" y="3247366"/>
            <a:ext cx="559506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Più piani Welfare ordinari ‘orizzontali’ o ‘verticali’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4CBEC7DA-1504-0A82-3685-E68627C56C69}"/>
              </a:ext>
            </a:extLst>
          </p:cNvPr>
          <p:cNvSpPr/>
          <p:nvPr/>
        </p:nvSpPr>
        <p:spPr>
          <a:xfrm>
            <a:off x="8817794" y="3994159"/>
            <a:ext cx="1609428" cy="190975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PW a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B6C56ADC-CF08-6F84-96FF-518427CCFDF4}"/>
              </a:ext>
            </a:extLst>
          </p:cNvPr>
          <p:cNvSpPr/>
          <p:nvPr/>
        </p:nvSpPr>
        <p:spPr>
          <a:xfrm>
            <a:off x="10480787" y="3968031"/>
            <a:ext cx="1649916" cy="1909759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PW b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18FEEAB-063F-3D44-62F6-49B224ED7D20}"/>
              </a:ext>
            </a:extLst>
          </p:cNvPr>
          <p:cNvSpPr txBox="1"/>
          <p:nvPr/>
        </p:nvSpPr>
        <p:spPr>
          <a:xfrm>
            <a:off x="536448" y="2392680"/>
            <a:ext cx="116860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Piano Welfare ordinario 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A94AAE1D-5404-C20F-EF6A-91F1D4EC8272}"/>
              </a:ext>
            </a:extLst>
          </p:cNvPr>
          <p:cNvSpPr/>
          <p:nvPr/>
        </p:nvSpPr>
        <p:spPr>
          <a:xfrm>
            <a:off x="5523345" y="4020304"/>
            <a:ext cx="3016868" cy="9144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PW 1</a:t>
            </a:r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id="{1BB11DF6-E1BB-8F92-C412-A986F70B4631}"/>
              </a:ext>
            </a:extLst>
          </p:cNvPr>
          <p:cNvSpPr/>
          <p:nvPr/>
        </p:nvSpPr>
        <p:spPr>
          <a:xfrm>
            <a:off x="5523345" y="5019923"/>
            <a:ext cx="3049096" cy="914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PW2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CC56E6B-0F86-E663-57BC-4CA7F8F9FD07}"/>
              </a:ext>
            </a:extLst>
          </p:cNvPr>
          <p:cNvSpPr/>
          <p:nvPr/>
        </p:nvSpPr>
        <p:spPr>
          <a:xfrm>
            <a:off x="988255" y="4034286"/>
            <a:ext cx="3259280" cy="906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/>
              <a:t>Layer 1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C7ED3DA-AACB-FF37-9B82-ACB300FACABF}"/>
              </a:ext>
            </a:extLst>
          </p:cNvPr>
          <p:cNvSpPr/>
          <p:nvPr/>
        </p:nvSpPr>
        <p:spPr>
          <a:xfrm>
            <a:off x="988255" y="4945594"/>
            <a:ext cx="3259280" cy="9066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/>
              <a:t>Layer 2</a:t>
            </a:r>
          </a:p>
        </p:txBody>
      </p:sp>
    </p:spTree>
    <p:extLst>
      <p:ext uri="{BB962C8B-B14F-4D97-AF65-F5344CB8AC3E}">
        <p14:creationId xmlns:p14="http://schemas.microsoft.com/office/powerpoint/2010/main" val="272926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669402"/>
            <a:ext cx="9144000" cy="3214255"/>
          </a:xfrm>
        </p:spPr>
        <p:txBody>
          <a:bodyPr/>
          <a:lstStyle/>
          <a:p>
            <a:r>
              <a:rPr lang="it-IT" dirty="0"/>
              <a:t> </a:t>
            </a:r>
            <a:r>
              <a:rPr lang="it-IT" sz="4800" b="1" dirty="0">
                <a:solidFill>
                  <a:srgbClr val="002060"/>
                </a:solidFill>
              </a:rPr>
              <a:t>Il «Borsino della magnanimità dell’Agenzia»</a:t>
            </a:r>
          </a:p>
          <a:p>
            <a:endParaRPr lang="it-IT" sz="4800" b="1" dirty="0">
              <a:solidFill>
                <a:srgbClr val="002060"/>
              </a:solidFill>
            </a:endParaRPr>
          </a:p>
          <a:p>
            <a:r>
              <a:rPr lang="it-IT" sz="4800" b="1" dirty="0">
                <a:solidFill>
                  <a:srgbClr val="002060"/>
                </a:solidFill>
              </a:rPr>
              <a:t>è in calo?</a:t>
            </a:r>
          </a:p>
          <a:p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650" y="138545"/>
            <a:ext cx="2021174" cy="187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074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8"/>
            <a:ext cx="9144000" cy="3487929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384048" y="2395728"/>
            <a:ext cx="11686031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Momenti «Bull»</a:t>
            </a: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002060"/>
                </a:solidFill>
              </a:rPr>
              <a:t>Risposta 10/2019: libertà nella definizione di categorie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002060"/>
                </a:solidFill>
              </a:rPr>
              <a:t>Risposta 329/2022:  tra i servizi di educazione 6 mesi di ricarica elettrica gratuita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002060"/>
                </a:solidFill>
              </a:rPr>
              <a:t>Risposta 74/2024: servizi di mobilità sostenibile (bike sharing, scooter sharing, monopattino, ricariche elettriche) rispondono alle finalità di utilità sociale (comma 2 f)</a:t>
            </a:r>
          </a:p>
        </p:txBody>
      </p:sp>
    </p:spTree>
    <p:extLst>
      <p:ext uri="{BB962C8B-B14F-4D97-AF65-F5344CB8AC3E}">
        <p14:creationId xmlns:p14="http://schemas.microsoft.com/office/powerpoint/2010/main" val="2713897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8"/>
            <a:ext cx="9144000" cy="3487929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384048" y="2240280"/>
            <a:ext cx="1168603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Momenti «Bear»</a:t>
            </a: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002060"/>
                </a:solidFill>
              </a:rPr>
              <a:t>Interpello 57/2024</a:t>
            </a:r>
            <a:r>
              <a:rPr lang="it-IT" sz="2400" b="1">
                <a:solidFill>
                  <a:srgbClr val="002060"/>
                </a:solidFill>
              </a:rPr>
              <a:t>:  «la </a:t>
            </a:r>
            <a:r>
              <a:rPr lang="it-IT" sz="2400" b="1" dirty="0">
                <a:solidFill>
                  <a:srgbClr val="002060"/>
                </a:solidFill>
              </a:rPr>
              <a:t>maternità non c’entra con </a:t>
            </a:r>
            <a:r>
              <a:rPr lang="it-IT" sz="2400" b="1">
                <a:solidFill>
                  <a:srgbClr val="002060"/>
                </a:solidFill>
              </a:rPr>
              <a:t>il welfare» </a:t>
            </a:r>
            <a:endParaRPr lang="it-IT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002060"/>
                </a:solidFill>
              </a:rPr>
              <a:t>Interpello 59/2024: parametro ferie incrementale ma come ‘cancelletto’ ai fini </a:t>
            </a:r>
            <a:r>
              <a:rPr lang="it-IT" sz="2400" b="1" dirty="0" err="1">
                <a:solidFill>
                  <a:srgbClr val="002060"/>
                </a:solidFill>
              </a:rPr>
              <a:t>dell’</a:t>
            </a:r>
            <a:r>
              <a:rPr lang="it-IT" sz="2400" b="1" i="1" dirty="0" err="1">
                <a:solidFill>
                  <a:srgbClr val="002060"/>
                </a:solidFill>
              </a:rPr>
              <a:t>an</a:t>
            </a:r>
            <a:r>
              <a:rPr lang="it-IT" sz="2400" b="1" dirty="0">
                <a:solidFill>
                  <a:srgbClr val="002060"/>
                </a:solidFill>
              </a:rPr>
              <a:t> del Premio → non piace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002060"/>
                </a:solidFill>
              </a:rPr>
              <a:t>Interpello 89/2024: prodotti aziendali offerti ai dipendenti per la promozione dell’azienda. Se offerti alla generalità, non collegati alla prestazione lavorativa svolta e comunque anche non utilizzabili dai dipendenti → FB in comma 3</a:t>
            </a:r>
          </a:p>
        </p:txBody>
      </p:sp>
    </p:spTree>
    <p:extLst>
      <p:ext uri="{BB962C8B-B14F-4D97-AF65-F5344CB8AC3E}">
        <p14:creationId xmlns:p14="http://schemas.microsoft.com/office/powerpoint/2010/main" val="4158829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8"/>
            <a:ext cx="9144000" cy="3487929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365575" y="2441361"/>
            <a:ext cx="1168603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algn="ctr"/>
            <a:r>
              <a:rPr lang="it-IT" sz="4800" b="1" dirty="0">
                <a:solidFill>
                  <a:srgbClr val="002060"/>
                </a:solidFill>
              </a:rPr>
              <a:t>2020-2024:</a:t>
            </a:r>
          </a:p>
          <a:p>
            <a:pPr algn="ctr"/>
            <a:r>
              <a:rPr lang="it-IT" sz="4800" b="1" dirty="0">
                <a:solidFill>
                  <a:srgbClr val="002060"/>
                </a:solidFill>
              </a:rPr>
              <a:t>Il limite dei Fringe Benefit del comma 3 balla la tarantella</a:t>
            </a:r>
          </a:p>
          <a:p>
            <a:pPr algn="ctr"/>
            <a:r>
              <a:rPr lang="it-IT" sz="4800" b="1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4359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8"/>
            <a:ext cx="9144000" cy="3487929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384048" y="2240280"/>
            <a:ext cx="1168603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algn="ctr"/>
            <a:r>
              <a:rPr lang="it-IT" sz="3200" b="1" dirty="0">
                <a:solidFill>
                  <a:srgbClr val="002060"/>
                </a:solidFill>
              </a:rPr>
              <a:t>Nuovo limite dei FB del comma 3</a:t>
            </a:r>
          </a:p>
          <a:p>
            <a:pPr algn="ctr"/>
            <a:r>
              <a:rPr lang="it-IT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0A435B6D-147E-7CA4-73BC-BB2AD3C3A503}"/>
              </a:ext>
            </a:extLst>
          </p:cNvPr>
          <p:cNvSpPr/>
          <p:nvPr/>
        </p:nvSpPr>
        <p:spPr>
          <a:xfrm>
            <a:off x="1481328" y="375463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F4C8164-0124-CF21-8153-E42E162C12B2}"/>
              </a:ext>
            </a:extLst>
          </p:cNvPr>
          <p:cNvSpPr txBox="1"/>
          <p:nvPr/>
        </p:nvSpPr>
        <p:spPr>
          <a:xfrm>
            <a:off x="190515" y="3665190"/>
            <a:ext cx="113294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                             </a:t>
            </a:r>
            <a:r>
              <a:rPr lang="it-IT" sz="2800" b="1" dirty="0">
                <a:solidFill>
                  <a:srgbClr val="002060"/>
                </a:solidFill>
              </a:rPr>
              <a:t>quantificazione parte non imponibile auto aziendale 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01232A5-5023-07D7-797A-9BCACB3FA0C9}"/>
              </a:ext>
            </a:extLst>
          </p:cNvPr>
          <p:cNvSpPr txBox="1"/>
          <p:nvPr/>
        </p:nvSpPr>
        <p:spPr>
          <a:xfrm>
            <a:off x="431292" y="4865551"/>
            <a:ext cx="113294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                           </a:t>
            </a:r>
            <a:r>
              <a:rPr lang="it-IT" sz="2800" b="1" dirty="0">
                <a:solidFill>
                  <a:srgbClr val="002060"/>
                </a:solidFill>
              </a:rPr>
              <a:t>quantificazione parte non imponibile alloggio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8B083D23-671F-7B3C-33AF-8F0D4CA3B3CC}"/>
              </a:ext>
            </a:extLst>
          </p:cNvPr>
          <p:cNvSpPr/>
          <p:nvPr/>
        </p:nvSpPr>
        <p:spPr>
          <a:xfrm>
            <a:off x="1481328" y="49656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5885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8"/>
            <a:ext cx="9144000" cy="3487929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252984" y="2177963"/>
            <a:ext cx="1168603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Nuovo limite dei FB del comma 3</a:t>
            </a:r>
          </a:p>
          <a:p>
            <a:pPr algn="ctr"/>
            <a:r>
              <a:rPr lang="it-IT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F4C8164-0124-CF21-8153-E42E162C12B2}"/>
              </a:ext>
            </a:extLst>
          </p:cNvPr>
          <p:cNvSpPr txBox="1"/>
          <p:nvPr/>
        </p:nvSpPr>
        <p:spPr>
          <a:xfrm>
            <a:off x="190515" y="4038249"/>
            <a:ext cx="113294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                            </a:t>
            </a:r>
            <a:endParaRPr lang="it-IT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DA33D0EB-484D-316D-04DA-10C999EAD4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42053"/>
              </p:ext>
            </p:extLst>
          </p:nvPr>
        </p:nvGraphicFramePr>
        <p:xfrm>
          <a:off x="672070" y="3384413"/>
          <a:ext cx="10515600" cy="2454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13178">
                  <a:extLst>
                    <a:ext uri="{9D8B030D-6E8A-4147-A177-3AD203B41FA5}">
                      <a16:colId xmlns:a16="http://schemas.microsoft.com/office/drawing/2014/main" val="58510306"/>
                    </a:ext>
                  </a:extLst>
                </a:gridCol>
                <a:gridCol w="1202422">
                  <a:extLst>
                    <a:ext uri="{9D8B030D-6E8A-4147-A177-3AD203B41FA5}">
                      <a16:colId xmlns:a16="http://schemas.microsoft.com/office/drawing/2014/main" val="2162362110"/>
                    </a:ext>
                  </a:extLst>
                </a:gridCol>
              </a:tblGrid>
              <a:tr h="484281">
                <a:tc>
                  <a:txBody>
                    <a:bodyPr/>
                    <a:lstStyle/>
                    <a:p>
                      <a:pPr algn="l" fontAlgn="base">
                        <a:lnSpc>
                          <a:spcPts val="1575"/>
                        </a:lnSpc>
                      </a:pPr>
                      <a:r>
                        <a:rPr lang="it-IT" sz="1800" dirty="0">
                          <a:effectLst/>
                        </a:rPr>
                        <a:t>Rendita catastale annua alloggio + pertinenze (A)</a:t>
                      </a:r>
                      <a:endParaRPr lang="it-IT" sz="1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0903" marR="40903" marT="0" marB="0" anchor="ctr"/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575"/>
                        </a:lnSpc>
                      </a:pPr>
                      <a:r>
                        <a:rPr lang="it-IT" sz="1200" b="1" dirty="0">
                          <a:solidFill>
                            <a:srgbClr val="00206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1.000</a:t>
                      </a:r>
                    </a:p>
                  </a:txBody>
                  <a:tcPr marL="40903" marR="40903" marT="0" marB="0" anchor="ctr"/>
                </a:tc>
                <a:extLst>
                  <a:ext uri="{0D108BD9-81ED-4DB2-BD59-A6C34878D82A}">
                    <a16:rowId xmlns:a16="http://schemas.microsoft.com/office/drawing/2014/main" val="2917025909"/>
                  </a:ext>
                </a:extLst>
              </a:tr>
              <a:tr h="484281">
                <a:tc>
                  <a:txBody>
                    <a:bodyPr/>
                    <a:lstStyle/>
                    <a:p>
                      <a:pPr algn="l" fontAlgn="base">
                        <a:lnSpc>
                          <a:spcPts val="1575"/>
                        </a:lnSpc>
                      </a:pPr>
                      <a:r>
                        <a:rPr lang="it-IT" sz="1800" dirty="0">
                          <a:effectLst/>
                        </a:rPr>
                        <a:t>Spese aziendali inerenti il fabbricato (B)</a:t>
                      </a:r>
                      <a:endParaRPr lang="it-IT" sz="1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0903" marR="40903" marT="0" marB="0" anchor="ctr"/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575"/>
                        </a:lnSpc>
                      </a:pPr>
                      <a:r>
                        <a:rPr lang="it-IT" sz="1200" b="1" dirty="0">
                          <a:solidFill>
                            <a:srgbClr val="00206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5.200</a:t>
                      </a:r>
                    </a:p>
                  </a:txBody>
                  <a:tcPr marL="40903" marR="40903" marT="0" marB="0" anchor="ctr"/>
                </a:tc>
                <a:extLst>
                  <a:ext uri="{0D108BD9-81ED-4DB2-BD59-A6C34878D82A}">
                    <a16:rowId xmlns:a16="http://schemas.microsoft.com/office/drawing/2014/main" val="3798412829"/>
                  </a:ext>
                </a:extLst>
              </a:tr>
              <a:tr h="484281">
                <a:tc>
                  <a:txBody>
                    <a:bodyPr/>
                    <a:lstStyle/>
                    <a:p>
                      <a:pPr algn="l" fontAlgn="base">
                        <a:lnSpc>
                          <a:spcPts val="1575"/>
                        </a:lnSpc>
                      </a:pPr>
                      <a:r>
                        <a:rPr lang="it-IT" sz="1800" dirty="0">
                          <a:effectLst/>
                        </a:rPr>
                        <a:t>Quota annua addebitata a dipendente /assimilato (C)</a:t>
                      </a:r>
                      <a:endParaRPr lang="it-IT" sz="1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0903" marR="40903" marT="0" marB="0" anchor="ctr"/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575"/>
                        </a:lnSpc>
                      </a:pPr>
                      <a:r>
                        <a:rPr lang="it-IT" sz="1200" b="1" dirty="0">
                          <a:solidFill>
                            <a:srgbClr val="00206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5.000</a:t>
                      </a:r>
                    </a:p>
                  </a:txBody>
                  <a:tcPr marL="40903" marR="40903" marT="0" marB="0" anchor="ctr"/>
                </a:tc>
                <a:extLst>
                  <a:ext uri="{0D108BD9-81ED-4DB2-BD59-A6C34878D82A}">
                    <a16:rowId xmlns:a16="http://schemas.microsoft.com/office/drawing/2014/main" val="1767836"/>
                  </a:ext>
                </a:extLst>
              </a:tr>
              <a:tr h="517531">
                <a:tc>
                  <a:txBody>
                    <a:bodyPr/>
                    <a:lstStyle/>
                    <a:p>
                      <a:pPr algn="l" fontAlgn="base">
                        <a:lnSpc>
                          <a:spcPts val="1575"/>
                        </a:lnSpc>
                      </a:pPr>
                      <a:r>
                        <a:rPr lang="it-IT" sz="1800" dirty="0">
                          <a:effectLst/>
                        </a:rPr>
                        <a:t>Valore annuo parte imponibile F.B. = A+B-C  </a:t>
                      </a:r>
                    </a:p>
                  </a:txBody>
                  <a:tcPr marL="40903" marR="40903" marT="0" marB="0" anchor="ctr"/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575"/>
                        </a:lnSpc>
                      </a:pPr>
                      <a:r>
                        <a:rPr lang="it-IT" sz="1200" b="1" dirty="0">
                          <a:solidFill>
                            <a:srgbClr val="00206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1200</a:t>
                      </a:r>
                    </a:p>
                  </a:txBody>
                  <a:tcPr marL="40903" marR="40903" marT="0" marB="0" anchor="ctr"/>
                </a:tc>
                <a:extLst>
                  <a:ext uri="{0D108BD9-81ED-4DB2-BD59-A6C34878D82A}">
                    <a16:rowId xmlns:a16="http://schemas.microsoft.com/office/drawing/2014/main" val="3665459429"/>
                  </a:ext>
                </a:extLst>
              </a:tr>
              <a:tr h="484281">
                <a:tc>
                  <a:txBody>
                    <a:bodyPr/>
                    <a:lstStyle/>
                    <a:p>
                      <a:pPr algn="l" fontAlgn="base">
                        <a:lnSpc>
                          <a:spcPts val="1575"/>
                        </a:lnSpc>
                      </a:pPr>
                      <a:r>
                        <a:rPr lang="it-IT" sz="1800" dirty="0">
                          <a:effectLst/>
                        </a:rPr>
                        <a:t>Valore deducibile per azienda*</a:t>
                      </a:r>
                      <a:endParaRPr lang="it-IT" sz="1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0903" marR="40903" marT="0" marB="0" anchor="ctr"/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575"/>
                        </a:lnSpc>
                      </a:pPr>
                      <a:r>
                        <a:rPr lang="it-IT" sz="1200" b="1" dirty="0">
                          <a:solidFill>
                            <a:srgbClr val="002060"/>
                          </a:solidFill>
                          <a:effectLst/>
                        </a:rPr>
                        <a:t>1200</a:t>
                      </a:r>
                      <a:endParaRPr lang="it-IT" sz="12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0903" marR="40903" marT="0" marB="0" anchor="ctr"/>
                </a:tc>
                <a:extLst>
                  <a:ext uri="{0D108BD9-81ED-4DB2-BD59-A6C34878D82A}">
                    <a16:rowId xmlns:a16="http://schemas.microsoft.com/office/drawing/2014/main" val="3318505604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9C610FF6-E13C-67D0-BEEA-2A06AD04DACB}"/>
              </a:ext>
            </a:extLst>
          </p:cNvPr>
          <p:cNvSpPr txBox="1"/>
          <p:nvPr/>
        </p:nvSpPr>
        <p:spPr>
          <a:xfrm>
            <a:off x="142064" y="5935841"/>
            <a:ext cx="1168603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</a:rPr>
              <a:t>* a meno che dipendente non trasferisca residenza ex 95 comma 2 → deducibili tutte le spese (B)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6800D4E-5CB0-530E-E9EB-09C0890B9723}"/>
              </a:ext>
            </a:extLst>
          </p:cNvPr>
          <p:cNvSpPr txBox="1"/>
          <p:nvPr/>
        </p:nvSpPr>
        <p:spPr>
          <a:xfrm>
            <a:off x="252984" y="2771349"/>
            <a:ext cx="116860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l’alloggio: </a:t>
            </a:r>
          </a:p>
        </p:txBody>
      </p:sp>
    </p:spTree>
    <p:extLst>
      <p:ext uri="{BB962C8B-B14F-4D97-AF65-F5344CB8AC3E}">
        <p14:creationId xmlns:p14="http://schemas.microsoft.com/office/powerpoint/2010/main" val="1267399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8"/>
            <a:ext cx="9144000" cy="3487929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142064" y="2124300"/>
            <a:ext cx="116860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Nuovo limite dei FB del comma 3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1E4B611D-9E61-09AD-88EC-0F42D01D4D70}"/>
              </a:ext>
            </a:extLst>
          </p:cNvPr>
          <p:cNvSpPr/>
          <p:nvPr/>
        </p:nvSpPr>
        <p:spPr>
          <a:xfrm>
            <a:off x="2966797" y="5070280"/>
            <a:ext cx="2032303" cy="16491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Parte non imponibile</a:t>
            </a:r>
          </a:p>
          <a:p>
            <a:pPr algn="ctr"/>
            <a:r>
              <a:rPr lang="it-IT" sz="2000" b="1" dirty="0"/>
              <a:t>dipendente 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2DE484DA-1AB6-89D8-DCC5-9F2160AA5CFC}"/>
              </a:ext>
            </a:extLst>
          </p:cNvPr>
          <p:cNvSpPr/>
          <p:nvPr/>
        </p:nvSpPr>
        <p:spPr>
          <a:xfrm rot="16200000">
            <a:off x="3629492" y="4245927"/>
            <a:ext cx="738206" cy="67132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DCA38EA6-EDDF-6B6D-D880-F6A4E1AFED10}"/>
              </a:ext>
            </a:extLst>
          </p:cNvPr>
          <p:cNvSpPr/>
          <p:nvPr/>
        </p:nvSpPr>
        <p:spPr>
          <a:xfrm>
            <a:off x="6402735" y="3531865"/>
            <a:ext cx="2200671" cy="16491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Parte deducibile per azienda </a:t>
            </a:r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7A557A15-B582-B907-BF76-E8F14555F08A}"/>
              </a:ext>
            </a:extLst>
          </p:cNvPr>
          <p:cNvSpPr/>
          <p:nvPr/>
        </p:nvSpPr>
        <p:spPr>
          <a:xfrm rot="5400000">
            <a:off x="7046952" y="5434606"/>
            <a:ext cx="769637" cy="67132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FE233ED9-E234-EA77-CE64-167DF98E9E65}"/>
              </a:ext>
            </a:extLst>
          </p:cNvPr>
          <p:cNvSpPr/>
          <p:nvPr/>
        </p:nvSpPr>
        <p:spPr>
          <a:xfrm>
            <a:off x="2954413" y="3531865"/>
            <a:ext cx="2057069" cy="47934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2.000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BD02E6C6-B8B0-C4B0-8C40-820A203A1DA2}"/>
              </a:ext>
            </a:extLst>
          </p:cNvPr>
          <p:cNvSpPr/>
          <p:nvPr/>
        </p:nvSpPr>
        <p:spPr>
          <a:xfrm>
            <a:off x="6431265" y="6359493"/>
            <a:ext cx="2032302" cy="34180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0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8401FE7-15DF-8F55-5AF1-D0A5215633DB}"/>
              </a:ext>
            </a:extLst>
          </p:cNvPr>
          <p:cNvSpPr txBox="1"/>
          <p:nvPr/>
        </p:nvSpPr>
        <p:spPr>
          <a:xfrm>
            <a:off x="252984" y="2771349"/>
            <a:ext cx="116860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l’alloggio: </a:t>
            </a:r>
          </a:p>
        </p:txBody>
      </p:sp>
    </p:spTree>
    <p:extLst>
      <p:ext uri="{BB962C8B-B14F-4D97-AF65-F5344CB8AC3E}">
        <p14:creationId xmlns:p14="http://schemas.microsoft.com/office/powerpoint/2010/main" val="3467658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59E9969-F310-798A-167A-09E2BBFD4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223" y="2395728"/>
            <a:ext cx="9144000" cy="3487929"/>
          </a:xfrm>
        </p:spPr>
        <p:txBody>
          <a:bodyPr/>
          <a:lstStyle/>
          <a:p>
            <a:r>
              <a:rPr lang="it-IT" dirty="0"/>
              <a:t> </a:t>
            </a:r>
            <a:endParaRPr lang="it-IT" sz="3600" b="1" dirty="0">
              <a:solidFill>
                <a:srgbClr val="002060"/>
              </a:solidFill>
            </a:endParaRPr>
          </a:p>
        </p:txBody>
      </p:sp>
      <p:pic>
        <p:nvPicPr>
          <p:cNvPr id="1027" name="Immagine 4">
            <a:extLst>
              <a:ext uri="{FF2B5EF4-FFF2-40B4-BE49-F238E27FC236}">
                <a16:creationId xmlns:a16="http://schemas.microsoft.com/office/drawing/2014/main" id="{26E61569-4433-4916-42FF-66273A7B4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36" y="138545"/>
            <a:ext cx="2021488" cy="18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6CD75D-2A6C-8B8A-C398-DB536A517A19}"/>
              </a:ext>
            </a:extLst>
          </p:cNvPr>
          <p:cNvSpPr txBox="1"/>
          <p:nvPr/>
        </p:nvSpPr>
        <p:spPr>
          <a:xfrm>
            <a:off x="384048" y="2240280"/>
            <a:ext cx="116860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Welfare da più fonti in azienda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F7D2ECD4-AC4D-4012-F8B5-CC47A3B867E8}"/>
              </a:ext>
            </a:extLst>
          </p:cNvPr>
          <p:cNvSpPr/>
          <p:nvPr/>
        </p:nvSpPr>
        <p:spPr>
          <a:xfrm>
            <a:off x="112457" y="3429000"/>
            <a:ext cx="2503053" cy="9144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Welfare da CCNL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9C09D3CD-E147-0A4B-5F16-58AB1C653F6F}"/>
              </a:ext>
            </a:extLst>
          </p:cNvPr>
          <p:cNvSpPr/>
          <p:nvPr/>
        </p:nvSpPr>
        <p:spPr>
          <a:xfrm>
            <a:off x="112456" y="4490145"/>
            <a:ext cx="2503053" cy="914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Welfare piano ordinario on top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9E484AAF-8868-FCD3-28F7-A5CC184DCD1C}"/>
              </a:ext>
            </a:extLst>
          </p:cNvPr>
          <p:cNvSpPr/>
          <p:nvPr/>
        </p:nvSpPr>
        <p:spPr>
          <a:xfrm>
            <a:off x="112455" y="5573202"/>
            <a:ext cx="2503053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Welfare da </a:t>
            </a:r>
            <a:r>
              <a:rPr lang="it-IT" sz="2400" b="1" dirty="0" err="1"/>
              <a:t>PdR</a:t>
            </a:r>
            <a:r>
              <a:rPr lang="it-IT" sz="2400" b="1" dirty="0"/>
              <a:t> convertibile</a:t>
            </a: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FCDA0A18-F33A-7506-0F8D-599A2D8C7D98}"/>
              </a:ext>
            </a:extLst>
          </p:cNvPr>
          <p:cNvSpPr/>
          <p:nvPr/>
        </p:nvSpPr>
        <p:spPr>
          <a:xfrm>
            <a:off x="2713689" y="3359589"/>
            <a:ext cx="1820563" cy="3362863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b="1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44F2DCE4-54AB-A75D-6A9B-6A7712EF462E}"/>
              </a:ext>
            </a:extLst>
          </p:cNvPr>
          <p:cNvSpPr/>
          <p:nvPr/>
        </p:nvSpPr>
        <p:spPr>
          <a:xfrm>
            <a:off x="4592281" y="3924647"/>
            <a:ext cx="2169702" cy="217504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Piattaforma 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DFF02DDC-9626-ECBB-B328-BAAC0368DE5F}"/>
              </a:ext>
            </a:extLst>
          </p:cNvPr>
          <p:cNvSpPr/>
          <p:nvPr/>
        </p:nvSpPr>
        <p:spPr>
          <a:xfrm rot="19458448">
            <a:off x="6749254" y="4310105"/>
            <a:ext cx="1044804" cy="484632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19CCB3A2-A747-BDD8-0B53-23A363D03C76}"/>
              </a:ext>
            </a:extLst>
          </p:cNvPr>
          <p:cNvSpPr/>
          <p:nvPr/>
        </p:nvSpPr>
        <p:spPr>
          <a:xfrm rot="2067525">
            <a:off x="6745741" y="5152415"/>
            <a:ext cx="1109858" cy="484632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D431F9A2-13C4-2C60-5B59-2524864CD3D7}"/>
              </a:ext>
            </a:extLst>
          </p:cNvPr>
          <p:cNvSpPr/>
          <p:nvPr/>
        </p:nvSpPr>
        <p:spPr>
          <a:xfrm>
            <a:off x="7837306" y="3101855"/>
            <a:ext cx="1630142" cy="137785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Usi da </a:t>
            </a:r>
          </a:p>
          <a:p>
            <a:pPr algn="ctr"/>
            <a:r>
              <a:rPr lang="it-IT" sz="2400" b="1" dirty="0"/>
              <a:t>comma 2 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51DE535F-2564-E561-CFF9-CB2DC5A247F1}"/>
              </a:ext>
            </a:extLst>
          </p:cNvPr>
          <p:cNvSpPr/>
          <p:nvPr/>
        </p:nvSpPr>
        <p:spPr>
          <a:xfrm>
            <a:off x="7837306" y="5397533"/>
            <a:ext cx="1630142" cy="137785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Usi da </a:t>
            </a:r>
          </a:p>
          <a:p>
            <a:pPr algn="ctr"/>
            <a:r>
              <a:rPr lang="it-IT" sz="2400" b="1" dirty="0"/>
              <a:t>comma 3 </a:t>
            </a: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E8A890D9-EC2C-B57E-0B8B-FF91FD53B339}"/>
              </a:ext>
            </a:extLst>
          </p:cNvPr>
          <p:cNvSpPr/>
          <p:nvPr/>
        </p:nvSpPr>
        <p:spPr>
          <a:xfrm>
            <a:off x="9557141" y="3113400"/>
            <a:ext cx="646551" cy="4846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3F73EF10-7766-1895-D915-10167C6CDCF7}"/>
              </a:ext>
            </a:extLst>
          </p:cNvPr>
          <p:cNvSpPr/>
          <p:nvPr/>
        </p:nvSpPr>
        <p:spPr>
          <a:xfrm>
            <a:off x="9539157" y="3861217"/>
            <a:ext cx="646551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0F58F61C-8C5B-A80D-8A1E-E7DA46F4EAC7}"/>
              </a:ext>
            </a:extLst>
          </p:cNvPr>
          <p:cNvSpPr/>
          <p:nvPr/>
        </p:nvSpPr>
        <p:spPr>
          <a:xfrm>
            <a:off x="10268990" y="2784018"/>
            <a:ext cx="1801089" cy="201352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Differenze ai fini delle franchigie contributi sanitari e previdenziali</a:t>
            </a:r>
          </a:p>
        </p:txBody>
      </p:sp>
    </p:spTree>
    <p:extLst>
      <p:ext uri="{BB962C8B-B14F-4D97-AF65-F5344CB8AC3E}">
        <p14:creationId xmlns:p14="http://schemas.microsoft.com/office/powerpoint/2010/main" val="39491066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Widescreen</PresentationFormat>
  <Paragraphs>79</Paragraphs>
  <Slides>10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Massimiliano Bondanini</dc:creator>
  <cp:lastModifiedBy>Massimiliano Bondanini</cp:lastModifiedBy>
  <cp:revision>2</cp:revision>
  <cp:lastPrinted>2024-06-19T11:46:59Z</cp:lastPrinted>
  <dcterms:created xsi:type="dcterms:W3CDTF">2024-06-19T08:58:23Z</dcterms:created>
  <dcterms:modified xsi:type="dcterms:W3CDTF">2024-06-21T11:43:33Z</dcterms:modified>
</cp:coreProperties>
</file>