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75" d="100"/>
          <a:sy n="75" d="100"/>
        </p:scale>
        <p:origin x="7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2B73D2-5A64-4146-8FA2-6F84B25445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EC855B8-4625-4A7A-AE01-1C853DA42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0CB9C7B-64A1-42F8-8999-46E6F7971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1F3693-EA54-41DD-90F0-D42385D9A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AC4D65-E893-4965-A55F-DDA497506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245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EDF57E-EC86-41F7-9A22-24BD8D6E4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616A3A5-E13E-4059-8E94-4F9CCBA7B7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807B9CC-4AAC-4BE0-BE48-69EA95A51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E86495-6F51-47F6-8CE1-A6DE8A54B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D4B13F-FD83-44C9-ABBC-BBAAFB5BE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141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4486C3D-8F35-4834-8916-5BFA93620E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E1ED09F-57ED-4A86-956E-76FA771F48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68C12C-4396-4AA4-AB6A-21D11EDEF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1113AE-B89A-4308-9E21-50A1FC76D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C1710B-0B5C-47D2-A484-B291DF320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9994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8648B4-FA52-4793-9905-402301913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A00DF1-F02B-411E-A93E-9ACDB668B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B38BC3-F777-4D91-844F-AE9A4AA09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BDDEAA-BE18-4FDA-998D-333A188D1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1BF3B3-3AF7-4C58-9CD4-7FB421464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4599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D1CCC0-21FC-4AD1-BF6F-D1620AD18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45A286-8A97-4E3D-9E2A-E4CA55B2B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835EF1-7D4B-4BDE-840B-4D14E9833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3639EEB-498B-404A-AE0F-50F0FF06C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1C1FD1-B9AC-47B3-993A-9B17CA892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176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BBA8F2-32DB-48A6-9998-20AA2272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9BE7D5-8BA9-4442-96C5-CDBD99F656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04D3A34-C9F1-4203-9598-D71D16CE7F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87DAFA2-D335-41FF-82DE-3D6E90C4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185B64B-36A0-4668-98F1-4432CA264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D2A28A5-638E-4450-8AE6-CB2D77B85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9719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DE0FC2-56F2-4F14-9A55-A1189D15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278F19-9821-4AF5-8B72-4F481BA4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6FC0687-C1B8-4A0E-B304-60613C7BE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2E31BB1-B290-490D-87B3-430D7A6699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8AE427B-28CD-4274-B0F5-49D38905D8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3CDE8D7-5575-4C86-BB87-E39ABAB39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2EF0019-A77E-48FD-8149-2D2ED06EB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BDF020-ED54-4B07-8999-8E05E131A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661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29B6EF-1BA8-4235-9E23-C2C5B963B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603E64A-A934-4F11-AC43-413D6D124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0EA2DC1-D003-4736-A300-B073502BA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44DE46C-219C-4D08-80AA-3F72936C9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219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B06D106-8827-42F0-A6A8-FE0EF91BF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8FC3BD1-BE96-4E73-A711-5C8B724B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7DCBEE-3622-433C-8F27-D262EF713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909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235098-FEE1-44A8-8EC0-C5EF3EA6F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AC2B12E-DC51-474A-BECC-A89E85D62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59D82B2-BD37-4859-B67B-423885DFB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E6A1651-D185-4808-97B8-93C89ADC1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D55B7A9-1C43-4109-B3B9-50D14B0B9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8D23D7D-4147-4156-842A-FFFDACC9C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6625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C5F481-C25E-4228-A7C1-2EC2DD7F3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76B4E97-9806-4BA2-ACC9-7AAA5C5E5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F83FE8B-A5B5-422D-B083-FF92894714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E9931E4-D0CE-4954-878F-D2F3B5A7B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9A6248-A2C8-41F7-9E85-AEF6713BB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6E8AD32-6B30-4386-861B-F36C9C7B5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269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FDCCEAB-84E4-4B4E-B5AF-774695742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C629DCD-53CD-4B4C-B4AF-11870E4F7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3DCF86-09D1-4A06-A758-5B2DDD9A10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2665C-776B-4438-9863-5757C39CB57B}" type="datetimeFigureOut">
              <a:rPr lang="it-IT" smtClean="0"/>
              <a:t>23/01/2025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28FB0C-3719-4132-9B51-670AB038B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A45578-9A20-49D4-A95C-6A2D782736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5B02C-3878-496C-97B0-628E8D0D0C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2315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n-industria.it/notizia/127907/benvenuto-nella-tua-associazione/iscrizion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20000"/>
                <a:lumOff val="8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D452C1AF-D215-45F2-97F0-BAEAEB0992AE}"/>
              </a:ext>
            </a:extLst>
          </p:cNvPr>
          <p:cNvSpPr txBox="1"/>
          <p:nvPr/>
        </p:nvSpPr>
        <p:spPr>
          <a:xfrm>
            <a:off x="5141288" y="455182"/>
            <a:ext cx="7564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rtl="0"/>
            <a:r>
              <a:rPr lang="it-IT" sz="5400" b="1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Benvenuto nella Tua associazione!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2B7845B-141A-4AC3-A193-C91EDBDC3943}"/>
              </a:ext>
            </a:extLst>
          </p:cNvPr>
          <p:cNvSpPr txBox="1"/>
          <p:nvPr/>
        </p:nvSpPr>
        <p:spPr>
          <a:xfrm>
            <a:off x="5157533" y="1992583"/>
            <a:ext cx="7475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rgbClr val="002060"/>
                </a:solidFill>
                <a:latin typeface="Futura LT Book" panose="02000504030000020003" pitchFamily="2" charset="0"/>
              </a:rPr>
              <a:t>Roma 30 gennaio 2025 - ore 14.30 - 16.30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386BC16-B123-4531-9E6E-18E79FB4810F}"/>
              </a:ext>
            </a:extLst>
          </p:cNvPr>
          <p:cNvSpPr txBox="1"/>
          <p:nvPr/>
        </p:nvSpPr>
        <p:spPr>
          <a:xfrm>
            <a:off x="5141288" y="1424686"/>
            <a:ext cx="756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LT Book" panose="02000504030000020003" pitchFamily="2" charset="0"/>
              </a:rPr>
              <a:t>Focus sulle attività ed i servizi dedicati agli Associati 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19E402AD-5A0A-4246-9820-2BED1C1554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16161" r="24097" b="5705"/>
          <a:stretch/>
        </p:blipFill>
        <p:spPr>
          <a:xfrm>
            <a:off x="470844" y="2071017"/>
            <a:ext cx="4365091" cy="3004687"/>
          </a:xfrm>
          <a:prstGeom prst="rect">
            <a:avLst/>
          </a:prstGeom>
          <a:ln>
            <a:noFill/>
          </a:ln>
          <a:effectLst>
            <a:softEdge rad="457200"/>
          </a:effectLst>
        </p:spPr>
      </p:pic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AE4BBD4-927E-4886-A2D7-0999D1CD4070}"/>
              </a:ext>
            </a:extLst>
          </p:cNvPr>
          <p:cNvCxnSpPr/>
          <p:nvPr/>
        </p:nvCxnSpPr>
        <p:spPr>
          <a:xfrm>
            <a:off x="377059" y="5989055"/>
            <a:ext cx="11437881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8" name="Immagine 17" descr="Immagine che contiene testo&#10;&#10;Descrizione generata automaticamente">
            <a:extLst>
              <a:ext uri="{FF2B5EF4-FFF2-40B4-BE49-F238E27FC236}">
                <a16:creationId xmlns:a16="http://schemas.microsoft.com/office/drawing/2014/main" id="{F23183AC-C649-421E-9BA8-AC2C97950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93" y="411364"/>
            <a:ext cx="1774723" cy="503235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E7F39CD-70BD-46FC-8FB6-945904DD11B3}"/>
              </a:ext>
            </a:extLst>
          </p:cNvPr>
          <p:cNvSpPr txBox="1"/>
          <p:nvPr/>
        </p:nvSpPr>
        <p:spPr>
          <a:xfrm>
            <a:off x="5141288" y="2504255"/>
            <a:ext cx="6389961" cy="2691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PROGRAMMA: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Ore 14.30  Registrazione presenti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Ore 14.45  Saluto di benvenuto – Stefano Cenci, </a:t>
            </a:r>
            <a:r>
              <a:rPr lang="it-IT" sz="1400" i="1" dirty="0">
                <a:solidFill>
                  <a:srgbClr val="002060"/>
                </a:solidFill>
                <a:latin typeface="Futura LT Book" panose="02000504030000020003" pitchFamily="2" charset="0"/>
              </a:rPr>
              <a:t>Vice Presidente con delega alla Organizzazione e Rapporti associativi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Ore 15.00  Presentazione partecipanti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Ore 15.20  Focus Attività Unindustria</a:t>
            </a:r>
          </a:p>
          <a:p>
            <a:pPr>
              <a:lnSpc>
                <a:spcPct val="150000"/>
              </a:lnSpc>
            </a:pPr>
            <a:r>
              <a:rPr lang="it-IT" sz="1400">
                <a:solidFill>
                  <a:srgbClr val="002060"/>
                </a:solidFill>
                <a:latin typeface="Futura LT Book" panose="02000504030000020003" pitchFamily="2" charset="0"/>
              </a:rPr>
              <a:t>Ore 16.10 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Domande e Approfondimenti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Ore 16.30 Network Coffee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5BFAD051-E671-4B62-8551-F3A1798BC45E}"/>
              </a:ext>
            </a:extLst>
          </p:cNvPr>
          <p:cNvSpPr txBox="1"/>
          <p:nvPr/>
        </p:nvSpPr>
        <p:spPr>
          <a:xfrm>
            <a:off x="4442742" y="6238932"/>
            <a:ext cx="243167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b="1" dirty="0">
                <a:solidFill>
                  <a:srgbClr val="002060"/>
                </a:solidFill>
                <a:latin typeface="Futura LT Book" panose="02000504030000020003" pitchFamily="2" charset="0"/>
                <a:cs typeface="Times New Roman" panose="02020603050405020304" pitchFamily="18" charset="0"/>
              </a:rPr>
              <a:t>Info</a:t>
            </a:r>
          </a:p>
          <a:p>
            <a:r>
              <a:rPr lang="it-IT" sz="1100" dirty="0">
                <a:solidFill>
                  <a:srgbClr val="002060"/>
                </a:solidFill>
                <a:latin typeface="Futura LT Book" panose="02000504030000020003" pitchFamily="2" charset="0"/>
                <a:cs typeface="Times New Roman" panose="02020603050405020304" pitchFamily="18" charset="0"/>
              </a:rPr>
              <a:t>0684499328 </a:t>
            </a:r>
          </a:p>
          <a:p>
            <a:r>
              <a:rPr lang="it-IT" sz="1100" dirty="0">
                <a:solidFill>
                  <a:srgbClr val="002060"/>
                </a:solidFill>
                <a:latin typeface="Futura LT Book" panose="02000504030000020003" pitchFamily="2" charset="0"/>
                <a:cs typeface="Times New Roman" panose="02020603050405020304" pitchFamily="18" charset="0"/>
              </a:rPr>
              <a:t>coesioneassociativa@un-industria.it</a:t>
            </a:r>
          </a:p>
        </p:txBody>
      </p:sp>
      <p:sp>
        <p:nvSpPr>
          <p:cNvPr id="21" name="Sottotitolo 2">
            <a:extLst>
              <a:ext uri="{FF2B5EF4-FFF2-40B4-BE49-F238E27FC236}">
                <a16:creationId xmlns:a16="http://schemas.microsoft.com/office/drawing/2014/main" id="{F3BA9ACC-E9CA-4C5C-B2A6-7DAED23AC6AA}"/>
              </a:ext>
            </a:extLst>
          </p:cNvPr>
          <p:cNvSpPr txBox="1">
            <a:spLocks/>
          </p:cNvSpPr>
          <p:nvPr/>
        </p:nvSpPr>
        <p:spPr>
          <a:xfrm>
            <a:off x="5165351" y="5568834"/>
            <a:ext cx="1896611" cy="363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it-IT" sz="1100" dirty="0">
                <a:solidFill>
                  <a:srgbClr val="002060"/>
                </a:solidFill>
                <a:latin typeface="Futura LT Book" panose="02000504030000020003" pitchFamily="2" charset="0"/>
                <a:ea typeface="Gill Sans MT" panose="020B0502020104020203" pitchFamily="34" charset="0"/>
                <a:cs typeface="Times New Roman" panose="02020603050405020304" pitchFamily="18" charset="0"/>
              </a:rPr>
              <a:t>Per registrarti </a:t>
            </a:r>
            <a:r>
              <a:rPr lang="it-IT" sz="1100" dirty="0">
                <a:solidFill>
                  <a:srgbClr val="002060"/>
                </a:solidFill>
                <a:latin typeface="Futura LT Book" panose="02000504030000020003" pitchFamily="2" charset="0"/>
                <a:ea typeface="Gill Sans MT" panose="020B0502020104020203" pitchFamily="34" charset="0"/>
                <a:cs typeface="Times New Roman" panose="02020603050405020304" pitchFamily="18" charset="0"/>
                <a:hlinkClick r:id="rId4"/>
              </a:rPr>
              <a:t>clicca qui</a:t>
            </a:r>
            <a:endParaRPr lang="it-IT" sz="1100" dirty="0">
              <a:latin typeface="Futura LT Book" panose="02000504030000020003" pitchFamily="2" charset="0"/>
              <a:ea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2BCB87C2-0340-7E64-9939-A771657E7BEE}"/>
              </a:ext>
            </a:extLst>
          </p:cNvPr>
          <p:cNvCxnSpPr/>
          <p:nvPr/>
        </p:nvCxnSpPr>
        <p:spPr>
          <a:xfrm>
            <a:off x="487725" y="6059891"/>
            <a:ext cx="0" cy="798109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CD818386-3B55-ADDA-75B9-925B2E983DA8}"/>
              </a:ext>
            </a:extLst>
          </p:cNvPr>
          <p:cNvCxnSpPr/>
          <p:nvPr/>
        </p:nvCxnSpPr>
        <p:spPr>
          <a:xfrm>
            <a:off x="4242821" y="6084967"/>
            <a:ext cx="0" cy="798109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C0979909-D35E-5C97-FFB6-BC8C28D981A2}"/>
              </a:ext>
            </a:extLst>
          </p:cNvPr>
          <p:cNvCxnSpPr/>
          <p:nvPr/>
        </p:nvCxnSpPr>
        <p:spPr>
          <a:xfrm>
            <a:off x="8713901" y="6083840"/>
            <a:ext cx="0" cy="798109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6D8CABD-ABED-FD85-5A11-C869EF6B4A1E}"/>
              </a:ext>
            </a:extLst>
          </p:cNvPr>
          <p:cNvSpPr txBox="1"/>
          <p:nvPr/>
        </p:nvSpPr>
        <p:spPr>
          <a:xfrm>
            <a:off x="708008" y="6359492"/>
            <a:ext cx="189525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it-IT" sz="18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sede Unindustria</a:t>
            </a:r>
            <a:endParaRPr lang="it-IT" sz="1800" b="0" i="0" u="none" strike="noStrike" baseline="300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R="0" algn="l" rtl="0"/>
            <a:r>
              <a:rPr lang="it-IT" sz="18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Via A. Noale, 206 Roma</a:t>
            </a:r>
            <a:endParaRPr lang="it-IT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355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85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Futura LT Book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Ivano Oddi</dc:creator>
  <cp:lastModifiedBy>Laura Castrucci</cp:lastModifiedBy>
  <cp:revision>36</cp:revision>
  <dcterms:created xsi:type="dcterms:W3CDTF">2020-12-09T15:17:25Z</dcterms:created>
  <dcterms:modified xsi:type="dcterms:W3CDTF">2025-01-23T09:17:33Z</dcterms:modified>
</cp:coreProperties>
</file>