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3.xml" ContentType="application/vnd.openxmlformats-officedocument.theme+xml"/>
  <Override PartName="/ppt/tags/tag1.xml" ContentType="application/vnd.openxmlformats-officedocument.presentationml.tags+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theme/theme4.xml" ContentType="application/vnd.openxmlformats-officedocument.theme+xml"/>
  <Override PartName="/ppt/tags/tag2.xml" ContentType="application/vnd.openxmlformats-officedocument.presentationml.tags+xml"/>
  <Override PartName="/ppt/theme/theme5.xml" ContentType="application/vnd.openxmlformats-officedocument.theme+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1" r:id="rId11"/>
    <p:sldMasterId id="2147483749" r:id="rId12"/>
    <p:sldMasterId id="2147483768" r:id="rId13"/>
    <p:sldMasterId id="2147483809" r:id="rId14"/>
  </p:sldMasterIdLst>
  <p:notesMasterIdLst>
    <p:notesMasterId r:id="rId55"/>
  </p:notesMasterIdLst>
  <p:sldIdLst>
    <p:sldId id="341" r:id="rId15"/>
    <p:sldId id="891" r:id="rId16"/>
    <p:sldId id="889" r:id="rId17"/>
    <p:sldId id="895" r:id="rId18"/>
    <p:sldId id="892" r:id="rId19"/>
    <p:sldId id="893" r:id="rId20"/>
    <p:sldId id="894" r:id="rId21"/>
    <p:sldId id="897" r:id="rId22"/>
    <p:sldId id="896" r:id="rId23"/>
    <p:sldId id="898" r:id="rId24"/>
    <p:sldId id="900" r:id="rId25"/>
    <p:sldId id="899" r:id="rId26"/>
    <p:sldId id="901" r:id="rId27"/>
    <p:sldId id="902" r:id="rId28"/>
    <p:sldId id="903" r:id="rId29"/>
    <p:sldId id="911" r:id="rId30"/>
    <p:sldId id="886" r:id="rId31"/>
    <p:sldId id="263" r:id="rId32"/>
    <p:sldId id="887" r:id="rId33"/>
    <p:sldId id="485" r:id="rId34"/>
    <p:sldId id="469" r:id="rId35"/>
    <p:sldId id="904" r:id="rId36"/>
    <p:sldId id="907" r:id="rId37"/>
    <p:sldId id="908" r:id="rId38"/>
    <p:sldId id="909" r:id="rId39"/>
    <p:sldId id="921" r:id="rId40"/>
    <p:sldId id="912" r:id="rId41"/>
    <p:sldId id="913" r:id="rId42"/>
    <p:sldId id="916" r:id="rId43"/>
    <p:sldId id="915" r:id="rId44"/>
    <p:sldId id="917" r:id="rId45"/>
    <p:sldId id="919" r:id="rId46"/>
    <p:sldId id="927" r:id="rId47"/>
    <p:sldId id="920" r:id="rId48"/>
    <p:sldId id="922" r:id="rId49"/>
    <p:sldId id="923" r:id="rId50"/>
    <p:sldId id="925" r:id="rId51"/>
    <p:sldId id="924" r:id="rId52"/>
    <p:sldId id="926" r:id="rId53"/>
    <p:sldId id="718"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BC2155E2-0CA9-4621-B47B-200DA35081BE}">
          <p14:sldIdLst>
            <p14:sldId id="341"/>
            <p14:sldId id="891"/>
            <p14:sldId id="889"/>
            <p14:sldId id="895"/>
            <p14:sldId id="892"/>
            <p14:sldId id="893"/>
            <p14:sldId id="894"/>
            <p14:sldId id="897"/>
            <p14:sldId id="896"/>
            <p14:sldId id="898"/>
            <p14:sldId id="900"/>
            <p14:sldId id="899"/>
            <p14:sldId id="901"/>
            <p14:sldId id="902"/>
            <p14:sldId id="903"/>
            <p14:sldId id="911"/>
            <p14:sldId id="886"/>
            <p14:sldId id="263"/>
            <p14:sldId id="887"/>
            <p14:sldId id="485"/>
            <p14:sldId id="469"/>
            <p14:sldId id="904"/>
            <p14:sldId id="907"/>
            <p14:sldId id="908"/>
            <p14:sldId id="909"/>
            <p14:sldId id="921"/>
            <p14:sldId id="912"/>
            <p14:sldId id="913"/>
            <p14:sldId id="916"/>
            <p14:sldId id="915"/>
            <p14:sldId id="917"/>
            <p14:sldId id="919"/>
            <p14:sldId id="927"/>
            <p14:sldId id="920"/>
            <p14:sldId id="922"/>
            <p14:sldId id="923"/>
            <p14:sldId id="925"/>
            <p14:sldId id="924"/>
            <p14:sldId id="926"/>
            <p14:sldId id="71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B7F5CD-0FCF-4310-AC97-905B69459B24}" v="248" dt="2024-11-27T11:54:49.530"/>
    <p1510:client id="{B0E1604F-3DDA-47B1-8BE2-8E2E631160F5}" v="141" dt="2024-11-26T14:05:21.49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1" autoAdjust="0"/>
    <p:restoredTop sz="96327"/>
  </p:normalViewPr>
  <p:slideViewPr>
    <p:cSldViewPr snapToGrid="0" snapToObjects="1">
      <p:cViewPr varScale="1">
        <p:scale>
          <a:sx n="93" d="100"/>
          <a:sy n="93" d="100"/>
        </p:scale>
        <p:origin x="102" y="55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3.xml"/><Relationship Id="rId18" Type="http://schemas.openxmlformats.org/officeDocument/2006/relationships/slide" Target="slides/slide4.xml"/><Relationship Id="rId26" Type="http://schemas.openxmlformats.org/officeDocument/2006/relationships/slide" Target="slides/slide12.xml"/><Relationship Id="rId39" Type="http://schemas.openxmlformats.org/officeDocument/2006/relationships/slide" Target="slides/slide25.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slide" Target="slides/slide28.xml"/><Relationship Id="rId47" Type="http://schemas.openxmlformats.org/officeDocument/2006/relationships/slide" Target="slides/slide33.xml"/><Relationship Id="rId50" Type="http://schemas.openxmlformats.org/officeDocument/2006/relationships/slide" Target="slides/slide36.xml"/><Relationship Id="rId55" Type="http://schemas.openxmlformats.org/officeDocument/2006/relationships/notesMaster" Target="notesMasters/notesMaster1.xml"/><Relationship Id="rId7" Type="http://schemas.openxmlformats.org/officeDocument/2006/relationships/customXml" Target="../customXml/item7.xml"/><Relationship Id="rId2" Type="http://schemas.openxmlformats.org/officeDocument/2006/relationships/customXml" Target="../customXml/item2.xml"/><Relationship Id="rId16" Type="http://schemas.openxmlformats.org/officeDocument/2006/relationships/slide" Target="slides/slide2.xml"/><Relationship Id="rId29" Type="http://schemas.openxmlformats.org/officeDocument/2006/relationships/slide" Target="slides/slide15.xml"/><Relationship Id="rId11" Type="http://schemas.openxmlformats.org/officeDocument/2006/relationships/slideMaster" Target="slideMasters/slideMaster1.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slide" Target="slides/slide31.xml"/><Relationship Id="rId53" Type="http://schemas.openxmlformats.org/officeDocument/2006/relationships/slide" Target="slides/slide39.xml"/><Relationship Id="rId58" Type="http://schemas.openxmlformats.org/officeDocument/2006/relationships/theme" Target="theme/theme1.xml"/><Relationship Id="rId5" Type="http://schemas.openxmlformats.org/officeDocument/2006/relationships/customXml" Target="../customXml/item5.xml"/><Relationship Id="rId61" Type="http://schemas.microsoft.com/office/2015/10/relationships/revisionInfo" Target="revisionInfo.xml"/><Relationship Id="rId19" Type="http://schemas.openxmlformats.org/officeDocument/2006/relationships/slide" Target="slides/slide5.xml"/><Relationship Id="rId14" Type="http://schemas.openxmlformats.org/officeDocument/2006/relationships/slideMaster" Target="slideMasters/slideMaster4.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slide" Target="slides/slide34.xml"/><Relationship Id="rId56" Type="http://schemas.openxmlformats.org/officeDocument/2006/relationships/presProps" Target="presProps.xml"/><Relationship Id="rId8" Type="http://schemas.openxmlformats.org/officeDocument/2006/relationships/customXml" Target="../customXml/item8.xml"/><Relationship Id="rId51" Type="http://schemas.openxmlformats.org/officeDocument/2006/relationships/slide" Target="slides/slide37.xml"/><Relationship Id="rId3" Type="http://schemas.openxmlformats.org/officeDocument/2006/relationships/customXml" Target="../customXml/item3.xml"/><Relationship Id="rId12" Type="http://schemas.openxmlformats.org/officeDocument/2006/relationships/slideMaster" Target="slideMasters/slideMaster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slide" Target="slides/slide32.xml"/><Relationship Id="rId59" Type="http://schemas.openxmlformats.org/officeDocument/2006/relationships/tableStyles" Target="tableStyles.xml"/><Relationship Id="rId20" Type="http://schemas.openxmlformats.org/officeDocument/2006/relationships/slide" Target="slides/slide6.xml"/><Relationship Id="rId41" Type="http://schemas.openxmlformats.org/officeDocument/2006/relationships/slide" Target="slides/slide27.xml"/><Relationship Id="rId54" Type="http://schemas.openxmlformats.org/officeDocument/2006/relationships/slide" Target="slides/slide40.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slide" Target="slides/slide35.xml"/><Relationship Id="rId57" Type="http://schemas.openxmlformats.org/officeDocument/2006/relationships/viewProps" Target="viewProps.xml"/><Relationship Id="rId10" Type="http://schemas.openxmlformats.org/officeDocument/2006/relationships/customXml" Target="../customXml/item10.xml"/><Relationship Id="rId31" Type="http://schemas.openxmlformats.org/officeDocument/2006/relationships/slide" Target="slides/slide17.xml"/><Relationship Id="rId44" Type="http://schemas.openxmlformats.org/officeDocument/2006/relationships/slide" Target="slides/slide30.xml"/><Relationship Id="rId52" Type="http://schemas.openxmlformats.org/officeDocument/2006/relationships/slide" Target="slides/slide38.xml"/><Relationship Id="rId60" Type="http://schemas.microsoft.com/office/2016/11/relationships/changesInfo" Target="changesInfos/changesInfo1.xml"/><Relationship Id="rId4" Type="http://schemas.openxmlformats.org/officeDocument/2006/relationships/customXml" Target="../customXml/item4.xml"/><Relationship Id="rId9" Type="http://schemas.openxmlformats.org/officeDocument/2006/relationships/customXml" Target="../customXml/item9.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agnarelli, Alessio" userId="7630aed0-756e-42de-813a-0c9638cc0479" providerId="ADAL" clId="{6BB7F5CD-0FCF-4310-AC97-905B69459B24}"/>
    <pc:docChg chg="undo custSel delSld modSld sldOrd modSection">
      <pc:chgData name="Vagnarelli, Alessio" userId="7630aed0-756e-42de-813a-0c9638cc0479" providerId="ADAL" clId="{6BB7F5CD-0FCF-4310-AC97-905B69459B24}" dt="2024-11-27T11:54:49.530" v="438" actId="114"/>
      <pc:docMkLst>
        <pc:docMk/>
      </pc:docMkLst>
      <pc:sldChg chg="modSp mod setBg">
        <pc:chgData name="Vagnarelli, Alessio" userId="7630aed0-756e-42de-813a-0c9638cc0479" providerId="ADAL" clId="{6BB7F5CD-0FCF-4310-AC97-905B69459B24}" dt="2024-11-27T11:47:39.281" v="368" actId="6549"/>
        <pc:sldMkLst>
          <pc:docMk/>
          <pc:sldMk cId="2338008872" sldId="263"/>
        </pc:sldMkLst>
        <pc:spChg chg="mod">
          <ac:chgData name="Vagnarelli, Alessio" userId="7630aed0-756e-42de-813a-0c9638cc0479" providerId="ADAL" clId="{6BB7F5CD-0FCF-4310-AC97-905B69459B24}" dt="2024-11-26T16:41:33.839" v="120" actId="207"/>
          <ac:spMkLst>
            <pc:docMk/>
            <pc:sldMk cId="2338008872" sldId="263"/>
            <ac:spMk id="4" creationId="{00000000-0000-0000-0000-000000000000}"/>
          </ac:spMkLst>
        </pc:spChg>
        <pc:spChg chg="mod">
          <ac:chgData name="Vagnarelli, Alessio" userId="7630aed0-756e-42de-813a-0c9638cc0479" providerId="ADAL" clId="{6BB7F5CD-0FCF-4310-AC97-905B69459B24}" dt="2024-11-27T11:47:39.281" v="368" actId="6549"/>
          <ac:spMkLst>
            <pc:docMk/>
            <pc:sldMk cId="2338008872" sldId="263"/>
            <ac:spMk id="6" creationId="{00000000-0000-0000-0000-000000000000}"/>
          </ac:spMkLst>
        </pc:spChg>
      </pc:sldChg>
      <pc:sldChg chg="modSp mod setBg">
        <pc:chgData name="Vagnarelli, Alessio" userId="7630aed0-756e-42de-813a-0c9638cc0479" providerId="ADAL" clId="{6BB7F5CD-0FCF-4310-AC97-905B69459B24}" dt="2024-11-26T16:48:11.158" v="173" actId="1076"/>
        <pc:sldMkLst>
          <pc:docMk/>
          <pc:sldMk cId="2467030945" sldId="469"/>
        </pc:sldMkLst>
        <pc:spChg chg="mod">
          <ac:chgData name="Vagnarelli, Alessio" userId="7630aed0-756e-42de-813a-0c9638cc0479" providerId="ADAL" clId="{6BB7F5CD-0FCF-4310-AC97-905B69459B24}" dt="2024-11-26T16:45:09.506" v="155" actId="207"/>
          <ac:spMkLst>
            <pc:docMk/>
            <pc:sldMk cId="2467030945" sldId="469"/>
            <ac:spMk id="3" creationId="{00000000-0000-0000-0000-000000000000}"/>
          </ac:spMkLst>
        </pc:spChg>
        <pc:spChg chg="mod">
          <ac:chgData name="Vagnarelli, Alessio" userId="7630aed0-756e-42de-813a-0c9638cc0479" providerId="ADAL" clId="{6BB7F5CD-0FCF-4310-AC97-905B69459B24}" dt="2024-11-26T16:45:13.314" v="156" actId="207"/>
          <ac:spMkLst>
            <pc:docMk/>
            <pc:sldMk cId="2467030945" sldId="469"/>
            <ac:spMk id="4" creationId="{00000000-0000-0000-0000-000000000000}"/>
          </ac:spMkLst>
        </pc:spChg>
        <pc:spChg chg="mod">
          <ac:chgData name="Vagnarelli, Alessio" userId="7630aed0-756e-42de-813a-0c9638cc0479" providerId="ADAL" clId="{6BB7F5CD-0FCF-4310-AC97-905B69459B24}" dt="2024-11-26T16:45:18.167" v="157" actId="207"/>
          <ac:spMkLst>
            <pc:docMk/>
            <pc:sldMk cId="2467030945" sldId="469"/>
            <ac:spMk id="7" creationId="{9A6691BA-0854-D628-470D-722525AED093}"/>
          </ac:spMkLst>
        </pc:spChg>
        <pc:spChg chg="mod">
          <ac:chgData name="Vagnarelli, Alessio" userId="7630aed0-756e-42de-813a-0c9638cc0479" providerId="ADAL" clId="{6BB7F5CD-0FCF-4310-AC97-905B69459B24}" dt="2024-11-26T16:47:56.128" v="172" actId="207"/>
          <ac:spMkLst>
            <pc:docMk/>
            <pc:sldMk cId="2467030945" sldId="469"/>
            <ac:spMk id="17" creationId="{DDE252D7-6FE4-10BD-9C2C-92E5C8BF64AA}"/>
          </ac:spMkLst>
        </pc:spChg>
        <pc:spChg chg="mod">
          <ac:chgData name="Vagnarelli, Alessio" userId="7630aed0-756e-42de-813a-0c9638cc0479" providerId="ADAL" clId="{6BB7F5CD-0FCF-4310-AC97-905B69459B24}" dt="2024-11-26T16:45:22.972" v="158" actId="207"/>
          <ac:spMkLst>
            <pc:docMk/>
            <pc:sldMk cId="2467030945" sldId="469"/>
            <ac:spMk id="26" creationId="{774EBD6E-1694-758A-8928-2B4C093200CB}"/>
          </ac:spMkLst>
        </pc:spChg>
        <pc:picChg chg="mod">
          <ac:chgData name="Vagnarelli, Alessio" userId="7630aed0-756e-42de-813a-0c9638cc0479" providerId="ADAL" clId="{6BB7F5CD-0FCF-4310-AC97-905B69459B24}" dt="2024-11-26T16:48:11.158" v="173" actId="1076"/>
          <ac:picMkLst>
            <pc:docMk/>
            <pc:sldMk cId="2467030945" sldId="469"/>
            <ac:picMk id="34" creationId="{CD352A29-9495-7C53-B9AF-1DD59C9DB155}"/>
          </ac:picMkLst>
        </pc:picChg>
      </pc:sldChg>
      <pc:sldChg chg="modSp del mod setBg">
        <pc:chgData name="Vagnarelli, Alessio" userId="7630aed0-756e-42de-813a-0c9638cc0479" providerId="ADAL" clId="{6BB7F5CD-0FCF-4310-AC97-905B69459B24}" dt="2024-11-27T11:47:59.904" v="369" actId="2696"/>
        <pc:sldMkLst>
          <pc:docMk/>
          <pc:sldMk cId="1041853971" sldId="471"/>
        </pc:sldMkLst>
        <pc:spChg chg="mod">
          <ac:chgData name="Vagnarelli, Alessio" userId="7630aed0-756e-42de-813a-0c9638cc0479" providerId="ADAL" clId="{6BB7F5CD-0FCF-4310-AC97-905B69459B24}" dt="2024-11-26T16:45:36.913" v="160" actId="207"/>
          <ac:spMkLst>
            <pc:docMk/>
            <pc:sldMk cId="1041853971" sldId="471"/>
            <ac:spMk id="3" creationId="{00000000-0000-0000-0000-000000000000}"/>
          </ac:spMkLst>
        </pc:spChg>
        <pc:spChg chg="mod">
          <ac:chgData name="Vagnarelli, Alessio" userId="7630aed0-756e-42de-813a-0c9638cc0479" providerId="ADAL" clId="{6BB7F5CD-0FCF-4310-AC97-905B69459B24}" dt="2024-11-26T16:45:42.037" v="161" actId="207"/>
          <ac:spMkLst>
            <pc:docMk/>
            <pc:sldMk cId="1041853971" sldId="471"/>
            <ac:spMk id="4" creationId="{00000000-0000-0000-0000-000000000000}"/>
          </ac:spMkLst>
        </pc:spChg>
        <pc:spChg chg="mod">
          <ac:chgData name="Vagnarelli, Alessio" userId="7630aed0-756e-42de-813a-0c9638cc0479" providerId="ADAL" clId="{6BB7F5CD-0FCF-4310-AC97-905B69459B24}" dt="2024-11-26T16:45:33.060" v="159" actId="207"/>
          <ac:spMkLst>
            <pc:docMk/>
            <pc:sldMk cId="1041853971" sldId="471"/>
            <ac:spMk id="20" creationId="{1E2291F5-A44E-798F-203C-469611B92C87}"/>
          </ac:spMkLst>
        </pc:spChg>
      </pc:sldChg>
      <pc:sldChg chg="modSp mod setBg">
        <pc:chgData name="Vagnarelli, Alessio" userId="7630aed0-756e-42de-813a-0c9638cc0479" providerId="ADAL" clId="{6BB7F5CD-0FCF-4310-AC97-905B69459B24}" dt="2024-11-26T16:54:35.972" v="178" actId="207"/>
        <pc:sldMkLst>
          <pc:docMk/>
          <pc:sldMk cId="1049286935" sldId="485"/>
        </pc:sldMkLst>
        <pc:spChg chg="mod">
          <ac:chgData name="Vagnarelli, Alessio" userId="7630aed0-756e-42de-813a-0c9638cc0479" providerId="ADAL" clId="{6BB7F5CD-0FCF-4310-AC97-905B69459B24}" dt="2024-11-26T16:43:26.067" v="135" actId="207"/>
          <ac:spMkLst>
            <pc:docMk/>
            <pc:sldMk cId="1049286935" sldId="485"/>
            <ac:spMk id="3" creationId="{00000000-0000-0000-0000-000000000000}"/>
          </ac:spMkLst>
        </pc:spChg>
        <pc:spChg chg="mod">
          <ac:chgData name="Vagnarelli, Alessio" userId="7630aed0-756e-42de-813a-0c9638cc0479" providerId="ADAL" clId="{6BB7F5CD-0FCF-4310-AC97-905B69459B24}" dt="2024-11-26T16:43:30.273" v="136" actId="207"/>
          <ac:spMkLst>
            <pc:docMk/>
            <pc:sldMk cId="1049286935" sldId="485"/>
            <ac:spMk id="4" creationId="{00000000-0000-0000-0000-000000000000}"/>
          </ac:spMkLst>
        </pc:spChg>
        <pc:spChg chg="mod">
          <ac:chgData name="Vagnarelli, Alessio" userId="7630aed0-756e-42de-813a-0c9638cc0479" providerId="ADAL" clId="{6BB7F5CD-0FCF-4310-AC97-905B69459B24}" dt="2024-11-26T16:54:35.972" v="178" actId="207"/>
          <ac:spMkLst>
            <pc:docMk/>
            <pc:sldMk cId="1049286935" sldId="485"/>
            <ac:spMk id="8" creationId="{DA952727-D97E-13E8-E8C5-68BE65B3A0EC}"/>
          </ac:spMkLst>
        </pc:spChg>
        <pc:spChg chg="mod">
          <ac:chgData name="Vagnarelli, Alessio" userId="7630aed0-756e-42de-813a-0c9638cc0479" providerId="ADAL" clId="{6BB7F5CD-0FCF-4310-AC97-905B69459B24}" dt="2024-11-26T16:47:07.565" v="167" actId="207"/>
          <ac:spMkLst>
            <pc:docMk/>
            <pc:sldMk cId="1049286935" sldId="485"/>
            <ac:spMk id="9" creationId="{072CD72B-B7B3-3272-F840-1BD0645DA2DF}"/>
          </ac:spMkLst>
        </pc:spChg>
        <pc:spChg chg="mod">
          <ac:chgData name="Vagnarelli, Alessio" userId="7630aed0-756e-42de-813a-0c9638cc0479" providerId="ADAL" clId="{6BB7F5CD-0FCF-4310-AC97-905B69459B24}" dt="2024-11-26T16:43:47.443" v="140" actId="207"/>
          <ac:spMkLst>
            <pc:docMk/>
            <pc:sldMk cId="1049286935" sldId="485"/>
            <ac:spMk id="10" creationId="{6B40E0CD-14BF-085A-786E-B73DB87BF4B2}"/>
          </ac:spMkLst>
        </pc:spChg>
        <pc:spChg chg="mod">
          <ac:chgData name="Vagnarelli, Alessio" userId="7630aed0-756e-42de-813a-0c9638cc0479" providerId="ADAL" clId="{6BB7F5CD-0FCF-4310-AC97-905B69459B24}" dt="2024-11-26T16:43:53.166" v="141" actId="207"/>
          <ac:spMkLst>
            <pc:docMk/>
            <pc:sldMk cId="1049286935" sldId="485"/>
            <ac:spMk id="11" creationId="{DE893E94-CA4B-553B-C0A1-D312AF561113}"/>
          </ac:spMkLst>
        </pc:spChg>
        <pc:spChg chg="mod">
          <ac:chgData name="Vagnarelli, Alessio" userId="7630aed0-756e-42de-813a-0c9638cc0479" providerId="ADAL" clId="{6BB7F5CD-0FCF-4310-AC97-905B69459B24}" dt="2024-11-26T16:44:02.377" v="143" actId="207"/>
          <ac:spMkLst>
            <pc:docMk/>
            <pc:sldMk cId="1049286935" sldId="485"/>
            <ac:spMk id="12" creationId="{647193D3-42E4-6B67-1479-EAB150B04617}"/>
          </ac:spMkLst>
        </pc:spChg>
        <pc:spChg chg="mod">
          <ac:chgData name="Vagnarelli, Alessio" userId="7630aed0-756e-42de-813a-0c9638cc0479" providerId="ADAL" clId="{6BB7F5CD-0FCF-4310-AC97-905B69459B24}" dt="2024-11-26T16:44:13.016" v="145" actId="207"/>
          <ac:spMkLst>
            <pc:docMk/>
            <pc:sldMk cId="1049286935" sldId="485"/>
            <ac:spMk id="13" creationId="{B46BBBE1-3A6C-D477-BCF2-F18EAD1F2142}"/>
          </ac:spMkLst>
        </pc:spChg>
        <pc:spChg chg="mod">
          <ac:chgData name="Vagnarelli, Alessio" userId="7630aed0-756e-42de-813a-0c9638cc0479" providerId="ADAL" clId="{6BB7F5CD-0FCF-4310-AC97-905B69459B24}" dt="2024-11-26T16:44:18.466" v="146" actId="207"/>
          <ac:spMkLst>
            <pc:docMk/>
            <pc:sldMk cId="1049286935" sldId="485"/>
            <ac:spMk id="15" creationId="{5F5E2A85-B83A-FD64-7AE0-AB8A498BEB56}"/>
          </ac:spMkLst>
        </pc:spChg>
        <pc:spChg chg="mod">
          <ac:chgData name="Vagnarelli, Alessio" userId="7630aed0-756e-42de-813a-0c9638cc0479" providerId="ADAL" clId="{6BB7F5CD-0FCF-4310-AC97-905B69459B24}" dt="2024-11-26T16:43:58.011" v="142" actId="207"/>
          <ac:spMkLst>
            <pc:docMk/>
            <pc:sldMk cId="1049286935" sldId="485"/>
            <ac:spMk id="18" creationId="{18452698-F0DD-8B7C-5BC2-8BD1D54D9AEB}"/>
          </ac:spMkLst>
        </pc:spChg>
        <pc:spChg chg="mod">
          <ac:chgData name="Vagnarelli, Alessio" userId="7630aed0-756e-42de-813a-0c9638cc0479" providerId="ADAL" clId="{6BB7F5CD-0FCF-4310-AC97-905B69459B24}" dt="2024-11-26T16:44:07.543" v="144" actId="207"/>
          <ac:spMkLst>
            <pc:docMk/>
            <pc:sldMk cId="1049286935" sldId="485"/>
            <ac:spMk id="19" creationId="{95AD9446-B6F1-6A4F-41CA-B83B08A11BDF}"/>
          </ac:spMkLst>
        </pc:spChg>
        <pc:spChg chg="mod">
          <ac:chgData name="Vagnarelli, Alessio" userId="7630aed0-756e-42de-813a-0c9638cc0479" providerId="ADAL" clId="{6BB7F5CD-0FCF-4310-AC97-905B69459B24}" dt="2024-11-26T16:44:25.348" v="147" actId="207"/>
          <ac:spMkLst>
            <pc:docMk/>
            <pc:sldMk cId="1049286935" sldId="485"/>
            <ac:spMk id="20" creationId="{1ABC4C0A-879B-7319-81A2-C86A89057F4D}"/>
          </ac:spMkLst>
        </pc:spChg>
        <pc:spChg chg="mod">
          <ac:chgData name="Vagnarelli, Alessio" userId="7630aed0-756e-42de-813a-0c9638cc0479" providerId="ADAL" clId="{6BB7F5CD-0FCF-4310-AC97-905B69459B24}" dt="2024-11-26T16:44:32.753" v="149" actId="207"/>
          <ac:spMkLst>
            <pc:docMk/>
            <pc:sldMk cId="1049286935" sldId="485"/>
            <ac:spMk id="21" creationId="{4B3A17ED-E15A-F094-9078-05013DBE7063}"/>
          </ac:spMkLst>
        </pc:spChg>
        <pc:spChg chg="mod">
          <ac:chgData name="Vagnarelli, Alessio" userId="7630aed0-756e-42de-813a-0c9638cc0479" providerId="ADAL" clId="{6BB7F5CD-0FCF-4310-AC97-905B69459B24}" dt="2024-11-26T16:44:37.178" v="150" actId="207"/>
          <ac:spMkLst>
            <pc:docMk/>
            <pc:sldMk cId="1049286935" sldId="485"/>
            <ac:spMk id="22" creationId="{B3AFDE16-CF5C-0BFB-50B3-4F4ECD6D7622}"/>
          </ac:spMkLst>
        </pc:spChg>
        <pc:spChg chg="mod">
          <ac:chgData name="Vagnarelli, Alessio" userId="7630aed0-756e-42de-813a-0c9638cc0479" providerId="ADAL" clId="{6BB7F5CD-0FCF-4310-AC97-905B69459B24}" dt="2024-11-26T16:44:42.729" v="151" actId="207"/>
          <ac:spMkLst>
            <pc:docMk/>
            <pc:sldMk cId="1049286935" sldId="485"/>
            <ac:spMk id="23" creationId="{2B100C61-5072-13AF-D0FA-2C17D13A7CDA}"/>
          </ac:spMkLst>
        </pc:spChg>
        <pc:spChg chg="mod">
          <ac:chgData name="Vagnarelli, Alessio" userId="7630aed0-756e-42de-813a-0c9638cc0479" providerId="ADAL" clId="{6BB7F5CD-0FCF-4310-AC97-905B69459B24}" dt="2024-11-26T16:44:47.366" v="152" actId="207"/>
          <ac:spMkLst>
            <pc:docMk/>
            <pc:sldMk cId="1049286935" sldId="485"/>
            <ac:spMk id="25" creationId="{EF0A3013-43CF-00F0-12D2-658AFC21EE7E}"/>
          </ac:spMkLst>
        </pc:spChg>
        <pc:spChg chg="mod">
          <ac:chgData name="Vagnarelli, Alessio" userId="7630aed0-756e-42de-813a-0c9638cc0479" providerId="ADAL" clId="{6BB7F5CD-0FCF-4310-AC97-905B69459B24}" dt="2024-11-26T16:44:53.854" v="153" actId="207"/>
          <ac:spMkLst>
            <pc:docMk/>
            <pc:sldMk cId="1049286935" sldId="485"/>
            <ac:spMk id="26" creationId="{8E3C61CE-A94E-AAFF-03D8-1027B960AB33}"/>
          </ac:spMkLst>
        </pc:spChg>
      </pc:sldChg>
      <pc:sldChg chg="modSp mod setBg">
        <pc:chgData name="Vagnarelli, Alessio" userId="7630aed0-756e-42de-813a-0c9638cc0479" providerId="ADAL" clId="{6BB7F5CD-0FCF-4310-AC97-905B69459B24}" dt="2024-11-26T16:54:23.379" v="177" actId="207"/>
        <pc:sldMkLst>
          <pc:docMk/>
          <pc:sldMk cId="2173822530" sldId="887"/>
        </pc:sldMkLst>
        <pc:spChg chg="mod">
          <ac:chgData name="Vagnarelli, Alessio" userId="7630aed0-756e-42de-813a-0c9638cc0479" providerId="ADAL" clId="{6BB7F5CD-0FCF-4310-AC97-905B69459B24}" dt="2024-11-26T16:41:53.984" v="122" actId="207"/>
          <ac:spMkLst>
            <pc:docMk/>
            <pc:sldMk cId="2173822530" sldId="887"/>
            <ac:spMk id="3" creationId="{00000000-0000-0000-0000-000000000000}"/>
          </ac:spMkLst>
        </pc:spChg>
        <pc:spChg chg="mod">
          <ac:chgData name="Vagnarelli, Alessio" userId="7630aed0-756e-42de-813a-0c9638cc0479" providerId="ADAL" clId="{6BB7F5CD-0FCF-4310-AC97-905B69459B24}" dt="2024-11-26T16:41:59.108" v="123" actId="207"/>
          <ac:spMkLst>
            <pc:docMk/>
            <pc:sldMk cId="2173822530" sldId="887"/>
            <ac:spMk id="4" creationId="{00000000-0000-0000-0000-000000000000}"/>
          </ac:spMkLst>
        </pc:spChg>
        <pc:spChg chg="mod">
          <ac:chgData name="Vagnarelli, Alessio" userId="7630aed0-756e-42de-813a-0c9638cc0479" providerId="ADAL" clId="{6BB7F5CD-0FCF-4310-AC97-905B69459B24}" dt="2024-11-26T16:46:32.113" v="165" actId="207"/>
          <ac:spMkLst>
            <pc:docMk/>
            <pc:sldMk cId="2173822530" sldId="887"/>
            <ac:spMk id="8" creationId="{60855E79-10E7-7C63-9C21-CDEE5663FDC7}"/>
          </ac:spMkLst>
        </pc:spChg>
        <pc:spChg chg="mod">
          <ac:chgData name="Vagnarelli, Alessio" userId="7630aed0-756e-42de-813a-0c9638cc0479" providerId="ADAL" clId="{6BB7F5CD-0FCF-4310-AC97-905B69459B24}" dt="2024-11-26T16:42:12.314" v="125" actId="207"/>
          <ac:spMkLst>
            <pc:docMk/>
            <pc:sldMk cId="2173822530" sldId="887"/>
            <ac:spMk id="10" creationId="{0BA6A801-AB62-C6E8-AE11-A3C4A565C26F}"/>
          </ac:spMkLst>
        </pc:spChg>
        <pc:spChg chg="mod">
          <ac:chgData name="Vagnarelli, Alessio" userId="7630aed0-756e-42de-813a-0c9638cc0479" providerId="ADAL" clId="{6BB7F5CD-0FCF-4310-AC97-905B69459B24}" dt="2024-11-26T16:42:18.645" v="126" actId="207"/>
          <ac:spMkLst>
            <pc:docMk/>
            <pc:sldMk cId="2173822530" sldId="887"/>
            <ac:spMk id="12" creationId="{9330343A-B9B4-9FFD-8132-BB05A04D3341}"/>
          </ac:spMkLst>
        </pc:spChg>
        <pc:spChg chg="mod">
          <ac:chgData name="Vagnarelli, Alessio" userId="7630aed0-756e-42de-813a-0c9638cc0479" providerId="ADAL" clId="{6BB7F5CD-0FCF-4310-AC97-905B69459B24}" dt="2024-11-26T16:42:26.609" v="129" actId="207"/>
          <ac:spMkLst>
            <pc:docMk/>
            <pc:sldMk cId="2173822530" sldId="887"/>
            <ac:spMk id="13" creationId="{2945C8CF-CE69-55B8-E0BD-2CA03E55E380}"/>
          </ac:spMkLst>
        </pc:spChg>
        <pc:spChg chg="mod">
          <ac:chgData name="Vagnarelli, Alessio" userId="7630aed0-756e-42de-813a-0c9638cc0479" providerId="ADAL" clId="{6BB7F5CD-0FCF-4310-AC97-905B69459B24}" dt="2024-11-26T16:42:45.839" v="131" actId="207"/>
          <ac:spMkLst>
            <pc:docMk/>
            <pc:sldMk cId="2173822530" sldId="887"/>
            <ac:spMk id="14" creationId="{D1EEF422-B677-E9C5-8777-5624270AEA11}"/>
          </ac:spMkLst>
        </pc:spChg>
        <pc:spChg chg="mod">
          <ac:chgData name="Vagnarelli, Alessio" userId="7630aed0-756e-42de-813a-0c9638cc0479" providerId="ADAL" clId="{6BB7F5CD-0FCF-4310-AC97-905B69459B24}" dt="2024-11-26T16:42:52.153" v="132" actId="207"/>
          <ac:spMkLst>
            <pc:docMk/>
            <pc:sldMk cId="2173822530" sldId="887"/>
            <ac:spMk id="15" creationId="{60A00AF2-6BCA-21C0-765B-48A8D4BE54EC}"/>
          </ac:spMkLst>
        </pc:spChg>
        <pc:spChg chg="mod">
          <ac:chgData name="Vagnarelli, Alessio" userId="7630aed0-756e-42de-813a-0c9638cc0479" providerId="ADAL" clId="{6BB7F5CD-0FCF-4310-AC97-905B69459B24}" dt="2024-11-26T16:54:23.379" v="177" actId="207"/>
          <ac:spMkLst>
            <pc:docMk/>
            <pc:sldMk cId="2173822530" sldId="887"/>
            <ac:spMk id="18" creationId="{79E27EF0-1727-F3E5-2522-E8080DADF6CF}"/>
          </ac:spMkLst>
        </pc:spChg>
        <pc:spChg chg="mod">
          <ac:chgData name="Vagnarelli, Alessio" userId="7630aed0-756e-42de-813a-0c9638cc0479" providerId="ADAL" clId="{6BB7F5CD-0FCF-4310-AC97-905B69459B24}" dt="2024-11-26T16:52:27.940" v="175" actId="207"/>
          <ac:spMkLst>
            <pc:docMk/>
            <pc:sldMk cId="2173822530" sldId="887"/>
            <ac:spMk id="19" creationId="{7D88ADFD-5A81-5586-E58B-B4A1BA0E79F2}"/>
          </ac:spMkLst>
        </pc:spChg>
        <pc:spChg chg="mod">
          <ac:chgData name="Vagnarelli, Alessio" userId="7630aed0-756e-42de-813a-0c9638cc0479" providerId="ADAL" clId="{6BB7F5CD-0FCF-4310-AC97-905B69459B24}" dt="2024-11-26T16:42:39.239" v="130" actId="207"/>
          <ac:spMkLst>
            <pc:docMk/>
            <pc:sldMk cId="2173822530" sldId="887"/>
            <ac:spMk id="20" creationId="{6632C33B-3310-42CF-F54C-794DCCCAB9AD}"/>
          </ac:spMkLst>
        </pc:spChg>
      </pc:sldChg>
      <pc:sldChg chg="modSp">
        <pc:chgData name="Vagnarelli, Alessio" userId="7630aed0-756e-42de-813a-0c9638cc0479" providerId="ADAL" clId="{6BB7F5CD-0FCF-4310-AC97-905B69459B24}" dt="2024-11-27T11:26:49.136" v="204" actId="6549"/>
        <pc:sldMkLst>
          <pc:docMk/>
          <pc:sldMk cId="1708923643" sldId="893"/>
        </pc:sldMkLst>
        <pc:spChg chg="mod">
          <ac:chgData name="Vagnarelli, Alessio" userId="7630aed0-756e-42de-813a-0c9638cc0479" providerId="ADAL" clId="{6BB7F5CD-0FCF-4310-AC97-905B69459B24}" dt="2024-11-27T11:26:49.136" v="204" actId="6549"/>
          <ac:spMkLst>
            <pc:docMk/>
            <pc:sldMk cId="1708923643" sldId="893"/>
            <ac:spMk id="5" creationId="{020B0FD0-2384-455D-A77F-3F25414F12D9}"/>
          </ac:spMkLst>
        </pc:spChg>
      </pc:sldChg>
      <pc:sldChg chg="modSp">
        <pc:chgData name="Vagnarelli, Alessio" userId="7630aed0-756e-42de-813a-0c9638cc0479" providerId="ADAL" clId="{6BB7F5CD-0FCF-4310-AC97-905B69459B24}" dt="2024-11-27T11:28:49.635" v="214" actId="115"/>
        <pc:sldMkLst>
          <pc:docMk/>
          <pc:sldMk cId="2856221848" sldId="894"/>
        </pc:sldMkLst>
        <pc:spChg chg="mod">
          <ac:chgData name="Vagnarelli, Alessio" userId="7630aed0-756e-42de-813a-0c9638cc0479" providerId="ADAL" clId="{6BB7F5CD-0FCF-4310-AC97-905B69459B24}" dt="2024-11-27T11:28:49.635" v="214" actId="115"/>
          <ac:spMkLst>
            <pc:docMk/>
            <pc:sldMk cId="2856221848" sldId="894"/>
            <ac:spMk id="3" creationId="{EDBB151F-F353-9689-433B-CAFC09FA7125}"/>
          </ac:spMkLst>
        </pc:spChg>
      </pc:sldChg>
      <pc:sldChg chg="ord">
        <pc:chgData name="Vagnarelli, Alessio" userId="7630aed0-756e-42de-813a-0c9638cc0479" providerId="ADAL" clId="{6BB7F5CD-0FCF-4310-AC97-905B69459B24}" dt="2024-11-27T11:27:22.376" v="206"/>
        <pc:sldMkLst>
          <pc:docMk/>
          <pc:sldMk cId="365164194" sldId="895"/>
        </pc:sldMkLst>
      </pc:sldChg>
      <pc:sldChg chg="modSp">
        <pc:chgData name="Vagnarelli, Alessio" userId="7630aed0-756e-42de-813a-0c9638cc0479" providerId="ADAL" clId="{6BB7F5CD-0FCF-4310-AC97-905B69459B24}" dt="2024-11-27T11:29:43.477" v="216" actId="113"/>
        <pc:sldMkLst>
          <pc:docMk/>
          <pc:sldMk cId="3359644238" sldId="896"/>
        </pc:sldMkLst>
        <pc:spChg chg="mod">
          <ac:chgData name="Vagnarelli, Alessio" userId="7630aed0-756e-42de-813a-0c9638cc0479" providerId="ADAL" clId="{6BB7F5CD-0FCF-4310-AC97-905B69459B24}" dt="2024-11-27T11:29:43.477" v="216" actId="113"/>
          <ac:spMkLst>
            <pc:docMk/>
            <pc:sldMk cId="3359644238" sldId="896"/>
            <ac:spMk id="8" creationId="{7D23DC7D-F255-5FF0-D037-4BB7E397D4B9}"/>
          </ac:spMkLst>
        </pc:spChg>
      </pc:sldChg>
      <pc:sldChg chg="modSp">
        <pc:chgData name="Vagnarelli, Alessio" userId="7630aed0-756e-42de-813a-0c9638cc0479" providerId="ADAL" clId="{6BB7F5CD-0FCF-4310-AC97-905B69459B24}" dt="2024-11-27T11:30:46.799" v="220" actId="113"/>
        <pc:sldMkLst>
          <pc:docMk/>
          <pc:sldMk cId="3701640564" sldId="898"/>
        </pc:sldMkLst>
        <pc:spChg chg="mod">
          <ac:chgData name="Vagnarelli, Alessio" userId="7630aed0-756e-42de-813a-0c9638cc0479" providerId="ADAL" clId="{6BB7F5CD-0FCF-4310-AC97-905B69459B24}" dt="2024-11-27T11:30:46.799" v="220" actId="113"/>
          <ac:spMkLst>
            <pc:docMk/>
            <pc:sldMk cId="3701640564" sldId="898"/>
            <ac:spMk id="8" creationId="{7D23DC7D-F255-5FF0-D037-4BB7E397D4B9}"/>
          </ac:spMkLst>
        </pc:spChg>
      </pc:sldChg>
      <pc:sldChg chg="modSp">
        <pc:chgData name="Vagnarelli, Alessio" userId="7630aed0-756e-42de-813a-0c9638cc0479" providerId="ADAL" clId="{6BB7F5CD-0FCF-4310-AC97-905B69459B24}" dt="2024-11-27T11:32:01.415" v="225" actId="115"/>
        <pc:sldMkLst>
          <pc:docMk/>
          <pc:sldMk cId="3579948103" sldId="899"/>
        </pc:sldMkLst>
        <pc:spChg chg="mod">
          <ac:chgData name="Vagnarelli, Alessio" userId="7630aed0-756e-42de-813a-0c9638cc0479" providerId="ADAL" clId="{6BB7F5CD-0FCF-4310-AC97-905B69459B24}" dt="2024-11-27T11:32:01.415" v="225" actId="115"/>
          <ac:spMkLst>
            <pc:docMk/>
            <pc:sldMk cId="3579948103" sldId="899"/>
            <ac:spMk id="8" creationId="{7D23DC7D-F255-5FF0-D037-4BB7E397D4B9}"/>
          </ac:spMkLst>
        </pc:spChg>
      </pc:sldChg>
      <pc:sldChg chg="modSp">
        <pc:chgData name="Vagnarelli, Alessio" userId="7630aed0-756e-42de-813a-0c9638cc0479" providerId="ADAL" clId="{6BB7F5CD-0FCF-4310-AC97-905B69459B24}" dt="2024-11-27T11:31:14.990" v="223" actId="113"/>
        <pc:sldMkLst>
          <pc:docMk/>
          <pc:sldMk cId="3745674210" sldId="900"/>
        </pc:sldMkLst>
        <pc:spChg chg="mod">
          <ac:chgData name="Vagnarelli, Alessio" userId="7630aed0-756e-42de-813a-0c9638cc0479" providerId="ADAL" clId="{6BB7F5CD-0FCF-4310-AC97-905B69459B24}" dt="2024-11-27T11:31:14.990" v="223" actId="113"/>
          <ac:spMkLst>
            <pc:docMk/>
            <pc:sldMk cId="3745674210" sldId="900"/>
            <ac:spMk id="8" creationId="{7D23DC7D-F255-5FF0-D037-4BB7E397D4B9}"/>
          </ac:spMkLst>
        </pc:spChg>
      </pc:sldChg>
      <pc:sldChg chg="modSp">
        <pc:chgData name="Vagnarelli, Alessio" userId="7630aed0-756e-42de-813a-0c9638cc0479" providerId="ADAL" clId="{6BB7F5CD-0FCF-4310-AC97-905B69459B24}" dt="2024-11-27T11:33:03.894" v="226" actId="113"/>
        <pc:sldMkLst>
          <pc:docMk/>
          <pc:sldMk cId="494266302" sldId="901"/>
        </pc:sldMkLst>
        <pc:spChg chg="mod">
          <ac:chgData name="Vagnarelli, Alessio" userId="7630aed0-756e-42de-813a-0c9638cc0479" providerId="ADAL" clId="{6BB7F5CD-0FCF-4310-AC97-905B69459B24}" dt="2024-11-27T11:33:03.894" v="226" actId="113"/>
          <ac:spMkLst>
            <pc:docMk/>
            <pc:sldMk cId="494266302" sldId="901"/>
            <ac:spMk id="12" creationId="{E39A9A2E-E8E4-9A56-B929-796F08D55539}"/>
          </ac:spMkLst>
        </pc:spChg>
      </pc:sldChg>
      <pc:sldChg chg="modSp">
        <pc:chgData name="Vagnarelli, Alessio" userId="7630aed0-756e-42de-813a-0c9638cc0479" providerId="ADAL" clId="{6BB7F5CD-0FCF-4310-AC97-905B69459B24}" dt="2024-11-27T11:33:38.709" v="228" actId="115"/>
        <pc:sldMkLst>
          <pc:docMk/>
          <pc:sldMk cId="3499897702" sldId="902"/>
        </pc:sldMkLst>
        <pc:spChg chg="mod">
          <ac:chgData name="Vagnarelli, Alessio" userId="7630aed0-756e-42de-813a-0c9638cc0479" providerId="ADAL" clId="{6BB7F5CD-0FCF-4310-AC97-905B69459B24}" dt="2024-11-27T11:33:38.709" v="228" actId="115"/>
          <ac:spMkLst>
            <pc:docMk/>
            <pc:sldMk cId="3499897702" sldId="902"/>
            <ac:spMk id="12" creationId="{E39A9A2E-E8E4-9A56-B929-796F08D55539}"/>
          </ac:spMkLst>
        </pc:spChg>
      </pc:sldChg>
      <pc:sldChg chg="addSp delSp modSp mod">
        <pc:chgData name="Vagnarelli, Alessio" userId="7630aed0-756e-42de-813a-0c9638cc0479" providerId="ADAL" clId="{6BB7F5CD-0FCF-4310-AC97-905B69459B24}" dt="2024-11-27T11:47:04.698" v="364" actId="255"/>
        <pc:sldMkLst>
          <pc:docMk/>
          <pc:sldMk cId="4227078457" sldId="903"/>
        </pc:sldMkLst>
        <pc:spChg chg="add del mod">
          <ac:chgData name="Vagnarelli, Alessio" userId="7630aed0-756e-42de-813a-0c9638cc0479" providerId="ADAL" clId="{6BB7F5CD-0FCF-4310-AC97-905B69459B24}" dt="2024-11-27T11:43:52.580" v="311" actId="22"/>
          <ac:spMkLst>
            <pc:docMk/>
            <pc:sldMk cId="4227078457" sldId="903"/>
            <ac:spMk id="6" creationId="{E2C92374-DC1F-B5CF-628C-F4CD856F71D2}"/>
          </ac:spMkLst>
        </pc:spChg>
        <pc:spChg chg="mod">
          <ac:chgData name="Vagnarelli, Alessio" userId="7630aed0-756e-42de-813a-0c9638cc0479" providerId="ADAL" clId="{6BB7F5CD-0FCF-4310-AC97-905B69459B24}" dt="2024-11-27T11:47:04.698" v="364" actId="255"/>
          <ac:spMkLst>
            <pc:docMk/>
            <pc:sldMk cId="4227078457" sldId="903"/>
            <ac:spMk id="10" creationId="{63E6DDF6-4D9D-B650-820F-1F1CA136FD66}"/>
          </ac:spMkLst>
        </pc:spChg>
        <pc:spChg chg="add mod">
          <ac:chgData name="Vagnarelli, Alessio" userId="7630aed0-756e-42de-813a-0c9638cc0479" providerId="ADAL" clId="{6BB7F5CD-0FCF-4310-AC97-905B69459B24}" dt="2024-11-27T11:45:58.139" v="361" actId="20577"/>
          <ac:spMkLst>
            <pc:docMk/>
            <pc:sldMk cId="4227078457" sldId="903"/>
            <ac:spMk id="11" creationId="{E953B849-D1B7-7C7B-68FB-AF9EC049692C}"/>
          </ac:spMkLst>
        </pc:spChg>
        <pc:spChg chg="mod">
          <ac:chgData name="Vagnarelli, Alessio" userId="7630aed0-756e-42de-813a-0c9638cc0479" providerId="ADAL" clId="{6BB7F5CD-0FCF-4310-AC97-905B69459B24}" dt="2024-11-27T11:41:53.139" v="305" actId="20577"/>
          <ac:spMkLst>
            <pc:docMk/>
            <pc:sldMk cId="4227078457" sldId="903"/>
            <ac:spMk id="13" creationId="{2CCA31B4-FE45-04AC-256E-1D7C69029EEF}"/>
          </ac:spMkLst>
        </pc:spChg>
        <pc:picChg chg="add del mod">
          <ac:chgData name="Vagnarelli, Alessio" userId="7630aed0-756e-42de-813a-0c9638cc0479" providerId="ADAL" clId="{6BB7F5CD-0FCF-4310-AC97-905B69459B24}" dt="2024-11-27T11:35:46.515" v="299" actId="21"/>
          <ac:picMkLst>
            <pc:docMk/>
            <pc:sldMk cId="4227078457" sldId="903"/>
            <ac:picMk id="4" creationId="{4A459B65-AA6C-9E45-9AEF-1AA891C4A110}"/>
          </ac:picMkLst>
        </pc:picChg>
        <pc:picChg chg="mod">
          <ac:chgData name="Vagnarelli, Alessio" userId="7630aed0-756e-42de-813a-0c9638cc0479" providerId="ADAL" clId="{6BB7F5CD-0FCF-4310-AC97-905B69459B24}" dt="2024-11-27T11:43:25.535" v="307" actId="1076"/>
          <ac:picMkLst>
            <pc:docMk/>
            <pc:sldMk cId="4227078457" sldId="903"/>
            <ac:picMk id="9" creationId="{B953F8C5-6B7A-9C16-3ED9-99F743F1B019}"/>
          </ac:picMkLst>
        </pc:picChg>
      </pc:sldChg>
      <pc:sldChg chg="setBg">
        <pc:chgData name="Vagnarelli, Alessio" userId="7630aed0-756e-42de-813a-0c9638cc0479" providerId="ADAL" clId="{6BB7F5CD-0FCF-4310-AC97-905B69459B24}" dt="2024-11-26T16:46:02.462" v="163"/>
        <pc:sldMkLst>
          <pc:docMk/>
          <pc:sldMk cId="600344921" sldId="904"/>
        </pc:sldMkLst>
      </pc:sldChg>
      <pc:sldChg chg="modSp mod">
        <pc:chgData name="Vagnarelli, Alessio" userId="7630aed0-756e-42de-813a-0c9638cc0479" providerId="ADAL" clId="{6BB7F5CD-0FCF-4310-AC97-905B69459B24}" dt="2024-11-26T16:15:15.703" v="1" actId="1036"/>
        <pc:sldMkLst>
          <pc:docMk/>
          <pc:sldMk cId="524468396" sldId="909"/>
        </pc:sldMkLst>
        <pc:picChg chg="mod">
          <ac:chgData name="Vagnarelli, Alessio" userId="7630aed0-756e-42de-813a-0c9638cc0479" providerId="ADAL" clId="{6BB7F5CD-0FCF-4310-AC97-905B69459B24}" dt="2024-11-26T16:15:15.703" v="1" actId="1036"/>
          <ac:picMkLst>
            <pc:docMk/>
            <pc:sldMk cId="524468396" sldId="909"/>
            <ac:picMk id="12" creationId="{C2EB557A-6F1E-4C78-73ED-E09CF18F4037}"/>
          </ac:picMkLst>
        </pc:picChg>
      </pc:sldChg>
      <pc:sldChg chg="modSp">
        <pc:chgData name="Vagnarelli, Alessio" userId="7630aed0-756e-42de-813a-0c9638cc0479" providerId="ADAL" clId="{6BB7F5CD-0FCF-4310-AC97-905B69459B24}" dt="2024-11-27T11:47:18.784" v="366" actId="113"/>
        <pc:sldMkLst>
          <pc:docMk/>
          <pc:sldMk cId="2828456716" sldId="911"/>
        </pc:sldMkLst>
        <pc:spChg chg="mod">
          <ac:chgData name="Vagnarelli, Alessio" userId="7630aed0-756e-42de-813a-0c9638cc0479" providerId="ADAL" clId="{6BB7F5CD-0FCF-4310-AC97-905B69459B24}" dt="2024-11-27T11:47:18.784" v="366" actId="113"/>
          <ac:spMkLst>
            <pc:docMk/>
            <pc:sldMk cId="2828456716" sldId="911"/>
            <ac:spMk id="3" creationId="{0F401437-CD66-6C2C-4CDF-32D272854F08}"/>
          </ac:spMkLst>
        </pc:spChg>
      </pc:sldChg>
      <pc:sldChg chg="modSp">
        <pc:chgData name="Vagnarelli, Alessio" userId="7630aed0-756e-42de-813a-0c9638cc0479" providerId="ADAL" clId="{6BB7F5CD-0FCF-4310-AC97-905B69459B24}" dt="2024-11-27T11:51:46.587" v="436" actId="20577"/>
        <pc:sldMkLst>
          <pc:docMk/>
          <pc:sldMk cId="3661420669" sldId="917"/>
        </pc:sldMkLst>
        <pc:spChg chg="mod">
          <ac:chgData name="Vagnarelli, Alessio" userId="7630aed0-756e-42de-813a-0c9638cc0479" providerId="ADAL" clId="{6BB7F5CD-0FCF-4310-AC97-905B69459B24}" dt="2024-11-27T11:49:06.464" v="370" actId="6549"/>
          <ac:spMkLst>
            <pc:docMk/>
            <pc:sldMk cId="3661420669" sldId="917"/>
            <ac:spMk id="2" creationId="{CE9AFFFD-67CB-9476-6052-09BEADBB423D}"/>
          </ac:spMkLst>
        </pc:spChg>
        <pc:spChg chg="mod">
          <ac:chgData name="Vagnarelli, Alessio" userId="7630aed0-756e-42de-813a-0c9638cc0479" providerId="ADAL" clId="{6BB7F5CD-0FCF-4310-AC97-905B69459B24}" dt="2024-11-27T11:51:46.587" v="436" actId="20577"/>
          <ac:spMkLst>
            <pc:docMk/>
            <pc:sldMk cId="3661420669" sldId="917"/>
            <ac:spMk id="8" creationId="{8080FD15-8311-EC1C-F842-8C4EE0E58D51}"/>
          </ac:spMkLst>
        </pc:spChg>
      </pc:sldChg>
      <pc:sldChg chg="modSp modAnim">
        <pc:chgData name="Vagnarelli, Alessio" userId="7630aed0-756e-42de-813a-0c9638cc0479" providerId="ADAL" clId="{6BB7F5CD-0FCF-4310-AC97-905B69459B24}" dt="2024-11-27T09:10:54.857" v="203" actId="20577"/>
        <pc:sldMkLst>
          <pc:docMk/>
          <pc:sldMk cId="3954893419" sldId="919"/>
        </pc:sldMkLst>
        <pc:spChg chg="mod">
          <ac:chgData name="Vagnarelli, Alessio" userId="7630aed0-756e-42de-813a-0c9638cc0479" providerId="ADAL" clId="{6BB7F5CD-0FCF-4310-AC97-905B69459B24}" dt="2024-11-27T09:10:54.857" v="203" actId="20577"/>
          <ac:spMkLst>
            <pc:docMk/>
            <pc:sldMk cId="3954893419" sldId="919"/>
            <ac:spMk id="2" creationId="{CE9AFFFD-67CB-9476-6052-09BEADBB423D}"/>
          </ac:spMkLst>
        </pc:spChg>
      </pc:sldChg>
      <pc:sldChg chg="modSp">
        <pc:chgData name="Vagnarelli, Alessio" userId="7630aed0-756e-42de-813a-0c9638cc0479" providerId="ADAL" clId="{6BB7F5CD-0FCF-4310-AC97-905B69459B24}" dt="2024-11-27T11:54:49.530" v="438" actId="114"/>
        <pc:sldMkLst>
          <pc:docMk/>
          <pc:sldMk cId="2389471904" sldId="926"/>
        </pc:sldMkLst>
        <pc:spChg chg="mod">
          <ac:chgData name="Vagnarelli, Alessio" userId="7630aed0-756e-42de-813a-0c9638cc0479" providerId="ADAL" clId="{6BB7F5CD-0FCF-4310-AC97-905B69459B24}" dt="2024-11-27T11:54:49.530" v="438" actId="114"/>
          <ac:spMkLst>
            <pc:docMk/>
            <pc:sldMk cId="2389471904" sldId="926"/>
            <ac:spMk id="4" creationId="{8E12DEF2-0BE8-CB78-5759-153CBD58974A}"/>
          </ac:spMkLst>
        </pc:spChg>
      </pc:sldChg>
      <pc:sldChg chg="del">
        <pc:chgData name="Vagnarelli, Alessio" userId="7630aed0-756e-42de-813a-0c9638cc0479" providerId="ADAL" clId="{6BB7F5CD-0FCF-4310-AC97-905B69459B24}" dt="2024-11-26T16:51:28.098" v="174" actId="47"/>
        <pc:sldMkLst>
          <pc:docMk/>
          <pc:sldMk cId="3532024106" sldId="928"/>
        </pc:sldMkLst>
      </pc:sldChg>
      <pc:sldChg chg="del">
        <pc:chgData name="Vagnarelli, Alessio" userId="7630aed0-756e-42de-813a-0c9638cc0479" providerId="ADAL" clId="{6BB7F5CD-0FCF-4310-AC97-905B69459B24}" dt="2024-11-26T16:39:50.399" v="2" actId="47"/>
        <pc:sldMkLst>
          <pc:docMk/>
          <pc:sldMk cId="1064827500" sldId="929"/>
        </pc:sldMkLst>
      </pc:sldChg>
      <pc:sldChg chg="del">
        <pc:chgData name="Vagnarelli, Alessio" userId="7630aed0-756e-42de-813a-0c9638cc0479" providerId="ADAL" clId="{6BB7F5CD-0FCF-4310-AC97-905B69459B24}" dt="2024-11-26T16:39:50.399" v="2" actId="47"/>
        <pc:sldMkLst>
          <pc:docMk/>
          <pc:sldMk cId="1172080373" sldId="930"/>
        </pc:sldMkLst>
      </pc:sldChg>
      <pc:sldChg chg="del">
        <pc:chgData name="Vagnarelli, Alessio" userId="7630aed0-756e-42de-813a-0c9638cc0479" providerId="ADAL" clId="{6BB7F5CD-0FCF-4310-AC97-905B69459B24}" dt="2024-11-26T16:39:50.399" v="2" actId="47"/>
        <pc:sldMkLst>
          <pc:docMk/>
          <pc:sldMk cId="2125830832" sldId="931"/>
        </pc:sldMkLst>
      </pc:sldChg>
      <pc:sldChg chg="del">
        <pc:chgData name="Vagnarelli, Alessio" userId="7630aed0-756e-42de-813a-0c9638cc0479" providerId="ADAL" clId="{6BB7F5CD-0FCF-4310-AC97-905B69459B24}" dt="2024-11-26T16:39:50.399" v="2" actId="47"/>
        <pc:sldMkLst>
          <pc:docMk/>
          <pc:sldMk cId="371883801" sldId="932"/>
        </pc:sldMkLst>
      </pc:sldChg>
      <pc:sldChg chg="del">
        <pc:chgData name="Vagnarelli, Alessio" userId="7630aed0-756e-42de-813a-0c9638cc0479" providerId="ADAL" clId="{6BB7F5CD-0FCF-4310-AC97-905B69459B24}" dt="2024-11-26T16:39:50.399" v="2" actId="47"/>
        <pc:sldMkLst>
          <pc:docMk/>
          <pc:sldMk cId="825033554" sldId="933"/>
        </pc:sldMkLst>
      </pc:sldChg>
      <pc:sldMasterChg chg="delSldLayout">
        <pc:chgData name="Vagnarelli, Alessio" userId="7630aed0-756e-42de-813a-0c9638cc0479" providerId="ADAL" clId="{6BB7F5CD-0FCF-4310-AC97-905B69459B24}" dt="2024-11-26T16:51:28.098" v="174" actId="47"/>
        <pc:sldMasterMkLst>
          <pc:docMk/>
          <pc:sldMasterMk cId="599711183" sldId="2147483809"/>
        </pc:sldMasterMkLst>
        <pc:sldLayoutChg chg="del">
          <pc:chgData name="Vagnarelli, Alessio" userId="7630aed0-756e-42de-813a-0c9638cc0479" providerId="ADAL" clId="{6BB7F5CD-0FCF-4310-AC97-905B69459B24}" dt="2024-11-26T16:51:28.098" v="174" actId="47"/>
          <pc:sldLayoutMkLst>
            <pc:docMk/>
            <pc:sldMasterMk cId="599711183" sldId="2147483809"/>
            <pc:sldLayoutMk cId="2397263565" sldId="2147483852"/>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36B186-E47E-46FA-9C8A-21ED1389C872}" type="datetimeFigureOut">
              <a:rPr lang="en-US" smtClean="0"/>
              <a:t>11/27/2024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312B04-C2E7-41C0-9E29-98FE93F75DF5}" type="slidenum">
              <a:rPr lang="en-US" smtClean="0"/>
              <a:t>‹#›</a:t>
            </a:fld>
            <a:endParaRPr lang="en-US" dirty="0"/>
          </a:p>
        </p:txBody>
      </p:sp>
    </p:spTree>
    <p:extLst>
      <p:ext uri="{BB962C8B-B14F-4D97-AF65-F5344CB8AC3E}">
        <p14:creationId xmlns:p14="http://schemas.microsoft.com/office/powerpoint/2010/main" val="12456889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a:t>
            </a:fld>
            <a:endParaRPr lang="en-US" dirty="0"/>
          </a:p>
        </p:txBody>
      </p:sp>
    </p:spTree>
    <p:extLst>
      <p:ext uri="{BB962C8B-B14F-4D97-AF65-F5344CB8AC3E}">
        <p14:creationId xmlns:p14="http://schemas.microsoft.com/office/powerpoint/2010/main" val="394709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430395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06460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9243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192397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normAutofit/>
          </a:bodyPr>
          <a:lstStyle/>
          <a:p>
            <a:endParaRPr lang="en-US"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125757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normAutofit/>
          </a:bodyPr>
          <a:lstStyle/>
          <a:p>
            <a:endParaRPr lang="en-US"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5443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normAutofit/>
          </a:bodyPr>
          <a:lstStyle/>
          <a:p>
            <a:endParaRPr lang="en-US"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0157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42850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117909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97154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4352078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3" name="Chart Placeholder 2"/>
          <p:cNvSpPr>
            <a:spLocks noGrp="1"/>
          </p:cNvSpPr>
          <p:nvPr>
            <p:ph type="chart" sz="quarter" idx="21"/>
          </p:nvPr>
        </p:nvSpPr>
        <p:spPr>
          <a:xfrm>
            <a:off x="6256871" y="2137713"/>
            <a:ext cx="5480304" cy="3983302"/>
          </a:xfrm>
        </p:spPr>
        <p:txBody>
          <a:bodyPr>
            <a:noAutofit/>
          </a:bodyPr>
          <a:lstStyle>
            <a:lvl1pPr>
              <a:defRPr sz="1200"/>
            </a:lvl1pPr>
          </a:lstStyle>
          <a:p>
            <a:r>
              <a:rPr lang="en-US" noProof="0"/>
              <a:t>Click icon to add chart</a:t>
            </a:r>
            <a:endParaRPr lang="en-US" noProof="0" dirty="0"/>
          </a:p>
        </p:txBody>
      </p:sp>
      <p:sp>
        <p:nvSpPr>
          <p:cNvPr id="6" name="Text Placeholder 5"/>
          <p:cNvSpPr>
            <a:spLocks noGrp="1"/>
          </p:cNvSpPr>
          <p:nvPr>
            <p:ph type="body" sz="quarter" idx="22"/>
          </p:nvPr>
        </p:nvSpPr>
        <p:spPr>
          <a:xfrm>
            <a:off x="6256871" y="1719074"/>
            <a:ext cx="5480304" cy="405940"/>
          </a:xfrm>
        </p:spPr>
        <p:txBody>
          <a:bodyPr>
            <a:noAutofit/>
          </a:bodyPr>
          <a:lstStyle>
            <a:lvl1pPr>
              <a:defRPr sz="1200"/>
            </a:lvl1pPr>
          </a:lstStyle>
          <a:p>
            <a:pPr lvl="0"/>
            <a:r>
              <a:rPr lang="en-US" noProof="0"/>
              <a:t>Edit Master text styles</a:t>
            </a:r>
          </a:p>
        </p:txBody>
      </p:sp>
      <p:sp>
        <p:nvSpPr>
          <p:cNvPr id="15" name="Text Placeholder 7"/>
          <p:cNvSpPr>
            <a:spLocks noGrp="1"/>
          </p:cNvSpPr>
          <p:nvPr>
            <p:ph type="body" sz="quarter" idx="23"/>
          </p:nvPr>
        </p:nvSpPr>
        <p:spPr>
          <a:xfrm>
            <a:off x="463297" y="6121016"/>
            <a:ext cx="11273879" cy="241685"/>
          </a:xfrm>
        </p:spPr>
        <p:txBody>
          <a:bodyPr>
            <a:noAutofit/>
          </a:bodyPr>
          <a:lstStyle>
            <a:lvl1pPr>
              <a:spcAft>
                <a:spcPts val="0"/>
              </a:spcAft>
              <a:defRPr sz="800"/>
            </a:lvl1pPr>
          </a:lstStyle>
          <a:p>
            <a:pPr lvl="0"/>
            <a:r>
              <a:rPr lang="en-US"/>
              <a:t>Edit Master text styles</a:t>
            </a:r>
          </a:p>
        </p:txBody>
      </p:sp>
      <p:sp>
        <p:nvSpPr>
          <p:cNvPr id="10" name="Text Placeholder 8">
            <a:extLst>
              <a:ext uri="{FF2B5EF4-FFF2-40B4-BE49-F238E27FC236}">
                <a16:creationId xmlns:a16="http://schemas.microsoft.com/office/drawing/2014/main" id="{CD00439A-130B-4E04-85CB-DABD856B2FAA}"/>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1" name="Title Placeholder 1">
            <a:extLst>
              <a:ext uri="{FF2B5EF4-FFF2-40B4-BE49-F238E27FC236}">
                <a16:creationId xmlns:a16="http://schemas.microsoft.com/office/drawing/2014/main" id="{33B9B3F6-9F40-4388-9B79-8E0961AD2B9E}"/>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13" name="Content Placeholder 3">
            <a:extLst>
              <a:ext uri="{FF2B5EF4-FFF2-40B4-BE49-F238E27FC236}">
                <a16:creationId xmlns:a16="http://schemas.microsoft.com/office/drawing/2014/main" id="{81AD6F48-ECFC-4B93-B043-AEA877E0937F}"/>
              </a:ext>
            </a:extLst>
          </p:cNvPr>
          <p:cNvSpPr>
            <a:spLocks noGrp="1"/>
          </p:cNvSpPr>
          <p:nvPr>
            <p:ph sz="quarter" idx="10"/>
          </p:nvPr>
        </p:nvSpPr>
        <p:spPr>
          <a:xfrm>
            <a:off x="463296" y="1719073"/>
            <a:ext cx="5480304" cy="4401943"/>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3130499404"/>
      </p:ext>
    </p:extLst>
  </p:cSld>
  <p:clrMapOvr>
    <a:masterClrMapping/>
  </p:clrMapOvr>
  <p:transition>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2 chart">
    <p:spTree>
      <p:nvGrpSpPr>
        <p:cNvPr id="1" name=""/>
        <p:cNvGrpSpPr/>
        <p:nvPr/>
      </p:nvGrpSpPr>
      <p:grpSpPr>
        <a:xfrm>
          <a:off x="0" y="0"/>
          <a:ext cx="0" cy="0"/>
          <a:chOff x="0" y="0"/>
          <a:chExt cx="0" cy="0"/>
        </a:xfrm>
      </p:grpSpPr>
      <p:sp>
        <p:nvSpPr>
          <p:cNvPr id="6" name="Text Placeholder 5"/>
          <p:cNvSpPr>
            <a:spLocks noGrp="1"/>
          </p:cNvSpPr>
          <p:nvPr>
            <p:ph type="body" sz="quarter" idx="22"/>
          </p:nvPr>
        </p:nvSpPr>
        <p:spPr>
          <a:xfrm>
            <a:off x="6254379" y="1719073"/>
            <a:ext cx="5486516" cy="405939"/>
          </a:xfrm>
        </p:spPr>
        <p:txBody>
          <a:bodyPr>
            <a:noAutofit/>
          </a:bodyPr>
          <a:lstStyle>
            <a:lvl1pPr>
              <a:defRPr sz="1200"/>
            </a:lvl1pPr>
          </a:lstStyle>
          <a:p>
            <a:pPr lvl="0"/>
            <a:r>
              <a:rPr lang="en-US" noProof="0"/>
              <a:t>Edit Master text styles</a:t>
            </a:r>
          </a:p>
        </p:txBody>
      </p:sp>
      <p:sp>
        <p:nvSpPr>
          <p:cNvPr id="15" name="Text Placeholder 7"/>
          <p:cNvSpPr>
            <a:spLocks noGrp="1"/>
          </p:cNvSpPr>
          <p:nvPr>
            <p:ph type="body" sz="quarter" idx="23"/>
          </p:nvPr>
        </p:nvSpPr>
        <p:spPr>
          <a:xfrm>
            <a:off x="457201" y="6121016"/>
            <a:ext cx="11277599" cy="241685"/>
          </a:xfrm>
        </p:spPr>
        <p:txBody>
          <a:bodyPr>
            <a:noAutofit/>
          </a:bodyPr>
          <a:lstStyle>
            <a:lvl1pPr>
              <a:spcAft>
                <a:spcPts val="0"/>
              </a:spcAft>
              <a:defRPr sz="900"/>
            </a:lvl1pPr>
          </a:lstStyle>
          <a:p>
            <a:pPr lvl="0"/>
            <a:r>
              <a:rPr lang="en-US"/>
              <a:t>Edit Master text styles</a:t>
            </a:r>
          </a:p>
        </p:txBody>
      </p:sp>
      <p:sp>
        <p:nvSpPr>
          <p:cNvPr id="9" name="Chart Placeholder 2"/>
          <p:cNvSpPr>
            <a:spLocks noGrp="1"/>
          </p:cNvSpPr>
          <p:nvPr>
            <p:ph type="chart" sz="quarter" idx="24"/>
          </p:nvPr>
        </p:nvSpPr>
        <p:spPr>
          <a:xfrm>
            <a:off x="460271" y="2125011"/>
            <a:ext cx="5480304" cy="3996002"/>
          </a:xfrm>
        </p:spPr>
        <p:txBody>
          <a:bodyPr>
            <a:noAutofit/>
          </a:bodyPr>
          <a:lstStyle>
            <a:lvl1pPr>
              <a:defRPr sz="1200"/>
            </a:lvl1pPr>
          </a:lstStyle>
          <a:p>
            <a:r>
              <a:rPr lang="en-US"/>
              <a:t>Click icon to add chart</a:t>
            </a:r>
            <a:endParaRPr lang="en-GB" dirty="0"/>
          </a:p>
        </p:txBody>
      </p:sp>
      <p:sp>
        <p:nvSpPr>
          <p:cNvPr id="12" name="Text Placeholder 5"/>
          <p:cNvSpPr>
            <a:spLocks noGrp="1"/>
          </p:cNvSpPr>
          <p:nvPr>
            <p:ph type="body" sz="quarter" idx="25"/>
          </p:nvPr>
        </p:nvSpPr>
        <p:spPr>
          <a:xfrm>
            <a:off x="463296" y="1719073"/>
            <a:ext cx="5480304" cy="405939"/>
          </a:xfrm>
        </p:spPr>
        <p:txBody>
          <a:bodyPr>
            <a:noAutofit/>
          </a:bodyPr>
          <a:lstStyle>
            <a:lvl1pPr>
              <a:defRPr sz="1200"/>
            </a:lvl1pPr>
          </a:lstStyle>
          <a:p>
            <a:pPr lvl="0"/>
            <a:r>
              <a:rPr lang="en-US" noProof="0"/>
              <a:t>Edit Master text styles</a:t>
            </a:r>
          </a:p>
        </p:txBody>
      </p:sp>
      <p:sp>
        <p:nvSpPr>
          <p:cNvPr id="11" name="Chart Placeholder 2">
            <a:extLst>
              <a:ext uri="{FF2B5EF4-FFF2-40B4-BE49-F238E27FC236}">
                <a16:creationId xmlns:a16="http://schemas.microsoft.com/office/drawing/2014/main" id="{F1BD57FD-600D-430A-AB0C-89DFCC950E21}"/>
              </a:ext>
            </a:extLst>
          </p:cNvPr>
          <p:cNvSpPr>
            <a:spLocks noGrp="1"/>
          </p:cNvSpPr>
          <p:nvPr>
            <p:ph type="chart" sz="quarter" idx="26"/>
          </p:nvPr>
        </p:nvSpPr>
        <p:spPr>
          <a:xfrm>
            <a:off x="6248403" y="2125011"/>
            <a:ext cx="5486397" cy="3996000"/>
          </a:xfrm>
        </p:spPr>
        <p:txBody>
          <a:bodyPr>
            <a:noAutofit/>
          </a:bodyPr>
          <a:lstStyle>
            <a:lvl1pPr>
              <a:defRPr sz="1200"/>
            </a:lvl1pPr>
          </a:lstStyle>
          <a:p>
            <a:r>
              <a:rPr lang="en-US"/>
              <a:t>Click icon to add chart</a:t>
            </a:r>
            <a:endParaRPr lang="en-GB" dirty="0"/>
          </a:p>
        </p:txBody>
      </p:sp>
      <p:sp>
        <p:nvSpPr>
          <p:cNvPr id="13" name="Text Placeholder 8">
            <a:extLst>
              <a:ext uri="{FF2B5EF4-FFF2-40B4-BE49-F238E27FC236}">
                <a16:creationId xmlns:a16="http://schemas.microsoft.com/office/drawing/2014/main" id="{ACD26822-93FD-4865-A5E4-053695247E8C}"/>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6" name="Title Placeholder 1">
            <a:extLst>
              <a:ext uri="{FF2B5EF4-FFF2-40B4-BE49-F238E27FC236}">
                <a16:creationId xmlns:a16="http://schemas.microsoft.com/office/drawing/2014/main" id="{B7DE9340-98F1-4431-9CA2-BA6425441E81}"/>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350700169"/>
      </p:ext>
    </p:extLst>
  </p:cSld>
  <p:clrMapOvr>
    <a:masterClrMapping/>
  </p:clrMapOvr>
  <p:transition>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2 column content">
    <p:spTree>
      <p:nvGrpSpPr>
        <p:cNvPr id="1" name=""/>
        <p:cNvGrpSpPr/>
        <p:nvPr/>
      </p:nvGrpSpPr>
      <p:grpSpPr>
        <a:xfrm>
          <a:off x="0" y="0"/>
          <a:ext cx="0" cy="0"/>
          <a:chOff x="0" y="0"/>
          <a:chExt cx="0" cy="0"/>
        </a:xfrm>
      </p:grpSpPr>
      <p:sp>
        <p:nvSpPr>
          <p:cNvPr id="8" name="Content Placeholder 3"/>
          <p:cNvSpPr>
            <a:spLocks noGrp="1"/>
          </p:cNvSpPr>
          <p:nvPr>
            <p:ph sz="quarter" idx="16"/>
          </p:nvPr>
        </p:nvSpPr>
        <p:spPr>
          <a:xfrm>
            <a:off x="5450349" y="1718455"/>
            <a:ext cx="6290545" cy="4716463"/>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7" name="Text Placeholder 8">
            <a:extLst>
              <a:ext uri="{FF2B5EF4-FFF2-40B4-BE49-F238E27FC236}">
                <a16:creationId xmlns:a16="http://schemas.microsoft.com/office/drawing/2014/main" id="{834EAC11-4B6F-4989-ADAB-DCA27D91F556}"/>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9" name="Title Placeholder 1">
            <a:extLst>
              <a:ext uri="{FF2B5EF4-FFF2-40B4-BE49-F238E27FC236}">
                <a16:creationId xmlns:a16="http://schemas.microsoft.com/office/drawing/2014/main" id="{615E83D0-63FA-4C06-8888-31EF80337E8A}"/>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12" name="Content Placeholder 3">
            <a:extLst>
              <a:ext uri="{FF2B5EF4-FFF2-40B4-BE49-F238E27FC236}">
                <a16:creationId xmlns:a16="http://schemas.microsoft.com/office/drawing/2014/main" id="{593F994E-D5B3-4236-9E8D-771F764DB8E8}"/>
              </a:ext>
            </a:extLst>
          </p:cNvPr>
          <p:cNvSpPr>
            <a:spLocks noGrp="1"/>
          </p:cNvSpPr>
          <p:nvPr>
            <p:ph sz="quarter" idx="10"/>
          </p:nvPr>
        </p:nvSpPr>
        <p:spPr>
          <a:xfrm>
            <a:off x="463296" y="1714500"/>
            <a:ext cx="4413504" cy="4648200"/>
          </a:xfrm>
          <a:prstGeom prst="rect">
            <a:avLst/>
          </a:prstGeom>
        </p:spPr>
        <p:txBody>
          <a:bodyPr>
            <a:noAutofit/>
          </a:bodyPr>
          <a:lstStyle>
            <a:lvl1pPr marL="0" indent="0" algn="l">
              <a:buFontTx/>
              <a:buNone/>
              <a:tabLst>
                <a:tab pos="3771900" algn="r"/>
              </a:tabLst>
              <a:defRPr sz="1200">
                <a:latin typeface="+mn-lt"/>
              </a:defRPr>
            </a:lvl1pPr>
            <a:lvl2pPr marL="104775" indent="-104775" algn="l">
              <a:buClrTx/>
              <a:buSzPct val="100000"/>
              <a:buFont typeface="Arial" panose="020B0604020202020204" pitchFamily="34" charset="0"/>
              <a:buChar char="•"/>
              <a:tabLst>
                <a:tab pos="3771900" algn="r"/>
              </a:tabLst>
              <a:defRPr sz="1200">
                <a:latin typeface="+mj-lt"/>
              </a:defRPr>
            </a:lvl2pPr>
            <a:lvl3pPr marL="228600" indent="-104775" algn="l">
              <a:buClrTx/>
              <a:buSzPct val="100000"/>
              <a:buFont typeface="Arial" panose="020B0604020202020204" pitchFamily="34" charset="0"/>
              <a:buChar char="−"/>
              <a:tabLst>
                <a:tab pos="3771900" algn="r"/>
              </a:tabLst>
              <a:defRPr sz="1200">
                <a:latin typeface="+mn-lt"/>
              </a:defRPr>
            </a:lvl3pPr>
            <a:lvl4pPr marL="352425" indent="-104775" algn="l">
              <a:buClrTx/>
              <a:buSzPct val="100000"/>
              <a:buFont typeface="Arial" panose="020B0604020202020204" pitchFamily="34" charset="0"/>
              <a:buChar char="◦"/>
              <a:tabLst>
                <a:tab pos="3771900" algn="r"/>
              </a:tabLst>
              <a:defRPr sz="1200">
                <a:latin typeface="+mn-lt"/>
              </a:defRPr>
            </a:lvl4pPr>
            <a:lvl5pPr marL="476250" indent="-104775" algn="l">
              <a:buClrTx/>
              <a:buSzPct val="100000"/>
              <a:buFont typeface="Arial" panose="020B0604020202020204" pitchFamily="34" charset="0"/>
              <a:buChar char="−"/>
              <a:tabLst>
                <a:tab pos="3771900" algn="r"/>
              </a:tabLst>
              <a:defRPr sz="1200" baseline="0">
                <a:latin typeface="+mn-lt"/>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4213294319"/>
      </p:ext>
    </p:extLst>
  </p:cSld>
  <p:clrMapOvr>
    <a:masterClrMapping/>
  </p:clrMapOvr>
  <p:transition>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2 content with quote ">
    <p:spTree>
      <p:nvGrpSpPr>
        <p:cNvPr id="1" name=""/>
        <p:cNvGrpSpPr/>
        <p:nvPr/>
      </p:nvGrpSpPr>
      <p:grpSpPr>
        <a:xfrm>
          <a:off x="0" y="0"/>
          <a:ext cx="0" cy="0"/>
          <a:chOff x="0" y="0"/>
          <a:chExt cx="0" cy="0"/>
        </a:xfrm>
      </p:grpSpPr>
      <p:sp>
        <p:nvSpPr>
          <p:cNvPr id="6" name="Content Placeholder 3"/>
          <p:cNvSpPr>
            <a:spLocks noGrp="1"/>
          </p:cNvSpPr>
          <p:nvPr>
            <p:ph sz="quarter" idx="10"/>
          </p:nvPr>
        </p:nvSpPr>
        <p:spPr>
          <a:xfrm>
            <a:off x="8192978" y="1737504"/>
            <a:ext cx="3547917" cy="4644248"/>
          </a:xfrm>
          <a:prstGeom prst="rect">
            <a:avLst/>
          </a:prstGeom>
        </p:spPr>
        <p:txBody>
          <a:bodyPr>
            <a:noAutofit/>
          </a:bodyPr>
          <a:lstStyle>
            <a:lvl1pPr>
              <a:tabLst>
                <a:tab pos="3771900" algn="r"/>
              </a:tabLst>
              <a:defRPr sz="1800">
                <a:solidFill>
                  <a:schemeClr val="accent3"/>
                </a:solidFill>
              </a:defRPr>
            </a:lvl1pPr>
            <a:lvl2pPr>
              <a:tabLst>
                <a:tab pos="3771900" algn="r"/>
              </a:tabLst>
              <a:defRPr/>
            </a:lvl2pPr>
            <a:lvl3pPr>
              <a:tabLst>
                <a:tab pos="3771900" algn="r"/>
              </a:tabLst>
              <a:defRPr/>
            </a:lvl3pPr>
            <a:lvl4pPr>
              <a:tabLst>
                <a:tab pos="3771900" algn="r"/>
              </a:tabLst>
              <a:defRPr/>
            </a:lvl4pPr>
            <a:lvl5pPr>
              <a:tabLst>
                <a:tab pos="3771900" algn="r"/>
              </a:tabLst>
              <a:defRPr baseline="0"/>
            </a:lvl5pPr>
          </a:lstStyle>
          <a:p>
            <a:pPr lvl="0"/>
            <a:r>
              <a:rPr lang="en-US" noProof="0"/>
              <a:t>Edit Master text styles</a:t>
            </a:r>
          </a:p>
        </p:txBody>
      </p:sp>
      <p:sp>
        <p:nvSpPr>
          <p:cNvPr id="8" name="Content Placeholder 3"/>
          <p:cNvSpPr>
            <a:spLocks noGrp="1"/>
          </p:cNvSpPr>
          <p:nvPr>
            <p:ph sz="quarter" idx="16"/>
          </p:nvPr>
        </p:nvSpPr>
        <p:spPr>
          <a:xfrm>
            <a:off x="473296" y="1718454"/>
            <a:ext cx="7400704" cy="4644247"/>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7" name="Text Placeholder 8">
            <a:extLst>
              <a:ext uri="{FF2B5EF4-FFF2-40B4-BE49-F238E27FC236}">
                <a16:creationId xmlns:a16="http://schemas.microsoft.com/office/drawing/2014/main" id="{D58FC9CF-4F37-4309-BF5F-E64AE49426F2}"/>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9" name="Title Placeholder 1">
            <a:extLst>
              <a:ext uri="{FF2B5EF4-FFF2-40B4-BE49-F238E27FC236}">
                <a16:creationId xmlns:a16="http://schemas.microsoft.com/office/drawing/2014/main" id="{6999054A-E358-4B12-B841-DE440A68D9B1}"/>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1352232855"/>
      </p:ext>
    </p:extLst>
  </p:cSld>
  <p:clrMapOvr>
    <a:masterClrMapping/>
  </p:clrMapOvr>
  <p:transition>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3 chart">
    <p:spTree>
      <p:nvGrpSpPr>
        <p:cNvPr id="1" name=""/>
        <p:cNvGrpSpPr/>
        <p:nvPr/>
      </p:nvGrpSpPr>
      <p:grpSpPr>
        <a:xfrm>
          <a:off x="0" y="0"/>
          <a:ext cx="0" cy="0"/>
          <a:chOff x="0" y="0"/>
          <a:chExt cx="0" cy="0"/>
        </a:xfrm>
      </p:grpSpPr>
      <p:sp>
        <p:nvSpPr>
          <p:cNvPr id="17" name="Chart Placeholder 3"/>
          <p:cNvSpPr>
            <a:spLocks noGrp="1"/>
          </p:cNvSpPr>
          <p:nvPr>
            <p:ph type="chart" sz="quarter" idx="15"/>
          </p:nvPr>
        </p:nvSpPr>
        <p:spPr>
          <a:xfrm>
            <a:off x="461468" y="2115797"/>
            <a:ext cx="3549549" cy="4005216"/>
          </a:xfrm>
          <a:prstGeom prst="rect">
            <a:avLst/>
          </a:prstGeom>
        </p:spPr>
        <p:txBody>
          <a:bodyPr>
            <a:noAutofit/>
          </a:bodyPr>
          <a:lstStyle>
            <a:lvl1pPr>
              <a:defRPr sz="1200"/>
            </a:lvl1pPr>
          </a:lstStyle>
          <a:p>
            <a:r>
              <a:rPr lang="en-US" noProof="0"/>
              <a:t>Click icon to add chart</a:t>
            </a:r>
            <a:endParaRPr lang="en-US" noProof="0" dirty="0"/>
          </a:p>
        </p:txBody>
      </p:sp>
      <p:sp>
        <p:nvSpPr>
          <p:cNvPr id="18" name="Text Placeholder 8"/>
          <p:cNvSpPr>
            <a:spLocks noGrp="1"/>
          </p:cNvSpPr>
          <p:nvPr>
            <p:ph type="body" sz="quarter" idx="18"/>
          </p:nvPr>
        </p:nvSpPr>
        <p:spPr>
          <a:xfrm>
            <a:off x="459119" y="1722943"/>
            <a:ext cx="3549549" cy="392112"/>
          </a:xfrm>
        </p:spPr>
        <p:txBody>
          <a:bodyPr>
            <a:noAutofit/>
          </a:bodyPr>
          <a:lstStyle>
            <a:lvl1pPr>
              <a:defRPr sz="1200"/>
            </a:lvl1pPr>
          </a:lstStyle>
          <a:p>
            <a:pPr lvl="0"/>
            <a:r>
              <a:rPr lang="en-US" noProof="0"/>
              <a:t>Edit Master text styles</a:t>
            </a:r>
          </a:p>
        </p:txBody>
      </p:sp>
      <p:sp>
        <p:nvSpPr>
          <p:cNvPr id="12" name="Text Placeholder 7"/>
          <p:cNvSpPr>
            <a:spLocks noGrp="1"/>
          </p:cNvSpPr>
          <p:nvPr>
            <p:ph type="body" sz="quarter" idx="23"/>
          </p:nvPr>
        </p:nvSpPr>
        <p:spPr>
          <a:xfrm>
            <a:off x="461468" y="6121016"/>
            <a:ext cx="11277600" cy="241685"/>
          </a:xfrm>
        </p:spPr>
        <p:txBody>
          <a:bodyPr>
            <a:noAutofit/>
          </a:bodyPr>
          <a:lstStyle>
            <a:lvl1pPr>
              <a:spcAft>
                <a:spcPts val="0"/>
              </a:spcAft>
              <a:defRPr sz="900"/>
            </a:lvl1pPr>
          </a:lstStyle>
          <a:p>
            <a:pPr lvl="0"/>
            <a:r>
              <a:rPr lang="en-US" noProof="0"/>
              <a:t>Edit Master text styles</a:t>
            </a:r>
          </a:p>
        </p:txBody>
      </p:sp>
      <p:sp>
        <p:nvSpPr>
          <p:cNvPr id="19" name="Chart Placeholder 3">
            <a:extLst>
              <a:ext uri="{FF2B5EF4-FFF2-40B4-BE49-F238E27FC236}">
                <a16:creationId xmlns:a16="http://schemas.microsoft.com/office/drawing/2014/main" id="{16889619-7368-4B21-B502-003FD717C954}"/>
              </a:ext>
            </a:extLst>
          </p:cNvPr>
          <p:cNvSpPr>
            <a:spLocks noGrp="1"/>
          </p:cNvSpPr>
          <p:nvPr>
            <p:ph type="chart" sz="quarter" idx="24"/>
          </p:nvPr>
        </p:nvSpPr>
        <p:spPr>
          <a:xfrm>
            <a:off x="4323575" y="2115798"/>
            <a:ext cx="3549549" cy="4005216"/>
          </a:xfrm>
          <a:prstGeom prst="rect">
            <a:avLst/>
          </a:prstGeom>
        </p:spPr>
        <p:txBody>
          <a:bodyPr>
            <a:noAutofit/>
          </a:bodyPr>
          <a:lstStyle>
            <a:lvl1pPr>
              <a:defRPr sz="1200"/>
            </a:lvl1pPr>
          </a:lstStyle>
          <a:p>
            <a:r>
              <a:rPr lang="en-US" noProof="0"/>
              <a:t>Click icon to add chart</a:t>
            </a:r>
            <a:endParaRPr lang="en-US" noProof="0" dirty="0"/>
          </a:p>
        </p:txBody>
      </p:sp>
      <p:sp>
        <p:nvSpPr>
          <p:cNvPr id="20" name="Text Placeholder 8">
            <a:extLst>
              <a:ext uri="{FF2B5EF4-FFF2-40B4-BE49-F238E27FC236}">
                <a16:creationId xmlns:a16="http://schemas.microsoft.com/office/drawing/2014/main" id="{7536B633-26E6-47E5-A809-A97D26199C41}"/>
              </a:ext>
            </a:extLst>
          </p:cNvPr>
          <p:cNvSpPr>
            <a:spLocks noGrp="1"/>
          </p:cNvSpPr>
          <p:nvPr>
            <p:ph type="body" sz="quarter" idx="25"/>
          </p:nvPr>
        </p:nvSpPr>
        <p:spPr>
          <a:xfrm>
            <a:off x="4321226" y="1722944"/>
            <a:ext cx="3549549" cy="392112"/>
          </a:xfrm>
        </p:spPr>
        <p:txBody>
          <a:bodyPr>
            <a:noAutofit/>
          </a:bodyPr>
          <a:lstStyle>
            <a:lvl1pPr>
              <a:defRPr sz="1200"/>
            </a:lvl1pPr>
          </a:lstStyle>
          <a:p>
            <a:pPr lvl="0"/>
            <a:r>
              <a:rPr lang="en-US" noProof="0"/>
              <a:t>Edit Master text styles</a:t>
            </a:r>
          </a:p>
        </p:txBody>
      </p:sp>
      <p:sp>
        <p:nvSpPr>
          <p:cNvPr id="21" name="Chart Placeholder 3">
            <a:extLst>
              <a:ext uri="{FF2B5EF4-FFF2-40B4-BE49-F238E27FC236}">
                <a16:creationId xmlns:a16="http://schemas.microsoft.com/office/drawing/2014/main" id="{B4691CB5-FF7F-4DAF-80B3-769541086497}"/>
              </a:ext>
            </a:extLst>
          </p:cNvPr>
          <p:cNvSpPr>
            <a:spLocks noGrp="1"/>
          </p:cNvSpPr>
          <p:nvPr>
            <p:ph type="chart" sz="quarter" idx="26"/>
          </p:nvPr>
        </p:nvSpPr>
        <p:spPr>
          <a:xfrm>
            <a:off x="8193695" y="2115798"/>
            <a:ext cx="3549549" cy="4005216"/>
          </a:xfrm>
          <a:prstGeom prst="rect">
            <a:avLst/>
          </a:prstGeom>
        </p:spPr>
        <p:txBody>
          <a:bodyPr>
            <a:noAutofit/>
          </a:bodyPr>
          <a:lstStyle>
            <a:lvl1pPr>
              <a:defRPr sz="1200"/>
            </a:lvl1pPr>
          </a:lstStyle>
          <a:p>
            <a:r>
              <a:rPr lang="en-US" noProof="0"/>
              <a:t>Click icon to add chart</a:t>
            </a:r>
            <a:endParaRPr lang="en-US" noProof="0" dirty="0"/>
          </a:p>
        </p:txBody>
      </p:sp>
      <p:sp>
        <p:nvSpPr>
          <p:cNvPr id="22" name="Text Placeholder 8">
            <a:extLst>
              <a:ext uri="{FF2B5EF4-FFF2-40B4-BE49-F238E27FC236}">
                <a16:creationId xmlns:a16="http://schemas.microsoft.com/office/drawing/2014/main" id="{D8875204-BB59-4C5F-ABB1-D0ECEC5A0701}"/>
              </a:ext>
            </a:extLst>
          </p:cNvPr>
          <p:cNvSpPr>
            <a:spLocks noGrp="1"/>
          </p:cNvSpPr>
          <p:nvPr>
            <p:ph type="body" sz="quarter" idx="27"/>
          </p:nvPr>
        </p:nvSpPr>
        <p:spPr>
          <a:xfrm>
            <a:off x="8191346" y="1722944"/>
            <a:ext cx="3549549" cy="392112"/>
          </a:xfrm>
        </p:spPr>
        <p:txBody>
          <a:bodyPr>
            <a:noAutofit/>
          </a:bodyPr>
          <a:lstStyle>
            <a:lvl1pPr>
              <a:defRPr sz="1200"/>
            </a:lvl1pPr>
          </a:lstStyle>
          <a:p>
            <a:pPr lvl="0"/>
            <a:r>
              <a:rPr lang="en-US" noProof="0"/>
              <a:t>Edit Master text styles</a:t>
            </a:r>
          </a:p>
        </p:txBody>
      </p:sp>
      <p:sp>
        <p:nvSpPr>
          <p:cNvPr id="23" name="Text Placeholder 8">
            <a:extLst>
              <a:ext uri="{FF2B5EF4-FFF2-40B4-BE49-F238E27FC236}">
                <a16:creationId xmlns:a16="http://schemas.microsoft.com/office/drawing/2014/main" id="{272C8D47-97C8-4E6F-91CC-C3AB406C1C26}"/>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24" name="Title Placeholder 1">
            <a:extLst>
              <a:ext uri="{FF2B5EF4-FFF2-40B4-BE49-F238E27FC236}">
                <a16:creationId xmlns:a16="http://schemas.microsoft.com/office/drawing/2014/main" id="{D65F0445-032D-4E6A-83EC-59A2184ED5F6}"/>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1806553031"/>
      </p:ext>
    </p:extLst>
  </p:cSld>
  <p:clrMapOvr>
    <a:masterClrMapping/>
  </p:clrMapOvr>
  <p:transition>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eam profile">
    <p:spTree>
      <p:nvGrpSpPr>
        <p:cNvPr id="1" name=""/>
        <p:cNvGrpSpPr/>
        <p:nvPr/>
      </p:nvGrpSpPr>
      <p:grpSpPr>
        <a:xfrm>
          <a:off x="0" y="0"/>
          <a:ext cx="0" cy="0"/>
          <a:chOff x="0" y="0"/>
          <a:chExt cx="0" cy="0"/>
        </a:xfrm>
      </p:grpSpPr>
      <p:sp>
        <p:nvSpPr>
          <p:cNvPr id="4" name="Picture Placeholder 6"/>
          <p:cNvSpPr>
            <a:spLocks noGrp="1"/>
          </p:cNvSpPr>
          <p:nvPr>
            <p:ph type="pic" sz="quarter" idx="13"/>
          </p:nvPr>
        </p:nvSpPr>
        <p:spPr>
          <a:xfrm>
            <a:off x="481764" y="1727251"/>
            <a:ext cx="2712000" cy="1260000"/>
          </a:xfrm>
        </p:spPr>
        <p:txBody>
          <a:bodyPr lIns="0" tIns="0" rIns="0" bIns="0">
            <a:noAutofit/>
          </a:bodyPr>
          <a:lstStyle>
            <a:lvl1pPr>
              <a:defRPr sz="1200"/>
            </a:lvl1pPr>
          </a:lstStyle>
          <a:p>
            <a:r>
              <a:rPr lang="en-US" noProof="0"/>
              <a:t>Click icon to add picture</a:t>
            </a:r>
            <a:endParaRPr lang="en-US" noProof="0" dirty="0"/>
          </a:p>
        </p:txBody>
      </p:sp>
      <p:sp>
        <p:nvSpPr>
          <p:cNvPr id="5" name="Picture Placeholder 6"/>
          <p:cNvSpPr>
            <a:spLocks noGrp="1"/>
          </p:cNvSpPr>
          <p:nvPr>
            <p:ph type="pic" sz="quarter" idx="14"/>
          </p:nvPr>
        </p:nvSpPr>
        <p:spPr>
          <a:xfrm>
            <a:off x="3330040" y="1727251"/>
            <a:ext cx="2712000" cy="1260000"/>
          </a:xfrm>
        </p:spPr>
        <p:txBody>
          <a:bodyPr lIns="0" tIns="0" rIns="0" bIns="0">
            <a:noAutofit/>
          </a:bodyPr>
          <a:lstStyle>
            <a:lvl1pPr>
              <a:defRPr sz="1200"/>
            </a:lvl1pPr>
          </a:lstStyle>
          <a:p>
            <a:r>
              <a:rPr lang="en-US" noProof="0"/>
              <a:t>Click icon to add picture</a:t>
            </a:r>
            <a:endParaRPr lang="en-US" noProof="0" dirty="0"/>
          </a:p>
        </p:txBody>
      </p:sp>
      <p:sp>
        <p:nvSpPr>
          <p:cNvPr id="6" name="Picture Placeholder 6"/>
          <p:cNvSpPr>
            <a:spLocks noGrp="1"/>
          </p:cNvSpPr>
          <p:nvPr>
            <p:ph type="pic" sz="quarter" idx="15"/>
          </p:nvPr>
        </p:nvSpPr>
        <p:spPr>
          <a:xfrm>
            <a:off x="6171687" y="1727251"/>
            <a:ext cx="2712000" cy="1260000"/>
          </a:xfrm>
        </p:spPr>
        <p:txBody>
          <a:bodyPr lIns="0" tIns="0" rIns="0" bIns="0">
            <a:noAutofit/>
          </a:bodyPr>
          <a:lstStyle>
            <a:lvl1pPr>
              <a:defRPr sz="1200"/>
            </a:lvl1pPr>
          </a:lstStyle>
          <a:p>
            <a:r>
              <a:rPr lang="en-US" noProof="0"/>
              <a:t>Click icon to add picture</a:t>
            </a:r>
            <a:endParaRPr lang="en-US" noProof="0" dirty="0"/>
          </a:p>
        </p:txBody>
      </p:sp>
      <p:sp>
        <p:nvSpPr>
          <p:cNvPr id="7" name="Picture Placeholder 6"/>
          <p:cNvSpPr>
            <a:spLocks noGrp="1"/>
          </p:cNvSpPr>
          <p:nvPr>
            <p:ph type="pic" sz="quarter" idx="16"/>
          </p:nvPr>
        </p:nvSpPr>
        <p:spPr>
          <a:xfrm>
            <a:off x="9020883" y="1727251"/>
            <a:ext cx="2712000" cy="1260000"/>
          </a:xfrm>
        </p:spPr>
        <p:txBody>
          <a:bodyPr lIns="0" tIns="0" rIns="0" bIns="0">
            <a:noAutofit/>
          </a:bodyPr>
          <a:lstStyle>
            <a:lvl1pPr>
              <a:defRPr sz="1200"/>
            </a:lvl1pPr>
          </a:lstStyle>
          <a:p>
            <a:r>
              <a:rPr lang="en-US" noProof="0"/>
              <a:t>Click icon to add picture</a:t>
            </a:r>
            <a:endParaRPr lang="en-US" noProof="0" dirty="0"/>
          </a:p>
        </p:txBody>
      </p:sp>
      <p:sp>
        <p:nvSpPr>
          <p:cNvPr id="9" name="Text Placeholder 8"/>
          <p:cNvSpPr>
            <a:spLocks noGrp="1"/>
          </p:cNvSpPr>
          <p:nvPr>
            <p:ph type="body" sz="quarter" idx="17"/>
          </p:nvPr>
        </p:nvSpPr>
        <p:spPr>
          <a:xfrm>
            <a:off x="473297" y="3124200"/>
            <a:ext cx="2720468" cy="3238500"/>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Text Placeholder 8"/>
          <p:cNvSpPr>
            <a:spLocks noGrp="1"/>
          </p:cNvSpPr>
          <p:nvPr>
            <p:ph type="body" sz="quarter" idx="18"/>
          </p:nvPr>
        </p:nvSpPr>
        <p:spPr>
          <a:xfrm>
            <a:off x="6171687" y="3120553"/>
            <a:ext cx="2712000" cy="3238500"/>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Text Placeholder 8"/>
          <p:cNvSpPr>
            <a:spLocks noGrp="1"/>
          </p:cNvSpPr>
          <p:nvPr>
            <p:ph type="body" sz="quarter" idx="19"/>
          </p:nvPr>
        </p:nvSpPr>
        <p:spPr>
          <a:xfrm>
            <a:off x="3330040" y="3124202"/>
            <a:ext cx="2712000" cy="3238499"/>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2" name="Text Placeholder 8"/>
          <p:cNvSpPr>
            <a:spLocks noGrp="1"/>
          </p:cNvSpPr>
          <p:nvPr>
            <p:ph type="body" sz="quarter" idx="20"/>
          </p:nvPr>
        </p:nvSpPr>
        <p:spPr>
          <a:xfrm>
            <a:off x="9035701" y="3108508"/>
            <a:ext cx="2697183" cy="3254192"/>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Text Placeholder 8">
            <a:extLst>
              <a:ext uri="{FF2B5EF4-FFF2-40B4-BE49-F238E27FC236}">
                <a16:creationId xmlns:a16="http://schemas.microsoft.com/office/drawing/2014/main" id="{81DFAED1-3C69-4431-8715-026D730F1B57}"/>
              </a:ext>
            </a:extLst>
          </p:cNvPr>
          <p:cNvSpPr>
            <a:spLocks noGrp="1"/>
          </p:cNvSpPr>
          <p:nvPr>
            <p:ph type="body" sz="quarter" idx="21"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4" name="Title Placeholder 1">
            <a:extLst>
              <a:ext uri="{FF2B5EF4-FFF2-40B4-BE49-F238E27FC236}">
                <a16:creationId xmlns:a16="http://schemas.microsoft.com/office/drawing/2014/main" id="{548C662B-0462-4963-B666-2976F675A1BD}"/>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2961248595"/>
      </p:ext>
    </p:extLst>
  </p:cSld>
  <p:clrMapOvr>
    <a:masterClrMapping/>
  </p:clrMapOvr>
  <p:transition>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eam profile 2">
    <p:spTree>
      <p:nvGrpSpPr>
        <p:cNvPr id="1" name=""/>
        <p:cNvGrpSpPr/>
        <p:nvPr/>
      </p:nvGrpSpPr>
      <p:grpSpPr>
        <a:xfrm>
          <a:off x="0" y="0"/>
          <a:ext cx="0" cy="0"/>
          <a:chOff x="0" y="0"/>
          <a:chExt cx="0" cy="0"/>
        </a:xfrm>
      </p:grpSpPr>
      <p:sp>
        <p:nvSpPr>
          <p:cNvPr id="8" name="Picture Placeholder 11"/>
          <p:cNvSpPr>
            <a:spLocks noGrp="1"/>
          </p:cNvSpPr>
          <p:nvPr>
            <p:ph type="pic" sz="quarter" idx="25"/>
          </p:nvPr>
        </p:nvSpPr>
        <p:spPr>
          <a:xfrm>
            <a:off x="475645" y="1845377"/>
            <a:ext cx="1968000" cy="1476000"/>
          </a:xfrm>
        </p:spPr>
        <p:txBody>
          <a:bodyPr>
            <a:normAutofit/>
          </a:bodyPr>
          <a:lstStyle>
            <a:lvl1pPr algn="ctr">
              <a:defRPr sz="1200"/>
            </a:lvl1pPr>
          </a:lstStyle>
          <a:p>
            <a:r>
              <a:rPr lang="en-US"/>
              <a:t>Click icon to add picture</a:t>
            </a:r>
            <a:endParaRPr lang="en-GB" dirty="0"/>
          </a:p>
        </p:txBody>
      </p:sp>
      <p:sp>
        <p:nvSpPr>
          <p:cNvPr id="9" name="Picture Placeholder 11"/>
          <p:cNvSpPr>
            <a:spLocks noGrp="1"/>
          </p:cNvSpPr>
          <p:nvPr>
            <p:ph type="pic" sz="quarter" idx="27"/>
          </p:nvPr>
        </p:nvSpPr>
        <p:spPr>
          <a:xfrm>
            <a:off x="6266617" y="1845377"/>
            <a:ext cx="1968000" cy="1476000"/>
          </a:xfrm>
        </p:spPr>
        <p:txBody>
          <a:bodyPr>
            <a:normAutofit/>
          </a:bodyPr>
          <a:lstStyle>
            <a:lvl1pPr algn="ctr">
              <a:defRPr sz="1200"/>
            </a:lvl1pPr>
          </a:lstStyle>
          <a:p>
            <a:r>
              <a:rPr lang="en-US"/>
              <a:t>Click icon to add picture</a:t>
            </a:r>
            <a:endParaRPr lang="en-GB" dirty="0"/>
          </a:p>
        </p:txBody>
      </p:sp>
      <p:sp>
        <p:nvSpPr>
          <p:cNvPr id="10" name="Picture Placeholder 11"/>
          <p:cNvSpPr>
            <a:spLocks noGrp="1"/>
          </p:cNvSpPr>
          <p:nvPr>
            <p:ph type="pic" sz="quarter" idx="29"/>
          </p:nvPr>
        </p:nvSpPr>
        <p:spPr>
          <a:xfrm>
            <a:off x="475645" y="4256213"/>
            <a:ext cx="1968000" cy="1476000"/>
          </a:xfrm>
        </p:spPr>
        <p:txBody>
          <a:bodyPr>
            <a:normAutofit/>
          </a:bodyPr>
          <a:lstStyle>
            <a:lvl1pPr algn="ctr">
              <a:defRPr sz="1200"/>
            </a:lvl1pPr>
          </a:lstStyle>
          <a:p>
            <a:r>
              <a:rPr lang="en-US"/>
              <a:t>Click icon to add picture</a:t>
            </a:r>
            <a:endParaRPr lang="en-GB" dirty="0"/>
          </a:p>
        </p:txBody>
      </p:sp>
      <p:sp>
        <p:nvSpPr>
          <p:cNvPr id="11" name="Picture Placeholder 11"/>
          <p:cNvSpPr>
            <a:spLocks noGrp="1"/>
          </p:cNvSpPr>
          <p:nvPr>
            <p:ph type="pic" sz="quarter" idx="31"/>
          </p:nvPr>
        </p:nvSpPr>
        <p:spPr>
          <a:xfrm>
            <a:off x="6266617" y="4256213"/>
            <a:ext cx="1968000" cy="1476000"/>
          </a:xfrm>
        </p:spPr>
        <p:txBody>
          <a:bodyPr>
            <a:normAutofit/>
          </a:bodyPr>
          <a:lstStyle>
            <a:lvl1pPr algn="ctr">
              <a:defRPr sz="1200"/>
            </a:lvl1pPr>
          </a:lstStyle>
          <a:p>
            <a:r>
              <a:rPr lang="en-US"/>
              <a:t>Click icon to add picture</a:t>
            </a:r>
            <a:endParaRPr lang="en-GB" dirty="0"/>
          </a:p>
        </p:txBody>
      </p:sp>
      <p:sp>
        <p:nvSpPr>
          <p:cNvPr id="13" name="Text Placeholder 12"/>
          <p:cNvSpPr>
            <a:spLocks noGrp="1"/>
          </p:cNvSpPr>
          <p:nvPr>
            <p:ph type="body" sz="quarter" idx="32"/>
          </p:nvPr>
        </p:nvSpPr>
        <p:spPr>
          <a:xfrm>
            <a:off x="2655128" y="1845377"/>
            <a:ext cx="3288000" cy="1944000"/>
          </a:xfrm>
        </p:spPr>
        <p:txBody>
          <a:bodyPr>
            <a:noAutofit/>
          </a:bodyPr>
          <a:lstStyle>
            <a:lvl1pPr marL="0" indent="0" algn="l">
              <a:spcAft>
                <a:spcPts val="0"/>
              </a:spcAft>
              <a:buFontTx/>
              <a:buNone/>
              <a:defRPr sz="1200" b="1"/>
            </a:lvl1pPr>
            <a:lvl2pPr marL="104775" indent="-104775" algn="l">
              <a:spcAft>
                <a:spcPts val="0"/>
              </a:spcAft>
              <a:buClrTx/>
              <a:buSzPct val="100000"/>
              <a:buFont typeface="Arial" panose="020B0604020202020204" pitchFamily="34" charset="0"/>
              <a:buChar char="•"/>
              <a:defRPr sz="1200" b="0"/>
            </a:lvl2pPr>
          </a:lstStyle>
          <a:p>
            <a:pPr lvl="0"/>
            <a:r>
              <a:rPr lang="en-US"/>
              <a:t>Edit Master text styles</a:t>
            </a:r>
          </a:p>
          <a:p>
            <a:pPr lvl="1"/>
            <a:r>
              <a:rPr lang="en-US"/>
              <a:t>Second level</a:t>
            </a:r>
          </a:p>
        </p:txBody>
      </p:sp>
      <p:sp>
        <p:nvSpPr>
          <p:cNvPr id="14" name="Text Placeholder 12"/>
          <p:cNvSpPr>
            <a:spLocks noGrp="1"/>
          </p:cNvSpPr>
          <p:nvPr>
            <p:ph type="body" sz="quarter" idx="33"/>
          </p:nvPr>
        </p:nvSpPr>
        <p:spPr>
          <a:xfrm>
            <a:off x="8439092" y="1845377"/>
            <a:ext cx="3302592" cy="1944000"/>
          </a:xfrm>
        </p:spPr>
        <p:txBody>
          <a:bodyPr>
            <a:noAutofit/>
          </a:bodyPr>
          <a:lstStyle>
            <a:lvl1pPr marL="0" indent="0" algn="l">
              <a:spcAft>
                <a:spcPts val="0"/>
              </a:spcAft>
              <a:buFontTx/>
              <a:buNone/>
              <a:defRPr sz="1200" b="1"/>
            </a:lvl1pPr>
            <a:lvl2pPr marL="104775" indent="-104775" algn="l">
              <a:spcAft>
                <a:spcPts val="0"/>
              </a:spcAft>
              <a:buClrTx/>
              <a:buSzPct val="100000"/>
              <a:buFont typeface="Arial" panose="020B0604020202020204" pitchFamily="34" charset="0"/>
              <a:buChar char="•"/>
              <a:defRPr sz="1200" b="0"/>
            </a:lvl2pPr>
          </a:lstStyle>
          <a:p>
            <a:pPr lvl="0"/>
            <a:r>
              <a:rPr lang="en-US"/>
              <a:t>Edit Master text styles</a:t>
            </a:r>
          </a:p>
          <a:p>
            <a:pPr lvl="1"/>
            <a:r>
              <a:rPr lang="en-US"/>
              <a:t>Second level</a:t>
            </a:r>
          </a:p>
        </p:txBody>
      </p:sp>
      <p:sp>
        <p:nvSpPr>
          <p:cNvPr id="15" name="Text Placeholder 12"/>
          <p:cNvSpPr>
            <a:spLocks noGrp="1"/>
          </p:cNvSpPr>
          <p:nvPr>
            <p:ph type="body" sz="quarter" idx="34"/>
          </p:nvPr>
        </p:nvSpPr>
        <p:spPr>
          <a:xfrm>
            <a:off x="2655128" y="4256213"/>
            <a:ext cx="3288000" cy="1944000"/>
          </a:xfrm>
        </p:spPr>
        <p:txBody>
          <a:bodyPr>
            <a:noAutofit/>
          </a:bodyPr>
          <a:lstStyle>
            <a:lvl1pPr marL="0" indent="0" algn="l">
              <a:spcAft>
                <a:spcPts val="0"/>
              </a:spcAft>
              <a:buFontTx/>
              <a:buNone/>
              <a:defRPr sz="1200" b="1"/>
            </a:lvl1pPr>
            <a:lvl2pPr marL="104775" indent="-104775" algn="l">
              <a:spcAft>
                <a:spcPts val="0"/>
              </a:spcAft>
              <a:buClrTx/>
              <a:buSzPct val="100000"/>
              <a:buFont typeface="Arial" panose="020B0604020202020204" pitchFamily="34" charset="0"/>
              <a:buChar char="•"/>
              <a:defRPr sz="1200" b="0"/>
            </a:lvl2pPr>
          </a:lstStyle>
          <a:p>
            <a:pPr lvl="0"/>
            <a:r>
              <a:rPr lang="en-US"/>
              <a:t>Edit Master text styles</a:t>
            </a:r>
          </a:p>
          <a:p>
            <a:pPr lvl="1"/>
            <a:r>
              <a:rPr lang="en-US"/>
              <a:t>Second level</a:t>
            </a:r>
          </a:p>
        </p:txBody>
      </p:sp>
      <p:sp>
        <p:nvSpPr>
          <p:cNvPr id="16" name="Text Placeholder 12"/>
          <p:cNvSpPr>
            <a:spLocks noGrp="1"/>
          </p:cNvSpPr>
          <p:nvPr>
            <p:ph type="body" sz="quarter" idx="35"/>
          </p:nvPr>
        </p:nvSpPr>
        <p:spPr>
          <a:xfrm>
            <a:off x="8439092" y="4256213"/>
            <a:ext cx="3302592" cy="1944000"/>
          </a:xfrm>
        </p:spPr>
        <p:txBody>
          <a:bodyPr>
            <a:noAutofit/>
          </a:bodyPr>
          <a:lstStyle>
            <a:lvl1pPr marL="0" indent="0" algn="l">
              <a:spcAft>
                <a:spcPts val="0"/>
              </a:spcAft>
              <a:buFontTx/>
              <a:buNone/>
              <a:defRPr sz="1200" b="1"/>
            </a:lvl1pPr>
            <a:lvl2pPr marL="104775" indent="-104775" algn="l">
              <a:spcAft>
                <a:spcPts val="0"/>
              </a:spcAft>
              <a:buClrTx/>
              <a:buSzPct val="100000"/>
              <a:buFont typeface="Arial" panose="020B0604020202020204" pitchFamily="34" charset="0"/>
              <a:buChar char="•"/>
              <a:defRPr sz="1200" b="0"/>
            </a:lvl2pPr>
          </a:lstStyle>
          <a:p>
            <a:pPr lvl="0"/>
            <a:r>
              <a:rPr lang="en-US"/>
              <a:t>Edit Master text styles</a:t>
            </a:r>
          </a:p>
          <a:p>
            <a:pPr lvl="1"/>
            <a:r>
              <a:rPr lang="en-US"/>
              <a:t>Second level</a:t>
            </a:r>
          </a:p>
        </p:txBody>
      </p:sp>
      <p:sp>
        <p:nvSpPr>
          <p:cNvPr id="28" name="Text Placeholder 8">
            <a:extLst>
              <a:ext uri="{FF2B5EF4-FFF2-40B4-BE49-F238E27FC236}">
                <a16:creationId xmlns:a16="http://schemas.microsoft.com/office/drawing/2014/main" id="{CD54EF50-1F75-4251-9838-5413705270C9}"/>
              </a:ext>
            </a:extLst>
          </p:cNvPr>
          <p:cNvSpPr>
            <a:spLocks noGrp="1"/>
          </p:cNvSpPr>
          <p:nvPr>
            <p:ph type="body" sz="quarter" idx="21"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29" name="Title Placeholder 1">
            <a:extLst>
              <a:ext uri="{FF2B5EF4-FFF2-40B4-BE49-F238E27FC236}">
                <a16:creationId xmlns:a16="http://schemas.microsoft.com/office/drawing/2014/main" id="{580152B0-65C5-4969-BA13-FFC077318B84}"/>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30" name="Rectangle 29">
            <a:extLst>
              <a:ext uri="{FF2B5EF4-FFF2-40B4-BE49-F238E27FC236}">
                <a16:creationId xmlns:a16="http://schemas.microsoft.com/office/drawing/2014/main" id="{5DAFD084-463A-44C6-B882-24EE18CC2B98}"/>
              </a:ext>
            </a:extLst>
          </p:cNvPr>
          <p:cNvSpPr/>
          <p:nvPr userDrawn="1"/>
        </p:nvSpPr>
        <p:spPr>
          <a:xfrm>
            <a:off x="470343" y="1715425"/>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1" name="Rectangle 30">
            <a:extLst>
              <a:ext uri="{FF2B5EF4-FFF2-40B4-BE49-F238E27FC236}">
                <a16:creationId xmlns:a16="http://schemas.microsoft.com/office/drawing/2014/main" id="{21E7FDC9-AC67-4CA4-86DE-4DFAAEE0DFF9}"/>
              </a:ext>
            </a:extLst>
          </p:cNvPr>
          <p:cNvSpPr/>
          <p:nvPr userDrawn="1"/>
        </p:nvSpPr>
        <p:spPr>
          <a:xfrm>
            <a:off x="6246196" y="1718774"/>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2" name="Rectangle 31">
            <a:extLst>
              <a:ext uri="{FF2B5EF4-FFF2-40B4-BE49-F238E27FC236}">
                <a16:creationId xmlns:a16="http://schemas.microsoft.com/office/drawing/2014/main" id="{E0BFD11F-868A-4204-947B-D205C842DFE0}"/>
              </a:ext>
            </a:extLst>
          </p:cNvPr>
          <p:cNvSpPr/>
          <p:nvPr userDrawn="1"/>
        </p:nvSpPr>
        <p:spPr>
          <a:xfrm>
            <a:off x="470343" y="4126942"/>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3" name="Rectangle 32">
            <a:extLst>
              <a:ext uri="{FF2B5EF4-FFF2-40B4-BE49-F238E27FC236}">
                <a16:creationId xmlns:a16="http://schemas.microsoft.com/office/drawing/2014/main" id="{DCD1FA4C-A499-4E17-B3FC-CC3DA6E8CF7C}"/>
              </a:ext>
            </a:extLst>
          </p:cNvPr>
          <p:cNvSpPr/>
          <p:nvPr userDrawn="1"/>
        </p:nvSpPr>
        <p:spPr>
          <a:xfrm>
            <a:off x="6246196" y="4130291"/>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Tree>
    <p:extLst>
      <p:ext uri="{BB962C8B-B14F-4D97-AF65-F5344CB8AC3E}">
        <p14:creationId xmlns:p14="http://schemas.microsoft.com/office/powerpoint/2010/main" val="97951637"/>
      </p:ext>
    </p:extLst>
  </p:cSld>
  <p:clrMapOvr>
    <a:masterClrMapping/>
  </p:clrMapOvr>
  <p:transition>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Qualifications 2 x 1">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470343" y="1857892"/>
            <a:ext cx="5486400" cy="4504808"/>
          </a:xfrm>
        </p:spPr>
        <p:txBody>
          <a:bodyPr>
            <a:noAutofit/>
          </a:bodyPr>
          <a:lstStyle>
            <a:lvl1pPr marL="0" indent="0" algn="l">
              <a:spcAft>
                <a:spcPts val="750"/>
              </a:spcAft>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ext Placeholder 8"/>
          <p:cNvSpPr>
            <a:spLocks noGrp="1"/>
          </p:cNvSpPr>
          <p:nvPr>
            <p:ph type="body" sz="quarter" idx="21"/>
          </p:nvPr>
        </p:nvSpPr>
        <p:spPr>
          <a:xfrm>
            <a:off x="6246195" y="1857892"/>
            <a:ext cx="5486400" cy="4504808"/>
          </a:xfrm>
        </p:spPr>
        <p:txBody>
          <a:bodyPr>
            <a:noAutofit/>
          </a:bodyPr>
          <a:lstStyle>
            <a:lvl1pPr marL="0" indent="0" algn="l">
              <a:spcAft>
                <a:spcPts val="750"/>
              </a:spcAft>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Rectangle 3"/>
          <p:cNvSpPr/>
          <p:nvPr userDrawn="1"/>
        </p:nvSpPr>
        <p:spPr>
          <a:xfrm>
            <a:off x="470343" y="1715425"/>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5" name="Rectangle 4"/>
          <p:cNvSpPr/>
          <p:nvPr/>
        </p:nvSpPr>
        <p:spPr>
          <a:xfrm>
            <a:off x="6246196" y="1718774"/>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6" name="Picture Placeholder 29"/>
          <p:cNvSpPr>
            <a:spLocks noGrp="1"/>
          </p:cNvSpPr>
          <p:nvPr>
            <p:ph type="pic" sz="quarter" idx="19" hasCustomPrompt="1"/>
          </p:nvPr>
        </p:nvSpPr>
        <p:spPr>
          <a:xfrm>
            <a:off x="4734090" y="1857894"/>
            <a:ext cx="1210207"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noProof="0" dirty="0">
                <a:solidFill>
                  <a:schemeClr val="bg1"/>
                </a:solidFill>
              </a:rPr>
              <a:t>Co-brand</a:t>
            </a:r>
            <a:br>
              <a:rPr lang="en-US" sz="900" noProof="0" dirty="0">
                <a:solidFill>
                  <a:schemeClr val="bg1"/>
                </a:solidFill>
              </a:rPr>
            </a:br>
            <a:r>
              <a:rPr lang="en-US" sz="900" noProof="0" dirty="0">
                <a:solidFill>
                  <a:schemeClr val="bg1"/>
                </a:solidFill>
              </a:rPr>
              <a:t>Logo</a:t>
            </a:r>
          </a:p>
          <a:p>
            <a:endParaRPr lang="en-US" noProof="0" dirty="0"/>
          </a:p>
        </p:txBody>
      </p:sp>
      <p:sp>
        <p:nvSpPr>
          <p:cNvPr id="7" name="Picture Placeholder 29"/>
          <p:cNvSpPr>
            <a:spLocks noGrp="1"/>
          </p:cNvSpPr>
          <p:nvPr>
            <p:ph type="pic" sz="quarter" idx="20" hasCustomPrompt="1"/>
          </p:nvPr>
        </p:nvSpPr>
        <p:spPr>
          <a:xfrm>
            <a:off x="10488434" y="1857894"/>
            <a:ext cx="1244161"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noProof="0" dirty="0">
                <a:solidFill>
                  <a:schemeClr val="bg1"/>
                </a:solidFill>
              </a:rPr>
              <a:t>Co-brand</a:t>
            </a:r>
            <a:br>
              <a:rPr lang="en-US" sz="900" noProof="0" dirty="0">
                <a:solidFill>
                  <a:schemeClr val="bg1"/>
                </a:solidFill>
              </a:rPr>
            </a:br>
            <a:r>
              <a:rPr lang="en-US" sz="900" noProof="0" dirty="0">
                <a:solidFill>
                  <a:schemeClr val="bg1"/>
                </a:solidFill>
              </a:rPr>
              <a:t>Logo</a:t>
            </a:r>
          </a:p>
          <a:p>
            <a:endParaRPr lang="en-US" noProof="0" dirty="0"/>
          </a:p>
        </p:txBody>
      </p:sp>
      <p:sp>
        <p:nvSpPr>
          <p:cNvPr id="16" name="Text Placeholder 8">
            <a:extLst>
              <a:ext uri="{FF2B5EF4-FFF2-40B4-BE49-F238E27FC236}">
                <a16:creationId xmlns:a16="http://schemas.microsoft.com/office/drawing/2014/main" id="{C2FDA775-7453-495D-ABC5-C379E37806BE}"/>
              </a:ext>
            </a:extLst>
          </p:cNvPr>
          <p:cNvSpPr>
            <a:spLocks noGrp="1"/>
          </p:cNvSpPr>
          <p:nvPr>
            <p:ph type="body" sz="quarter" idx="22"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7" name="Title Placeholder 1">
            <a:extLst>
              <a:ext uri="{FF2B5EF4-FFF2-40B4-BE49-F238E27FC236}">
                <a16:creationId xmlns:a16="http://schemas.microsoft.com/office/drawing/2014/main" id="{D55BC33C-2B71-4E68-81E3-F520AB4629F5}"/>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3393841224"/>
      </p:ext>
    </p:extLst>
  </p:cSld>
  <p:clrMapOvr>
    <a:masterClrMapping/>
  </p:clrMapOvr>
  <p:transition>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itle &amp; subtitle">
    <p:spTree>
      <p:nvGrpSpPr>
        <p:cNvPr id="1" name=""/>
        <p:cNvGrpSpPr/>
        <p:nvPr/>
      </p:nvGrpSpPr>
      <p:grpSpPr>
        <a:xfrm>
          <a:off x="0" y="0"/>
          <a:ext cx="0" cy="0"/>
          <a:chOff x="0" y="0"/>
          <a:chExt cx="0" cy="0"/>
        </a:xfrm>
      </p:grpSpPr>
      <p:sp>
        <p:nvSpPr>
          <p:cNvPr id="6" name="Text Placeholder 8">
            <a:extLst>
              <a:ext uri="{FF2B5EF4-FFF2-40B4-BE49-F238E27FC236}">
                <a16:creationId xmlns:a16="http://schemas.microsoft.com/office/drawing/2014/main" id="{8D89C7E6-37F5-4005-B8BE-658A5ADDE295}"/>
              </a:ext>
            </a:extLst>
          </p:cNvPr>
          <p:cNvSpPr>
            <a:spLocks noGrp="1"/>
          </p:cNvSpPr>
          <p:nvPr>
            <p:ph type="body" sz="quarter" idx="22"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7" name="Title Placeholder 1">
            <a:extLst>
              <a:ext uri="{FF2B5EF4-FFF2-40B4-BE49-F238E27FC236}">
                <a16:creationId xmlns:a16="http://schemas.microsoft.com/office/drawing/2014/main" id="{0FA13130-E22F-4F71-97DB-A64E7A175EC6}"/>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1952966141"/>
      </p:ext>
    </p:extLst>
  </p:cSld>
  <p:clrMapOvr>
    <a:masterClrMapping/>
  </p:clrMapOvr>
  <p:transition>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26FB2E4B-5D1B-4250-844C-3D50DE4A9F69}"/>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3486028645"/>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18718223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Divider-Full Bleed Image">
    <p:spTree>
      <p:nvGrpSpPr>
        <p:cNvPr id="1" name=""/>
        <p:cNvGrpSpPr/>
        <p:nvPr/>
      </p:nvGrpSpPr>
      <p:grpSpPr>
        <a:xfrm>
          <a:off x="0" y="0"/>
          <a:ext cx="0" cy="0"/>
          <a:chOff x="0" y="0"/>
          <a:chExt cx="0" cy="0"/>
        </a:xfrm>
      </p:grpSpPr>
      <p:sp>
        <p:nvSpPr>
          <p:cNvPr id="2" name="Picture Placeholder 8">
            <a:extLst>
              <a:ext uri="{FF2B5EF4-FFF2-40B4-BE49-F238E27FC236}">
                <a16:creationId xmlns:a16="http://schemas.microsoft.com/office/drawing/2014/main" id="{2AA0174D-B09C-4960-94D1-79FD4D04BDFB}"/>
              </a:ext>
            </a:extLst>
          </p:cNvPr>
          <p:cNvSpPr>
            <a:spLocks noGrp="1"/>
          </p:cNvSpPr>
          <p:nvPr>
            <p:ph type="pic" sz="quarter" idx="11"/>
          </p:nvPr>
        </p:nvSpPr>
        <p:spPr>
          <a:xfrm>
            <a:off x="0" y="0"/>
            <a:ext cx="12192000" cy="6858000"/>
          </a:xfrm>
          <a:prstGeom prst="rect">
            <a:avLst/>
          </a:prstGeom>
        </p:spPr>
        <p:txBody>
          <a:bodyPr/>
          <a:lstStyle>
            <a:lvl1pPr>
              <a:defRPr>
                <a:solidFill>
                  <a:schemeClr val="bg1"/>
                </a:solidFill>
              </a:defRPr>
            </a:lvl1pPr>
          </a:lstStyle>
          <a:p>
            <a:r>
              <a:rPr lang="en-US" noProof="0"/>
              <a:t>Click icon to add picture</a:t>
            </a:r>
            <a:endParaRPr lang="en-US" noProof="0" dirty="0"/>
          </a:p>
        </p:txBody>
      </p:sp>
      <p:sp>
        <p:nvSpPr>
          <p:cNvPr id="5" name="Text Placeholder 4">
            <a:extLst>
              <a:ext uri="{FF2B5EF4-FFF2-40B4-BE49-F238E27FC236}">
                <a16:creationId xmlns:a16="http://schemas.microsoft.com/office/drawing/2014/main" id="{E696C364-9ED6-42C4-8FC2-1F9C6CB1656D}"/>
              </a:ext>
            </a:extLst>
          </p:cNvPr>
          <p:cNvSpPr>
            <a:spLocks noGrp="1"/>
          </p:cNvSpPr>
          <p:nvPr>
            <p:ph type="body" sz="quarter" idx="12"/>
          </p:nvPr>
        </p:nvSpPr>
        <p:spPr>
          <a:xfrm>
            <a:off x="478220" y="366547"/>
            <a:ext cx="5465380" cy="484791"/>
          </a:xfrm>
        </p:spPr>
        <p:txBody>
          <a:bodyPr>
            <a:noAutofit/>
          </a:bodyPr>
          <a:lstStyle>
            <a:lvl1pPr>
              <a:defRPr sz="3200" b="1">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US"/>
              <a:t>Edit Master text styles</a:t>
            </a:r>
          </a:p>
        </p:txBody>
      </p:sp>
      <p:sp>
        <p:nvSpPr>
          <p:cNvPr id="6" name="Text Placeholder 4">
            <a:extLst>
              <a:ext uri="{FF2B5EF4-FFF2-40B4-BE49-F238E27FC236}">
                <a16:creationId xmlns:a16="http://schemas.microsoft.com/office/drawing/2014/main" id="{AD421831-C244-4DE0-8DE2-755D7D7315B9}"/>
              </a:ext>
            </a:extLst>
          </p:cNvPr>
          <p:cNvSpPr>
            <a:spLocks noGrp="1"/>
          </p:cNvSpPr>
          <p:nvPr>
            <p:ph type="body" sz="quarter" idx="13"/>
          </p:nvPr>
        </p:nvSpPr>
        <p:spPr>
          <a:xfrm>
            <a:off x="478220" y="851339"/>
            <a:ext cx="5465380" cy="863162"/>
          </a:xfrm>
        </p:spPr>
        <p:txBody>
          <a:bodyPr>
            <a:noAutofit/>
          </a:bodyPr>
          <a:lstStyle>
            <a:lvl1pPr>
              <a:defRPr sz="3200" b="0">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US"/>
              <a:t>Edit Master text styles</a:t>
            </a:r>
          </a:p>
        </p:txBody>
      </p:sp>
    </p:spTree>
    <p:extLst>
      <p:ext uri="{BB962C8B-B14F-4D97-AF65-F5344CB8AC3E}">
        <p14:creationId xmlns:p14="http://schemas.microsoft.com/office/powerpoint/2010/main" val="1242920160"/>
      </p:ext>
    </p:extLst>
  </p:cSld>
  <p:clrMapOvr>
    <a:masterClrMapping/>
  </p:clrMapOvr>
  <p:transition>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subtitle &amp; 1 column text">
    <p:spTree>
      <p:nvGrpSpPr>
        <p:cNvPr id="1" name=""/>
        <p:cNvGrpSpPr/>
        <p:nvPr/>
      </p:nvGrpSpPr>
      <p:grpSpPr>
        <a:xfrm>
          <a:off x="0" y="0"/>
          <a:ext cx="0" cy="0"/>
          <a:chOff x="0" y="0"/>
          <a:chExt cx="0" cy="0"/>
        </a:xfrm>
      </p:grpSpPr>
      <p:sp>
        <p:nvSpPr>
          <p:cNvPr id="14" name="Text Placeholder 18"/>
          <p:cNvSpPr>
            <a:spLocks noGrp="1"/>
          </p:cNvSpPr>
          <p:nvPr>
            <p:ph idx="1"/>
          </p:nvPr>
        </p:nvSpPr>
        <p:spPr>
          <a:xfrm>
            <a:off x="461823" y="1714500"/>
            <a:ext cx="11277600" cy="4667250"/>
          </a:xfrm>
          <a:prstGeom prst="rect">
            <a:avLst/>
          </a:prstGeom>
        </p:spPr>
        <p:txBody>
          <a:bodyPr vert="horz" lIns="0" tIns="0" rIns="0" bIns="0" rtlCol="0">
            <a:noAutofit/>
          </a:bodyPr>
          <a:lstStyle>
            <a:lvl1pPr>
              <a:defRPr sz="1200"/>
            </a:lvl1pPr>
            <a:lvl2pPr>
              <a:defRPr sz="1200"/>
            </a:lvl2pPr>
            <a:lvl3pPr>
              <a:defRPr sz="1200"/>
            </a:lvl3pPr>
            <a:lvl4pPr>
              <a:defRPr sz="1200"/>
            </a:lvl4pPr>
            <a:lvl5pPr>
              <a:defRPr sz="12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Text Placeholder 8">
            <a:extLst>
              <a:ext uri="{FF2B5EF4-FFF2-40B4-BE49-F238E27FC236}">
                <a16:creationId xmlns:a16="http://schemas.microsoft.com/office/drawing/2014/main" id="{259C2253-8D87-4928-94C4-A4D186A7A8BD}"/>
              </a:ext>
            </a:extLst>
          </p:cNvPr>
          <p:cNvSpPr>
            <a:spLocks noGrp="1"/>
          </p:cNvSpPr>
          <p:nvPr>
            <p:ph type="body" sz="quarter" idx="22"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6" name="Title Placeholder 1">
            <a:extLst>
              <a:ext uri="{FF2B5EF4-FFF2-40B4-BE49-F238E27FC236}">
                <a16:creationId xmlns:a16="http://schemas.microsoft.com/office/drawing/2014/main" id="{96593EEB-1CDC-4080-8C11-602DEAE1026D}"/>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1286787945"/>
      </p:ext>
    </p:extLst>
  </p:cSld>
  <p:clrMapOvr>
    <a:masterClrMapping/>
  </p:clrMapOvr>
  <p:transition>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3 column green line">
    <p:spTree>
      <p:nvGrpSpPr>
        <p:cNvPr id="1" name=""/>
        <p:cNvGrpSpPr/>
        <p:nvPr/>
      </p:nvGrpSpPr>
      <p:grpSpPr>
        <a:xfrm>
          <a:off x="0" y="0"/>
          <a:ext cx="0" cy="0"/>
          <a:chOff x="0" y="0"/>
          <a:chExt cx="0" cy="0"/>
        </a:xfrm>
      </p:grpSpPr>
      <p:sp>
        <p:nvSpPr>
          <p:cNvPr id="10" name="Text Placeholder 8">
            <a:extLst>
              <a:ext uri="{FF2B5EF4-FFF2-40B4-BE49-F238E27FC236}">
                <a16:creationId xmlns:a16="http://schemas.microsoft.com/office/drawing/2014/main" id="{09891263-8779-41FC-9383-3693CA16CB1D}"/>
              </a:ext>
            </a:extLst>
          </p:cNvPr>
          <p:cNvSpPr>
            <a:spLocks noGrp="1"/>
          </p:cNvSpPr>
          <p:nvPr>
            <p:ph type="body" sz="quarter" idx="22"/>
          </p:nvPr>
        </p:nvSpPr>
        <p:spPr>
          <a:xfrm>
            <a:off x="458730" y="1851440"/>
            <a:ext cx="3554471" cy="451126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Text Placeholder 8">
            <a:extLst>
              <a:ext uri="{FF2B5EF4-FFF2-40B4-BE49-F238E27FC236}">
                <a16:creationId xmlns:a16="http://schemas.microsoft.com/office/drawing/2014/main" id="{3F862111-A699-4618-9902-CD7B1ECC90ED}"/>
              </a:ext>
            </a:extLst>
          </p:cNvPr>
          <p:cNvSpPr>
            <a:spLocks noGrp="1"/>
          </p:cNvSpPr>
          <p:nvPr>
            <p:ph type="body" sz="quarter" idx="23"/>
          </p:nvPr>
        </p:nvSpPr>
        <p:spPr>
          <a:xfrm>
            <a:off x="4314826" y="1851440"/>
            <a:ext cx="3554471" cy="451126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2" name="Text Placeholder 8">
            <a:extLst>
              <a:ext uri="{FF2B5EF4-FFF2-40B4-BE49-F238E27FC236}">
                <a16:creationId xmlns:a16="http://schemas.microsoft.com/office/drawing/2014/main" id="{136FEA86-C43A-4BD9-AC25-65C16B3F484C}"/>
              </a:ext>
            </a:extLst>
          </p:cNvPr>
          <p:cNvSpPr>
            <a:spLocks noGrp="1"/>
          </p:cNvSpPr>
          <p:nvPr>
            <p:ph type="body" sz="quarter" idx="24"/>
          </p:nvPr>
        </p:nvSpPr>
        <p:spPr>
          <a:xfrm>
            <a:off x="8178800" y="1851440"/>
            <a:ext cx="3556000" cy="451126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Text Placeholder 8">
            <a:extLst>
              <a:ext uri="{FF2B5EF4-FFF2-40B4-BE49-F238E27FC236}">
                <a16:creationId xmlns:a16="http://schemas.microsoft.com/office/drawing/2014/main" id="{9D600A6A-61E2-4C72-A87B-39D905EFB4BC}"/>
              </a:ext>
            </a:extLst>
          </p:cNvPr>
          <p:cNvSpPr>
            <a:spLocks noGrp="1"/>
          </p:cNvSpPr>
          <p:nvPr>
            <p:ph type="body" sz="quarter" idx="25"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9" name="Title Placeholder 1">
            <a:extLst>
              <a:ext uri="{FF2B5EF4-FFF2-40B4-BE49-F238E27FC236}">
                <a16:creationId xmlns:a16="http://schemas.microsoft.com/office/drawing/2014/main" id="{D5910C4A-3157-47A5-8677-1140132DE359}"/>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20" name="Rectangle 19">
            <a:extLst>
              <a:ext uri="{FF2B5EF4-FFF2-40B4-BE49-F238E27FC236}">
                <a16:creationId xmlns:a16="http://schemas.microsoft.com/office/drawing/2014/main" id="{221E1916-39D6-44A9-8C07-60C8660A0953}"/>
              </a:ext>
            </a:extLst>
          </p:cNvPr>
          <p:cNvSpPr/>
          <p:nvPr userDrawn="1"/>
        </p:nvSpPr>
        <p:spPr>
          <a:xfrm>
            <a:off x="458729" y="1715425"/>
            <a:ext cx="3560064" cy="548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21" name="Rectangle 20">
            <a:extLst>
              <a:ext uri="{FF2B5EF4-FFF2-40B4-BE49-F238E27FC236}">
                <a16:creationId xmlns:a16="http://schemas.microsoft.com/office/drawing/2014/main" id="{F2178E01-9486-4723-8ECD-9A89CE53905A}"/>
              </a:ext>
            </a:extLst>
          </p:cNvPr>
          <p:cNvSpPr/>
          <p:nvPr userDrawn="1"/>
        </p:nvSpPr>
        <p:spPr>
          <a:xfrm>
            <a:off x="4314824" y="1715425"/>
            <a:ext cx="3560064" cy="548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22" name="Rectangle 21">
            <a:extLst>
              <a:ext uri="{FF2B5EF4-FFF2-40B4-BE49-F238E27FC236}">
                <a16:creationId xmlns:a16="http://schemas.microsoft.com/office/drawing/2014/main" id="{082A3624-848D-4789-989D-4C19B95C8DD4}"/>
              </a:ext>
            </a:extLst>
          </p:cNvPr>
          <p:cNvSpPr/>
          <p:nvPr userDrawn="1"/>
        </p:nvSpPr>
        <p:spPr>
          <a:xfrm>
            <a:off x="8178800" y="1715425"/>
            <a:ext cx="3560064" cy="548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Tree>
    <p:extLst>
      <p:ext uri="{BB962C8B-B14F-4D97-AF65-F5344CB8AC3E}">
        <p14:creationId xmlns:p14="http://schemas.microsoft.com/office/powerpoint/2010/main" val="784965274"/>
      </p:ext>
    </p:extLst>
  </p:cSld>
  <p:clrMapOvr>
    <a:masterClrMapping/>
  </p:clrMapOvr>
  <p:transition>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4 column icon">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BAA35D0E-EBF0-4599-84F7-684DE89E56AE}"/>
              </a:ext>
            </a:extLst>
          </p:cNvPr>
          <p:cNvSpPr>
            <a:spLocks noGrp="1"/>
          </p:cNvSpPr>
          <p:nvPr>
            <p:ph type="body" sz="quarter" idx="25"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1" name="Title Placeholder 1">
            <a:extLst>
              <a:ext uri="{FF2B5EF4-FFF2-40B4-BE49-F238E27FC236}">
                <a16:creationId xmlns:a16="http://schemas.microsoft.com/office/drawing/2014/main" id="{CBCDA542-DB63-41BB-89C0-73F35C7D17CA}"/>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12" name="Text Placeholder 8">
            <a:extLst>
              <a:ext uri="{FF2B5EF4-FFF2-40B4-BE49-F238E27FC236}">
                <a16:creationId xmlns:a16="http://schemas.microsoft.com/office/drawing/2014/main" id="{C73178E3-6490-436A-8FEB-CC4E21B542CE}"/>
              </a:ext>
            </a:extLst>
          </p:cNvPr>
          <p:cNvSpPr>
            <a:spLocks noGrp="1"/>
          </p:cNvSpPr>
          <p:nvPr>
            <p:ph type="body" sz="quarter" idx="17"/>
          </p:nvPr>
        </p:nvSpPr>
        <p:spPr>
          <a:xfrm>
            <a:off x="473297" y="3124200"/>
            <a:ext cx="2720468" cy="3238500"/>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Text Placeholder 8">
            <a:extLst>
              <a:ext uri="{FF2B5EF4-FFF2-40B4-BE49-F238E27FC236}">
                <a16:creationId xmlns:a16="http://schemas.microsoft.com/office/drawing/2014/main" id="{1B5A2B37-A59A-4B85-9144-75BC73AD9DB2}"/>
              </a:ext>
            </a:extLst>
          </p:cNvPr>
          <p:cNvSpPr>
            <a:spLocks noGrp="1"/>
          </p:cNvSpPr>
          <p:nvPr>
            <p:ph type="body" sz="quarter" idx="18"/>
          </p:nvPr>
        </p:nvSpPr>
        <p:spPr>
          <a:xfrm>
            <a:off x="6171687" y="3120553"/>
            <a:ext cx="2712000" cy="3238500"/>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4" name="Text Placeholder 8">
            <a:extLst>
              <a:ext uri="{FF2B5EF4-FFF2-40B4-BE49-F238E27FC236}">
                <a16:creationId xmlns:a16="http://schemas.microsoft.com/office/drawing/2014/main" id="{0EDB9492-A5FE-44CC-90D8-0E0E80A4E813}"/>
              </a:ext>
            </a:extLst>
          </p:cNvPr>
          <p:cNvSpPr>
            <a:spLocks noGrp="1"/>
          </p:cNvSpPr>
          <p:nvPr>
            <p:ph type="body" sz="quarter" idx="19"/>
          </p:nvPr>
        </p:nvSpPr>
        <p:spPr>
          <a:xfrm>
            <a:off x="3330040" y="3124202"/>
            <a:ext cx="2712000" cy="3238499"/>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5" name="Text Placeholder 8">
            <a:extLst>
              <a:ext uri="{FF2B5EF4-FFF2-40B4-BE49-F238E27FC236}">
                <a16:creationId xmlns:a16="http://schemas.microsoft.com/office/drawing/2014/main" id="{3D335E86-FA3A-4B76-B4D1-5D530C4E3791}"/>
              </a:ext>
            </a:extLst>
          </p:cNvPr>
          <p:cNvSpPr>
            <a:spLocks noGrp="1"/>
          </p:cNvSpPr>
          <p:nvPr>
            <p:ph type="body" sz="quarter" idx="20"/>
          </p:nvPr>
        </p:nvSpPr>
        <p:spPr>
          <a:xfrm>
            <a:off x="9035701" y="3108508"/>
            <a:ext cx="2697183" cy="3254192"/>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1378745875"/>
      </p:ext>
    </p:extLst>
  </p:cSld>
  <p:clrMapOvr>
    <a:masterClrMapping/>
  </p:clrMapOvr>
  <p:transition>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4 column icon green">
    <p:bg>
      <p:bgPr>
        <a:solidFill>
          <a:schemeClr val="accent2"/>
        </a:solidFill>
        <a:effectLst/>
      </p:bgPr>
    </p:bg>
    <p:spTree>
      <p:nvGrpSpPr>
        <p:cNvPr id="1" name=""/>
        <p:cNvGrpSpPr/>
        <p:nvPr/>
      </p:nvGrpSpPr>
      <p:grpSpPr>
        <a:xfrm>
          <a:off x="0" y="0"/>
          <a:ext cx="0" cy="0"/>
          <a:chOff x="0" y="0"/>
          <a:chExt cx="0" cy="0"/>
        </a:xfrm>
      </p:grpSpPr>
      <p:sp>
        <p:nvSpPr>
          <p:cNvPr id="11" name="CaseCode">
            <a:extLst>
              <a:ext uri="{FF2B5EF4-FFF2-40B4-BE49-F238E27FC236}">
                <a16:creationId xmlns:a16="http://schemas.microsoft.com/office/drawing/2014/main" id="{676B7924-6A82-4453-9ABA-42AE71384BDC}"/>
              </a:ext>
            </a:extLst>
          </p:cNvPr>
          <p:cNvSpPr txBox="1"/>
          <p:nvPr userDrawn="1"/>
        </p:nvSpPr>
        <p:spPr>
          <a:xfrm>
            <a:off x="6335184" y="6477002"/>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2" name="Copyright">
            <a:extLst>
              <a:ext uri="{FF2B5EF4-FFF2-40B4-BE49-F238E27FC236}">
                <a16:creationId xmlns:a16="http://schemas.microsoft.com/office/drawing/2014/main" id="{ED0B00A8-5B86-4AFE-8884-819CF7356AAE}"/>
              </a:ext>
            </a:extLst>
          </p:cNvPr>
          <p:cNvSpPr txBox="1"/>
          <p:nvPr userDrawn="1"/>
        </p:nvSpPr>
        <p:spPr>
          <a:xfrm>
            <a:off x="501649" y="647700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DCBBEDB2-39B5-4D4C-AA82-85ED607FAC3B}"/>
              </a:ext>
            </a:extLst>
          </p:cNvPr>
          <p:cNvSpPr txBox="1"/>
          <p:nvPr userDrawn="1"/>
        </p:nvSpPr>
        <p:spPr>
          <a:xfrm>
            <a:off x="11382378" y="647700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
        <p:nvSpPr>
          <p:cNvPr id="13" name="Text Placeholder 8">
            <a:extLst>
              <a:ext uri="{FF2B5EF4-FFF2-40B4-BE49-F238E27FC236}">
                <a16:creationId xmlns:a16="http://schemas.microsoft.com/office/drawing/2014/main" id="{5BECBA53-5CA5-4826-B507-38E5EDBC4936}"/>
              </a:ext>
            </a:extLst>
          </p:cNvPr>
          <p:cNvSpPr>
            <a:spLocks noGrp="1"/>
          </p:cNvSpPr>
          <p:nvPr>
            <p:ph type="body" sz="quarter" idx="25"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bg1"/>
                </a:solidFill>
              </a:defRPr>
            </a:lvl1pPr>
          </a:lstStyle>
          <a:p>
            <a:pPr lvl="0"/>
            <a:r>
              <a:rPr lang="en-US" dirty="0"/>
              <a:t>Click to add subtitle</a:t>
            </a:r>
          </a:p>
        </p:txBody>
      </p:sp>
      <p:sp>
        <p:nvSpPr>
          <p:cNvPr id="14" name="Title Placeholder 1">
            <a:extLst>
              <a:ext uri="{FF2B5EF4-FFF2-40B4-BE49-F238E27FC236}">
                <a16:creationId xmlns:a16="http://schemas.microsoft.com/office/drawing/2014/main" id="{83571CF0-9FB3-44B1-BE19-B891DD1B11A0}"/>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solidFill>
                  <a:schemeClr val="bg1"/>
                </a:solidFill>
                <a:latin typeface="+mj-lt"/>
              </a:defRPr>
            </a:lvl1pPr>
          </a:lstStyle>
          <a:p>
            <a:r>
              <a:rPr lang="en-US" dirty="0"/>
              <a:t>Click to add title</a:t>
            </a:r>
          </a:p>
        </p:txBody>
      </p:sp>
      <p:sp>
        <p:nvSpPr>
          <p:cNvPr id="15" name="Text Placeholder 8">
            <a:extLst>
              <a:ext uri="{FF2B5EF4-FFF2-40B4-BE49-F238E27FC236}">
                <a16:creationId xmlns:a16="http://schemas.microsoft.com/office/drawing/2014/main" id="{CA32CD74-2C13-40B4-A25F-8871032067FB}"/>
              </a:ext>
            </a:extLst>
          </p:cNvPr>
          <p:cNvSpPr>
            <a:spLocks noGrp="1"/>
          </p:cNvSpPr>
          <p:nvPr>
            <p:ph type="body" sz="quarter" idx="17"/>
          </p:nvPr>
        </p:nvSpPr>
        <p:spPr>
          <a:xfrm>
            <a:off x="473297" y="3124200"/>
            <a:ext cx="2720468" cy="3238500"/>
          </a:xfrm>
        </p:spPr>
        <p:txBody>
          <a:bodyPr>
            <a:noAutofit/>
          </a:bodyPr>
          <a:lstStyle>
            <a:lvl1pPr marL="0" indent="0" algn="l">
              <a:buFontTx/>
              <a:buNone/>
              <a:defRPr sz="1200" b="1">
                <a:solidFill>
                  <a:schemeClr val="bg1"/>
                </a:solidFill>
              </a:defRPr>
            </a:lvl1pPr>
            <a:lvl2pPr marL="104775" indent="-104775" algn="l">
              <a:spcAft>
                <a:spcPts val="0"/>
              </a:spcAft>
              <a:buClrTx/>
              <a:buSzPct val="100000"/>
              <a:buFont typeface="Arial" panose="020B0604020202020204" pitchFamily="34" charset="0"/>
              <a:buChar char="•"/>
              <a:defRPr sz="1200">
                <a:solidFill>
                  <a:schemeClr val="bg1"/>
                </a:solidFill>
              </a:defRPr>
            </a:lvl2pPr>
            <a:lvl3pPr marL="228600" indent="-104775" algn="l">
              <a:spcAft>
                <a:spcPts val="0"/>
              </a:spcAft>
              <a:buClrTx/>
              <a:buSzPct val="100000"/>
              <a:buFont typeface="Arial" panose="020B0604020202020204" pitchFamily="34" charset="0"/>
              <a:buChar char="−"/>
              <a:defRPr sz="1200">
                <a:solidFill>
                  <a:schemeClr val="bg1"/>
                </a:solidFill>
              </a:defRPr>
            </a:lvl3pPr>
            <a:lvl4pPr marL="352425" indent="-104775" algn="l">
              <a:spcAft>
                <a:spcPts val="0"/>
              </a:spcAft>
              <a:buClrTx/>
              <a:buSzPct val="100000"/>
              <a:buFont typeface="Arial" panose="020B0604020202020204" pitchFamily="34" charset="0"/>
              <a:buChar char="◦"/>
              <a:defRPr sz="1200">
                <a:solidFill>
                  <a:schemeClr val="bg1"/>
                </a:solidFill>
              </a:defRPr>
            </a:lvl4pPr>
            <a:lvl5pPr marL="476250" indent="-104775" algn="l">
              <a:spcAft>
                <a:spcPts val="0"/>
              </a:spcAft>
              <a:buClrTx/>
              <a:buSzPct val="100000"/>
              <a:buFont typeface="Arial" panose="020B0604020202020204" pitchFamily="34" charset="0"/>
              <a:buChar char="−"/>
              <a:defRPr sz="1200" baseline="0">
                <a:solidFill>
                  <a:schemeClr val="bg1"/>
                </a:solidFill>
              </a:defRPr>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ext Placeholder 8">
            <a:extLst>
              <a:ext uri="{FF2B5EF4-FFF2-40B4-BE49-F238E27FC236}">
                <a16:creationId xmlns:a16="http://schemas.microsoft.com/office/drawing/2014/main" id="{0BD8344B-373A-4CA8-9F91-E02B0DA48BC6}"/>
              </a:ext>
            </a:extLst>
          </p:cNvPr>
          <p:cNvSpPr>
            <a:spLocks noGrp="1"/>
          </p:cNvSpPr>
          <p:nvPr>
            <p:ph type="body" sz="quarter" idx="18"/>
          </p:nvPr>
        </p:nvSpPr>
        <p:spPr>
          <a:xfrm>
            <a:off x="6171687" y="3120553"/>
            <a:ext cx="2712000" cy="3238500"/>
          </a:xfrm>
        </p:spPr>
        <p:txBody>
          <a:bodyPr>
            <a:noAutofit/>
          </a:bodyPr>
          <a:lstStyle>
            <a:lvl1pPr marL="0" indent="0" algn="l">
              <a:buFontTx/>
              <a:buNone/>
              <a:defRPr sz="1200" b="1">
                <a:solidFill>
                  <a:schemeClr val="bg1"/>
                </a:solidFill>
              </a:defRPr>
            </a:lvl1pPr>
            <a:lvl2pPr marL="104775" indent="-104775" algn="l">
              <a:spcAft>
                <a:spcPts val="0"/>
              </a:spcAft>
              <a:buClrTx/>
              <a:buSzPct val="100000"/>
              <a:buFont typeface="Arial" panose="020B0604020202020204" pitchFamily="34" charset="0"/>
              <a:buChar char="•"/>
              <a:defRPr sz="1200">
                <a:solidFill>
                  <a:schemeClr val="bg1"/>
                </a:solidFill>
              </a:defRPr>
            </a:lvl2pPr>
            <a:lvl3pPr marL="228600" indent="-104775" algn="l">
              <a:spcAft>
                <a:spcPts val="0"/>
              </a:spcAft>
              <a:buClrTx/>
              <a:buSzPct val="100000"/>
              <a:buFont typeface="Arial" panose="020B0604020202020204" pitchFamily="34" charset="0"/>
              <a:buChar char="−"/>
              <a:defRPr sz="1200">
                <a:solidFill>
                  <a:schemeClr val="bg1"/>
                </a:solidFill>
              </a:defRPr>
            </a:lvl3pPr>
            <a:lvl4pPr marL="352425" indent="-104775" algn="l">
              <a:spcAft>
                <a:spcPts val="0"/>
              </a:spcAft>
              <a:buClrTx/>
              <a:buSzPct val="100000"/>
              <a:buFont typeface="Arial" panose="020B0604020202020204" pitchFamily="34" charset="0"/>
              <a:buChar char="◦"/>
              <a:defRPr sz="1200">
                <a:solidFill>
                  <a:schemeClr val="bg1"/>
                </a:solidFill>
              </a:defRPr>
            </a:lvl4pPr>
            <a:lvl5pPr marL="476250" indent="-104775" algn="l">
              <a:spcAft>
                <a:spcPts val="0"/>
              </a:spcAft>
              <a:buClrTx/>
              <a:buSzPct val="100000"/>
              <a:buFont typeface="Arial" panose="020B0604020202020204" pitchFamily="34" charset="0"/>
              <a:buChar char="−"/>
              <a:defRPr sz="1200" baseline="0">
                <a:solidFill>
                  <a:schemeClr val="bg1"/>
                </a:solidFill>
              </a:defRPr>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0" name="Text Placeholder 8">
            <a:extLst>
              <a:ext uri="{FF2B5EF4-FFF2-40B4-BE49-F238E27FC236}">
                <a16:creationId xmlns:a16="http://schemas.microsoft.com/office/drawing/2014/main" id="{55636606-D676-4661-AF12-C0DF71DF3A73}"/>
              </a:ext>
            </a:extLst>
          </p:cNvPr>
          <p:cNvSpPr>
            <a:spLocks noGrp="1"/>
          </p:cNvSpPr>
          <p:nvPr>
            <p:ph type="body" sz="quarter" idx="19"/>
          </p:nvPr>
        </p:nvSpPr>
        <p:spPr>
          <a:xfrm>
            <a:off x="3330040" y="3124202"/>
            <a:ext cx="2712000" cy="3238499"/>
          </a:xfrm>
        </p:spPr>
        <p:txBody>
          <a:bodyPr>
            <a:noAutofit/>
          </a:bodyPr>
          <a:lstStyle>
            <a:lvl1pPr marL="0" indent="0" algn="l">
              <a:buFontTx/>
              <a:buNone/>
              <a:defRPr sz="1200" b="1">
                <a:solidFill>
                  <a:schemeClr val="bg1"/>
                </a:solidFill>
              </a:defRPr>
            </a:lvl1pPr>
            <a:lvl2pPr marL="104775" indent="-104775" algn="l">
              <a:spcAft>
                <a:spcPts val="0"/>
              </a:spcAft>
              <a:buClrTx/>
              <a:buSzPct val="100000"/>
              <a:buFont typeface="Arial" panose="020B0604020202020204" pitchFamily="34" charset="0"/>
              <a:buChar char="•"/>
              <a:defRPr sz="1200">
                <a:solidFill>
                  <a:schemeClr val="bg1"/>
                </a:solidFill>
              </a:defRPr>
            </a:lvl2pPr>
            <a:lvl3pPr marL="228600" indent="-104775" algn="l">
              <a:spcAft>
                <a:spcPts val="0"/>
              </a:spcAft>
              <a:buClrTx/>
              <a:buSzPct val="100000"/>
              <a:buFont typeface="Arial" panose="020B0604020202020204" pitchFamily="34" charset="0"/>
              <a:buChar char="−"/>
              <a:defRPr sz="1200">
                <a:solidFill>
                  <a:schemeClr val="bg1"/>
                </a:solidFill>
              </a:defRPr>
            </a:lvl3pPr>
            <a:lvl4pPr marL="352425" indent="-104775" algn="l">
              <a:spcAft>
                <a:spcPts val="0"/>
              </a:spcAft>
              <a:buClrTx/>
              <a:buSzPct val="100000"/>
              <a:buFont typeface="Arial" panose="020B0604020202020204" pitchFamily="34" charset="0"/>
              <a:buChar char="◦"/>
              <a:defRPr sz="1200">
                <a:solidFill>
                  <a:schemeClr val="bg1"/>
                </a:solidFill>
              </a:defRPr>
            </a:lvl4pPr>
            <a:lvl5pPr marL="476250" indent="-104775" algn="l">
              <a:spcAft>
                <a:spcPts val="0"/>
              </a:spcAft>
              <a:buClrTx/>
              <a:buSzPct val="100000"/>
              <a:buFont typeface="Arial" panose="020B0604020202020204" pitchFamily="34" charset="0"/>
              <a:buChar char="−"/>
              <a:defRPr sz="1200" baseline="0">
                <a:solidFill>
                  <a:schemeClr val="bg1"/>
                </a:solidFill>
              </a:defRPr>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1" name="Text Placeholder 8">
            <a:extLst>
              <a:ext uri="{FF2B5EF4-FFF2-40B4-BE49-F238E27FC236}">
                <a16:creationId xmlns:a16="http://schemas.microsoft.com/office/drawing/2014/main" id="{59A4F706-D410-4A3E-B5DE-E6CD51845EA7}"/>
              </a:ext>
            </a:extLst>
          </p:cNvPr>
          <p:cNvSpPr>
            <a:spLocks noGrp="1"/>
          </p:cNvSpPr>
          <p:nvPr>
            <p:ph type="body" sz="quarter" idx="20"/>
          </p:nvPr>
        </p:nvSpPr>
        <p:spPr>
          <a:xfrm>
            <a:off x="9035701" y="3108508"/>
            <a:ext cx="2697183" cy="3254192"/>
          </a:xfrm>
        </p:spPr>
        <p:txBody>
          <a:bodyPr>
            <a:noAutofit/>
          </a:bodyPr>
          <a:lstStyle>
            <a:lvl1pPr marL="0" indent="0" algn="l">
              <a:buFontTx/>
              <a:buNone/>
              <a:defRPr sz="1200" b="1">
                <a:solidFill>
                  <a:schemeClr val="bg1"/>
                </a:solidFill>
              </a:defRPr>
            </a:lvl1pPr>
            <a:lvl2pPr marL="104775" indent="-104775" algn="l">
              <a:spcAft>
                <a:spcPts val="0"/>
              </a:spcAft>
              <a:buClrTx/>
              <a:buSzPct val="100000"/>
              <a:buFont typeface="Arial" panose="020B0604020202020204" pitchFamily="34" charset="0"/>
              <a:buChar char="•"/>
              <a:defRPr sz="1200">
                <a:solidFill>
                  <a:schemeClr val="bg1"/>
                </a:solidFill>
              </a:defRPr>
            </a:lvl2pPr>
            <a:lvl3pPr marL="228600" indent="-104775" algn="l">
              <a:spcAft>
                <a:spcPts val="0"/>
              </a:spcAft>
              <a:buClrTx/>
              <a:buSzPct val="100000"/>
              <a:buFont typeface="Arial" panose="020B0604020202020204" pitchFamily="34" charset="0"/>
              <a:buChar char="−"/>
              <a:defRPr sz="1200">
                <a:solidFill>
                  <a:schemeClr val="bg1"/>
                </a:solidFill>
              </a:defRPr>
            </a:lvl3pPr>
            <a:lvl4pPr marL="352425" indent="-104775" algn="l">
              <a:spcAft>
                <a:spcPts val="0"/>
              </a:spcAft>
              <a:buClrTx/>
              <a:buSzPct val="100000"/>
              <a:buFont typeface="Arial" panose="020B0604020202020204" pitchFamily="34" charset="0"/>
              <a:buChar char="◦"/>
              <a:defRPr sz="1200">
                <a:solidFill>
                  <a:schemeClr val="bg1"/>
                </a:solidFill>
              </a:defRPr>
            </a:lvl4pPr>
            <a:lvl5pPr marL="476250" indent="-104775" algn="l">
              <a:spcAft>
                <a:spcPts val="0"/>
              </a:spcAft>
              <a:buClrTx/>
              <a:buSzPct val="100000"/>
              <a:buFont typeface="Arial" panose="020B0604020202020204" pitchFamily="34" charset="0"/>
              <a:buChar char="−"/>
              <a:defRPr sz="1200" baseline="0">
                <a:solidFill>
                  <a:schemeClr val="bg1"/>
                </a:solidFill>
              </a:defRPr>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3465369727"/>
      </p:ext>
    </p:extLst>
  </p:cSld>
  <p:clrMapOvr>
    <a:masterClrMapping/>
  </p:clrMapOvr>
  <p:transition>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Qualifications 2 x 2">
    <p:spTree>
      <p:nvGrpSpPr>
        <p:cNvPr id="1" name=""/>
        <p:cNvGrpSpPr/>
        <p:nvPr/>
      </p:nvGrpSpPr>
      <p:grpSpPr>
        <a:xfrm>
          <a:off x="0" y="0"/>
          <a:ext cx="0" cy="0"/>
          <a:chOff x="0" y="0"/>
          <a:chExt cx="0" cy="0"/>
        </a:xfrm>
      </p:grpSpPr>
      <p:sp>
        <p:nvSpPr>
          <p:cNvPr id="7" name="Picture Placeholder 29"/>
          <p:cNvSpPr>
            <a:spLocks noGrp="1"/>
          </p:cNvSpPr>
          <p:nvPr>
            <p:ph type="pic" sz="quarter" idx="20" hasCustomPrompt="1"/>
          </p:nvPr>
        </p:nvSpPr>
        <p:spPr>
          <a:xfrm>
            <a:off x="10485324" y="1853601"/>
            <a:ext cx="1244161"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dirty="0">
                <a:solidFill>
                  <a:schemeClr val="bg1"/>
                </a:solidFill>
              </a:rPr>
              <a:t>Co-brand</a:t>
            </a:r>
            <a:br>
              <a:rPr lang="en-US" sz="900" dirty="0">
                <a:solidFill>
                  <a:schemeClr val="bg1"/>
                </a:solidFill>
              </a:rPr>
            </a:br>
            <a:r>
              <a:rPr lang="en-US" sz="900" dirty="0">
                <a:solidFill>
                  <a:schemeClr val="bg1"/>
                </a:solidFill>
              </a:rPr>
              <a:t>Logo</a:t>
            </a:r>
          </a:p>
          <a:p>
            <a:endParaRPr lang="en-GB" dirty="0"/>
          </a:p>
        </p:txBody>
      </p:sp>
      <p:sp>
        <p:nvSpPr>
          <p:cNvPr id="14" name="Picture Placeholder 29"/>
          <p:cNvSpPr>
            <a:spLocks noGrp="1"/>
          </p:cNvSpPr>
          <p:nvPr>
            <p:ph type="pic" sz="quarter" idx="24" hasCustomPrompt="1"/>
          </p:nvPr>
        </p:nvSpPr>
        <p:spPr>
          <a:xfrm>
            <a:off x="4702979" y="4258270"/>
            <a:ext cx="1239381"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dirty="0">
                <a:solidFill>
                  <a:schemeClr val="bg1"/>
                </a:solidFill>
              </a:rPr>
              <a:t>Co-brand</a:t>
            </a:r>
            <a:br>
              <a:rPr lang="en-US" sz="900" dirty="0">
                <a:solidFill>
                  <a:schemeClr val="bg1"/>
                </a:solidFill>
              </a:rPr>
            </a:br>
            <a:r>
              <a:rPr lang="en-US" sz="900" dirty="0">
                <a:solidFill>
                  <a:schemeClr val="bg1"/>
                </a:solidFill>
              </a:rPr>
              <a:t>Logo</a:t>
            </a:r>
          </a:p>
          <a:p>
            <a:endParaRPr lang="en-GB" dirty="0"/>
          </a:p>
        </p:txBody>
      </p:sp>
      <p:sp>
        <p:nvSpPr>
          <p:cNvPr id="15" name="Picture Placeholder 29"/>
          <p:cNvSpPr>
            <a:spLocks noGrp="1"/>
          </p:cNvSpPr>
          <p:nvPr>
            <p:ph type="pic" sz="quarter" idx="25" hasCustomPrompt="1"/>
          </p:nvPr>
        </p:nvSpPr>
        <p:spPr>
          <a:xfrm>
            <a:off x="10500785" y="4258270"/>
            <a:ext cx="1244160"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dirty="0">
                <a:solidFill>
                  <a:schemeClr val="bg1"/>
                </a:solidFill>
              </a:rPr>
              <a:t>Co-brand</a:t>
            </a:r>
            <a:br>
              <a:rPr lang="en-US" sz="900" dirty="0">
                <a:solidFill>
                  <a:schemeClr val="bg1"/>
                </a:solidFill>
              </a:rPr>
            </a:br>
            <a:r>
              <a:rPr lang="en-US" sz="900" dirty="0">
                <a:solidFill>
                  <a:schemeClr val="bg1"/>
                </a:solidFill>
              </a:rPr>
              <a:t>Logo</a:t>
            </a:r>
          </a:p>
          <a:p>
            <a:endParaRPr lang="en-GB" dirty="0"/>
          </a:p>
        </p:txBody>
      </p:sp>
      <p:sp>
        <p:nvSpPr>
          <p:cNvPr id="17" name="Picture Placeholder 29"/>
          <p:cNvSpPr>
            <a:spLocks noGrp="1"/>
          </p:cNvSpPr>
          <p:nvPr>
            <p:ph type="pic" sz="quarter" idx="19" hasCustomPrompt="1"/>
          </p:nvPr>
        </p:nvSpPr>
        <p:spPr>
          <a:xfrm>
            <a:off x="4735149" y="1857894"/>
            <a:ext cx="1210207"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dirty="0">
                <a:solidFill>
                  <a:schemeClr val="bg1"/>
                </a:solidFill>
              </a:rPr>
              <a:t>Co-brand</a:t>
            </a:r>
            <a:br>
              <a:rPr lang="en-US" sz="900" dirty="0">
                <a:solidFill>
                  <a:schemeClr val="bg1"/>
                </a:solidFill>
              </a:rPr>
            </a:br>
            <a:r>
              <a:rPr lang="en-US" sz="900" dirty="0">
                <a:solidFill>
                  <a:schemeClr val="bg1"/>
                </a:solidFill>
              </a:rPr>
              <a:t>Logo</a:t>
            </a:r>
          </a:p>
          <a:p>
            <a:endParaRPr lang="en-GB" dirty="0"/>
          </a:p>
        </p:txBody>
      </p:sp>
      <p:sp>
        <p:nvSpPr>
          <p:cNvPr id="28" name="Text Placeholder 8">
            <a:extLst>
              <a:ext uri="{FF2B5EF4-FFF2-40B4-BE49-F238E27FC236}">
                <a16:creationId xmlns:a16="http://schemas.microsoft.com/office/drawing/2014/main" id="{0D485CFD-E778-438B-9F95-AA857AF5CACE}"/>
              </a:ext>
            </a:extLst>
          </p:cNvPr>
          <p:cNvSpPr>
            <a:spLocks noGrp="1"/>
          </p:cNvSpPr>
          <p:nvPr>
            <p:ph type="body" sz="quarter" idx="17"/>
          </p:nvPr>
        </p:nvSpPr>
        <p:spPr>
          <a:xfrm>
            <a:off x="470344" y="1856232"/>
            <a:ext cx="5473257" cy="169545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9" name="Text Placeholder 8">
            <a:extLst>
              <a:ext uri="{FF2B5EF4-FFF2-40B4-BE49-F238E27FC236}">
                <a16:creationId xmlns:a16="http://schemas.microsoft.com/office/drawing/2014/main" id="{1995C2BA-4183-48F4-92D9-4620CCDF5C16}"/>
              </a:ext>
            </a:extLst>
          </p:cNvPr>
          <p:cNvSpPr>
            <a:spLocks noGrp="1"/>
          </p:cNvSpPr>
          <p:nvPr>
            <p:ph type="body" sz="quarter" idx="26"/>
          </p:nvPr>
        </p:nvSpPr>
        <p:spPr>
          <a:xfrm>
            <a:off x="6257042" y="1847618"/>
            <a:ext cx="5464615" cy="169545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0" name="Text Placeholder 8">
            <a:extLst>
              <a:ext uri="{FF2B5EF4-FFF2-40B4-BE49-F238E27FC236}">
                <a16:creationId xmlns:a16="http://schemas.microsoft.com/office/drawing/2014/main" id="{2DC3B9DA-0A51-491C-923B-09D36118ADA0}"/>
              </a:ext>
            </a:extLst>
          </p:cNvPr>
          <p:cNvSpPr>
            <a:spLocks noGrp="1"/>
          </p:cNvSpPr>
          <p:nvPr>
            <p:ph type="body" sz="quarter" idx="27"/>
          </p:nvPr>
        </p:nvSpPr>
        <p:spPr>
          <a:xfrm>
            <a:off x="470344" y="4256623"/>
            <a:ext cx="5473257" cy="169545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1" name="Text Placeholder 8">
            <a:extLst>
              <a:ext uri="{FF2B5EF4-FFF2-40B4-BE49-F238E27FC236}">
                <a16:creationId xmlns:a16="http://schemas.microsoft.com/office/drawing/2014/main" id="{70BD43BA-DF89-409F-B9BF-2853EC358260}"/>
              </a:ext>
            </a:extLst>
          </p:cNvPr>
          <p:cNvSpPr>
            <a:spLocks noGrp="1"/>
          </p:cNvSpPr>
          <p:nvPr>
            <p:ph type="body" sz="quarter" idx="28"/>
          </p:nvPr>
        </p:nvSpPr>
        <p:spPr>
          <a:xfrm>
            <a:off x="6257043" y="4256623"/>
            <a:ext cx="5483852" cy="169545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6" name="Text Placeholder 8">
            <a:extLst>
              <a:ext uri="{FF2B5EF4-FFF2-40B4-BE49-F238E27FC236}">
                <a16:creationId xmlns:a16="http://schemas.microsoft.com/office/drawing/2014/main" id="{E3C8C216-A0D5-48CE-BB18-6E34DE5AE099}"/>
              </a:ext>
            </a:extLst>
          </p:cNvPr>
          <p:cNvSpPr>
            <a:spLocks noGrp="1"/>
          </p:cNvSpPr>
          <p:nvPr>
            <p:ph type="body" sz="quarter" idx="29"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8" name="Title Placeholder 1">
            <a:extLst>
              <a:ext uri="{FF2B5EF4-FFF2-40B4-BE49-F238E27FC236}">
                <a16:creationId xmlns:a16="http://schemas.microsoft.com/office/drawing/2014/main" id="{A6B3ABAE-3971-4ECC-8E25-1E94617FBFBE}"/>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33" name="Rectangle 32">
            <a:extLst>
              <a:ext uri="{FF2B5EF4-FFF2-40B4-BE49-F238E27FC236}">
                <a16:creationId xmlns:a16="http://schemas.microsoft.com/office/drawing/2014/main" id="{9D3E3D5E-69E0-409C-B43B-3D03BAF8E640}"/>
              </a:ext>
            </a:extLst>
          </p:cNvPr>
          <p:cNvSpPr/>
          <p:nvPr userDrawn="1"/>
        </p:nvSpPr>
        <p:spPr>
          <a:xfrm>
            <a:off x="470343" y="1715425"/>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4" name="Rectangle 33">
            <a:extLst>
              <a:ext uri="{FF2B5EF4-FFF2-40B4-BE49-F238E27FC236}">
                <a16:creationId xmlns:a16="http://schemas.microsoft.com/office/drawing/2014/main" id="{8AC51DC9-50A0-4091-8F6F-9150D453B6B1}"/>
              </a:ext>
            </a:extLst>
          </p:cNvPr>
          <p:cNvSpPr/>
          <p:nvPr userDrawn="1"/>
        </p:nvSpPr>
        <p:spPr>
          <a:xfrm>
            <a:off x="6246196" y="1718774"/>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5" name="Rectangle 34">
            <a:extLst>
              <a:ext uri="{FF2B5EF4-FFF2-40B4-BE49-F238E27FC236}">
                <a16:creationId xmlns:a16="http://schemas.microsoft.com/office/drawing/2014/main" id="{A118D7C8-CEED-48A7-ADB2-7610B12C1B07}"/>
              </a:ext>
            </a:extLst>
          </p:cNvPr>
          <p:cNvSpPr/>
          <p:nvPr userDrawn="1"/>
        </p:nvSpPr>
        <p:spPr>
          <a:xfrm>
            <a:off x="470343" y="4126942"/>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6" name="Rectangle 35">
            <a:extLst>
              <a:ext uri="{FF2B5EF4-FFF2-40B4-BE49-F238E27FC236}">
                <a16:creationId xmlns:a16="http://schemas.microsoft.com/office/drawing/2014/main" id="{C7A403C2-4204-4E69-B696-73BE1FE1F740}"/>
              </a:ext>
            </a:extLst>
          </p:cNvPr>
          <p:cNvSpPr/>
          <p:nvPr userDrawn="1"/>
        </p:nvSpPr>
        <p:spPr>
          <a:xfrm>
            <a:off x="6246196" y="4130291"/>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Tree>
    <p:extLst>
      <p:ext uri="{BB962C8B-B14F-4D97-AF65-F5344CB8AC3E}">
        <p14:creationId xmlns:p14="http://schemas.microsoft.com/office/powerpoint/2010/main" val="4157939561"/>
      </p:ext>
    </p:extLst>
  </p:cSld>
  <p:clrMapOvr>
    <a:masterClrMapping/>
  </p:clrMapOvr>
  <p:transition>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464481" y="4189870"/>
            <a:ext cx="8566108" cy="2169796"/>
          </a:xfrm>
        </p:spPr>
        <p:txBody>
          <a:bodyPr anchor="b" anchorCtr="0">
            <a:normAutofit/>
          </a:bodyPr>
          <a:lstStyle>
            <a:lvl1pPr>
              <a:lnSpc>
                <a:spcPct val="100000"/>
              </a:lnSpc>
              <a:spcAft>
                <a:spcPts val="450"/>
              </a:spcAft>
              <a:defRPr sz="800"/>
            </a:lvl1pPr>
          </a:lstStyle>
          <a:p>
            <a:pPr lvl="0"/>
            <a:r>
              <a:rPr lang="en-US"/>
              <a:t>Edit Master text styles</a:t>
            </a:r>
          </a:p>
        </p:txBody>
      </p:sp>
      <p:sp>
        <p:nvSpPr>
          <p:cNvPr id="7" name="TextBox 21">
            <a:extLst>
              <a:ext uri="{FF2B5EF4-FFF2-40B4-BE49-F238E27FC236}">
                <a16:creationId xmlns:a16="http://schemas.microsoft.com/office/drawing/2014/main" id="{BA2B33D3-3A83-514A-8FEC-05BC3C2506EA}"/>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e Societario</a:t>
            </a:r>
          </a:p>
        </p:txBody>
      </p:sp>
      <p:grpSp>
        <p:nvGrpSpPr>
          <p:cNvPr id="9" name="Group 8">
            <a:extLst>
              <a:ext uri="{FF2B5EF4-FFF2-40B4-BE49-F238E27FC236}">
                <a16:creationId xmlns:a16="http://schemas.microsoft.com/office/drawing/2014/main" id="{AFF98602-CB8D-C244-AB28-DC821CFBBC4D}"/>
              </a:ext>
            </a:extLst>
          </p:cNvPr>
          <p:cNvGrpSpPr/>
          <p:nvPr userDrawn="1"/>
        </p:nvGrpSpPr>
        <p:grpSpPr>
          <a:xfrm>
            <a:off x="10519323" y="6132380"/>
            <a:ext cx="1211518" cy="230320"/>
            <a:chOff x="398463" y="404813"/>
            <a:chExt cx="1627187" cy="307976"/>
          </a:xfrm>
          <a:solidFill>
            <a:schemeClr val="tx1"/>
          </a:solidFill>
        </p:grpSpPr>
        <p:sp>
          <p:nvSpPr>
            <p:cNvPr id="10" name="Oval 5">
              <a:extLst>
                <a:ext uri="{FF2B5EF4-FFF2-40B4-BE49-F238E27FC236}">
                  <a16:creationId xmlns:a16="http://schemas.microsoft.com/office/drawing/2014/main" id="{365FC668-96B2-DE4E-923F-A74A0C99BD4F}"/>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1" name="Freeform 6">
              <a:extLst>
                <a:ext uri="{FF2B5EF4-FFF2-40B4-BE49-F238E27FC236}">
                  <a16:creationId xmlns:a16="http://schemas.microsoft.com/office/drawing/2014/main" id="{7DB3F7CF-B058-7A48-960B-E1F4D0D66F3F}"/>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2" name="Rectangle 7">
              <a:extLst>
                <a:ext uri="{FF2B5EF4-FFF2-40B4-BE49-F238E27FC236}">
                  <a16:creationId xmlns:a16="http://schemas.microsoft.com/office/drawing/2014/main" id="{8487B4A0-C75A-814C-96BC-1F9E31F696C3}"/>
                </a:ext>
              </a:extLst>
            </p:cNvPr>
            <p:cNvSpPr>
              <a:spLocks noChangeArrowheads="1"/>
            </p:cNvSpPr>
            <p:nvPr/>
          </p:nvSpPr>
          <p:spPr bwMode="auto">
            <a:xfrm>
              <a:off x="906463" y="404813"/>
              <a:ext cx="74612" cy="3032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3" name="Freeform 8">
              <a:extLst>
                <a:ext uri="{FF2B5EF4-FFF2-40B4-BE49-F238E27FC236}">
                  <a16:creationId xmlns:a16="http://schemas.microsoft.com/office/drawing/2014/main" id="{564C46ED-648A-F145-BF21-968E95113FDD}"/>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4" name="Rectangle 9">
              <a:extLst>
                <a:ext uri="{FF2B5EF4-FFF2-40B4-BE49-F238E27FC236}">
                  <a16:creationId xmlns:a16="http://schemas.microsoft.com/office/drawing/2014/main" id="{1CC2A185-E0DF-7849-B6DB-21DE4D2EBEAB}"/>
                </a:ext>
              </a:extLst>
            </p:cNvPr>
            <p:cNvSpPr>
              <a:spLocks noChangeArrowheads="1"/>
            </p:cNvSpPr>
            <p:nvPr/>
          </p:nvSpPr>
          <p:spPr bwMode="auto">
            <a:xfrm>
              <a:off x="1257300" y="482601"/>
              <a:ext cx="74612" cy="2254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5" name="Rectangle 10">
              <a:extLst>
                <a:ext uri="{FF2B5EF4-FFF2-40B4-BE49-F238E27FC236}">
                  <a16:creationId xmlns:a16="http://schemas.microsoft.com/office/drawing/2014/main" id="{B503FD7C-408B-564D-A9F4-6F01F19419AE}"/>
                </a:ext>
              </a:extLst>
            </p:cNvPr>
            <p:cNvSpPr>
              <a:spLocks noChangeArrowheads="1"/>
            </p:cNvSpPr>
            <p:nvPr/>
          </p:nvSpPr>
          <p:spPr bwMode="auto">
            <a:xfrm>
              <a:off x="1257300" y="404813"/>
              <a:ext cx="74612" cy="508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7" name="Freeform 11">
              <a:extLst>
                <a:ext uri="{FF2B5EF4-FFF2-40B4-BE49-F238E27FC236}">
                  <a16:creationId xmlns:a16="http://schemas.microsoft.com/office/drawing/2014/main" id="{631ABEB6-6B76-3C47-91AC-64FE3D20C8A5}"/>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8" name="Freeform 12">
              <a:extLst>
                <a:ext uri="{FF2B5EF4-FFF2-40B4-BE49-F238E27FC236}">
                  <a16:creationId xmlns:a16="http://schemas.microsoft.com/office/drawing/2014/main" id="{ABE8CB0B-C5F9-9649-BBD1-E6B455369D64}"/>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9" name="Freeform 13">
              <a:extLst>
                <a:ext uri="{FF2B5EF4-FFF2-40B4-BE49-F238E27FC236}">
                  <a16:creationId xmlns:a16="http://schemas.microsoft.com/office/drawing/2014/main" id="{11D740BA-5B6B-114F-BA46-51D3788BC096}"/>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20" name="Freeform 14">
              <a:extLst>
                <a:ext uri="{FF2B5EF4-FFF2-40B4-BE49-F238E27FC236}">
                  <a16:creationId xmlns:a16="http://schemas.microsoft.com/office/drawing/2014/main" id="{7C768E1D-C0B7-B84E-AE04-D7CB145162A9}"/>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grpSp>
    </p:spTree>
    <p:extLst>
      <p:ext uri="{BB962C8B-B14F-4D97-AF65-F5344CB8AC3E}">
        <p14:creationId xmlns:p14="http://schemas.microsoft.com/office/powerpoint/2010/main" val="362135645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End slide Black">
    <p:bg>
      <p:bgPr>
        <a:solidFill>
          <a:schemeClr val="tx1"/>
        </a:solidFill>
        <a:effectLst/>
      </p:bgPr>
    </p:bg>
    <p:spTree>
      <p:nvGrpSpPr>
        <p:cNvPr id="1" name=""/>
        <p:cNvGrpSpPr/>
        <p:nvPr/>
      </p:nvGrpSpPr>
      <p:grpSpPr>
        <a:xfrm>
          <a:off x="0" y="0"/>
          <a:ext cx="0" cy="0"/>
          <a:chOff x="0" y="0"/>
          <a:chExt cx="0" cy="0"/>
        </a:xfrm>
      </p:grpSpPr>
      <p:sp>
        <p:nvSpPr>
          <p:cNvPr id="7" name="TextBox 21">
            <a:extLst>
              <a:ext uri="{FF2B5EF4-FFF2-40B4-BE49-F238E27FC236}">
                <a16:creationId xmlns:a16="http://schemas.microsoft.com/office/drawing/2014/main" id="{DEDACE6D-82C2-C543-A904-F0CC81A25615}"/>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e Societario</a:t>
            </a:r>
          </a:p>
        </p:txBody>
      </p:sp>
      <p:grpSp>
        <p:nvGrpSpPr>
          <p:cNvPr id="9" name="Group 8">
            <a:extLst>
              <a:ext uri="{FF2B5EF4-FFF2-40B4-BE49-F238E27FC236}">
                <a16:creationId xmlns:a16="http://schemas.microsoft.com/office/drawing/2014/main" id="{03E5F0BD-A4A9-B243-9CC2-D078CABD0852}"/>
              </a:ext>
            </a:extLst>
          </p:cNvPr>
          <p:cNvGrpSpPr/>
          <p:nvPr userDrawn="1"/>
        </p:nvGrpSpPr>
        <p:grpSpPr>
          <a:xfrm>
            <a:off x="10519323" y="6132380"/>
            <a:ext cx="1211518" cy="230320"/>
            <a:chOff x="398463" y="404813"/>
            <a:chExt cx="1627187" cy="307976"/>
          </a:xfrm>
          <a:solidFill>
            <a:schemeClr val="tx1"/>
          </a:solidFill>
        </p:grpSpPr>
        <p:sp>
          <p:nvSpPr>
            <p:cNvPr id="10" name="Oval 5">
              <a:extLst>
                <a:ext uri="{FF2B5EF4-FFF2-40B4-BE49-F238E27FC236}">
                  <a16:creationId xmlns:a16="http://schemas.microsoft.com/office/drawing/2014/main" id="{134052C6-65CC-8844-8E46-99A97F469A8A}"/>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Freeform 6">
              <a:extLst>
                <a:ext uri="{FF2B5EF4-FFF2-40B4-BE49-F238E27FC236}">
                  <a16:creationId xmlns:a16="http://schemas.microsoft.com/office/drawing/2014/main" id="{CE1257AD-E41A-914C-B1E9-B0C8B46F21F5}"/>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Rectangle 7">
              <a:extLst>
                <a:ext uri="{FF2B5EF4-FFF2-40B4-BE49-F238E27FC236}">
                  <a16:creationId xmlns:a16="http://schemas.microsoft.com/office/drawing/2014/main" id="{C0C0CBFA-16F6-EE4A-9021-F15196A18C34}"/>
                </a:ext>
              </a:extLst>
            </p:cNvPr>
            <p:cNvSpPr>
              <a:spLocks noChangeArrowheads="1"/>
            </p:cNvSpPr>
            <p:nvPr/>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Freeform 8">
              <a:extLst>
                <a:ext uri="{FF2B5EF4-FFF2-40B4-BE49-F238E27FC236}">
                  <a16:creationId xmlns:a16="http://schemas.microsoft.com/office/drawing/2014/main" id="{4052AFFD-F3D4-CF4E-AEBD-45A0BB4C8983}"/>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Rectangle 9">
              <a:extLst>
                <a:ext uri="{FF2B5EF4-FFF2-40B4-BE49-F238E27FC236}">
                  <a16:creationId xmlns:a16="http://schemas.microsoft.com/office/drawing/2014/main" id="{E80B4274-55D1-FE40-888B-DB766A3AC2EF}"/>
                </a:ext>
              </a:extLst>
            </p:cNvPr>
            <p:cNvSpPr>
              <a:spLocks noChangeArrowheads="1"/>
            </p:cNvSpPr>
            <p:nvPr/>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Rectangle 10">
              <a:extLst>
                <a:ext uri="{FF2B5EF4-FFF2-40B4-BE49-F238E27FC236}">
                  <a16:creationId xmlns:a16="http://schemas.microsoft.com/office/drawing/2014/main" id="{6D162E5F-6124-4848-B99D-B9FE5E7CFACA}"/>
                </a:ext>
              </a:extLst>
            </p:cNvPr>
            <p:cNvSpPr>
              <a:spLocks noChangeArrowheads="1"/>
            </p:cNvSpPr>
            <p:nvPr/>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6" name="Freeform 11">
              <a:extLst>
                <a:ext uri="{FF2B5EF4-FFF2-40B4-BE49-F238E27FC236}">
                  <a16:creationId xmlns:a16="http://schemas.microsoft.com/office/drawing/2014/main" id="{34B36FDA-7A13-7748-8CDE-C1A6D4261DBA}"/>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7" name="Freeform 12">
              <a:extLst>
                <a:ext uri="{FF2B5EF4-FFF2-40B4-BE49-F238E27FC236}">
                  <a16:creationId xmlns:a16="http://schemas.microsoft.com/office/drawing/2014/main" id="{8C78D697-A5E0-E74C-A5AA-D0570893756D}"/>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3">
              <a:extLst>
                <a:ext uri="{FF2B5EF4-FFF2-40B4-BE49-F238E27FC236}">
                  <a16:creationId xmlns:a16="http://schemas.microsoft.com/office/drawing/2014/main" id="{7F4B66A0-A493-AF47-9A31-E92D4FC2972C}"/>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9" name="Freeform 14">
              <a:extLst>
                <a:ext uri="{FF2B5EF4-FFF2-40B4-BE49-F238E27FC236}">
                  <a16:creationId xmlns:a16="http://schemas.microsoft.com/office/drawing/2014/main" id="{C00EAC05-A89F-D14D-86AB-849E066F84CA}"/>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
        <p:nvSpPr>
          <p:cNvPr id="6" name="Text Placeholder 5"/>
          <p:cNvSpPr>
            <a:spLocks noGrp="1"/>
          </p:cNvSpPr>
          <p:nvPr>
            <p:ph type="body" sz="quarter" idx="13"/>
          </p:nvPr>
        </p:nvSpPr>
        <p:spPr>
          <a:xfrm>
            <a:off x="466316" y="4194287"/>
            <a:ext cx="8528936" cy="2169796"/>
          </a:xfrm>
        </p:spPr>
        <p:txBody>
          <a:bodyPr anchor="b" anchorCtr="0">
            <a:noAutofit/>
          </a:bodyPr>
          <a:lstStyle>
            <a:lvl1pPr>
              <a:lnSpc>
                <a:spcPct val="100000"/>
              </a:lnSpc>
              <a:spcAft>
                <a:spcPts val="450"/>
              </a:spcAft>
              <a:defRPr sz="800">
                <a:solidFill>
                  <a:schemeClr val="bg1"/>
                </a:solidFill>
              </a:defRPr>
            </a:lvl1pPr>
          </a:lstStyle>
          <a:p>
            <a:pPr lvl="0"/>
            <a:r>
              <a:rPr lang="en-US"/>
              <a:t>Edit Master text styles</a:t>
            </a:r>
          </a:p>
        </p:txBody>
      </p:sp>
    </p:spTree>
    <p:extLst>
      <p:ext uri="{BB962C8B-B14F-4D97-AF65-F5344CB8AC3E}">
        <p14:creationId xmlns:p14="http://schemas.microsoft.com/office/powerpoint/2010/main" val="3576683426"/>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57817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371131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616495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11/27/2024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24994281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306358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Title Slide - White">
    <p:bg bwMode="gray">
      <p:bgPr>
        <a:solidFill>
          <a:schemeClr val="bg1"/>
        </a:solidFill>
        <a:effectLst/>
      </p:bgPr>
    </p:bg>
    <p:spTree>
      <p:nvGrpSpPr>
        <p:cNvPr id="1" name=""/>
        <p:cNvGrpSpPr/>
        <p:nvPr/>
      </p:nvGrpSpPr>
      <p:grpSpPr>
        <a:xfrm>
          <a:off x="0" y="0"/>
          <a:ext cx="0" cy="0"/>
          <a:chOff x="0" y="0"/>
          <a:chExt cx="0" cy="0"/>
        </a:xfrm>
      </p:grpSpPr>
      <p:sp>
        <p:nvSpPr>
          <p:cNvPr id="6" name="TextBox 21">
            <a:extLst>
              <a:ext uri="{FF2B5EF4-FFF2-40B4-BE49-F238E27FC236}">
                <a16:creationId xmlns:a16="http://schemas.microsoft.com/office/drawing/2014/main" id="{FBB3512A-69D6-2345-931E-CD2AE04BDA10}"/>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e Societario</a:t>
            </a:r>
          </a:p>
        </p:txBody>
      </p:sp>
      <p:sp>
        <p:nvSpPr>
          <p:cNvPr id="42" name="Title 1">
            <a:extLst>
              <a:ext uri="{FF2B5EF4-FFF2-40B4-BE49-F238E27FC236}">
                <a16:creationId xmlns:a16="http://schemas.microsoft.com/office/drawing/2014/main" id="{B345DB50-CB94-4421-9E14-33DABF973475}"/>
              </a:ext>
            </a:extLst>
          </p:cNvPr>
          <p:cNvSpPr>
            <a:spLocks noGrp="1"/>
          </p:cNvSpPr>
          <p:nvPr>
            <p:ph type="ctrTitle"/>
          </p:nvPr>
        </p:nvSpPr>
        <p:spPr bwMode="gray">
          <a:xfrm>
            <a:off x="457201" y="5186209"/>
            <a:ext cx="4490721"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457201" y="6365848"/>
            <a:ext cx="4490721" cy="273050"/>
          </a:xfrm>
          <a:prstGeom prst="rect">
            <a:avLst/>
          </a:prstGeom>
        </p:spPr>
        <p:txBody>
          <a:bodyPr anchor="t">
            <a:noAutofit/>
          </a:bodyPr>
          <a:lstStyle>
            <a:lvl1pPr>
              <a:spcAft>
                <a:spcPts val="0"/>
              </a:spcAft>
              <a:defRPr sz="1400" b="1">
                <a:solidFill>
                  <a:schemeClr val="tx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sp>
        <p:nvSpPr>
          <p:cNvPr id="44" name="Picture Placeholder 8">
            <a:extLst>
              <a:ext uri="{FF2B5EF4-FFF2-40B4-BE49-F238E27FC236}">
                <a16:creationId xmlns:a16="http://schemas.microsoft.com/office/drawing/2014/main" id="{932C736B-20BB-4603-9DD1-FEB85AD9DC39}"/>
              </a:ext>
            </a:extLst>
          </p:cNvPr>
          <p:cNvSpPr>
            <a:spLocks noGrp="1"/>
          </p:cNvSpPr>
          <p:nvPr>
            <p:ph type="pic" sz="quarter" idx="11"/>
          </p:nvPr>
        </p:nvSpPr>
        <p:spPr>
          <a:xfrm>
            <a:off x="3319272" y="688848"/>
            <a:ext cx="5562600" cy="5556504"/>
          </a:xfrm>
          <a:prstGeom prst="rect">
            <a:avLst/>
          </a:prstGeom>
        </p:spPr>
        <p:txBody>
          <a:bodyPr/>
          <a:lstStyle/>
          <a:p>
            <a:r>
              <a:rPr lang="en-US" noProof="0"/>
              <a:t>Click icon to add picture</a:t>
            </a:r>
            <a:endParaRPr lang="en-US" noProof="0" dirty="0"/>
          </a:p>
        </p:txBody>
      </p:sp>
      <p:grpSp>
        <p:nvGrpSpPr>
          <p:cNvPr id="7" name="Group 6">
            <a:extLst>
              <a:ext uri="{FF2B5EF4-FFF2-40B4-BE49-F238E27FC236}">
                <a16:creationId xmlns:a16="http://schemas.microsoft.com/office/drawing/2014/main" id="{519D0A60-9BD4-C84B-824F-5E6068953F51}"/>
              </a:ext>
            </a:extLst>
          </p:cNvPr>
          <p:cNvGrpSpPr/>
          <p:nvPr userDrawn="1"/>
        </p:nvGrpSpPr>
        <p:grpSpPr>
          <a:xfrm>
            <a:off x="10519323" y="6282213"/>
            <a:ext cx="1211518" cy="230320"/>
            <a:chOff x="398463" y="404813"/>
            <a:chExt cx="1627187" cy="307976"/>
          </a:xfrm>
          <a:solidFill>
            <a:schemeClr val="tx1"/>
          </a:solidFill>
        </p:grpSpPr>
        <p:sp>
          <p:nvSpPr>
            <p:cNvPr id="8" name="Oval 5">
              <a:extLst>
                <a:ext uri="{FF2B5EF4-FFF2-40B4-BE49-F238E27FC236}">
                  <a16:creationId xmlns:a16="http://schemas.microsoft.com/office/drawing/2014/main" id="{9DB3DCD2-131D-A94F-8D2C-511F2F286FAB}"/>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9" name="Freeform 6">
              <a:extLst>
                <a:ext uri="{FF2B5EF4-FFF2-40B4-BE49-F238E27FC236}">
                  <a16:creationId xmlns:a16="http://schemas.microsoft.com/office/drawing/2014/main" id="{FB0D2A56-3D47-DD45-A36C-4E45A1E36FF3}"/>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0" name="Rectangle 7">
              <a:extLst>
                <a:ext uri="{FF2B5EF4-FFF2-40B4-BE49-F238E27FC236}">
                  <a16:creationId xmlns:a16="http://schemas.microsoft.com/office/drawing/2014/main" id="{61DCE910-7E26-F34D-BD35-F38E5E381779}"/>
                </a:ext>
              </a:extLst>
            </p:cNvPr>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Freeform 8">
              <a:extLst>
                <a:ext uri="{FF2B5EF4-FFF2-40B4-BE49-F238E27FC236}">
                  <a16:creationId xmlns:a16="http://schemas.microsoft.com/office/drawing/2014/main" id="{8DA9EF90-BA23-8641-98F4-FFECF80437CE}"/>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Rectangle 9">
              <a:extLst>
                <a:ext uri="{FF2B5EF4-FFF2-40B4-BE49-F238E27FC236}">
                  <a16:creationId xmlns:a16="http://schemas.microsoft.com/office/drawing/2014/main" id="{DB8D0237-34BA-554C-8EAB-F259E308144B}"/>
                </a:ext>
              </a:extLst>
            </p:cNvPr>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Rectangle 10">
              <a:extLst>
                <a:ext uri="{FF2B5EF4-FFF2-40B4-BE49-F238E27FC236}">
                  <a16:creationId xmlns:a16="http://schemas.microsoft.com/office/drawing/2014/main" id="{005A7047-1BBE-7240-9DD1-AA3BA2DF487B}"/>
                </a:ext>
              </a:extLst>
            </p:cNvPr>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Freeform 11">
              <a:extLst>
                <a:ext uri="{FF2B5EF4-FFF2-40B4-BE49-F238E27FC236}">
                  <a16:creationId xmlns:a16="http://schemas.microsoft.com/office/drawing/2014/main" id="{3C3708E1-7C8E-4640-93EF-55902CD556FB}"/>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Freeform 12">
              <a:extLst>
                <a:ext uri="{FF2B5EF4-FFF2-40B4-BE49-F238E27FC236}">
                  <a16:creationId xmlns:a16="http://schemas.microsoft.com/office/drawing/2014/main" id="{E13696D7-C9A6-F24F-9440-CCD62DBC976D}"/>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7" name="Freeform 13">
              <a:extLst>
                <a:ext uri="{FF2B5EF4-FFF2-40B4-BE49-F238E27FC236}">
                  <a16:creationId xmlns:a16="http://schemas.microsoft.com/office/drawing/2014/main" id="{FE5B29FB-CCB5-9744-BADD-39376E4D17ED}"/>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4">
              <a:extLst>
                <a:ext uri="{FF2B5EF4-FFF2-40B4-BE49-F238E27FC236}">
                  <a16:creationId xmlns:a16="http://schemas.microsoft.com/office/drawing/2014/main" id="{2EE128A7-BCDD-1746-8FF8-7ED63EACC998}"/>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Tree>
    <p:extLst>
      <p:ext uri="{BB962C8B-B14F-4D97-AF65-F5344CB8AC3E}">
        <p14:creationId xmlns:p14="http://schemas.microsoft.com/office/powerpoint/2010/main" val="247695977"/>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1_Title Slide - Black">
    <p:bg bwMode="gray">
      <p:bgPr>
        <a:solidFill>
          <a:schemeClr val="tx1"/>
        </a:solidFill>
        <a:effectLst/>
      </p:bgPr>
    </p:bg>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DEF77F0F-DE6A-48C9-92BD-013174DD643C}"/>
              </a:ext>
            </a:extLst>
          </p:cNvPr>
          <p:cNvSpPr>
            <a:spLocks noGrp="1"/>
          </p:cNvSpPr>
          <p:nvPr>
            <p:ph type="pic" sz="quarter" idx="11"/>
          </p:nvPr>
        </p:nvSpPr>
        <p:spPr>
          <a:xfrm>
            <a:off x="3393716" y="727595"/>
            <a:ext cx="5400000" cy="5400000"/>
          </a:xfrm>
          <a:prstGeom prst="rect">
            <a:avLst/>
          </a:prstGeom>
        </p:spPr>
        <p:txBody>
          <a:bodyPr/>
          <a:lstStyle>
            <a:lvl1pPr>
              <a:defRPr>
                <a:solidFill>
                  <a:schemeClr val="bg1"/>
                </a:solidFill>
              </a:defRPr>
            </a:lvl1pPr>
          </a:lstStyle>
          <a:p>
            <a:r>
              <a:rPr lang="en-US" noProof="0"/>
              <a:t>Click icon to add picture</a:t>
            </a:r>
            <a:endParaRPr lang="en-US" noProof="0" dirty="0"/>
          </a:p>
        </p:txBody>
      </p:sp>
      <p:grpSp>
        <p:nvGrpSpPr>
          <p:cNvPr id="18" name="Group 17">
            <a:extLst>
              <a:ext uri="{FF2B5EF4-FFF2-40B4-BE49-F238E27FC236}">
                <a16:creationId xmlns:a16="http://schemas.microsoft.com/office/drawing/2014/main" id="{2A695DEC-E9CB-4EE6-B6A0-35EA322D267E}"/>
              </a:ext>
            </a:extLst>
          </p:cNvPr>
          <p:cNvGrpSpPr>
            <a:grpSpLocks noChangeAspect="1"/>
          </p:cNvGrpSpPr>
          <p:nvPr userDrawn="1"/>
        </p:nvGrpSpPr>
        <p:grpSpPr>
          <a:xfrm>
            <a:off x="469900" y="457761"/>
            <a:ext cx="1998000" cy="374400"/>
            <a:chOff x="398463" y="404813"/>
            <a:chExt cx="1627187" cy="307976"/>
          </a:xfrm>
          <a:solidFill>
            <a:schemeClr val="tx1"/>
          </a:solidFill>
        </p:grpSpPr>
        <p:sp>
          <p:nvSpPr>
            <p:cNvPr id="30" name="Oval 5">
              <a:extLst>
                <a:ext uri="{FF2B5EF4-FFF2-40B4-BE49-F238E27FC236}">
                  <a16:creationId xmlns:a16="http://schemas.microsoft.com/office/drawing/2014/main" id="{156892DF-711C-4336-AEBF-762E1CB7CCD8}"/>
                </a:ext>
              </a:extLst>
            </p:cNvPr>
            <p:cNvSpPr>
              <a:spLocks noChangeArrowheads="1"/>
            </p:cNvSpPr>
            <p:nvPr userDrawn="1"/>
          </p:nvSpPr>
          <p:spPr bwMode="auto">
            <a:xfrm>
              <a:off x="1938338" y="625476"/>
              <a:ext cx="87312" cy="87313"/>
            </a:xfrm>
            <a:prstGeom prst="ellipse">
              <a:avLst/>
            </a:pr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1" name="Freeform 6">
              <a:extLst>
                <a:ext uri="{FF2B5EF4-FFF2-40B4-BE49-F238E27FC236}">
                  <a16:creationId xmlns:a16="http://schemas.microsoft.com/office/drawing/2014/main" id="{654BE607-CC12-452A-95BB-8AEB794BBEF6}"/>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2" name="Rectangle 7">
              <a:extLst>
                <a:ext uri="{FF2B5EF4-FFF2-40B4-BE49-F238E27FC236}">
                  <a16:creationId xmlns:a16="http://schemas.microsoft.com/office/drawing/2014/main" id="{AE06DD36-C381-4B3C-86D3-4123CCCA48EE}"/>
                </a:ext>
              </a:extLst>
            </p:cNvPr>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3" name="Freeform 8">
              <a:extLst>
                <a:ext uri="{FF2B5EF4-FFF2-40B4-BE49-F238E27FC236}">
                  <a16:creationId xmlns:a16="http://schemas.microsoft.com/office/drawing/2014/main" id="{20BC03DC-7852-47B1-9820-005DEBD76BF8}"/>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4" name="Rectangle 9">
              <a:extLst>
                <a:ext uri="{FF2B5EF4-FFF2-40B4-BE49-F238E27FC236}">
                  <a16:creationId xmlns:a16="http://schemas.microsoft.com/office/drawing/2014/main" id="{07652C2F-A141-4AB0-9E2F-202CA0F5FB93}"/>
                </a:ext>
              </a:extLst>
            </p:cNvPr>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5" name="Rectangle 10">
              <a:extLst>
                <a:ext uri="{FF2B5EF4-FFF2-40B4-BE49-F238E27FC236}">
                  <a16:creationId xmlns:a16="http://schemas.microsoft.com/office/drawing/2014/main" id="{5648F6A9-F4A7-4EA4-BEB8-6F1BB21E0FBB}"/>
                </a:ext>
              </a:extLst>
            </p:cNvPr>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6" name="Freeform 11">
              <a:extLst>
                <a:ext uri="{FF2B5EF4-FFF2-40B4-BE49-F238E27FC236}">
                  <a16:creationId xmlns:a16="http://schemas.microsoft.com/office/drawing/2014/main" id="{1217BB3C-3B45-4FD5-A1F2-2A4B137E814A}"/>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7" name="Freeform 12">
              <a:extLst>
                <a:ext uri="{FF2B5EF4-FFF2-40B4-BE49-F238E27FC236}">
                  <a16:creationId xmlns:a16="http://schemas.microsoft.com/office/drawing/2014/main" id="{2285CDEF-D8F9-4088-8EFE-11B02C6E1F4C}"/>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8" name="Freeform 13">
              <a:extLst>
                <a:ext uri="{FF2B5EF4-FFF2-40B4-BE49-F238E27FC236}">
                  <a16:creationId xmlns:a16="http://schemas.microsoft.com/office/drawing/2014/main" id="{8B4FB454-2D1E-4839-87E0-3E961CBE461C}"/>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9" name="Freeform 14">
              <a:extLst>
                <a:ext uri="{FF2B5EF4-FFF2-40B4-BE49-F238E27FC236}">
                  <a16:creationId xmlns:a16="http://schemas.microsoft.com/office/drawing/2014/main" id="{95322F62-2CA7-4C72-BE20-8B93945A3273}"/>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sp>
        <p:nvSpPr>
          <p:cNvPr id="40" name="Title 1">
            <a:extLst>
              <a:ext uri="{FF2B5EF4-FFF2-40B4-BE49-F238E27FC236}">
                <a16:creationId xmlns:a16="http://schemas.microsoft.com/office/drawing/2014/main" id="{D9B25E43-ACA5-4BFC-98CD-B96634D5AD4A}"/>
              </a:ext>
            </a:extLst>
          </p:cNvPr>
          <p:cNvSpPr>
            <a:spLocks noGrp="1"/>
          </p:cNvSpPr>
          <p:nvPr>
            <p:ph type="ctrTitle"/>
          </p:nvPr>
        </p:nvSpPr>
        <p:spPr bwMode="gray">
          <a:xfrm>
            <a:off x="501651" y="5332396"/>
            <a:ext cx="4446269" cy="464044"/>
          </a:xfrm>
        </p:spPr>
        <p:txBody>
          <a:bodyPr anchor="t" anchorCtr="0">
            <a:noAutofit/>
          </a:bodyPr>
          <a:lstStyle>
            <a:lvl1pPr algn="l">
              <a:lnSpc>
                <a:spcPct val="100000"/>
              </a:lnSpc>
              <a:defRPr sz="2100" b="0">
                <a:solidFill>
                  <a:schemeClr val="accent1"/>
                </a:solidFill>
                <a:latin typeface="+mn-lt"/>
                <a:ea typeface="Open Sans" panose="020B0606030504020204" pitchFamily="34" charset="0"/>
                <a:cs typeface="Calibri" panose="020F0502020204030204" pitchFamily="34" charset="0"/>
              </a:defRPr>
            </a:lvl1pPr>
          </a:lstStyle>
          <a:p>
            <a:r>
              <a:rPr lang="en-US" noProof="0"/>
              <a:t>Click to edit Master title style</a:t>
            </a:r>
            <a:endParaRPr lang="en-US" noProof="0" dirty="0"/>
          </a:p>
        </p:txBody>
      </p:sp>
      <p:sp>
        <p:nvSpPr>
          <p:cNvPr id="41" name="Text Placeholder 4">
            <a:extLst>
              <a:ext uri="{FF2B5EF4-FFF2-40B4-BE49-F238E27FC236}">
                <a16:creationId xmlns:a16="http://schemas.microsoft.com/office/drawing/2014/main" id="{EE5D7BA0-7E63-4F55-8707-FB998AF96C8C}"/>
              </a:ext>
            </a:extLst>
          </p:cNvPr>
          <p:cNvSpPr>
            <a:spLocks noGrp="1"/>
          </p:cNvSpPr>
          <p:nvPr>
            <p:ph type="body" sz="quarter" idx="10"/>
          </p:nvPr>
        </p:nvSpPr>
        <p:spPr>
          <a:xfrm>
            <a:off x="501651" y="6381750"/>
            <a:ext cx="4446269" cy="273050"/>
          </a:xfrm>
          <a:prstGeom prst="rect">
            <a:avLst/>
          </a:prstGeom>
        </p:spPr>
        <p:txBody>
          <a:bodyPr>
            <a:noAutofit/>
          </a:bodyPr>
          <a:lstStyle>
            <a:lvl1pPr>
              <a:spcAft>
                <a:spcPts val="0"/>
              </a:spcAft>
              <a:defRPr sz="1600">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spTree>
    <p:extLst>
      <p:ext uri="{BB962C8B-B14F-4D97-AF65-F5344CB8AC3E}">
        <p14:creationId xmlns:p14="http://schemas.microsoft.com/office/powerpoint/2010/main" val="2507923568"/>
      </p:ext>
    </p:extLst>
  </p:cSld>
  <p:clrMapOvr>
    <a:masterClrMapping/>
  </p:clrMapOvr>
  <p:transition>
    <p:fade/>
  </p:transition>
  <p:hf hdr="0" dt="0"/>
  <p:extLst>
    <p:ext uri="{DCECCB84-F9BA-43D5-87BE-67443E8EF086}">
      <p15:sldGuideLst xmlns:p15="http://schemas.microsoft.com/office/powerpoint/2012/main">
        <p15:guide id="1" orient="horz" pos="408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50374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897532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22022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696718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11/27/2024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11828235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205748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49139177"/>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00110800"/>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11/27/2024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9174299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579643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770731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59241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6771458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277678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557937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594329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11/27/2024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19284846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019161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Title Slide - White">
    <p:bg bwMode="gray">
      <p:bgPr>
        <a:solidFill>
          <a:schemeClr val="bg1"/>
        </a:solidFill>
        <a:effectLst/>
      </p:bgPr>
    </p:bg>
    <p:spTree>
      <p:nvGrpSpPr>
        <p:cNvPr id="1" name=""/>
        <p:cNvGrpSpPr/>
        <p:nvPr/>
      </p:nvGrpSpPr>
      <p:grpSpPr>
        <a:xfrm>
          <a:off x="0" y="0"/>
          <a:ext cx="0" cy="0"/>
          <a:chOff x="0" y="0"/>
          <a:chExt cx="0" cy="0"/>
        </a:xfrm>
      </p:grpSpPr>
      <p:sp>
        <p:nvSpPr>
          <p:cNvPr id="6" name="TextBox 21">
            <a:extLst>
              <a:ext uri="{FF2B5EF4-FFF2-40B4-BE49-F238E27FC236}">
                <a16:creationId xmlns:a16="http://schemas.microsoft.com/office/drawing/2014/main" id="{FBB3512A-69D6-2345-931E-CD2AE04BDA10}"/>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e Societario</a:t>
            </a:r>
          </a:p>
        </p:txBody>
      </p:sp>
      <p:sp>
        <p:nvSpPr>
          <p:cNvPr id="42" name="Title 1">
            <a:extLst>
              <a:ext uri="{FF2B5EF4-FFF2-40B4-BE49-F238E27FC236}">
                <a16:creationId xmlns:a16="http://schemas.microsoft.com/office/drawing/2014/main" id="{B345DB50-CB94-4421-9E14-33DABF973475}"/>
              </a:ext>
            </a:extLst>
          </p:cNvPr>
          <p:cNvSpPr>
            <a:spLocks noGrp="1"/>
          </p:cNvSpPr>
          <p:nvPr>
            <p:ph type="ctrTitle"/>
          </p:nvPr>
        </p:nvSpPr>
        <p:spPr bwMode="gray">
          <a:xfrm>
            <a:off x="457201" y="5186209"/>
            <a:ext cx="4490721"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457201" y="6365848"/>
            <a:ext cx="4490721" cy="273050"/>
          </a:xfrm>
          <a:prstGeom prst="rect">
            <a:avLst/>
          </a:prstGeom>
        </p:spPr>
        <p:txBody>
          <a:bodyPr anchor="t">
            <a:noAutofit/>
          </a:bodyPr>
          <a:lstStyle>
            <a:lvl1pPr>
              <a:spcAft>
                <a:spcPts val="0"/>
              </a:spcAft>
              <a:defRPr sz="1400" b="1">
                <a:solidFill>
                  <a:schemeClr val="tx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sp>
        <p:nvSpPr>
          <p:cNvPr id="44" name="Picture Placeholder 8">
            <a:extLst>
              <a:ext uri="{FF2B5EF4-FFF2-40B4-BE49-F238E27FC236}">
                <a16:creationId xmlns:a16="http://schemas.microsoft.com/office/drawing/2014/main" id="{932C736B-20BB-4603-9DD1-FEB85AD9DC39}"/>
              </a:ext>
            </a:extLst>
          </p:cNvPr>
          <p:cNvSpPr>
            <a:spLocks noGrp="1"/>
          </p:cNvSpPr>
          <p:nvPr>
            <p:ph type="pic" sz="quarter" idx="11"/>
          </p:nvPr>
        </p:nvSpPr>
        <p:spPr>
          <a:xfrm>
            <a:off x="3319272" y="688848"/>
            <a:ext cx="5562600" cy="5556504"/>
          </a:xfrm>
          <a:prstGeom prst="rect">
            <a:avLst/>
          </a:prstGeom>
        </p:spPr>
        <p:txBody>
          <a:bodyPr/>
          <a:lstStyle/>
          <a:p>
            <a:r>
              <a:rPr lang="en-US" noProof="0"/>
              <a:t>Click icon to add picture</a:t>
            </a:r>
            <a:endParaRPr lang="en-US" noProof="0" dirty="0"/>
          </a:p>
        </p:txBody>
      </p:sp>
      <p:grpSp>
        <p:nvGrpSpPr>
          <p:cNvPr id="7" name="Group 6">
            <a:extLst>
              <a:ext uri="{FF2B5EF4-FFF2-40B4-BE49-F238E27FC236}">
                <a16:creationId xmlns:a16="http://schemas.microsoft.com/office/drawing/2014/main" id="{519D0A60-9BD4-C84B-824F-5E6068953F51}"/>
              </a:ext>
            </a:extLst>
          </p:cNvPr>
          <p:cNvGrpSpPr/>
          <p:nvPr userDrawn="1"/>
        </p:nvGrpSpPr>
        <p:grpSpPr>
          <a:xfrm>
            <a:off x="10519323" y="6282213"/>
            <a:ext cx="1211518" cy="230320"/>
            <a:chOff x="398463" y="404813"/>
            <a:chExt cx="1627187" cy="307976"/>
          </a:xfrm>
          <a:solidFill>
            <a:schemeClr val="tx1"/>
          </a:solidFill>
        </p:grpSpPr>
        <p:sp>
          <p:nvSpPr>
            <p:cNvPr id="8" name="Oval 5">
              <a:extLst>
                <a:ext uri="{FF2B5EF4-FFF2-40B4-BE49-F238E27FC236}">
                  <a16:creationId xmlns:a16="http://schemas.microsoft.com/office/drawing/2014/main" id="{9DB3DCD2-131D-A94F-8D2C-511F2F286FAB}"/>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9" name="Freeform 6">
              <a:extLst>
                <a:ext uri="{FF2B5EF4-FFF2-40B4-BE49-F238E27FC236}">
                  <a16:creationId xmlns:a16="http://schemas.microsoft.com/office/drawing/2014/main" id="{FB0D2A56-3D47-DD45-A36C-4E45A1E36FF3}"/>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0" name="Rectangle 7">
              <a:extLst>
                <a:ext uri="{FF2B5EF4-FFF2-40B4-BE49-F238E27FC236}">
                  <a16:creationId xmlns:a16="http://schemas.microsoft.com/office/drawing/2014/main" id="{61DCE910-7E26-F34D-BD35-F38E5E381779}"/>
                </a:ext>
              </a:extLst>
            </p:cNvPr>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Freeform 8">
              <a:extLst>
                <a:ext uri="{FF2B5EF4-FFF2-40B4-BE49-F238E27FC236}">
                  <a16:creationId xmlns:a16="http://schemas.microsoft.com/office/drawing/2014/main" id="{8DA9EF90-BA23-8641-98F4-FFECF80437CE}"/>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Rectangle 9">
              <a:extLst>
                <a:ext uri="{FF2B5EF4-FFF2-40B4-BE49-F238E27FC236}">
                  <a16:creationId xmlns:a16="http://schemas.microsoft.com/office/drawing/2014/main" id="{DB8D0237-34BA-554C-8EAB-F259E308144B}"/>
                </a:ext>
              </a:extLst>
            </p:cNvPr>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Rectangle 10">
              <a:extLst>
                <a:ext uri="{FF2B5EF4-FFF2-40B4-BE49-F238E27FC236}">
                  <a16:creationId xmlns:a16="http://schemas.microsoft.com/office/drawing/2014/main" id="{005A7047-1BBE-7240-9DD1-AA3BA2DF487B}"/>
                </a:ext>
              </a:extLst>
            </p:cNvPr>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Freeform 11">
              <a:extLst>
                <a:ext uri="{FF2B5EF4-FFF2-40B4-BE49-F238E27FC236}">
                  <a16:creationId xmlns:a16="http://schemas.microsoft.com/office/drawing/2014/main" id="{3C3708E1-7C8E-4640-93EF-55902CD556FB}"/>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Freeform 12">
              <a:extLst>
                <a:ext uri="{FF2B5EF4-FFF2-40B4-BE49-F238E27FC236}">
                  <a16:creationId xmlns:a16="http://schemas.microsoft.com/office/drawing/2014/main" id="{E13696D7-C9A6-F24F-9440-CCD62DBC976D}"/>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7" name="Freeform 13">
              <a:extLst>
                <a:ext uri="{FF2B5EF4-FFF2-40B4-BE49-F238E27FC236}">
                  <a16:creationId xmlns:a16="http://schemas.microsoft.com/office/drawing/2014/main" id="{FE5B29FB-CCB5-9744-BADD-39376E4D17ED}"/>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4">
              <a:extLst>
                <a:ext uri="{FF2B5EF4-FFF2-40B4-BE49-F238E27FC236}">
                  <a16:creationId xmlns:a16="http://schemas.microsoft.com/office/drawing/2014/main" id="{2EE128A7-BCDD-1746-8FF8-7ED63EACC998}"/>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Tree>
    <p:extLst>
      <p:ext uri="{BB962C8B-B14F-4D97-AF65-F5344CB8AC3E}">
        <p14:creationId xmlns:p14="http://schemas.microsoft.com/office/powerpoint/2010/main" val="2914883668"/>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1_Title Slide - Black">
    <p:bg bwMode="gray">
      <p:bgPr>
        <a:solidFill>
          <a:schemeClr val="tx1"/>
        </a:solidFill>
        <a:effectLst/>
      </p:bgPr>
    </p:bg>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DEF77F0F-DE6A-48C9-92BD-013174DD643C}"/>
              </a:ext>
            </a:extLst>
          </p:cNvPr>
          <p:cNvSpPr>
            <a:spLocks noGrp="1"/>
          </p:cNvSpPr>
          <p:nvPr>
            <p:ph type="pic" sz="quarter" idx="11"/>
          </p:nvPr>
        </p:nvSpPr>
        <p:spPr>
          <a:xfrm>
            <a:off x="3393716" y="727595"/>
            <a:ext cx="5400000" cy="5400000"/>
          </a:xfrm>
          <a:prstGeom prst="rect">
            <a:avLst/>
          </a:prstGeom>
        </p:spPr>
        <p:txBody>
          <a:bodyPr/>
          <a:lstStyle>
            <a:lvl1pPr>
              <a:defRPr>
                <a:solidFill>
                  <a:schemeClr val="bg1"/>
                </a:solidFill>
              </a:defRPr>
            </a:lvl1pPr>
          </a:lstStyle>
          <a:p>
            <a:r>
              <a:rPr lang="en-US" noProof="0"/>
              <a:t>Click icon to add picture</a:t>
            </a:r>
            <a:endParaRPr lang="en-US" noProof="0" dirty="0"/>
          </a:p>
        </p:txBody>
      </p:sp>
      <p:grpSp>
        <p:nvGrpSpPr>
          <p:cNvPr id="18" name="Group 17">
            <a:extLst>
              <a:ext uri="{FF2B5EF4-FFF2-40B4-BE49-F238E27FC236}">
                <a16:creationId xmlns:a16="http://schemas.microsoft.com/office/drawing/2014/main" id="{2A695DEC-E9CB-4EE6-B6A0-35EA322D267E}"/>
              </a:ext>
            </a:extLst>
          </p:cNvPr>
          <p:cNvGrpSpPr>
            <a:grpSpLocks noChangeAspect="1"/>
          </p:cNvGrpSpPr>
          <p:nvPr userDrawn="1"/>
        </p:nvGrpSpPr>
        <p:grpSpPr>
          <a:xfrm>
            <a:off x="469900" y="457761"/>
            <a:ext cx="1998000" cy="374400"/>
            <a:chOff x="398463" y="404813"/>
            <a:chExt cx="1627187" cy="307976"/>
          </a:xfrm>
          <a:solidFill>
            <a:schemeClr val="tx1"/>
          </a:solidFill>
        </p:grpSpPr>
        <p:sp>
          <p:nvSpPr>
            <p:cNvPr id="30" name="Oval 5">
              <a:extLst>
                <a:ext uri="{FF2B5EF4-FFF2-40B4-BE49-F238E27FC236}">
                  <a16:creationId xmlns:a16="http://schemas.microsoft.com/office/drawing/2014/main" id="{156892DF-711C-4336-AEBF-762E1CB7CCD8}"/>
                </a:ext>
              </a:extLst>
            </p:cNvPr>
            <p:cNvSpPr>
              <a:spLocks noChangeArrowheads="1"/>
            </p:cNvSpPr>
            <p:nvPr userDrawn="1"/>
          </p:nvSpPr>
          <p:spPr bwMode="auto">
            <a:xfrm>
              <a:off x="1938338" y="625476"/>
              <a:ext cx="87312" cy="87313"/>
            </a:xfrm>
            <a:prstGeom prst="ellipse">
              <a:avLst/>
            </a:pr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1" name="Freeform 6">
              <a:extLst>
                <a:ext uri="{FF2B5EF4-FFF2-40B4-BE49-F238E27FC236}">
                  <a16:creationId xmlns:a16="http://schemas.microsoft.com/office/drawing/2014/main" id="{654BE607-CC12-452A-95BB-8AEB794BBEF6}"/>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2" name="Rectangle 7">
              <a:extLst>
                <a:ext uri="{FF2B5EF4-FFF2-40B4-BE49-F238E27FC236}">
                  <a16:creationId xmlns:a16="http://schemas.microsoft.com/office/drawing/2014/main" id="{AE06DD36-C381-4B3C-86D3-4123CCCA48EE}"/>
                </a:ext>
              </a:extLst>
            </p:cNvPr>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3" name="Freeform 8">
              <a:extLst>
                <a:ext uri="{FF2B5EF4-FFF2-40B4-BE49-F238E27FC236}">
                  <a16:creationId xmlns:a16="http://schemas.microsoft.com/office/drawing/2014/main" id="{20BC03DC-7852-47B1-9820-005DEBD76BF8}"/>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4" name="Rectangle 9">
              <a:extLst>
                <a:ext uri="{FF2B5EF4-FFF2-40B4-BE49-F238E27FC236}">
                  <a16:creationId xmlns:a16="http://schemas.microsoft.com/office/drawing/2014/main" id="{07652C2F-A141-4AB0-9E2F-202CA0F5FB93}"/>
                </a:ext>
              </a:extLst>
            </p:cNvPr>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5" name="Rectangle 10">
              <a:extLst>
                <a:ext uri="{FF2B5EF4-FFF2-40B4-BE49-F238E27FC236}">
                  <a16:creationId xmlns:a16="http://schemas.microsoft.com/office/drawing/2014/main" id="{5648F6A9-F4A7-4EA4-BEB8-6F1BB21E0FBB}"/>
                </a:ext>
              </a:extLst>
            </p:cNvPr>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6" name="Freeform 11">
              <a:extLst>
                <a:ext uri="{FF2B5EF4-FFF2-40B4-BE49-F238E27FC236}">
                  <a16:creationId xmlns:a16="http://schemas.microsoft.com/office/drawing/2014/main" id="{1217BB3C-3B45-4FD5-A1F2-2A4B137E814A}"/>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7" name="Freeform 12">
              <a:extLst>
                <a:ext uri="{FF2B5EF4-FFF2-40B4-BE49-F238E27FC236}">
                  <a16:creationId xmlns:a16="http://schemas.microsoft.com/office/drawing/2014/main" id="{2285CDEF-D8F9-4088-8EFE-11B02C6E1F4C}"/>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8" name="Freeform 13">
              <a:extLst>
                <a:ext uri="{FF2B5EF4-FFF2-40B4-BE49-F238E27FC236}">
                  <a16:creationId xmlns:a16="http://schemas.microsoft.com/office/drawing/2014/main" id="{8B4FB454-2D1E-4839-87E0-3E961CBE461C}"/>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9" name="Freeform 14">
              <a:extLst>
                <a:ext uri="{FF2B5EF4-FFF2-40B4-BE49-F238E27FC236}">
                  <a16:creationId xmlns:a16="http://schemas.microsoft.com/office/drawing/2014/main" id="{95322F62-2CA7-4C72-BE20-8B93945A3273}"/>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sp>
        <p:nvSpPr>
          <p:cNvPr id="40" name="Title 1">
            <a:extLst>
              <a:ext uri="{FF2B5EF4-FFF2-40B4-BE49-F238E27FC236}">
                <a16:creationId xmlns:a16="http://schemas.microsoft.com/office/drawing/2014/main" id="{D9B25E43-ACA5-4BFC-98CD-B96634D5AD4A}"/>
              </a:ext>
            </a:extLst>
          </p:cNvPr>
          <p:cNvSpPr>
            <a:spLocks noGrp="1"/>
          </p:cNvSpPr>
          <p:nvPr>
            <p:ph type="ctrTitle"/>
          </p:nvPr>
        </p:nvSpPr>
        <p:spPr bwMode="gray">
          <a:xfrm>
            <a:off x="501651" y="5332396"/>
            <a:ext cx="4446269" cy="464044"/>
          </a:xfrm>
        </p:spPr>
        <p:txBody>
          <a:bodyPr anchor="t" anchorCtr="0">
            <a:noAutofit/>
          </a:bodyPr>
          <a:lstStyle>
            <a:lvl1pPr algn="l">
              <a:lnSpc>
                <a:spcPct val="100000"/>
              </a:lnSpc>
              <a:defRPr sz="2100" b="0">
                <a:solidFill>
                  <a:schemeClr val="accent1"/>
                </a:solidFill>
                <a:latin typeface="+mn-lt"/>
                <a:ea typeface="Open Sans" panose="020B0606030504020204" pitchFamily="34" charset="0"/>
                <a:cs typeface="Calibri" panose="020F0502020204030204" pitchFamily="34" charset="0"/>
              </a:defRPr>
            </a:lvl1pPr>
          </a:lstStyle>
          <a:p>
            <a:r>
              <a:rPr lang="en-US" noProof="0"/>
              <a:t>Click to edit Master title style</a:t>
            </a:r>
            <a:endParaRPr lang="en-US" noProof="0" dirty="0"/>
          </a:p>
        </p:txBody>
      </p:sp>
      <p:sp>
        <p:nvSpPr>
          <p:cNvPr id="41" name="Text Placeholder 4">
            <a:extLst>
              <a:ext uri="{FF2B5EF4-FFF2-40B4-BE49-F238E27FC236}">
                <a16:creationId xmlns:a16="http://schemas.microsoft.com/office/drawing/2014/main" id="{EE5D7BA0-7E63-4F55-8707-FB998AF96C8C}"/>
              </a:ext>
            </a:extLst>
          </p:cNvPr>
          <p:cNvSpPr>
            <a:spLocks noGrp="1"/>
          </p:cNvSpPr>
          <p:nvPr>
            <p:ph type="body" sz="quarter" idx="10"/>
          </p:nvPr>
        </p:nvSpPr>
        <p:spPr>
          <a:xfrm>
            <a:off x="501651" y="6381750"/>
            <a:ext cx="4446269" cy="273050"/>
          </a:xfrm>
          <a:prstGeom prst="rect">
            <a:avLst/>
          </a:prstGeom>
        </p:spPr>
        <p:txBody>
          <a:bodyPr>
            <a:noAutofit/>
          </a:bodyPr>
          <a:lstStyle>
            <a:lvl1pPr>
              <a:spcAft>
                <a:spcPts val="0"/>
              </a:spcAft>
              <a:defRPr sz="1600">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spTree>
    <p:extLst>
      <p:ext uri="{BB962C8B-B14F-4D97-AF65-F5344CB8AC3E}">
        <p14:creationId xmlns:p14="http://schemas.microsoft.com/office/powerpoint/2010/main" val="864261318"/>
      </p:ext>
    </p:extLst>
  </p:cSld>
  <p:clrMapOvr>
    <a:masterClrMapping/>
  </p:clrMapOvr>
  <p:transition>
    <p:fade/>
  </p:transition>
  <p:hf hdr="0" dt="0"/>
  <p:extLst>
    <p:ext uri="{DCECCB84-F9BA-43D5-87BE-67443E8EF086}">
      <p15:sldGuideLst xmlns:p15="http://schemas.microsoft.com/office/powerpoint/2012/main">
        <p15:guide id="1" orient="horz" pos="4088">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le Slide - White">
    <p:bg bwMode="gray">
      <p:bgPr>
        <a:solidFill>
          <a:schemeClr val="bg1"/>
        </a:solidFill>
        <a:effectLst/>
      </p:bgPr>
    </p:bg>
    <p:spTree>
      <p:nvGrpSpPr>
        <p:cNvPr id="1" name=""/>
        <p:cNvGrpSpPr/>
        <p:nvPr/>
      </p:nvGrpSpPr>
      <p:grpSpPr>
        <a:xfrm>
          <a:off x="0" y="0"/>
          <a:ext cx="0" cy="0"/>
          <a:chOff x="0" y="0"/>
          <a:chExt cx="0" cy="0"/>
        </a:xfrm>
      </p:grpSpPr>
      <p:sp>
        <p:nvSpPr>
          <p:cNvPr id="6" name="TextBox 21">
            <a:extLst>
              <a:ext uri="{FF2B5EF4-FFF2-40B4-BE49-F238E27FC236}">
                <a16:creationId xmlns:a16="http://schemas.microsoft.com/office/drawing/2014/main" id="{FBB3512A-69D6-2345-931E-CD2AE04BDA10}"/>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e Societario</a:t>
            </a:r>
          </a:p>
        </p:txBody>
      </p:sp>
      <p:sp>
        <p:nvSpPr>
          <p:cNvPr id="42" name="Title 1">
            <a:extLst>
              <a:ext uri="{FF2B5EF4-FFF2-40B4-BE49-F238E27FC236}">
                <a16:creationId xmlns:a16="http://schemas.microsoft.com/office/drawing/2014/main" id="{B345DB50-CB94-4421-9E14-33DABF973475}"/>
              </a:ext>
            </a:extLst>
          </p:cNvPr>
          <p:cNvSpPr>
            <a:spLocks noGrp="1"/>
          </p:cNvSpPr>
          <p:nvPr>
            <p:ph type="ctrTitle"/>
          </p:nvPr>
        </p:nvSpPr>
        <p:spPr bwMode="gray">
          <a:xfrm>
            <a:off x="457201" y="5186209"/>
            <a:ext cx="4490721"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457201" y="6365848"/>
            <a:ext cx="4490721" cy="273050"/>
          </a:xfrm>
          <a:prstGeom prst="rect">
            <a:avLst/>
          </a:prstGeom>
        </p:spPr>
        <p:txBody>
          <a:bodyPr anchor="t">
            <a:noAutofit/>
          </a:bodyPr>
          <a:lstStyle>
            <a:lvl1pPr>
              <a:spcAft>
                <a:spcPts val="0"/>
              </a:spcAft>
              <a:defRPr sz="1400" b="1">
                <a:solidFill>
                  <a:schemeClr val="tx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sp>
        <p:nvSpPr>
          <p:cNvPr id="44" name="Picture Placeholder 8">
            <a:extLst>
              <a:ext uri="{FF2B5EF4-FFF2-40B4-BE49-F238E27FC236}">
                <a16:creationId xmlns:a16="http://schemas.microsoft.com/office/drawing/2014/main" id="{932C736B-20BB-4603-9DD1-FEB85AD9DC39}"/>
              </a:ext>
            </a:extLst>
          </p:cNvPr>
          <p:cNvSpPr>
            <a:spLocks noGrp="1"/>
          </p:cNvSpPr>
          <p:nvPr>
            <p:ph type="pic" sz="quarter" idx="11"/>
          </p:nvPr>
        </p:nvSpPr>
        <p:spPr>
          <a:xfrm>
            <a:off x="3319272" y="688848"/>
            <a:ext cx="5562600" cy="5556504"/>
          </a:xfrm>
          <a:prstGeom prst="rect">
            <a:avLst/>
          </a:prstGeom>
        </p:spPr>
        <p:txBody>
          <a:bodyPr/>
          <a:lstStyle/>
          <a:p>
            <a:r>
              <a:rPr lang="en-US" noProof="0"/>
              <a:t>Click icon to add picture</a:t>
            </a:r>
            <a:endParaRPr lang="en-US" noProof="0" dirty="0"/>
          </a:p>
        </p:txBody>
      </p:sp>
      <p:grpSp>
        <p:nvGrpSpPr>
          <p:cNvPr id="7" name="Group 6">
            <a:extLst>
              <a:ext uri="{FF2B5EF4-FFF2-40B4-BE49-F238E27FC236}">
                <a16:creationId xmlns:a16="http://schemas.microsoft.com/office/drawing/2014/main" id="{519D0A60-9BD4-C84B-824F-5E6068953F51}"/>
              </a:ext>
            </a:extLst>
          </p:cNvPr>
          <p:cNvGrpSpPr/>
          <p:nvPr userDrawn="1"/>
        </p:nvGrpSpPr>
        <p:grpSpPr>
          <a:xfrm>
            <a:off x="10519323" y="6282213"/>
            <a:ext cx="1211518" cy="230320"/>
            <a:chOff x="398463" y="404813"/>
            <a:chExt cx="1627187" cy="307976"/>
          </a:xfrm>
          <a:solidFill>
            <a:schemeClr val="tx1"/>
          </a:solidFill>
        </p:grpSpPr>
        <p:sp>
          <p:nvSpPr>
            <p:cNvPr id="8" name="Oval 5">
              <a:extLst>
                <a:ext uri="{FF2B5EF4-FFF2-40B4-BE49-F238E27FC236}">
                  <a16:creationId xmlns:a16="http://schemas.microsoft.com/office/drawing/2014/main" id="{9DB3DCD2-131D-A94F-8D2C-511F2F286FAB}"/>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9" name="Freeform 6">
              <a:extLst>
                <a:ext uri="{FF2B5EF4-FFF2-40B4-BE49-F238E27FC236}">
                  <a16:creationId xmlns:a16="http://schemas.microsoft.com/office/drawing/2014/main" id="{FB0D2A56-3D47-DD45-A36C-4E45A1E36FF3}"/>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0" name="Rectangle 7">
              <a:extLst>
                <a:ext uri="{FF2B5EF4-FFF2-40B4-BE49-F238E27FC236}">
                  <a16:creationId xmlns:a16="http://schemas.microsoft.com/office/drawing/2014/main" id="{61DCE910-7E26-F34D-BD35-F38E5E381779}"/>
                </a:ext>
              </a:extLst>
            </p:cNvPr>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Freeform 8">
              <a:extLst>
                <a:ext uri="{FF2B5EF4-FFF2-40B4-BE49-F238E27FC236}">
                  <a16:creationId xmlns:a16="http://schemas.microsoft.com/office/drawing/2014/main" id="{8DA9EF90-BA23-8641-98F4-FFECF80437CE}"/>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Rectangle 9">
              <a:extLst>
                <a:ext uri="{FF2B5EF4-FFF2-40B4-BE49-F238E27FC236}">
                  <a16:creationId xmlns:a16="http://schemas.microsoft.com/office/drawing/2014/main" id="{DB8D0237-34BA-554C-8EAB-F259E308144B}"/>
                </a:ext>
              </a:extLst>
            </p:cNvPr>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Rectangle 10">
              <a:extLst>
                <a:ext uri="{FF2B5EF4-FFF2-40B4-BE49-F238E27FC236}">
                  <a16:creationId xmlns:a16="http://schemas.microsoft.com/office/drawing/2014/main" id="{005A7047-1BBE-7240-9DD1-AA3BA2DF487B}"/>
                </a:ext>
              </a:extLst>
            </p:cNvPr>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Freeform 11">
              <a:extLst>
                <a:ext uri="{FF2B5EF4-FFF2-40B4-BE49-F238E27FC236}">
                  <a16:creationId xmlns:a16="http://schemas.microsoft.com/office/drawing/2014/main" id="{3C3708E1-7C8E-4640-93EF-55902CD556FB}"/>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Freeform 12">
              <a:extLst>
                <a:ext uri="{FF2B5EF4-FFF2-40B4-BE49-F238E27FC236}">
                  <a16:creationId xmlns:a16="http://schemas.microsoft.com/office/drawing/2014/main" id="{E13696D7-C9A6-F24F-9440-CCD62DBC976D}"/>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7" name="Freeform 13">
              <a:extLst>
                <a:ext uri="{FF2B5EF4-FFF2-40B4-BE49-F238E27FC236}">
                  <a16:creationId xmlns:a16="http://schemas.microsoft.com/office/drawing/2014/main" id="{FE5B29FB-CCB5-9744-BADD-39376E4D17ED}"/>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4">
              <a:extLst>
                <a:ext uri="{FF2B5EF4-FFF2-40B4-BE49-F238E27FC236}">
                  <a16:creationId xmlns:a16="http://schemas.microsoft.com/office/drawing/2014/main" id="{2EE128A7-BCDD-1746-8FF8-7ED63EACC998}"/>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Tree>
    <p:extLst>
      <p:ext uri="{BB962C8B-B14F-4D97-AF65-F5344CB8AC3E}">
        <p14:creationId xmlns:p14="http://schemas.microsoft.com/office/powerpoint/2010/main" val="2997181182"/>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itle Slide - Black">
    <p:bg bwMode="gray">
      <p:bgPr>
        <a:solidFill>
          <a:schemeClr val="tx1"/>
        </a:solidFill>
        <a:effectLst/>
      </p:bgPr>
    </p:bg>
    <p:spTree>
      <p:nvGrpSpPr>
        <p:cNvPr id="1" name=""/>
        <p:cNvGrpSpPr/>
        <p:nvPr/>
      </p:nvGrpSpPr>
      <p:grpSpPr>
        <a:xfrm>
          <a:off x="0" y="0"/>
          <a:ext cx="0" cy="0"/>
          <a:chOff x="0" y="0"/>
          <a:chExt cx="0" cy="0"/>
        </a:xfrm>
      </p:grpSpPr>
      <p:sp>
        <p:nvSpPr>
          <p:cNvPr id="6" name="TextBox 21">
            <a:extLst>
              <a:ext uri="{FF2B5EF4-FFF2-40B4-BE49-F238E27FC236}">
                <a16:creationId xmlns:a16="http://schemas.microsoft.com/office/drawing/2014/main" id="{9D2576A3-C003-924D-8B2C-272BAA2933FD}"/>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e Societario</a:t>
            </a:r>
          </a:p>
        </p:txBody>
      </p:sp>
      <p:grpSp>
        <p:nvGrpSpPr>
          <p:cNvPr id="7" name="Group 6">
            <a:extLst>
              <a:ext uri="{FF2B5EF4-FFF2-40B4-BE49-F238E27FC236}">
                <a16:creationId xmlns:a16="http://schemas.microsoft.com/office/drawing/2014/main" id="{01173A43-AC2B-0342-8008-78A9546CDA1A}"/>
              </a:ext>
            </a:extLst>
          </p:cNvPr>
          <p:cNvGrpSpPr/>
          <p:nvPr userDrawn="1"/>
        </p:nvGrpSpPr>
        <p:grpSpPr>
          <a:xfrm>
            <a:off x="10519323" y="6284780"/>
            <a:ext cx="1211518" cy="230320"/>
            <a:chOff x="398463" y="404813"/>
            <a:chExt cx="1627187" cy="307976"/>
          </a:xfrm>
          <a:solidFill>
            <a:schemeClr val="tx1"/>
          </a:solidFill>
        </p:grpSpPr>
        <p:sp>
          <p:nvSpPr>
            <p:cNvPr id="8" name="Oval 5">
              <a:extLst>
                <a:ext uri="{FF2B5EF4-FFF2-40B4-BE49-F238E27FC236}">
                  <a16:creationId xmlns:a16="http://schemas.microsoft.com/office/drawing/2014/main" id="{C823931F-0F2C-364E-833F-394AE3A11C17}"/>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9" name="Freeform 6">
              <a:extLst>
                <a:ext uri="{FF2B5EF4-FFF2-40B4-BE49-F238E27FC236}">
                  <a16:creationId xmlns:a16="http://schemas.microsoft.com/office/drawing/2014/main" id="{1E2678C6-50A1-3643-A592-4F2649B467FE}"/>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0" name="Rectangle 7">
              <a:extLst>
                <a:ext uri="{FF2B5EF4-FFF2-40B4-BE49-F238E27FC236}">
                  <a16:creationId xmlns:a16="http://schemas.microsoft.com/office/drawing/2014/main" id="{C352BFED-A097-4847-A1ED-2D5799543B5D}"/>
                </a:ext>
              </a:extLst>
            </p:cNvPr>
            <p:cNvSpPr>
              <a:spLocks noChangeArrowheads="1"/>
            </p:cNvSpPr>
            <p:nvPr/>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Freeform 8">
              <a:extLst>
                <a:ext uri="{FF2B5EF4-FFF2-40B4-BE49-F238E27FC236}">
                  <a16:creationId xmlns:a16="http://schemas.microsoft.com/office/drawing/2014/main" id="{9F5112E2-B2B8-0447-868C-CBF5DF976246}"/>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Rectangle 9">
              <a:extLst>
                <a:ext uri="{FF2B5EF4-FFF2-40B4-BE49-F238E27FC236}">
                  <a16:creationId xmlns:a16="http://schemas.microsoft.com/office/drawing/2014/main" id="{56A94D88-F576-CD4E-A5C4-0CE30FF2A300}"/>
                </a:ext>
              </a:extLst>
            </p:cNvPr>
            <p:cNvSpPr>
              <a:spLocks noChangeArrowheads="1"/>
            </p:cNvSpPr>
            <p:nvPr/>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Rectangle 10">
              <a:extLst>
                <a:ext uri="{FF2B5EF4-FFF2-40B4-BE49-F238E27FC236}">
                  <a16:creationId xmlns:a16="http://schemas.microsoft.com/office/drawing/2014/main" id="{3A98CDDC-A13E-FF4F-8B4C-5B1603FED576}"/>
                </a:ext>
              </a:extLst>
            </p:cNvPr>
            <p:cNvSpPr>
              <a:spLocks noChangeArrowheads="1"/>
            </p:cNvSpPr>
            <p:nvPr/>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Freeform 11">
              <a:extLst>
                <a:ext uri="{FF2B5EF4-FFF2-40B4-BE49-F238E27FC236}">
                  <a16:creationId xmlns:a16="http://schemas.microsoft.com/office/drawing/2014/main" id="{C49FE86E-7DDB-D848-BD8E-DE36F0F4DBE5}"/>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Freeform 12">
              <a:extLst>
                <a:ext uri="{FF2B5EF4-FFF2-40B4-BE49-F238E27FC236}">
                  <a16:creationId xmlns:a16="http://schemas.microsoft.com/office/drawing/2014/main" id="{66E0C6F0-3F92-3D4B-B40F-735371147DF8}"/>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3">
              <a:extLst>
                <a:ext uri="{FF2B5EF4-FFF2-40B4-BE49-F238E27FC236}">
                  <a16:creationId xmlns:a16="http://schemas.microsoft.com/office/drawing/2014/main" id="{EE961048-B4DF-4040-B8ED-B4FCA3EA232D}"/>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9" name="Freeform 14">
              <a:extLst>
                <a:ext uri="{FF2B5EF4-FFF2-40B4-BE49-F238E27FC236}">
                  <a16:creationId xmlns:a16="http://schemas.microsoft.com/office/drawing/2014/main" id="{E54632CD-441C-C341-AA25-022FD9158801}"/>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463296" y="6365848"/>
            <a:ext cx="4446269" cy="273050"/>
          </a:xfrm>
          <a:prstGeom prst="rect">
            <a:avLst/>
          </a:prstGeom>
        </p:spPr>
        <p:txBody>
          <a:bodyPr anchor="t">
            <a:noAutofit/>
          </a:bodyPr>
          <a:lstStyle>
            <a:lvl1pPr>
              <a:spcAft>
                <a:spcPts val="0"/>
              </a:spcAft>
              <a:defRPr sz="1400" b="1">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sp>
        <p:nvSpPr>
          <p:cNvPr id="53" name="Title 1">
            <a:extLst>
              <a:ext uri="{FF2B5EF4-FFF2-40B4-BE49-F238E27FC236}">
                <a16:creationId xmlns:a16="http://schemas.microsoft.com/office/drawing/2014/main" id="{647FBB06-57A1-478F-8BCE-57D05265516A}"/>
              </a:ext>
            </a:extLst>
          </p:cNvPr>
          <p:cNvSpPr>
            <a:spLocks noGrp="1"/>
          </p:cNvSpPr>
          <p:nvPr>
            <p:ph type="ctrTitle"/>
          </p:nvPr>
        </p:nvSpPr>
        <p:spPr bwMode="gray">
          <a:xfrm>
            <a:off x="463296" y="5186209"/>
            <a:ext cx="4446269"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sp>
        <p:nvSpPr>
          <p:cNvPr id="17" name="Picture Placeholder 8">
            <a:extLst>
              <a:ext uri="{FF2B5EF4-FFF2-40B4-BE49-F238E27FC236}">
                <a16:creationId xmlns:a16="http://schemas.microsoft.com/office/drawing/2014/main" id="{AA5D9D6B-8AE5-40BD-B06B-DB5F7F3841FC}"/>
              </a:ext>
            </a:extLst>
          </p:cNvPr>
          <p:cNvSpPr>
            <a:spLocks noGrp="1"/>
          </p:cNvSpPr>
          <p:nvPr>
            <p:ph type="pic" sz="quarter" idx="11"/>
          </p:nvPr>
        </p:nvSpPr>
        <p:spPr>
          <a:xfrm>
            <a:off x="3316942" y="688848"/>
            <a:ext cx="5562600" cy="5556504"/>
          </a:xfrm>
          <a:prstGeom prst="rect">
            <a:avLst/>
          </a:prstGeom>
        </p:spPr>
        <p:txBody>
          <a:bodyPr/>
          <a:lstStyle/>
          <a:p>
            <a:r>
              <a:rPr lang="en-US" noProof="0"/>
              <a:t>Click icon to add picture</a:t>
            </a:r>
            <a:endParaRPr lang="en-US" noProof="0" dirty="0"/>
          </a:p>
        </p:txBody>
      </p:sp>
    </p:spTree>
    <p:extLst>
      <p:ext uri="{BB962C8B-B14F-4D97-AF65-F5344CB8AC3E}">
        <p14:creationId xmlns:p14="http://schemas.microsoft.com/office/powerpoint/2010/main" val="3442915235"/>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le Slide - Black Page Image">
    <p:bg bwMode="gray">
      <p:bgPr>
        <a:solidFill>
          <a:schemeClr val="tx1"/>
        </a:solidFill>
        <a:effectLst/>
      </p:bgPr>
    </p:bg>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DEF77F0F-DE6A-48C9-92BD-013174DD643C}"/>
              </a:ext>
            </a:extLst>
          </p:cNvPr>
          <p:cNvSpPr>
            <a:spLocks noGrp="1"/>
          </p:cNvSpPr>
          <p:nvPr>
            <p:ph type="pic" sz="quarter" idx="11"/>
          </p:nvPr>
        </p:nvSpPr>
        <p:spPr>
          <a:xfrm>
            <a:off x="0" y="0"/>
            <a:ext cx="12192000" cy="6858000"/>
          </a:xfrm>
          <a:prstGeom prst="rect">
            <a:avLst/>
          </a:prstGeom>
        </p:spPr>
        <p:txBody>
          <a:bodyPr/>
          <a:lstStyle>
            <a:lvl1pPr>
              <a:defRPr>
                <a:solidFill>
                  <a:schemeClr val="bg1"/>
                </a:solidFill>
              </a:defRPr>
            </a:lvl1pPr>
          </a:lstStyle>
          <a:p>
            <a:r>
              <a:rPr lang="en-US" noProof="0"/>
              <a:t>Click icon to add picture</a:t>
            </a:r>
            <a:endParaRPr lang="en-US" noProof="0" dirty="0"/>
          </a:p>
        </p:txBody>
      </p:sp>
      <p:sp>
        <p:nvSpPr>
          <p:cNvPr id="28" name="Text Placeholder 4">
            <a:extLst>
              <a:ext uri="{FF2B5EF4-FFF2-40B4-BE49-F238E27FC236}">
                <a16:creationId xmlns:a16="http://schemas.microsoft.com/office/drawing/2014/main" id="{7843742C-26CB-411F-8564-50309241988E}"/>
              </a:ext>
            </a:extLst>
          </p:cNvPr>
          <p:cNvSpPr>
            <a:spLocks noGrp="1"/>
          </p:cNvSpPr>
          <p:nvPr>
            <p:ph type="body" sz="quarter" idx="10"/>
          </p:nvPr>
        </p:nvSpPr>
        <p:spPr>
          <a:xfrm>
            <a:off x="463296" y="6364224"/>
            <a:ext cx="4446269" cy="273050"/>
          </a:xfrm>
          <a:prstGeom prst="rect">
            <a:avLst/>
          </a:prstGeom>
        </p:spPr>
        <p:txBody>
          <a:bodyPr anchor="t">
            <a:noAutofit/>
          </a:bodyPr>
          <a:lstStyle>
            <a:lvl1pPr>
              <a:spcAft>
                <a:spcPts val="0"/>
              </a:spcAft>
              <a:defRPr sz="1400" b="1">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sp>
        <p:nvSpPr>
          <p:cNvPr id="29" name="Title 1">
            <a:extLst>
              <a:ext uri="{FF2B5EF4-FFF2-40B4-BE49-F238E27FC236}">
                <a16:creationId xmlns:a16="http://schemas.microsoft.com/office/drawing/2014/main" id="{A7C729B7-24CD-4887-BCB2-9B9E69736AAE}"/>
              </a:ext>
            </a:extLst>
          </p:cNvPr>
          <p:cNvSpPr>
            <a:spLocks noGrp="1"/>
          </p:cNvSpPr>
          <p:nvPr>
            <p:ph type="ctrTitle"/>
          </p:nvPr>
        </p:nvSpPr>
        <p:spPr bwMode="gray">
          <a:xfrm>
            <a:off x="463296" y="5186209"/>
            <a:ext cx="4446269"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cxnSp>
        <p:nvCxnSpPr>
          <p:cNvPr id="5" name="Straight Connector 4">
            <a:extLst>
              <a:ext uri="{FF2B5EF4-FFF2-40B4-BE49-F238E27FC236}">
                <a16:creationId xmlns:a16="http://schemas.microsoft.com/office/drawing/2014/main" id="{CB5451A9-3E6A-4737-92D0-C9DAA534DA04}"/>
              </a:ext>
            </a:extLst>
          </p:cNvPr>
          <p:cNvCxnSpPr/>
          <p:nvPr userDrawn="1"/>
        </p:nvCxnSpPr>
        <p:spPr>
          <a:xfrm flipV="1">
            <a:off x="0" y="0"/>
            <a:ext cx="12192000" cy="68580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extBox 21">
            <a:extLst>
              <a:ext uri="{FF2B5EF4-FFF2-40B4-BE49-F238E27FC236}">
                <a16:creationId xmlns:a16="http://schemas.microsoft.com/office/drawing/2014/main" id="{876A2D23-DAF4-A64A-AF74-EEB4BF58BD2F}"/>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e Societario</a:t>
            </a:r>
          </a:p>
        </p:txBody>
      </p:sp>
      <p:grpSp>
        <p:nvGrpSpPr>
          <p:cNvPr id="8" name="Group 7">
            <a:extLst>
              <a:ext uri="{FF2B5EF4-FFF2-40B4-BE49-F238E27FC236}">
                <a16:creationId xmlns:a16="http://schemas.microsoft.com/office/drawing/2014/main" id="{1C627193-DC9F-064B-9029-4D2CE80826A1}"/>
              </a:ext>
            </a:extLst>
          </p:cNvPr>
          <p:cNvGrpSpPr/>
          <p:nvPr userDrawn="1"/>
        </p:nvGrpSpPr>
        <p:grpSpPr>
          <a:xfrm>
            <a:off x="10519323" y="6284780"/>
            <a:ext cx="1211518" cy="230320"/>
            <a:chOff x="398463" y="404813"/>
            <a:chExt cx="1627187" cy="307976"/>
          </a:xfrm>
          <a:solidFill>
            <a:schemeClr val="tx1"/>
          </a:solidFill>
        </p:grpSpPr>
        <p:sp>
          <p:nvSpPr>
            <p:cNvPr id="9" name="Oval 5">
              <a:extLst>
                <a:ext uri="{FF2B5EF4-FFF2-40B4-BE49-F238E27FC236}">
                  <a16:creationId xmlns:a16="http://schemas.microsoft.com/office/drawing/2014/main" id="{9AC054AA-5739-9F4D-A6F4-EA74FCEB8421}"/>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0" name="Freeform 6">
              <a:extLst>
                <a:ext uri="{FF2B5EF4-FFF2-40B4-BE49-F238E27FC236}">
                  <a16:creationId xmlns:a16="http://schemas.microsoft.com/office/drawing/2014/main" id="{DFD8242C-59EF-DB48-A56B-AD27BA9F14DD}"/>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Rectangle 7">
              <a:extLst>
                <a:ext uri="{FF2B5EF4-FFF2-40B4-BE49-F238E27FC236}">
                  <a16:creationId xmlns:a16="http://schemas.microsoft.com/office/drawing/2014/main" id="{D2B04621-DAA8-784F-B2C2-0D562F706140}"/>
                </a:ext>
              </a:extLst>
            </p:cNvPr>
            <p:cNvSpPr>
              <a:spLocks noChangeArrowheads="1"/>
            </p:cNvSpPr>
            <p:nvPr/>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Freeform 8">
              <a:extLst>
                <a:ext uri="{FF2B5EF4-FFF2-40B4-BE49-F238E27FC236}">
                  <a16:creationId xmlns:a16="http://schemas.microsoft.com/office/drawing/2014/main" id="{F72B7D21-60E5-F84B-AAFE-F138509DFE42}"/>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Rectangle 9">
              <a:extLst>
                <a:ext uri="{FF2B5EF4-FFF2-40B4-BE49-F238E27FC236}">
                  <a16:creationId xmlns:a16="http://schemas.microsoft.com/office/drawing/2014/main" id="{AD931533-292A-A74A-886B-D7A5A9FC7AB3}"/>
                </a:ext>
              </a:extLst>
            </p:cNvPr>
            <p:cNvSpPr>
              <a:spLocks noChangeArrowheads="1"/>
            </p:cNvSpPr>
            <p:nvPr/>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Rectangle 10">
              <a:extLst>
                <a:ext uri="{FF2B5EF4-FFF2-40B4-BE49-F238E27FC236}">
                  <a16:creationId xmlns:a16="http://schemas.microsoft.com/office/drawing/2014/main" id="{179F8519-908F-CF46-AF94-96AF7585BA57}"/>
                </a:ext>
              </a:extLst>
            </p:cNvPr>
            <p:cNvSpPr>
              <a:spLocks noChangeArrowheads="1"/>
            </p:cNvSpPr>
            <p:nvPr/>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Freeform 11">
              <a:extLst>
                <a:ext uri="{FF2B5EF4-FFF2-40B4-BE49-F238E27FC236}">
                  <a16:creationId xmlns:a16="http://schemas.microsoft.com/office/drawing/2014/main" id="{15DFE3B2-1E6B-C74F-8943-4735275645AC}"/>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6" name="Freeform 12">
              <a:extLst>
                <a:ext uri="{FF2B5EF4-FFF2-40B4-BE49-F238E27FC236}">
                  <a16:creationId xmlns:a16="http://schemas.microsoft.com/office/drawing/2014/main" id="{7B5FC5B0-1B15-5C41-AE44-157B4708978E}"/>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3">
              <a:extLst>
                <a:ext uri="{FF2B5EF4-FFF2-40B4-BE49-F238E27FC236}">
                  <a16:creationId xmlns:a16="http://schemas.microsoft.com/office/drawing/2014/main" id="{861C9BB5-D021-BD44-8D30-569A7E5DDCF8}"/>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9" name="Freeform 14">
              <a:extLst>
                <a:ext uri="{FF2B5EF4-FFF2-40B4-BE49-F238E27FC236}">
                  <a16:creationId xmlns:a16="http://schemas.microsoft.com/office/drawing/2014/main" id="{EC2F16B3-FC10-F74E-894E-DCCE3910387C}"/>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Tree>
    <p:extLst>
      <p:ext uri="{BB962C8B-B14F-4D97-AF65-F5344CB8AC3E}">
        <p14:creationId xmlns:p14="http://schemas.microsoft.com/office/powerpoint/2010/main" val="3406197022"/>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11/27/2024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2552436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itle Slide - Circle with text">
    <p:bg bwMode="gray">
      <p:bgPr>
        <a:solidFill>
          <a:schemeClr val="bg1"/>
        </a:solidFill>
        <a:effectLst/>
      </p:bgPr>
    </p:bg>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8B9DDECB-90E6-4132-BCD8-24EBC3764DB9}"/>
              </a:ext>
            </a:extLst>
          </p:cNvPr>
          <p:cNvSpPr>
            <a:spLocks noGrp="1"/>
          </p:cNvSpPr>
          <p:nvPr>
            <p:ph type="pic" sz="quarter" idx="11"/>
          </p:nvPr>
        </p:nvSpPr>
        <p:spPr>
          <a:xfrm>
            <a:off x="3724289" y="688848"/>
            <a:ext cx="5562600" cy="5556504"/>
          </a:xfrm>
          <a:prstGeom prst="rect">
            <a:avLst/>
          </a:prstGeom>
        </p:spPr>
        <p:txBody>
          <a:bodyPr/>
          <a:lstStyle/>
          <a:p>
            <a:r>
              <a:rPr lang="en-US" noProof="0"/>
              <a:t>Click icon to add picture</a:t>
            </a:r>
            <a:endParaRPr lang="en-US" noProof="0" dirty="0"/>
          </a:p>
        </p:txBody>
      </p:sp>
      <p:sp>
        <p:nvSpPr>
          <p:cNvPr id="41" name="Title 1">
            <a:extLst>
              <a:ext uri="{FF2B5EF4-FFF2-40B4-BE49-F238E27FC236}">
                <a16:creationId xmlns:a16="http://schemas.microsoft.com/office/drawing/2014/main" id="{70F15D73-40F4-4F95-9E2A-7A67F615DB4A}"/>
              </a:ext>
            </a:extLst>
          </p:cNvPr>
          <p:cNvSpPr>
            <a:spLocks noGrp="1"/>
          </p:cNvSpPr>
          <p:nvPr>
            <p:ph type="ctrTitle"/>
          </p:nvPr>
        </p:nvSpPr>
        <p:spPr bwMode="gray">
          <a:xfrm>
            <a:off x="457201" y="5186209"/>
            <a:ext cx="4490721"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sp>
        <p:nvSpPr>
          <p:cNvPr id="44" name="Text Placeholder 4">
            <a:extLst>
              <a:ext uri="{FF2B5EF4-FFF2-40B4-BE49-F238E27FC236}">
                <a16:creationId xmlns:a16="http://schemas.microsoft.com/office/drawing/2014/main" id="{E65ED79E-D6FD-4D90-9073-C8776CB6AD10}"/>
              </a:ext>
            </a:extLst>
          </p:cNvPr>
          <p:cNvSpPr>
            <a:spLocks noGrp="1"/>
          </p:cNvSpPr>
          <p:nvPr>
            <p:ph type="body" sz="quarter" idx="10"/>
          </p:nvPr>
        </p:nvSpPr>
        <p:spPr>
          <a:xfrm>
            <a:off x="457201" y="6365848"/>
            <a:ext cx="4490721" cy="273050"/>
          </a:xfrm>
          <a:prstGeom prst="rect">
            <a:avLst/>
          </a:prstGeom>
        </p:spPr>
        <p:txBody>
          <a:bodyPr anchor="t">
            <a:noAutofit/>
          </a:bodyPr>
          <a:lstStyle>
            <a:lvl1pPr>
              <a:spcAft>
                <a:spcPts val="0"/>
              </a:spcAft>
              <a:defRPr sz="1400" b="1">
                <a:solidFill>
                  <a:schemeClr val="tx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sp>
        <p:nvSpPr>
          <p:cNvPr id="6" name="TextBox 21">
            <a:extLst>
              <a:ext uri="{FF2B5EF4-FFF2-40B4-BE49-F238E27FC236}">
                <a16:creationId xmlns:a16="http://schemas.microsoft.com/office/drawing/2014/main" id="{C0BA1443-905C-9846-8255-333A06CCB5BA}"/>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e Societario</a:t>
            </a:r>
          </a:p>
        </p:txBody>
      </p:sp>
      <p:grpSp>
        <p:nvGrpSpPr>
          <p:cNvPr id="7" name="Group 6">
            <a:extLst>
              <a:ext uri="{FF2B5EF4-FFF2-40B4-BE49-F238E27FC236}">
                <a16:creationId xmlns:a16="http://schemas.microsoft.com/office/drawing/2014/main" id="{59B000A5-D229-D747-9711-B7526439E63E}"/>
              </a:ext>
            </a:extLst>
          </p:cNvPr>
          <p:cNvGrpSpPr/>
          <p:nvPr userDrawn="1"/>
        </p:nvGrpSpPr>
        <p:grpSpPr>
          <a:xfrm>
            <a:off x="10519323" y="6282213"/>
            <a:ext cx="1211518" cy="230320"/>
            <a:chOff x="398463" y="404813"/>
            <a:chExt cx="1627187" cy="307976"/>
          </a:xfrm>
          <a:solidFill>
            <a:schemeClr val="tx1"/>
          </a:solidFill>
        </p:grpSpPr>
        <p:sp>
          <p:nvSpPr>
            <p:cNvPr id="8" name="Oval 5">
              <a:extLst>
                <a:ext uri="{FF2B5EF4-FFF2-40B4-BE49-F238E27FC236}">
                  <a16:creationId xmlns:a16="http://schemas.microsoft.com/office/drawing/2014/main" id="{D243B35D-3213-5746-AA9C-D17CD3A2152D}"/>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9" name="Freeform 6">
              <a:extLst>
                <a:ext uri="{FF2B5EF4-FFF2-40B4-BE49-F238E27FC236}">
                  <a16:creationId xmlns:a16="http://schemas.microsoft.com/office/drawing/2014/main" id="{100C42A1-E635-3A4A-8A4D-36CE204E5BB7}"/>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0" name="Rectangle 7">
              <a:extLst>
                <a:ext uri="{FF2B5EF4-FFF2-40B4-BE49-F238E27FC236}">
                  <a16:creationId xmlns:a16="http://schemas.microsoft.com/office/drawing/2014/main" id="{1383EFBE-53C5-7A47-A541-0284B2129312}"/>
                </a:ext>
              </a:extLst>
            </p:cNvPr>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Freeform 8">
              <a:extLst>
                <a:ext uri="{FF2B5EF4-FFF2-40B4-BE49-F238E27FC236}">
                  <a16:creationId xmlns:a16="http://schemas.microsoft.com/office/drawing/2014/main" id="{6EF12FCB-B415-FB44-9E35-1A08B55FFA2D}"/>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Rectangle 9">
              <a:extLst>
                <a:ext uri="{FF2B5EF4-FFF2-40B4-BE49-F238E27FC236}">
                  <a16:creationId xmlns:a16="http://schemas.microsoft.com/office/drawing/2014/main" id="{6C1FBD0E-F3EE-954E-91D0-C288B415353C}"/>
                </a:ext>
              </a:extLst>
            </p:cNvPr>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Rectangle 10">
              <a:extLst>
                <a:ext uri="{FF2B5EF4-FFF2-40B4-BE49-F238E27FC236}">
                  <a16:creationId xmlns:a16="http://schemas.microsoft.com/office/drawing/2014/main" id="{2607FE13-9D7B-7549-B384-C768946276F5}"/>
                </a:ext>
              </a:extLst>
            </p:cNvPr>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Freeform 11">
              <a:extLst>
                <a:ext uri="{FF2B5EF4-FFF2-40B4-BE49-F238E27FC236}">
                  <a16:creationId xmlns:a16="http://schemas.microsoft.com/office/drawing/2014/main" id="{D9ACF619-BEBA-2841-9694-673F8A645352}"/>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Freeform 12">
              <a:extLst>
                <a:ext uri="{FF2B5EF4-FFF2-40B4-BE49-F238E27FC236}">
                  <a16:creationId xmlns:a16="http://schemas.microsoft.com/office/drawing/2014/main" id="{4651D2C7-2242-4441-8339-EB59D7998D9F}"/>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3">
              <a:extLst>
                <a:ext uri="{FF2B5EF4-FFF2-40B4-BE49-F238E27FC236}">
                  <a16:creationId xmlns:a16="http://schemas.microsoft.com/office/drawing/2014/main" id="{DCC73D88-62C2-DF43-85BB-650B56162AA2}"/>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9" name="Freeform 14">
              <a:extLst>
                <a:ext uri="{FF2B5EF4-FFF2-40B4-BE49-F238E27FC236}">
                  <a16:creationId xmlns:a16="http://schemas.microsoft.com/office/drawing/2014/main" id="{FEB65596-C84B-E04C-BB5B-4F8863550F7E}"/>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Tree>
    <p:extLst>
      <p:ext uri="{BB962C8B-B14F-4D97-AF65-F5344CB8AC3E}">
        <p14:creationId xmlns:p14="http://schemas.microsoft.com/office/powerpoint/2010/main" val="1326949823"/>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Divider - Deloitt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63296" y="1724001"/>
            <a:ext cx="11271504" cy="1592403"/>
          </a:xfrm>
          <a:prstGeom prst="rect">
            <a:avLst/>
          </a:prstGeom>
        </p:spPr>
        <p:txBody>
          <a:bodyPr anchor="b"/>
          <a:lstStyle>
            <a:lvl1pPr>
              <a:lnSpc>
                <a:spcPct val="95000"/>
              </a:lnSpc>
              <a:defRPr sz="3600" b="1">
                <a:solidFill>
                  <a:schemeClr val="tx1"/>
                </a:solidFill>
                <a:latin typeface="+mj-lt"/>
                <a:ea typeface="Open Sans" panose="020B0606030504020204" pitchFamily="34" charset="0"/>
                <a:cs typeface="Calibri" panose="020F050202020403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463296" y="3471532"/>
            <a:ext cx="11271504" cy="1566532"/>
          </a:xfrm>
        </p:spPr>
        <p:txBody>
          <a:bodyPr lIns="0" tIns="0" rIns="0" bIns="0">
            <a:noAutofit/>
          </a:bodyPr>
          <a:lstStyle>
            <a:lvl1pPr marL="0" indent="0">
              <a:lnSpc>
                <a:spcPct val="95000"/>
              </a:lnSpc>
              <a:spcAft>
                <a:spcPts val="0"/>
              </a:spcAft>
              <a:buNone/>
              <a:defRPr sz="3600">
                <a:solidFill>
                  <a:schemeClr val="tx1"/>
                </a:solidFill>
                <a:latin typeface="+mn-lt"/>
                <a:cs typeface="Calibri" panose="020F0502020204030204"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noProof="0"/>
              <a:t>Click to edit Master text styles</a:t>
            </a:r>
          </a:p>
        </p:txBody>
      </p:sp>
    </p:spTree>
    <p:extLst>
      <p:ext uri="{BB962C8B-B14F-4D97-AF65-F5344CB8AC3E}">
        <p14:creationId xmlns:p14="http://schemas.microsoft.com/office/powerpoint/2010/main" val="2583503977"/>
      </p:ext>
    </p:extLst>
  </p:cSld>
  <p:clrMapOvr>
    <a:masterClrMapping/>
  </p:clrMapOvr>
  <p:transition>
    <p:fade/>
  </p:transition>
  <p:extLst>
    <p:ext uri="{DCECCB84-F9BA-43D5-87BE-67443E8EF086}">
      <p15:sldGuideLst xmlns:p15="http://schemas.microsoft.com/office/powerpoint/2012/main"/>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Divider - Deloitte green accent 4">
    <p:bg bwMode="gray">
      <p:bgPr>
        <a:solidFill>
          <a:schemeClr val="accent4"/>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9901" y="1726936"/>
            <a:ext cx="11264900"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19" name="Text Placeholder 2"/>
          <p:cNvSpPr>
            <a:spLocks noGrp="1"/>
          </p:cNvSpPr>
          <p:nvPr>
            <p:ph type="body" idx="1"/>
          </p:nvPr>
        </p:nvSpPr>
        <p:spPr bwMode="gray">
          <a:xfrm>
            <a:off x="469901" y="3474720"/>
            <a:ext cx="11264900"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Click to edit Master text styles</a:t>
            </a:r>
          </a:p>
        </p:txBody>
      </p:sp>
      <p:sp>
        <p:nvSpPr>
          <p:cNvPr id="8" name="Copyright">
            <a:extLst>
              <a:ext uri="{FF2B5EF4-FFF2-40B4-BE49-F238E27FC236}">
                <a16:creationId xmlns:a16="http://schemas.microsoft.com/office/drawing/2014/main" id="{CA24B28E-5B13-4779-8D72-C52A20B99FE7}"/>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3" name="CaseCode">
            <a:extLst>
              <a:ext uri="{FF2B5EF4-FFF2-40B4-BE49-F238E27FC236}">
                <a16:creationId xmlns:a16="http://schemas.microsoft.com/office/drawing/2014/main" id="{D39A514A-409D-470C-AE9C-EFB16BDA8C83}"/>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4" name="TextBox 13">
            <a:extLst>
              <a:ext uri="{FF2B5EF4-FFF2-40B4-BE49-F238E27FC236}">
                <a16:creationId xmlns:a16="http://schemas.microsoft.com/office/drawing/2014/main" id="{72A5EC33-1574-4E3A-89DA-3EC00A69C870}"/>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99034072"/>
      </p:ext>
    </p:extLst>
  </p:cSld>
  <p:clrMapOvr>
    <a:masterClrMapping/>
  </p:clrMapOvr>
  <p:transition>
    <p:fade/>
  </p:transition>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Divider - Deloitte black">
    <p:bg bwMode="gray">
      <p:bgPr>
        <a:solidFill>
          <a:schemeClr val="tx1"/>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9901" y="1728217"/>
            <a:ext cx="11264900"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19" name="Text Placeholder 2"/>
          <p:cNvSpPr>
            <a:spLocks noGrp="1"/>
          </p:cNvSpPr>
          <p:nvPr>
            <p:ph type="body" idx="1"/>
          </p:nvPr>
        </p:nvSpPr>
        <p:spPr bwMode="gray">
          <a:xfrm>
            <a:off x="469901" y="3474720"/>
            <a:ext cx="11264900"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Click to edit Master text styles</a:t>
            </a:r>
          </a:p>
        </p:txBody>
      </p:sp>
      <p:sp>
        <p:nvSpPr>
          <p:cNvPr id="13" name="Copyright">
            <a:extLst>
              <a:ext uri="{FF2B5EF4-FFF2-40B4-BE49-F238E27FC236}">
                <a16:creationId xmlns:a16="http://schemas.microsoft.com/office/drawing/2014/main" id="{1DC4A35C-6E5F-4D1C-8973-1C29CBAF765E}"/>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4" name="CaseCode">
            <a:extLst>
              <a:ext uri="{FF2B5EF4-FFF2-40B4-BE49-F238E27FC236}">
                <a16:creationId xmlns:a16="http://schemas.microsoft.com/office/drawing/2014/main" id="{5B6818A1-3235-4413-9665-6D922B35C666}"/>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5" name="TextBox 14">
            <a:extLst>
              <a:ext uri="{FF2B5EF4-FFF2-40B4-BE49-F238E27FC236}">
                <a16:creationId xmlns:a16="http://schemas.microsoft.com/office/drawing/2014/main" id="{CA87CE22-99C8-4AA1-B80A-420B68B7E283}"/>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13117339"/>
      </p:ext>
    </p:extLst>
  </p:cSld>
  <p:clrMapOvr>
    <a:masterClrMapping/>
  </p:clrMapOvr>
  <p:transition>
    <p:fade/>
  </p:transition>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accent 1">
    <p:bg bwMode="gray">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63296" y="1728217"/>
            <a:ext cx="11271504"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463296" y="3474720"/>
            <a:ext cx="11271504"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Click to edit Master text styles</a:t>
            </a:r>
          </a:p>
        </p:txBody>
      </p:sp>
      <p:sp>
        <p:nvSpPr>
          <p:cNvPr id="10" name="Copyright">
            <a:extLst>
              <a:ext uri="{FF2B5EF4-FFF2-40B4-BE49-F238E27FC236}">
                <a16:creationId xmlns:a16="http://schemas.microsoft.com/office/drawing/2014/main" id="{04AF6108-47E9-489A-A28A-88A6C754FB38}"/>
              </a:ext>
            </a:extLst>
          </p:cNvPr>
          <p:cNvSpPr txBox="1"/>
          <p:nvPr userDrawn="1"/>
        </p:nvSpPr>
        <p:spPr>
          <a:xfrm>
            <a:off x="501649" y="6519673"/>
            <a:ext cx="5355168" cy="207749"/>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br>
              <a:rPr lang="en-US" sz="675" noProof="0" dirty="0">
                <a:solidFill>
                  <a:schemeClr val="bg1"/>
                </a:solidFill>
                <a:latin typeface="Calibri" panose="020F0502020204030204" pitchFamily="34" charset="0"/>
                <a:cs typeface="Calibri" panose="020F0502020204030204" pitchFamily="34" charset="0"/>
              </a:rPr>
            </a:br>
            <a:endParaRPr lang="en-US" sz="675" noProof="0" dirty="0">
              <a:solidFill>
                <a:schemeClr val="bg1"/>
              </a:solidFill>
              <a:latin typeface="Calibri" panose="020F0502020204030204" pitchFamily="34" charset="0"/>
              <a:cs typeface="Calibri" panose="020F0502020204030204" pitchFamily="34" charset="0"/>
            </a:endParaRPr>
          </a:p>
        </p:txBody>
      </p:sp>
      <p:sp>
        <p:nvSpPr>
          <p:cNvPr id="11" name="CaseCode">
            <a:extLst>
              <a:ext uri="{FF2B5EF4-FFF2-40B4-BE49-F238E27FC236}">
                <a16:creationId xmlns:a16="http://schemas.microsoft.com/office/drawing/2014/main" id="{8980A458-ABD9-40B8-8C0D-269072CDB94F}"/>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2" name="TextBox 11">
            <a:extLst>
              <a:ext uri="{FF2B5EF4-FFF2-40B4-BE49-F238E27FC236}">
                <a16:creationId xmlns:a16="http://schemas.microsoft.com/office/drawing/2014/main" id="{071386E3-7822-4155-91DC-3E38D96ED6CE}"/>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2">
                    <a:lumMod val="50000"/>
                  </a:schemeClr>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2">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41561755"/>
      </p:ext>
    </p:extLst>
  </p:cSld>
  <p:clrMapOvr>
    <a:masterClrMapping/>
  </p:clrMapOvr>
  <p:transition>
    <p:fade/>
  </p:transition>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accent 2">
    <p:bg bwMode="gray">
      <p:bgPr>
        <a:solidFill>
          <a:schemeClr val="accent2"/>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3296" y="1728217"/>
            <a:ext cx="11227056"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19" name="Text Placeholder 2"/>
          <p:cNvSpPr>
            <a:spLocks noGrp="1"/>
          </p:cNvSpPr>
          <p:nvPr>
            <p:ph type="body" idx="1"/>
          </p:nvPr>
        </p:nvSpPr>
        <p:spPr bwMode="gray">
          <a:xfrm>
            <a:off x="463296" y="3474720"/>
            <a:ext cx="11227056"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Click to edit Master text styles</a:t>
            </a:r>
          </a:p>
        </p:txBody>
      </p:sp>
      <p:sp>
        <p:nvSpPr>
          <p:cNvPr id="10" name="Copyright">
            <a:extLst>
              <a:ext uri="{FF2B5EF4-FFF2-40B4-BE49-F238E27FC236}">
                <a16:creationId xmlns:a16="http://schemas.microsoft.com/office/drawing/2014/main" id="{484F29FA-0A46-4792-A45E-5DE1B223E09B}"/>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1" name="CaseCode">
            <a:extLst>
              <a:ext uri="{FF2B5EF4-FFF2-40B4-BE49-F238E27FC236}">
                <a16:creationId xmlns:a16="http://schemas.microsoft.com/office/drawing/2014/main" id="{12BDD3ED-029E-4AC9-80CA-D3A2FBE9A5AF}"/>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2" name="TextBox 11">
            <a:extLst>
              <a:ext uri="{FF2B5EF4-FFF2-40B4-BE49-F238E27FC236}">
                <a16:creationId xmlns:a16="http://schemas.microsoft.com/office/drawing/2014/main" id="{A6895299-9295-492F-8C31-9744F3FB7A06}"/>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14193536"/>
      </p:ext>
    </p:extLst>
  </p:cSld>
  <p:clrMapOvr>
    <a:masterClrMapping/>
  </p:clrMapOvr>
  <p:transition>
    <p:fade/>
  </p:transition>
  <p:extLst>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accent 3">
    <p:bg bwMode="gray">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63296" y="1728217"/>
            <a:ext cx="11227056"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463296" y="3474720"/>
            <a:ext cx="11227056"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Click to edit Master text styles</a:t>
            </a:r>
          </a:p>
        </p:txBody>
      </p:sp>
      <p:sp>
        <p:nvSpPr>
          <p:cNvPr id="7" name="Copyright">
            <a:extLst>
              <a:ext uri="{FF2B5EF4-FFF2-40B4-BE49-F238E27FC236}">
                <a16:creationId xmlns:a16="http://schemas.microsoft.com/office/drawing/2014/main" id="{EC93E963-CFD3-43A9-AE1B-F08B522B4130}"/>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AB538D13-8CB9-4EE1-BCA9-24557BC4F2B2}"/>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60003960"/>
      </p:ext>
    </p:extLst>
  </p:cSld>
  <p:clrMapOvr>
    <a:masterClrMapping/>
  </p:clrMapOvr>
  <p:transition>
    <p:fade/>
  </p:transition>
  <p:extLst>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Key statement green accent 2">
    <p:bg>
      <p:bgPr>
        <a:solidFill>
          <a:schemeClr val="accent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63297" y="1714500"/>
            <a:ext cx="9323916" cy="4648200"/>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
        <p:nvSpPr>
          <p:cNvPr id="9" name="Copyright">
            <a:extLst>
              <a:ext uri="{FF2B5EF4-FFF2-40B4-BE49-F238E27FC236}">
                <a16:creationId xmlns:a16="http://schemas.microsoft.com/office/drawing/2014/main" id="{08E5BA7E-93C2-43A2-9267-44AEA65B95C5}"/>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0" name="CaseCode">
            <a:extLst>
              <a:ext uri="{FF2B5EF4-FFF2-40B4-BE49-F238E27FC236}">
                <a16:creationId xmlns:a16="http://schemas.microsoft.com/office/drawing/2014/main" id="{015C4658-A753-4EFC-B4C9-8CC1413F742B}"/>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1" name="TextBox 10">
            <a:extLst>
              <a:ext uri="{FF2B5EF4-FFF2-40B4-BE49-F238E27FC236}">
                <a16:creationId xmlns:a16="http://schemas.microsoft.com/office/drawing/2014/main" id="{DEC3538D-DEF3-427C-A22B-D6DED4B4F939}"/>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84102354"/>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Key statement Green Accent 4">
    <p:bg>
      <p:bgPr>
        <a:solidFill>
          <a:schemeClr val="accent4"/>
        </a:solidFill>
        <a:effectLst/>
      </p:bgPr>
    </p:bg>
    <p:spTree>
      <p:nvGrpSpPr>
        <p:cNvPr id="1" name=""/>
        <p:cNvGrpSpPr/>
        <p:nvPr/>
      </p:nvGrpSpPr>
      <p:grpSpPr>
        <a:xfrm>
          <a:off x="0" y="0"/>
          <a:ext cx="0" cy="0"/>
          <a:chOff x="0" y="0"/>
          <a:chExt cx="0" cy="0"/>
        </a:xfrm>
      </p:grpSpPr>
      <p:sp>
        <p:nvSpPr>
          <p:cNvPr id="13" name="Text Placeholder 3"/>
          <p:cNvSpPr>
            <a:spLocks noGrp="1"/>
          </p:cNvSpPr>
          <p:nvPr>
            <p:ph type="body" sz="quarter" idx="10"/>
          </p:nvPr>
        </p:nvSpPr>
        <p:spPr>
          <a:xfrm>
            <a:off x="463296" y="1714500"/>
            <a:ext cx="9341104" cy="4648200"/>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
        <p:nvSpPr>
          <p:cNvPr id="9" name="Copyright">
            <a:extLst>
              <a:ext uri="{FF2B5EF4-FFF2-40B4-BE49-F238E27FC236}">
                <a16:creationId xmlns:a16="http://schemas.microsoft.com/office/drawing/2014/main" id="{42B478C9-B5DA-40CF-85B5-B8255333DF59}"/>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0" name="CaseCode">
            <a:extLst>
              <a:ext uri="{FF2B5EF4-FFF2-40B4-BE49-F238E27FC236}">
                <a16:creationId xmlns:a16="http://schemas.microsoft.com/office/drawing/2014/main" id="{13465439-7954-4F6D-A5BA-2445764B064C}"/>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1" name="TextBox 10">
            <a:extLst>
              <a:ext uri="{FF2B5EF4-FFF2-40B4-BE49-F238E27FC236}">
                <a16:creationId xmlns:a16="http://schemas.microsoft.com/office/drawing/2014/main" id="{5B993EBE-E0B6-4868-AEFF-D7DAD2DDC7E4}"/>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5610260"/>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Key statement teal">
    <p:bg>
      <p:bgPr>
        <a:solidFill>
          <a:schemeClr val="accent5"/>
        </a:solidFill>
        <a:effectLst/>
      </p:bgPr>
    </p:bg>
    <p:spTree>
      <p:nvGrpSpPr>
        <p:cNvPr id="1" name=""/>
        <p:cNvGrpSpPr/>
        <p:nvPr/>
      </p:nvGrpSpPr>
      <p:grpSpPr>
        <a:xfrm>
          <a:off x="0" y="0"/>
          <a:ext cx="0" cy="0"/>
          <a:chOff x="0" y="0"/>
          <a:chExt cx="0" cy="0"/>
        </a:xfrm>
      </p:grpSpPr>
      <p:sp>
        <p:nvSpPr>
          <p:cNvPr id="17" name="Text Placeholder 3"/>
          <p:cNvSpPr>
            <a:spLocks noGrp="1"/>
          </p:cNvSpPr>
          <p:nvPr>
            <p:ph type="body" sz="quarter" idx="10"/>
          </p:nvPr>
        </p:nvSpPr>
        <p:spPr>
          <a:xfrm>
            <a:off x="463296" y="1719073"/>
            <a:ext cx="9341104" cy="4643628"/>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
        <p:nvSpPr>
          <p:cNvPr id="9" name="Copyright">
            <a:extLst>
              <a:ext uri="{FF2B5EF4-FFF2-40B4-BE49-F238E27FC236}">
                <a16:creationId xmlns:a16="http://schemas.microsoft.com/office/drawing/2014/main" id="{D9D178A5-CCC4-4A46-8C47-9A140D4A5CA1}"/>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0" name="CaseCode">
            <a:extLst>
              <a:ext uri="{FF2B5EF4-FFF2-40B4-BE49-F238E27FC236}">
                <a16:creationId xmlns:a16="http://schemas.microsoft.com/office/drawing/2014/main" id="{70B3F7DA-818B-4D8B-B857-2D625878F36E}"/>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1" name="TextBox 10">
            <a:extLst>
              <a:ext uri="{FF2B5EF4-FFF2-40B4-BE49-F238E27FC236}">
                <a16:creationId xmlns:a16="http://schemas.microsoft.com/office/drawing/2014/main" id="{4106B75E-593B-4DBE-A922-1C55C945A5EC}"/>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0389211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7839218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Key statement black">
    <p:bg>
      <p:bgPr>
        <a:solidFill>
          <a:schemeClr val="tx1"/>
        </a:solidFill>
        <a:effectLst/>
      </p:bgPr>
    </p:bg>
    <p:spTree>
      <p:nvGrpSpPr>
        <p:cNvPr id="1" name=""/>
        <p:cNvGrpSpPr/>
        <p:nvPr/>
      </p:nvGrpSpPr>
      <p:grpSpPr>
        <a:xfrm>
          <a:off x="0" y="0"/>
          <a:ext cx="0" cy="0"/>
          <a:chOff x="0" y="0"/>
          <a:chExt cx="0" cy="0"/>
        </a:xfrm>
      </p:grpSpPr>
      <p:sp>
        <p:nvSpPr>
          <p:cNvPr id="13" name="Text Placeholder 3"/>
          <p:cNvSpPr>
            <a:spLocks noGrp="1"/>
          </p:cNvSpPr>
          <p:nvPr>
            <p:ph type="body" sz="quarter" idx="10"/>
          </p:nvPr>
        </p:nvSpPr>
        <p:spPr>
          <a:xfrm>
            <a:off x="463296" y="1719073"/>
            <a:ext cx="9341104" cy="4643628"/>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
        <p:nvSpPr>
          <p:cNvPr id="9" name="Copyright">
            <a:extLst>
              <a:ext uri="{FF2B5EF4-FFF2-40B4-BE49-F238E27FC236}">
                <a16:creationId xmlns:a16="http://schemas.microsoft.com/office/drawing/2014/main" id="{8A445E98-0101-4641-B761-F6EC62A4C1F9}"/>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0" name="CaseCode">
            <a:extLst>
              <a:ext uri="{FF2B5EF4-FFF2-40B4-BE49-F238E27FC236}">
                <a16:creationId xmlns:a16="http://schemas.microsoft.com/office/drawing/2014/main" id="{8E6546D8-000E-40B0-BE69-23BCCEC818E9}"/>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1" name="TextBox 10">
            <a:extLst>
              <a:ext uri="{FF2B5EF4-FFF2-40B4-BE49-F238E27FC236}">
                <a16:creationId xmlns:a16="http://schemas.microsoft.com/office/drawing/2014/main" id="{C7761B44-F344-440B-8939-9E878C81D0CA}"/>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3959436"/>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Key statement white">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75488" y="1719072"/>
            <a:ext cx="9328912" cy="4643628"/>
          </a:xfrm>
          <a:prstGeom prst="rect">
            <a:avLst/>
          </a:prstGeom>
        </p:spPr>
        <p:txBody>
          <a:bodyPr>
            <a:noAutofit/>
          </a:bodyPr>
          <a:lstStyle>
            <a:lvl1pPr marL="0" indent="0" algn="l">
              <a:spcBef>
                <a:spcPts val="2700"/>
              </a:spcBef>
              <a:buFontTx/>
              <a:buNone/>
              <a:defRPr sz="3600">
                <a:solidFill>
                  <a:schemeClr val="tx1"/>
                </a:solidFill>
              </a:defRPr>
            </a:lvl1pPr>
            <a:lvl2pPr marL="342900" indent="-342900">
              <a:defRPr sz="2250">
                <a:solidFill>
                  <a:schemeClr val="bg2"/>
                </a:solidFill>
              </a:defRPr>
            </a:lvl2pPr>
            <a:lvl3pPr>
              <a:defRPr sz="2250">
                <a:solidFill>
                  <a:schemeClr val="bg2"/>
                </a:solidFill>
              </a:defRPr>
            </a:lvl3pPr>
            <a:lvl4pPr>
              <a:defRPr sz="2250">
                <a:solidFill>
                  <a:schemeClr val="bg2"/>
                </a:solidFill>
              </a:defRPr>
            </a:lvl4pPr>
            <a:lvl5pPr>
              <a:defRPr sz="2250">
                <a:solidFill>
                  <a:schemeClr val="bg2"/>
                </a:solidFill>
              </a:defRPr>
            </a:lvl5pPr>
          </a:lstStyle>
          <a:p>
            <a:pPr lvl="0"/>
            <a:r>
              <a:rPr lang="en-US" noProof="0"/>
              <a:t>Click to edit Master text styles</a:t>
            </a:r>
          </a:p>
        </p:txBody>
      </p:sp>
    </p:spTree>
    <p:extLst>
      <p:ext uri="{BB962C8B-B14F-4D97-AF65-F5344CB8AC3E}">
        <p14:creationId xmlns:p14="http://schemas.microsoft.com/office/powerpoint/2010/main" val="70305640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amp; 1 column text">
    <p:spTree>
      <p:nvGrpSpPr>
        <p:cNvPr id="1" name=""/>
        <p:cNvGrpSpPr/>
        <p:nvPr/>
      </p:nvGrpSpPr>
      <p:grpSpPr>
        <a:xfrm>
          <a:off x="0" y="0"/>
          <a:ext cx="0" cy="0"/>
          <a:chOff x="0" y="0"/>
          <a:chExt cx="0" cy="0"/>
        </a:xfrm>
      </p:grpSpPr>
      <p:sp>
        <p:nvSpPr>
          <p:cNvPr id="14" name="Text Placeholder 18"/>
          <p:cNvSpPr>
            <a:spLocks noGrp="1"/>
          </p:cNvSpPr>
          <p:nvPr>
            <p:ph idx="1"/>
          </p:nvPr>
        </p:nvSpPr>
        <p:spPr>
          <a:xfrm>
            <a:off x="463296" y="1714500"/>
            <a:ext cx="11277600" cy="4648200"/>
          </a:xfrm>
          <a:prstGeom prst="rect">
            <a:avLst/>
          </a:prstGeom>
        </p:spPr>
        <p:txBody>
          <a:bodyPr vert="horz" lIns="0" tIns="0" rIns="0" bIns="0" rtlCol="0">
            <a:noAutofit/>
          </a:bodyPr>
          <a:lstStyle>
            <a:lvl1pPr marL="0" indent="0" algn="l">
              <a:buFontTx/>
              <a:buNone/>
              <a:defRPr sz="1200">
                <a:latin typeface="+mn-lt"/>
              </a:defRPr>
            </a:lvl1pPr>
            <a:lvl2pPr marL="104775" indent="-104775" algn="l">
              <a:buClrTx/>
              <a:buSzPct val="100000"/>
              <a:buFont typeface="Arial" panose="020B0604020202020204" pitchFamily="34" charset="0"/>
              <a:buChar char="•"/>
              <a:defRPr sz="1200">
                <a:latin typeface="+mj-lt"/>
              </a:defRPr>
            </a:lvl2pPr>
            <a:lvl3pPr marL="228600" indent="-104775" algn="l">
              <a:buClrTx/>
              <a:buSzPct val="100000"/>
              <a:buFont typeface="Arial" panose="020B0604020202020204" pitchFamily="34" charset="0"/>
              <a:buChar char="−"/>
              <a:defRPr sz="1200">
                <a:latin typeface="+mn-lt"/>
              </a:defRPr>
            </a:lvl3pPr>
            <a:lvl4pPr marL="352425" indent="-104775" algn="l">
              <a:buClrTx/>
              <a:buSzPct val="100000"/>
              <a:buFont typeface="Arial" panose="020B0604020202020204" pitchFamily="34" charset="0"/>
              <a:buChar char="◦"/>
              <a:defRPr sz="1200">
                <a:latin typeface="+mn-lt"/>
              </a:defRPr>
            </a:lvl4pPr>
            <a:lvl5pPr marL="476250" indent="-104775" algn="l">
              <a:buClrTx/>
              <a:buSzPct val="100000"/>
              <a:buFont typeface="Arial" panose="020B0604020202020204" pitchFamily="34" charset="0"/>
              <a:buChar char="−"/>
              <a:defRPr sz="12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dirty="0"/>
          </a:p>
        </p:txBody>
      </p:sp>
      <p:sp>
        <p:nvSpPr>
          <p:cNvPr id="4" name="Title Placeholder 1">
            <a:extLst>
              <a:ext uri="{FF2B5EF4-FFF2-40B4-BE49-F238E27FC236}">
                <a16:creationId xmlns:a16="http://schemas.microsoft.com/office/drawing/2014/main" id="{A1AF4B88-9BDB-4994-AE11-3A74CC55FE51}"/>
              </a:ext>
            </a:extLst>
          </p:cNvPr>
          <p:cNvSpPr>
            <a:spLocks noGrp="1"/>
          </p:cNvSpPr>
          <p:nvPr>
            <p:ph type="title" hasCustomPrompt="1"/>
          </p:nvPr>
        </p:nvSpPr>
        <p:spPr>
          <a:xfrm>
            <a:off x="463296" y="347473"/>
            <a:ext cx="11277600" cy="698501"/>
          </a:xfrm>
          <a:prstGeom prst="rect">
            <a:avLst/>
          </a:prstGeom>
        </p:spPr>
        <p:txBody>
          <a:bodyPr vert="horz" lIns="0" tIns="0" rIns="0" bIns="0" rtlCol="0" anchor="t" anchorCtr="0">
            <a:noAutofit/>
          </a:bodyPr>
          <a:lstStyle>
            <a:lvl1pPr>
              <a:defRPr sz="2100"/>
            </a:lvl1pPr>
          </a:lstStyle>
          <a:p>
            <a:r>
              <a:rPr lang="en-US" dirty="0"/>
              <a:t>Click to add title</a:t>
            </a:r>
          </a:p>
        </p:txBody>
      </p:sp>
      <p:sp>
        <p:nvSpPr>
          <p:cNvPr id="2" name="Copyright">
            <a:extLst>
              <a:ext uri="{FF2B5EF4-FFF2-40B4-BE49-F238E27FC236}">
                <a16:creationId xmlns:a16="http://schemas.microsoft.com/office/drawing/2014/main" id="{30F355E5-63DC-4F00-5B43-AE7C4AAF1D10}"/>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rgbClr val="97999B"/>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rgbClr val="97999B"/>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81106260"/>
      </p:ext>
    </p:extLst>
  </p:cSld>
  <p:clrMapOvr>
    <a:masterClrMapping/>
  </p:clrMapOvr>
  <p:transition>
    <p:fade/>
  </p:transition>
  <p:hf hdr="0" dt="0"/>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onten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463296" y="1714500"/>
            <a:ext cx="9341104" cy="4648200"/>
          </a:xfrm>
          <a:prstGeom prst="rect">
            <a:avLst/>
          </a:prstGeom>
        </p:spPr>
        <p:txBody>
          <a:bodyPr>
            <a:noAutofit/>
          </a:bodyPr>
          <a:lstStyle>
            <a:lvl1pPr marL="0" indent="0" algn="l">
              <a:buFontTx/>
              <a:buNone/>
              <a:tabLst>
                <a:tab pos="5047060" algn="r"/>
              </a:tabLst>
              <a:defRPr sz="1200">
                <a:latin typeface="+mn-lt"/>
              </a:defRPr>
            </a:lvl1pPr>
            <a:lvl2pPr marL="104775" indent="-104775" algn="l">
              <a:buClrTx/>
              <a:buSzPct val="100000"/>
              <a:buFont typeface="Arial" panose="020B0604020202020204" pitchFamily="34" charset="0"/>
              <a:buChar char="•"/>
              <a:tabLst>
                <a:tab pos="5047060" algn="r"/>
              </a:tabLst>
              <a:defRPr sz="1200">
                <a:latin typeface="+mj-lt"/>
              </a:defRPr>
            </a:lvl2pPr>
            <a:lvl3pPr marL="228600" indent="-104775" algn="l">
              <a:buClrTx/>
              <a:buSzPct val="100000"/>
              <a:buFont typeface="Arial" panose="020B0604020202020204" pitchFamily="34" charset="0"/>
              <a:buChar char="−"/>
              <a:tabLst>
                <a:tab pos="5047060" algn="r"/>
              </a:tabLst>
              <a:defRPr sz="1200">
                <a:latin typeface="+mn-lt"/>
              </a:defRPr>
            </a:lvl3pPr>
            <a:lvl4pPr marL="352425" indent="-104775" algn="l">
              <a:buClrTx/>
              <a:buSzPct val="100000"/>
              <a:buFont typeface="Arial" panose="020B0604020202020204" pitchFamily="34" charset="0"/>
              <a:buChar char="◦"/>
              <a:tabLst>
                <a:tab pos="5047060" algn="r"/>
              </a:tabLst>
              <a:defRPr sz="1200">
                <a:latin typeface="+mn-lt"/>
              </a:defRPr>
            </a:lvl4pPr>
            <a:lvl5pPr marL="476250" indent="-104775" algn="l">
              <a:buClrTx/>
              <a:buSzPct val="100000"/>
              <a:buFont typeface="Arial" panose="020B0604020202020204" pitchFamily="34" charset="0"/>
              <a:buChar char="−"/>
              <a:tabLst>
                <a:tab pos="3771900" algn="r"/>
              </a:tabLst>
              <a:defRPr sz="1200" baseline="0">
                <a:latin typeface="+mn-lt"/>
              </a:defRPr>
            </a:lvl5pPr>
            <a:lvl6pPr>
              <a:tabLst>
                <a:tab pos="5047060" algn="r"/>
              </a:tabLst>
              <a:defRPr/>
            </a:lvl6pPr>
            <a:lvl7pPr>
              <a:tabLst>
                <a:tab pos="5047060" algn="r"/>
              </a:tabLst>
              <a:defRPr/>
            </a:lvl7pPr>
            <a:lvl8pPr>
              <a:tabLst>
                <a:tab pos="5047060" algn="r"/>
              </a:tabLst>
              <a:defRPr/>
            </a:lvl8pPr>
            <a:lvl9pPr>
              <a:tabLst>
                <a:tab pos="5047060" algn="r"/>
              </a:tabLs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1"/>
          <p:cNvSpPr>
            <a:spLocks noGrp="1"/>
          </p:cNvSpPr>
          <p:nvPr>
            <p:ph type="title" hasCustomPrompt="1"/>
          </p:nvPr>
        </p:nvSpPr>
        <p:spPr>
          <a:xfrm>
            <a:off x="463296" y="347473"/>
            <a:ext cx="11180232" cy="698501"/>
          </a:xfrm>
          <a:prstGeom prst="rect">
            <a:avLst/>
          </a:prstGeom>
        </p:spPr>
        <p:txBody>
          <a:bodyPr vert="horz" lIns="0" tIns="0" rIns="0" bIns="0" rtlCol="0" anchor="t" anchorCtr="0">
            <a:noAutofit/>
          </a:bodyPr>
          <a:lstStyle>
            <a:lvl1pPr>
              <a:defRPr sz="2100"/>
            </a:lvl1pPr>
          </a:lstStyle>
          <a:p>
            <a:r>
              <a:rPr lang="en-US" dirty="0"/>
              <a:t>Click to add title</a:t>
            </a:r>
          </a:p>
        </p:txBody>
      </p:sp>
    </p:spTree>
    <p:extLst>
      <p:ext uri="{BB962C8B-B14F-4D97-AF65-F5344CB8AC3E}">
        <p14:creationId xmlns:p14="http://schemas.microsoft.com/office/powerpoint/2010/main" val="2730113741"/>
      </p:ext>
    </p:extLst>
  </p:cSld>
  <p:clrMapOvr>
    <a:masterClrMapping/>
  </p:clrMapOvr>
  <p:transition>
    <p:fade/>
  </p:transition>
  <p:hf hdr="0" dt="0"/>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p:cSld name="Letter Layou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8933144" y="345584"/>
            <a:ext cx="2804160" cy="1027760"/>
          </a:xfrm>
        </p:spPr>
        <p:txBody>
          <a:bodyPr>
            <a:noAutofit/>
          </a:bodyPr>
          <a:lstStyle>
            <a:lvl1pPr>
              <a:spcBef>
                <a:spcPts val="139"/>
              </a:spcBef>
              <a:defRPr sz="800">
                <a:solidFill>
                  <a:schemeClr val="tx1"/>
                </a:solidFill>
              </a:defRPr>
            </a:lvl1pPr>
            <a:lvl2pPr>
              <a:defRPr sz="727">
                <a:solidFill>
                  <a:schemeClr val="tx2"/>
                </a:solidFill>
              </a:defRPr>
            </a:lvl2pPr>
            <a:lvl3pPr>
              <a:defRPr sz="727">
                <a:solidFill>
                  <a:schemeClr val="tx2"/>
                </a:solidFill>
              </a:defRPr>
            </a:lvl3pPr>
            <a:lvl4pPr>
              <a:defRPr sz="692">
                <a:solidFill>
                  <a:schemeClr val="tx2"/>
                </a:solidFill>
              </a:defRPr>
            </a:lvl4pPr>
            <a:lvl5pPr>
              <a:defRPr sz="692">
                <a:solidFill>
                  <a:schemeClr val="tx2"/>
                </a:solidFill>
              </a:defRPr>
            </a:lvl5pPr>
          </a:lstStyle>
          <a:p>
            <a:pPr lvl="0"/>
            <a:r>
              <a:rPr lang="en-US"/>
              <a:t>Click to edit Master text styles</a:t>
            </a:r>
          </a:p>
        </p:txBody>
      </p:sp>
      <p:sp>
        <p:nvSpPr>
          <p:cNvPr id="7" name="Text Placeholder 6"/>
          <p:cNvSpPr>
            <a:spLocks noGrp="1"/>
          </p:cNvSpPr>
          <p:nvPr>
            <p:ph type="body" sz="quarter" idx="11"/>
          </p:nvPr>
        </p:nvSpPr>
        <p:spPr>
          <a:xfrm>
            <a:off x="463296" y="1714500"/>
            <a:ext cx="3549904" cy="4648200"/>
          </a:xfrm>
        </p:spPr>
        <p:txBody>
          <a:bodyPr>
            <a:noAutofit/>
          </a:bodyPr>
          <a:lstStyle>
            <a:lvl1pPr>
              <a:spcBef>
                <a:spcPts val="0"/>
              </a:spcBef>
              <a:spcAft>
                <a:spcPts val="416"/>
              </a:spcAft>
              <a:defRPr sz="1200"/>
            </a:lvl1pPr>
            <a:lvl2pPr>
              <a:spcBef>
                <a:spcPts val="208"/>
              </a:spcBef>
              <a:defRPr/>
            </a:lvl2pPr>
            <a:lvl3pPr>
              <a:spcBef>
                <a:spcPts val="208"/>
              </a:spcBef>
              <a:defRPr/>
            </a:lvl3pPr>
            <a:lvl4pPr>
              <a:spcBef>
                <a:spcPts val="208"/>
              </a:spcBef>
              <a:defRPr/>
            </a:lvl4pPr>
            <a:lvl5pPr>
              <a:spcBef>
                <a:spcPts val="208"/>
              </a:spcBef>
              <a:defRPr/>
            </a:lvl5pPr>
          </a:lstStyle>
          <a:p>
            <a:pPr lvl="0"/>
            <a:r>
              <a:rPr lang="en-US"/>
              <a:t>Click to edit Master text styles</a:t>
            </a:r>
          </a:p>
        </p:txBody>
      </p:sp>
      <p:sp>
        <p:nvSpPr>
          <p:cNvPr id="9" name="Text Placeholder 8"/>
          <p:cNvSpPr>
            <a:spLocks noGrp="1"/>
          </p:cNvSpPr>
          <p:nvPr>
            <p:ph type="body" sz="quarter" idx="12"/>
          </p:nvPr>
        </p:nvSpPr>
        <p:spPr>
          <a:xfrm>
            <a:off x="4318000" y="1719073"/>
            <a:ext cx="7416801" cy="4643628"/>
          </a:xfrm>
        </p:spPr>
        <p:txBody>
          <a:bodyPr>
            <a:noAutofit/>
          </a:bodyPr>
          <a:lstStyle>
            <a:lvl1pPr marL="0" indent="0" algn="l">
              <a:spcBef>
                <a:spcPts val="1247"/>
              </a:spcBef>
              <a:buFontTx/>
              <a:buNone/>
              <a:defRPr sz="1200"/>
            </a:lvl1pPr>
            <a:lvl2pPr marL="104775" indent="-104775" algn="l">
              <a:buClrTx/>
              <a:buSzPct val="100000"/>
              <a:buFont typeface="Arial" panose="020B0604020202020204" pitchFamily="34" charset="0"/>
              <a:buChar char="•"/>
              <a:defRPr sz="1200"/>
            </a:lvl2pPr>
            <a:lvl3pPr marL="228600" indent="-104775" algn="l">
              <a:buClrTx/>
              <a:buSzPct val="100000"/>
              <a:buFont typeface="Arial" panose="020B0604020202020204" pitchFamily="34" charset="0"/>
              <a:buChar char="−"/>
              <a:defRPr sz="1200"/>
            </a:lvl3pPr>
            <a:lvl4pPr marL="352425" indent="-104775" algn="l">
              <a:buClrTx/>
              <a:buSzPct val="100000"/>
              <a:buFont typeface="Arial" panose="020B0604020202020204" pitchFamily="34" charset="0"/>
              <a:buChar char="◦"/>
              <a:defRPr sz="1200"/>
            </a:lvl4pPr>
            <a:lvl5pPr marL="476250" indent="-104775" algn="l">
              <a:buClrTx/>
              <a:buSzPct val="100000"/>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dirty="0"/>
          </a:p>
        </p:txBody>
      </p:sp>
    </p:spTree>
    <p:extLst>
      <p:ext uri="{BB962C8B-B14F-4D97-AF65-F5344CB8AC3E}">
        <p14:creationId xmlns:p14="http://schemas.microsoft.com/office/powerpoint/2010/main" val="4132833975"/>
      </p:ext>
    </p:extLst>
  </p:cSld>
  <p:clrMapOvr>
    <a:masterClrMapping/>
  </p:clrMapOvr>
  <p:transition>
    <p:fade/>
  </p:transition>
  <p:hf hdr="0" dt="0"/>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ontents with imag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463295" y="347472"/>
            <a:ext cx="11228832" cy="698500"/>
          </a:xfrm>
          <a:prstGeom prst="rect">
            <a:avLst/>
          </a:prstGeom>
        </p:spPr>
        <p:txBody>
          <a:bodyPr vert="horz" lIns="0" tIns="0" rIns="0" bIns="0" rtlCol="0" anchor="t" anchorCtr="0">
            <a:noAutofit/>
          </a:bodyPr>
          <a:lstStyle>
            <a:lvl1pPr>
              <a:defRPr sz="2100"/>
            </a:lvl1pPr>
          </a:lstStyle>
          <a:p>
            <a:r>
              <a:rPr lang="en-US" noProof="0" dirty="0"/>
              <a:t>Click to add title</a:t>
            </a:r>
          </a:p>
        </p:txBody>
      </p:sp>
      <p:sp>
        <p:nvSpPr>
          <p:cNvPr id="5" name="Picture Placeholder 9"/>
          <p:cNvSpPr>
            <a:spLocks noGrp="1"/>
          </p:cNvSpPr>
          <p:nvPr>
            <p:ph type="pic" sz="quarter" idx="15"/>
          </p:nvPr>
        </p:nvSpPr>
        <p:spPr>
          <a:xfrm>
            <a:off x="5450351" y="1714500"/>
            <a:ext cx="6240000" cy="4648200"/>
          </a:xfrm>
        </p:spPr>
        <p:txBody>
          <a:bodyPr>
            <a:noAutofit/>
          </a:bodyPr>
          <a:lstStyle>
            <a:lvl1pPr>
              <a:defRPr sz="1200"/>
            </a:lvl1pPr>
          </a:lstStyle>
          <a:p>
            <a:r>
              <a:rPr lang="en-US" noProof="0"/>
              <a:t>Click icon to add picture</a:t>
            </a:r>
            <a:endParaRPr lang="en-US" noProof="0" dirty="0"/>
          </a:p>
        </p:txBody>
      </p:sp>
      <p:sp>
        <p:nvSpPr>
          <p:cNvPr id="6" name="Content Placeholder 3"/>
          <p:cNvSpPr>
            <a:spLocks noGrp="1"/>
          </p:cNvSpPr>
          <p:nvPr>
            <p:ph sz="quarter" idx="10"/>
          </p:nvPr>
        </p:nvSpPr>
        <p:spPr>
          <a:xfrm>
            <a:off x="463296" y="1714500"/>
            <a:ext cx="4413504" cy="4648200"/>
          </a:xfrm>
          <a:prstGeom prst="rect">
            <a:avLst/>
          </a:prstGeom>
        </p:spPr>
        <p:txBody>
          <a:bodyPr>
            <a:noAutofit/>
          </a:bodyPr>
          <a:lstStyle>
            <a:lvl1pPr marL="0" indent="0" algn="l">
              <a:buFontTx/>
              <a:buNone/>
              <a:tabLst>
                <a:tab pos="3771900" algn="r"/>
              </a:tabLst>
              <a:defRPr sz="1200">
                <a:latin typeface="+mn-lt"/>
              </a:defRPr>
            </a:lvl1pPr>
            <a:lvl2pPr marL="104775" indent="-104775" algn="l">
              <a:buClrTx/>
              <a:buSzPct val="100000"/>
              <a:buFont typeface="Arial" panose="020B0604020202020204" pitchFamily="34" charset="0"/>
              <a:buChar char="•"/>
              <a:tabLst>
                <a:tab pos="3771900" algn="r"/>
              </a:tabLst>
              <a:defRPr sz="1200">
                <a:latin typeface="+mj-lt"/>
              </a:defRPr>
            </a:lvl2pPr>
            <a:lvl3pPr marL="228600" indent="-104775" algn="l">
              <a:buClrTx/>
              <a:buSzPct val="100000"/>
              <a:buFont typeface="Arial" panose="020B0604020202020204" pitchFamily="34" charset="0"/>
              <a:buChar char="−"/>
              <a:tabLst>
                <a:tab pos="3771900" algn="r"/>
              </a:tabLst>
              <a:defRPr sz="1200">
                <a:latin typeface="+mn-lt"/>
              </a:defRPr>
            </a:lvl3pPr>
            <a:lvl4pPr marL="352425" indent="-104775" algn="l">
              <a:buClrTx/>
              <a:buSzPct val="100000"/>
              <a:buFont typeface="Arial" panose="020B0604020202020204" pitchFamily="34" charset="0"/>
              <a:buChar char="◦"/>
              <a:tabLst>
                <a:tab pos="3771900" algn="r"/>
              </a:tabLst>
              <a:defRPr sz="1200">
                <a:latin typeface="+mn-lt"/>
              </a:defRPr>
            </a:lvl4pPr>
            <a:lvl5pPr marL="476250" indent="-104775" algn="l">
              <a:buClrTx/>
              <a:buSzPct val="100000"/>
              <a:buFont typeface="Arial" panose="020B0604020202020204" pitchFamily="34" charset="0"/>
              <a:buChar char="−"/>
              <a:tabLst>
                <a:tab pos="3771900" algn="r"/>
              </a:tabLst>
              <a:defRPr sz="1200" baseline="0">
                <a:latin typeface="+mn-lt"/>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1161246449"/>
      </p:ext>
    </p:extLst>
  </p:cSld>
  <p:clrMapOvr>
    <a:masterClrMapping/>
  </p:clrMapOvr>
  <p:transition>
    <p:fade/>
  </p:transition>
  <p:hf hdr="0" dt="0"/>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2 columns of text">
    <p:spTree>
      <p:nvGrpSpPr>
        <p:cNvPr id="1" name=""/>
        <p:cNvGrpSpPr/>
        <p:nvPr/>
      </p:nvGrpSpPr>
      <p:grpSpPr>
        <a:xfrm>
          <a:off x="0" y="0"/>
          <a:ext cx="0" cy="0"/>
          <a:chOff x="0" y="0"/>
          <a:chExt cx="0" cy="0"/>
        </a:xfrm>
      </p:grpSpPr>
      <p:sp>
        <p:nvSpPr>
          <p:cNvPr id="13" name="Content Placeholder 3"/>
          <p:cNvSpPr>
            <a:spLocks noGrp="1"/>
          </p:cNvSpPr>
          <p:nvPr>
            <p:ph sz="quarter" idx="10"/>
          </p:nvPr>
        </p:nvSpPr>
        <p:spPr>
          <a:xfrm>
            <a:off x="463296" y="1719072"/>
            <a:ext cx="5480304" cy="4643628"/>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5" name="Content Placeholder 3"/>
          <p:cNvSpPr>
            <a:spLocks noGrp="1"/>
          </p:cNvSpPr>
          <p:nvPr>
            <p:ph sz="quarter" idx="20"/>
          </p:nvPr>
        </p:nvSpPr>
        <p:spPr>
          <a:xfrm>
            <a:off x="6248404" y="1719072"/>
            <a:ext cx="5486397" cy="4643628"/>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6" name="Text Placeholder 8">
            <a:extLst>
              <a:ext uri="{FF2B5EF4-FFF2-40B4-BE49-F238E27FC236}">
                <a16:creationId xmlns:a16="http://schemas.microsoft.com/office/drawing/2014/main" id="{8A9CD2DA-AA83-4DCB-8501-DE5878CC0B8A}"/>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7" name="Title Placeholder 1">
            <a:extLst>
              <a:ext uri="{FF2B5EF4-FFF2-40B4-BE49-F238E27FC236}">
                <a16:creationId xmlns:a16="http://schemas.microsoft.com/office/drawing/2014/main" id="{6559CC6F-6478-4902-A4D5-F8FB6538D285}"/>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2368531456"/>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 columns - large">
    <p:spTree>
      <p:nvGrpSpPr>
        <p:cNvPr id="1" name=""/>
        <p:cNvGrpSpPr/>
        <p:nvPr/>
      </p:nvGrpSpPr>
      <p:grpSpPr>
        <a:xfrm>
          <a:off x="0" y="0"/>
          <a:ext cx="0" cy="0"/>
          <a:chOff x="0" y="0"/>
          <a:chExt cx="0" cy="0"/>
        </a:xfrm>
      </p:grpSpPr>
      <p:sp>
        <p:nvSpPr>
          <p:cNvPr id="21" name="Text Placeholder 8">
            <a:extLst>
              <a:ext uri="{FF2B5EF4-FFF2-40B4-BE49-F238E27FC236}">
                <a16:creationId xmlns:a16="http://schemas.microsoft.com/office/drawing/2014/main" id="{59A021DD-F549-41C3-B366-CFCBDD85997E}"/>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22" name="Title Placeholder 1">
            <a:extLst>
              <a:ext uri="{FF2B5EF4-FFF2-40B4-BE49-F238E27FC236}">
                <a16:creationId xmlns:a16="http://schemas.microsoft.com/office/drawing/2014/main" id="{ECC1F342-3C5A-4884-B063-1F96DE727F31}"/>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23" name="Content Placeholder 3">
            <a:extLst>
              <a:ext uri="{FF2B5EF4-FFF2-40B4-BE49-F238E27FC236}">
                <a16:creationId xmlns:a16="http://schemas.microsoft.com/office/drawing/2014/main" id="{BFED540D-3BF1-4047-9D69-9C3EB9B94551}"/>
              </a:ext>
            </a:extLst>
          </p:cNvPr>
          <p:cNvSpPr>
            <a:spLocks noGrp="1"/>
          </p:cNvSpPr>
          <p:nvPr>
            <p:ph sz="quarter" idx="10"/>
          </p:nvPr>
        </p:nvSpPr>
        <p:spPr>
          <a:xfrm>
            <a:off x="463296" y="1719072"/>
            <a:ext cx="5480304" cy="4643628"/>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4" name="Content Placeholder 3">
            <a:extLst>
              <a:ext uri="{FF2B5EF4-FFF2-40B4-BE49-F238E27FC236}">
                <a16:creationId xmlns:a16="http://schemas.microsoft.com/office/drawing/2014/main" id="{B2159D59-FAF6-4904-B82D-440C56566D86}"/>
              </a:ext>
            </a:extLst>
          </p:cNvPr>
          <p:cNvSpPr>
            <a:spLocks noGrp="1"/>
          </p:cNvSpPr>
          <p:nvPr>
            <p:ph sz="quarter" idx="14"/>
          </p:nvPr>
        </p:nvSpPr>
        <p:spPr>
          <a:xfrm>
            <a:off x="6260591" y="1714500"/>
            <a:ext cx="5480304" cy="4643628"/>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43104325"/>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subtitle &amp;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457201" y="685801"/>
            <a:ext cx="11277599" cy="1027633"/>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7" name="Chart Placeholder 3"/>
          <p:cNvSpPr>
            <a:spLocks noGrp="1"/>
          </p:cNvSpPr>
          <p:nvPr>
            <p:ph type="chart" sz="quarter" idx="15"/>
          </p:nvPr>
        </p:nvSpPr>
        <p:spPr>
          <a:xfrm>
            <a:off x="463296" y="2078281"/>
            <a:ext cx="11271504" cy="4042735"/>
          </a:xfrm>
          <a:prstGeom prst="rect">
            <a:avLst/>
          </a:prstGeom>
        </p:spPr>
        <p:txBody>
          <a:bodyPr>
            <a:noAutofit/>
          </a:bodyPr>
          <a:lstStyle>
            <a:lvl1pPr>
              <a:defRPr sz="1200"/>
            </a:lvl1pPr>
          </a:lstStyle>
          <a:p>
            <a:r>
              <a:rPr lang="en-US"/>
              <a:t>Click icon to add chart</a:t>
            </a:r>
            <a:endParaRPr lang="en-GB" dirty="0"/>
          </a:p>
        </p:txBody>
      </p:sp>
      <p:sp>
        <p:nvSpPr>
          <p:cNvPr id="18" name="Text Placeholder 8"/>
          <p:cNvSpPr>
            <a:spLocks noGrp="1"/>
          </p:cNvSpPr>
          <p:nvPr>
            <p:ph type="body" sz="quarter" idx="18"/>
          </p:nvPr>
        </p:nvSpPr>
        <p:spPr>
          <a:xfrm>
            <a:off x="463296" y="1717263"/>
            <a:ext cx="11271504" cy="357187"/>
          </a:xfrm>
        </p:spPr>
        <p:txBody>
          <a:bodyPr>
            <a:noAutofit/>
          </a:bodyPr>
          <a:lstStyle>
            <a:lvl1pPr>
              <a:defRPr sz="1200"/>
            </a:lvl1pPr>
          </a:lstStyle>
          <a:p>
            <a:pPr lvl="0"/>
            <a:r>
              <a:rPr lang="en-US" noProof="0"/>
              <a:t>Click to edit Master text styles</a:t>
            </a:r>
          </a:p>
        </p:txBody>
      </p:sp>
      <p:sp>
        <p:nvSpPr>
          <p:cNvPr id="7" name="Title Placeholder 1">
            <a:extLst>
              <a:ext uri="{FF2B5EF4-FFF2-40B4-BE49-F238E27FC236}">
                <a16:creationId xmlns:a16="http://schemas.microsoft.com/office/drawing/2014/main" id="{8CFE9674-04ED-4C53-9426-4EA385799FE2}"/>
              </a:ext>
            </a:extLst>
          </p:cNvPr>
          <p:cNvSpPr>
            <a:spLocks noGrp="1"/>
          </p:cNvSpPr>
          <p:nvPr>
            <p:ph type="title" hasCustomPrompt="1"/>
          </p:nvPr>
        </p:nvSpPr>
        <p:spPr>
          <a:xfrm>
            <a:off x="463294" y="350300"/>
            <a:ext cx="11265412" cy="335500"/>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8" name="Text Placeholder 7">
            <a:extLst>
              <a:ext uri="{FF2B5EF4-FFF2-40B4-BE49-F238E27FC236}">
                <a16:creationId xmlns:a16="http://schemas.microsoft.com/office/drawing/2014/main" id="{4B6E095B-6E26-41E6-AFC8-FF16F0C3C866}"/>
              </a:ext>
            </a:extLst>
          </p:cNvPr>
          <p:cNvSpPr>
            <a:spLocks noGrp="1"/>
          </p:cNvSpPr>
          <p:nvPr>
            <p:ph type="body" sz="quarter" idx="23"/>
          </p:nvPr>
        </p:nvSpPr>
        <p:spPr>
          <a:xfrm>
            <a:off x="457201" y="6121016"/>
            <a:ext cx="11277599" cy="241685"/>
          </a:xfrm>
        </p:spPr>
        <p:txBody>
          <a:bodyPr>
            <a:noAutofit/>
          </a:bodyPr>
          <a:lstStyle>
            <a:lvl1pPr>
              <a:spcAft>
                <a:spcPts val="0"/>
              </a:spcAft>
              <a:defRPr sz="900"/>
            </a:lvl1pPr>
          </a:lstStyle>
          <a:p>
            <a:pPr lvl="0"/>
            <a:r>
              <a:rPr lang="en-US"/>
              <a:t>Click to edit Master text styles</a:t>
            </a:r>
          </a:p>
        </p:txBody>
      </p:sp>
    </p:spTree>
    <p:extLst>
      <p:ext uri="{BB962C8B-B14F-4D97-AF65-F5344CB8AC3E}">
        <p14:creationId xmlns:p14="http://schemas.microsoft.com/office/powerpoint/2010/main" val="890780887"/>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3" name="Chart Placeholder 2"/>
          <p:cNvSpPr>
            <a:spLocks noGrp="1"/>
          </p:cNvSpPr>
          <p:nvPr>
            <p:ph type="chart" sz="quarter" idx="21"/>
          </p:nvPr>
        </p:nvSpPr>
        <p:spPr>
          <a:xfrm>
            <a:off x="6256871" y="2137713"/>
            <a:ext cx="5480304" cy="3983302"/>
          </a:xfrm>
        </p:spPr>
        <p:txBody>
          <a:bodyPr>
            <a:noAutofit/>
          </a:bodyPr>
          <a:lstStyle>
            <a:lvl1pPr>
              <a:defRPr sz="1200"/>
            </a:lvl1pPr>
          </a:lstStyle>
          <a:p>
            <a:r>
              <a:rPr lang="en-US" noProof="0"/>
              <a:t>Click icon to add chart</a:t>
            </a:r>
            <a:endParaRPr lang="en-US" noProof="0" dirty="0"/>
          </a:p>
        </p:txBody>
      </p:sp>
      <p:sp>
        <p:nvSpPr>
          <p:cNvPr id="6" name="Text Placeholder 5"/>
          <p:cNvSpPr>
            <a:spLocks noGrp="1"/>
          </p:cNvSpPr>
          <p:nvPr>
            <p:ph type="body" sz="quarter" idx="22"/>
          </p:nvPr>
        </p:nvSpPr>
        <p:spPr>
          <a:xfrm>
            <a:off x="6256871" y="1719074"/>
            <a:ext cx="5480304" cy="405940"/>
          </a:xfrm>
        </p:spPr>
        <p:txBody>
          <a:bodyPr>
            <a:noAutofit/>
          </a:bodyPr>
          <a:lstStyle>
            <a:lvl1pPr>
              <a:defRPr sz="1200"/>
            </a:lvl1pPr>
          </a:lstStyle>
          <a:p>
            <a:pPr lvl="0"/>
            <a:r>
              <a:rPr lang="en-US" noProof="0"/>
              <a:t>Click to edit Master text styles</a:t>
            </a:r>
          </a:p>
        </p:txBody>
      </p:sp>
      <p:sp>
        <p:nvSpPr>
          <p:cNvPr id="15" name="Text Placeholder 7"/>
          <p:cNvSpPr>
            <a:spLocks noGrp="1"/>
          </p:cNvSpPr>
          <p:nvPr>
            <p:ph type="body" sz="quarter" idx="23"/>
          </p:nvPr>
        </p:nvSpPr>
        <p:spPr>
          <a:xfrm>
            <a:off x="463297" y="6121016"/>
            <a:ext cx="11273879" cy="241685"/>
          </a:xfrm>
        </p:spPr>
        <p:txBody>
          <a:bodyPr>
            <a:noAutofit/>
          </a:bodyPr>
          <a:lstStyle>
            <a:lvl1pPr>
              <a:spcAft>
                <a:spcPts val="0"/>
              </a:spcAft>
              <a:defRPr sz="800"/>
            </a:lvl1pPr>
          </a:lstStyle>
          <a:p>
            <a:pPr lvl="0"/>
            <a:r>
              <a:rPr lang="en-US"/>
              <a:t>Click to edit Master text styles</a:t>
            </a:r>
          </a:p>
        </p:txBody>
      </p:sp>
      <p:sp>
        <p:nvSpPr>
          <p:cNvPr id="10" name="Text Placeholder 8">
            <a:extLst>
              <a:ext uri="{FF2B5EF4-FFF2-40B4-BE49-F238E27FC236}">
                <a16:creationId xmlns:a16="http://schemas.microsoft.com/office/drawing/2014/main" id="{CD00439A-130B-4E04-85CB-DABD856B2FAA}"/>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1" name="Title Placeholder 1">
            <a:extLst>
              <a:ext uri="{FF2B5EF4-FFF2-40B4-BE49-F238E27FC236}">
                <a16:creationId xmlns:a16="http://schemas.microsoft.com/office/drawing/2014/main" id="{33B9B3F6-9F40-4388-9B79-8E0961AD2B9E}"/>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13" name="Content Placeholder 3">
            <a:extLst>
              <a:ext uri="{FF2B5EF4-FFF2-40B4-BE49-F238E27FC236}">
                <a16:creationId xmlns:a16="http://schemas.microsoft.com/office/drawing/2014/main" id="{81AD6F48-ECFC-4B93-B043-AEA877E0937F}"/>
              </a:ext>
            </a:extLst>
          </p:cNvPr>
          <p:cNvSpPr>
            <a:spLocks noGrp="1"/>
          </p:cNvSpPr>
          <p:nvPr>
            <p:ph sz="quarter" idx="10"/>
          </p:nvPr>
        </p:nvSpPr>
        <p:spPr>
          <a:xfrm>
            <a:off x="463296" y="1719073"/>
            <a:ext cx="5480304" cy="4401943"/>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285274051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91049575"/>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 chart">
    <p:spTree>
      <p:nvGrpSpPr>
        <p:cNvPr id="1" name=""/>
        <p:cNvGrpSpPr/>
        <p:nvPr/>
      </p:nvGrpSpPr>
      <p:grpSpPr>
        <a:xfrm>
          <a:off x="0" y="0"/>
          <a:ext cx="0" cy="0"/>
          <a:chOff x="0" y="0"/>
          <a:chExt cx="0" cy="0"/>
        </a:xfrm>
      </p:grpSpPr>
      <p:sp>
        <p:nvSpPr>
          <p:cNvPr id="6" name="Text Placeholder 5"/>
          <p:cNvSpPr>
            <a:spLocks noGrp="1"/>
          </p:cNvSpPr>
          <p:nvPr>
            <p:ph type="body" sz="quarter" idx="22"/>
          </p:nvPr>
        </p:nvSpPr>
        <p:spPr>
          <a:xfrm>
            <a:off x="6254379" y="1719073"/>
            <a:ext cx="5486516" cy="405939"/>
          </a:xfrm>
        </p:spPr>
        <p:txBody>
          <a:bodyPr>
            <a:noAutofit/>
          </a:bodyPr>
          <a:lstStyle>
            <a:lvl1pPr>
              <a:defRPr sz="1200"/>
            </a:lvl1pPr>
          </a:lstStyle>
          <a:p>
            <a:pPr lvl="0"/>
            <a:r>
              <a:rPr lang="en-US" noProof="0"/>
              <a:t>Click to edit Master text styles</a:t>
            </a:r>
          </a:p>
        </p:txBody>
      </p:sp>
      <p:sp>
        <p:nvSpPr>
          <p:cNvPr id="15" name="Text Placeholder 7"/>
          <p:cNvSpPr>
            <a:spLocks noGrp="1"/>
          </p:cNvSpPr>
          <p:nvPr>
            <p:ph type="body" sz="quarter" idx="23"/>
          </p:nvPr>
        </p:nvSpPr>
        <p:spPr>
          <a:xfrm>
            <a:off x="457201" y="6121016"/>
            <a:ext cx="11277599" cy="241685"/>
          </a:xfrm>
        </p:spPr>
        <p:txBody>
          <a:bodyPr>
            <a:noAutofit/>
          </a:bodyPr>
          <a:lstStyle>
            <a:lvl1pPr>
              <a:spcAft>
                <a:spcPts val="0"/>
              </a:spcAft>
              <a:defRPr sz="900"/>
            </a:lvl1pPr>
          </a:lstStyle>
          <a:p>
            <a:pPr lvl="0"/>
            <a:r>
              <a:rPr lang="en-US"/>
              <a:t>Click to edit Master text styles</a:t>
            </a:r>
          </a:p>
        </p:txBody>
      </p:sp>
      <p:sp>
        <p:nvSpPr>
          <p:cNvPr id="9" name="Chart Placeholder 2"/>
          <p:cNvSpPr>
            <a:spLocks noGrp="1"/>
          </p:cNvSpPr>
          <p:nvPr>
            <p:ph type="chart" sz="quarter" idx="24"/>
          </p:nvPr>
        </p:nvSpPr>
        <p:spPr>
          <a:xfrm>
            <a:off x="460271" y="2125011"/>
            <a:ext cx="5480304" cy="3996002"/>
          </a:xfrm>
        </p:spPr>
        <p:txBody>
          <a:bodyPr>
            <a:noAutofit/>
          </a:bodyPr>
          <a:lstStyle>
            <a:lvl1pPr>
              <a:defRPr sz="1200"/>
            </a:lvl1pPr>
          </a:lstStyle>
          <a:p>
            <a:r>
              <a:rPr lang="en-US"/>
              <a:t>Click icon to add chart</a:t>
            </a:r>
            <a:endParaRPr lang="en-GB" dirty="0"/>
          </a:p>
        </p:txBody>
      </p:sp>
      <p:sp>
        <p:nvSpPr>
          <p:cNvPr id="12" name="Text Placeholder 5"/>
          <p:cNvSpPr>
            <a:spLocks noGrp="1"/>
          </p:cNvSpPr>
          <p:nvPr>
            <p:ph type="body" sz="quarter" idx="25"/>
          </p:nvPr>
        </p:nvSpPr>
        <p:spPr>
          <a:xfrm>
            <a:off x="463296" y="1719073"/>
            <a:ext cx="5480304" cy="405939"/>
          </a:xfrm>
        </p:spPr>
        <p:txBody>
          <a:bodyPr>
            <a:noAutofit/>
          </a:bodyPr>
          <a:lstStyle>
            <a:lvl1pPr>
              <a:defRPr sz="1200"/>
            </a:lvl1pPr>
          </a:lstStyle>
          <a:p>
            <a:pPr lvl="0"/>
            <a:r>
              <a:rPr lang="en-US" noProof="0"/>
              <a:t>Click to edit Master text styles</a:t>
            </a:r>
          </a:p>
        </p:txBody>
      </p:sp>
      <p:sp>
        <p:nvSpPr>
          <p:cNvPr id="11" name="Chart Placeholder 2">
            <a:extLst>
              <a:ext uri="{FF2B5EF4-FFF2-40B4-BE49-F238E27FC236}">
                <a16:creationId xmlns:a16="http://schemas.microsoft.com/office/drawing/2014/main" id="{F1BD57FD-600D-430A-AB0C-89DFCC950E21}"/>
              </a:ext>
            </a:extLst>
          </p:cNvPr>
          <p:cNvSpPr>
            <a:spLocks noGrp="1"/>
          </p:cNvSpPr>
          <p:nvPr>
            <p:ph type="chart" sz="quarter" idx="26"/>
          </p:nvPr>
        </p:nvSpPr>
        <p:spPr>
          <a:xfrm>
            <a:off x="6248403" y="2125011"/>
            <a:ext cx="5486397" cy="3996000"/>
          </a:xfrm>
        </p:spPr>
        <p:txBody>
          <a:bodyPr>
            <a:noAutofit/>
          </a:bodyPr>
          <a:lstStyle>
            <a:lvl1pPr>
              <a:defRPr sz="1200"/>
            </a:lvl1pPr>
          </a:lstStyle>
          <a:p>
            <a:r>
              <a:rPr lang="en-US"/>
              <a:t>Click icon to add chart</a:t>
            </a:r>
            <a:endParaRPr lang="en-GB" dirty="0"/>
          </a:p>
        </p:txBody>
      </p:sp>
      <p:sp>
        <p:nvSpPr>
          <p:cNvPr id="13" name="Text Placeholder 8">
            <a:extLst>
              <a:ext uri="{FF2B5EF4-FFF2-40B4-BE49-F238E27FC236}">
                <a16:creationId xmlns:a16="http://schemas.microsoft.com/office/drawing/2014/main" id="{ACD26822-93FD-4865-A5E4-053695247E8C}"/>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6" name="Title Placeholder 1">
            <a:extLst>
              <a:ext uri="{FF2B5EF4-FFF2-40B4-BE49-F238E27FC236}">
                <a16:creationId xmlns:a16="http://schemas.microsoft.com/office/drawing/2014/main" id="{B7DE9340-98F1-4431-9CA2-BA6425441E81}"/>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2364282184"/>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 column content">
    <p:spTree>
      <p:nvGrpSpPr>
        <p:cNvPr id="1" name=""/>
        <p:cNvGrpSpPr/>
        <p:nvPr/>
      </p:nvGrpSpPr>
      <p:grpSpPr>
        <a:xfrm>
          <a:off x="0" y="0"/>
          <a:ext cx="0" cy="0"/>
          <a:chOff x="0" y="0"/>
          <a:chExt cx="0" cy="0"/>
        </a:xfrm>
      </p:grpSpPr>
      <p:sp>
        <p:nvSpPr>
          <p:cNvPr id="8" name="Content Placeholder 3"/>
          <p:cNvSpPr>
            <a:spLocks noGrp="1"/>
          </p:cNvSpPr>
          <p:nvPr>
            <p:ph sz="quarter" idx="16"/>
          </p:nvPr>
        </p:nvSpPr>
        <p:spPr>
          <a:xfrm>
            <a:off x="5450349" y="1718455"/>
            <a:ext cx="6290545" cy="4716463"/>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7" name="Text Placeholder 8">
            <a:extLst>
              <a:ext uri="{FF2B5EF4-FFF2-40B4-BE49-F238E27FC236}">
                <a16:creationId xmlns:a16="http://schemas.microsoft.com/office/drawing/2014/main" id="{834EAC11-4B6F-4989-ADAB-DCA27D91F556}"/>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9" name="Title Placeholder 1">
            <a:extLst>
              <a:ext uri="{FF2B5EF4-FFF2-40B4-BE49-F238E27FC236}">
                <a16:creationId xmlns:a16="http://schemas.microsoft.com/office/drawing/2014/main" id="{615E83D0-63FA-4C06-8888-31EF80337E8A}"/>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12" name="Content Placeholder 3">
            <a:extLst>
              <a:ext uri="{FF2B5EF4-FFF2-40B4-BE49-F238E27FC236}">
                <a16:creationId xmlns:a16="http://schemas.microsoft.com/office/drawing/2014/main" id="{593F994E-D5B3-4236-9E8D-771F764DB8E8}"/>
              </a:ext>
            </a:extLst>
          </p:cNvPr>
          <p:cNvSpPr>
            <a:spLocks noGrp="1"/>
          </p:cNvSpPr>
          <p:nvPr>
            <p:ph sz="quarter" idx="10"/>
          </p:nvPr>
        </p:nvSpPr>
        <p:spPr>
          <a:xfrm>
            <a:off x="463296" y="1714500"/>
            <a:ext cx="4413504" cy="4648200"/>
          </a:xfrm>
          <a:prstGeom prst="rect">
            <a:avLst/>
          </a:prstGeom>
        </p:spPr>
        <p:txBody>
          <a:bodyPr>
            <a:noAutofit/>
          </a:bodyPr>
          <a:lstStyle>
            <a:lvl1pPr marL="0" indent="0" algn="l">
              <a:buFontTx/>
              <a:buNone/>
              <a:tabLst>
                <a:tab pos="3771900" algn="r"/>
              </a:tabLst>
              <a:defRPr sz="1200">
                <a:latin typeface="+mn-lt"/>
              </a:defRPr>
            </a:lvl1pPr>
            <a:lvl2pPr marL="104775" indent="-104775" algn="l">
              <a:buClrTx/>
              <a:buSzPct val="100000"/>
              <a:buFont typeface="Arial" panose="020B0604020202020204" pitchFamily="34" charset="0"/>
              <a:buChar char="•"/>
              <a:tabLst>
                <a:tab pos="3771900" algn="r"/>
              </a:tabLst>
              <a:defRPr sz="1200">
                <a:latin typeface="+mj-lt"/>
              </a:defRPr>
            </a:lvl2pPr>
            <a:lvl3pPr marL="228600" indent="-104775" algn="l">
              <a:buClrTx/>
              <a:buSzPct val="100000"/>
              <a:buFont typeface="Arial" panose="020B0604020202020204" pitchFamily="34" charset="0"/>
              <a:buChar char="−"/>
              <a:tabLst>
                <a:tab pos="3771900" algn="r"/>
              </a:tabLst>
              <a:defRPr sz="1200">
                <a:latin typeface="+mn-lt"/>
              </a:defRPr>
            </a:lvl3pPr>
            <a:lvl4pPr marL="352425" indent="-104775" algn="l">
              <a:buClrTx/>
              <a:buSzPct val="100000"/>
              <a:buFont typeface="Arial" panose="020B0604020202020204" pitchFamily="34" charset="0"/>
              <a:buChar char="◦"/>
              <a:tabLst>
                <a:tab pos="3771900" algn="r"/>
              </a:tabLst>
              <a:defRPr sz="1200">
                <a:latin typeface="+mn-lt"/>
              </a:defRPr>
            </a:lvl4pPr>
            <a:lvl5pPr marL="476250" indent="-104775" algn="l">
              <a:buClrTx/>
              <a:buSzPct val="100000"/>
              <a:buFont typeface="Arial" panose="020B0604020202020204" pitchFamily="34" charset="0"/>
              <a:buChar char="−"/>
              <a:tabLst>
                <a:tab pos="3771900" algn="r"/>
              </a:tabLst>
              <a:defRPr sz="1200" baseline="0">
                <a:latin typeface="+mn-lt"/>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1366750858"/>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2 content with quote ">
    <p:spTree>
      <p:nvGrpSpPr>
        <p:cNvPr id="1" name=""/>
        <p:cNvGrpSpPr/>
        <p:nvPr/>
      </p:nvGrpSpPr>
      <p:grpSpPr>
        <a:xfrm>
          <a:off x="0" y="0"/>
          <a:ext cx="0" cy="0"/>
          <a:chOff x="0" y="0"/>
          <a:chExt cx="0" cy="0"/>
        </a:xfrm>
      </p:grpSpPr>
      <p:sp>
        <p:nvSpPr>
          <p:cNvPr id="6" name="Content Placeholder 3"/>
          <p:cNvSpPr>
            <a:spLocks noGrp="1"/>
          </p:cNvSpPr>
          <p:nvPr>
            <p:ph sz="quarter" idx="10"/>
          </p:nvPr>
        </p:nvSpPr>
        <p:spPr>
          <a:xfrm>
            <a:off x="8192978" y="1737504"/>
            <a:ext cx="3547917" cy="4644248"/>
          </a:xfrm>
          <a:prstGeom prst="rect">
            <a:avLst/>
          </a:prstGeom>
        </p:spPr>
        <p:txBody>
          <a:bodyPr>
            <a:noAutofit/>
          </a:bodyPr>
          <a:lstStyle>
            <a:lvl1pPr>
              <a:tabLst>
                <a:tab pos="3771900" algn="r"/>
              </a:tabLst>
              <a:defRPr sz="1800">
                <a:solidFill>
                  <a:schemeClr val="accent3"/>
                </a:solidFill>
              </a:defRPr>
            </a:lvl1pPr>
            <a:lvl2pPr>
              <a:tabLst>
                <a:tab pos="3771900" algn="r"/>
              </a:tabLst>
              <a:defRPr/>
            </a:lvl2pPr>
            <a:lvl3pPr>
              <a:tabLst>
                <a:tab pos="3771900" algn="r"/>
              </a:tabLst>
              <a:defRPr/>
            </a:lvl3pPr>
            <a:lvl4pPr>
              <a:tabLst>
                <a:tab pos="3771900" algn="r"/>
              </a:tabLst>
              <a:defRPr/>
            </a:lvl4pPr>
            <a:lvl5pPr>
              <a:tabLst>
                <a:tab pos="3771900" algn="r"/>
              </a:tabLst>
              <a:defRPr baseline="0"/>
            </a:lvl5pPr>
          </a:lstStyle>
          <a:p>
            <a:pPr lvl="0"/>
            <a:r>
              <a:rPr lang="en-US" noProof="0"/>
              <a:t>Click to edit Master text styles</a:t>
            </a:r>
          </a:p>
        </p:txBody>
      </p:sp>
      <p:sp>
        <p:nvSpPr>
          <p:cNvPr id="8" name="Content Placeholder 3"/>
          <p:cNvSpPr>
            <a:spLocks noGrp="1"/>
          </p:cNvSpPr>
          <p:nvPr>
            <p:ph sz="quarter" idx="16"/>
          </p:nvPr>
        </p:nvSpPr>
        <p:spPr>
          <a:xfrm>
            <a:off x="473296" y="1718454"/>
            <a:ext cx="7400704" cy="4644247"/>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7" name="Text Placeholder 8">
            <a:extLst>
              <a:ext uri="{FF2B5EF4-FFF2-40B4-BE49-F238E27FC236}">
                <a16:creationId xmlns:a16="http://schemas.microsoft.com/office/drawing/2014/main" id="{D58FC9CF-4F37-4309-BF5F-E64AE49426F2}"/>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9" name="Title Placeholder 1">
            <a:extLst>
              <a:ext uri="{FF2B5EF4-FFF2-40B4-BE49-F238E27FC236}">
                <a16:creationId xmlns:a16="http://schemas.microsoft.com/office/drawing/2014/main" id="{6999054A-E358-4B12-B841-DE440A68D9B1}"/>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625676466"/>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3 chart">
    <p:spTree>
      <p:nvGrpSpPr>
        <p:cNvPr id="1" name=""/>
        <p:cNvGrpSpPr/>
        <p:nvPr/>
      </p:nvGrpSpPr>
      <p:grpSpPr>
        <a:xfrm>
          <a:off x="0" y="0"/>
          <a:ext cx="0" cy="0"/>
          <a:chOff x="0" y="0"/>
          <a:chExt cx="0" cy="0"/>
        </a:xfrm>
      </p:grpSpPr>
      <p:sp>
        <p:nvSpPr>
          <p:cNvPr id="17" name="Chart Placeholder 3"/>
          <p:cNvSpPr>
            <a:spLocks noGrp="1"/>
          </p:cNvSpPr>
          <p:nvPr>
            <p:ph type="chart" sz="quarter" idx="15"/>
          </p:nvPr>
        </p:nvSpPr>
        <p:spPr>
          <a:xfrm>
            <a:off x="461468" y="2115797"/>
            <a:ext cx="3549549" cy="4005216"/>
          </a:xfrm>
          <a:prstGeom prst="rect">
            <a:avLst/>
          </a:prstGeom>
        </p:spPr>
        <p:txBody>
          <a:bodyPr>
            <a:noAutofit/>
          </a:bodyPr>
          <a:lstStyle>
            <a:lvl1pPr>
              <a:defRPr sz="1200"/>
            </a:lvl1pPr>
          </a:lstStyle>
          <a:p>
            <a:r>
              <a:rPr lang="en-US" noProof="0"/>
              <a:t>Click icon to add chart</a:t>
            </a:r>
            <a:endParaRPr lang="en-US" noProof="0" dirty="0"/>
          </a:p>
        </p:txBody>
      </p:sp>
      <p:sp>
        <p:nvSpPr>
          <p:cNvPr id="18" name="Text Placeholder 8"/>
          <p:cNvSpPr>
            <a:spLocks noGrp="1"/>
          </p:cNvSpPr>
          <p:nvPr>
            <p:ph type="body" sz="quarter" idx="18"/>
          </p:nvPr>
        </p:nvSpPr>
        <p:spPr>
          <a:xfrm>
            <a:off x="459119" y="1722943"/>
            <a:ext cx="3549549" cy="392112"/>
          </a:xfrm>
        </p:spPr>
        <p:txBody>
          <a:bodyPr>
            <a:noAutofit/>
          </a:bodyPr>
          <a:lstStyle>
            <a:lvl1pPr>
              <a:defRPr sz="1200"/>
            </a:lvl1pPr>
          </a:lstStyle>
          <a:p>
            <a:pPr lvl="0"/>
            <a:r>
              <a:rPr lang="en-US" noProof="0"/>
              <a:t>Click to edit Master text styles</a:t>
            </a:r>
          </a:p>
        </p:txBody>
      </p:sp>
      <p:sp>
        <p:nvSpPr>
          <p:cNvPr id="12" name="Text Placeholder 7"/>
          <p:cNvSpPr>
            <a:spLocks noGrp="1"/>
          </p:cNvSpPr>
          <p:nvPr>
            <p:ph type="body" sz="quarter" idx="23"/>
          </p:nvPr>
        </p:nvSpPr>
        <p:spPr>
          <a:xfrm>
            <a:off x="461468" y="6121016"/>
            <a:ext cx="11277600" cy="241685"/>
          </a:xfrm>
        </p:spPr>
        <p:txBody>
          <a:bodyPr>
            <a:noAutofit/>
          </a:bodyPr>
          <a:lstStyle>
            <a:lvl1pPr>
              <a:spcAft>
                <a:spcPts val="0"/>
              </a:spcAft>
              <a:defRPr sz="900"/>
            </a:lvl1pPr>
          </a:lstStyle>
          <a:p>
            <a:pPr lvl="0"/>
            <a:r>
              <a:rPr lang="en-US" noProof="0"/>
              <a:t>Click to edit Master text styles</a:t>
            </a:r>
          </a:p>
        </p:txBody>
      </p:sp>
      <p:sp>
        <p:nvSpPr>
          <p:cNvPr id="19" name="Chart Placeholder 3">
            <a:extLst>
              <a:ext uri="{FF2B5EF4-FFF2-40B4-BE49-F238E27FC236}">
                <a16:creationId xmlns:a16="http://schemas.microsoft.com/office/drawing/2014/main" id="{16889619-7368-4B21-B502-003FD717C954}"/>
              </a:ext>
            </a:extLst>
          </p:cNvPr>
          <p:cNvSpPr>
            <a:spLocks noGrp="1"/>
          </p:cNvSpPr>
          <p:nvPr>
            <p:ph type="chart" sz="quarter" idx="24"/>
          </p:nvPr>
        </p:nvSpPr>
        <p:spPr>
          <a:xfrm>
            <a:off x="4323575" y="2115798"/>
            <a:ext cx="3549549" cy="4005216"/>
          </a:xfrm>
          <a:prstGeom prst="rect">
            <a:avLst/>
          </a:prstGeom>
        </p:spPr>
        <p:txBody>
          <a:bodyPr>
            <a:noAutofit/>
          </a:bodyPr>
          <a:lstStyle>
            <a:lvl1pPr>
              <a:defRPr sz="1200"/>
            </a:lvl1pPr>
          </a:lstStyle>
          <a:p>
            <a:r>
              <a:rPr lang="en-US" noProof="0"/>
              <a:t>Click icon to add chart</a:t>
            </a:r>
            <a:endParaRPr lang="en-US" noProof="0" dirty="0"/>
          </a:p>
        </p:txBody>
      </p:sp>
      <p:sp>
        <p:nvSpPr>
          <p:cNvPr id="20" name="Text Placeholder 8">
            <a:extLst>
              <a:ext uri="{FF2B5EF4-FFF2-40B4-BE49-F238E27FC236}">
                <a16:creationId xmlns:a16="http://schemas.microsoft.com/office/drawing/2014/main" id="{7536B633-26E6-47E5-A809-A97D26199C41}"/>
              </a:ext>
            </a:extLst>
          </p:cNvPr>
          <p:cNvSpPr>
            <a:spLocks noGrp="1"/>
          </p:cNvSpPr>
          <p:nvPr>
            <p:ph type="body" sz="quarter" idx="25"/>
          </p:nvPr>
        </p:nvSpPr>
        <p:spPr>
          <a:xfrm>
            <a:off x="4321226" y="1722944"/>
            <a:ext cx="3549549" cy="392112"/>
          </a:xfrm>
        </p:spPr>
        <p:txBody>
          <a:bodyPr>
            <a:noAutofit/>
          </a:bodyPr>
          <a:lstStyle>
            <a:lvl1pPr>
              <a:defRPr sz="1200"/>
            </a:lvl1pPr>
          </a:lstStyle>
          <a:p>
            <a:pPr lvl="0"/>
            <a:r>
              <a:rPr lang="en-US" noProof="0"/>
              <a:t>Click to edit Master text styles</a:t>
            </a:r>
          </a:p>
        </p:txBody>
      </p:sp>
      <p:sp>
        <p:nvSpPr>
          <p:cNvPr id="21" name="Chart Placeholder 3">
            <a:extLst>
              <a:ext uri="{FF2B5EF4-FFF2-40B4-BE49-F238E27FC236}">
                <a16:creationId xmlns:a16="http://schemas.microsoft.com/office/drawing/2014/main" id="{B4691CB5-FF7F-4DAF-80B3-769541086497}"/>
              </a:ext>
            </a:extLst>
          </p:cNvPr>
          <p:cNvSpPr>
            <a:spLocks noGrp="1"/>
          </p:cNvSpPr>
          <p:nvPr>
            <p:ph type="chart" sz="quarter" idx="26"/>
          </p:nvPr>
        </p:nvSpPr>
        <p:spPr>
          <a:xfrm>
            <a:off x="8193695" y="2115798"/>
            <a:ext cx="3549549" cy="4005216"/>
          </a:xfrm>
          <a:prstGeom prst="rect">
            <a:avLst/>
          </a:prstGeom>
        </p:spPr>
        <p:txBody>
          <a:bodyPr>
            <a:noAutofit/>
          </a:bodyPr>
          <a:lstStyle>
            <a:lvl1pPr>
              <a:defRPr sz="1200"/>
            </a:lvl1pPr>
          </a:lstStyle>
          <a:p>
            <a:r>
              <a:rPr lang="en-US" noProof="0"/>
              <a:t>Click icon to add chart</a:t>
            </a:r>
            <a:endParaRPr lang="en-US" noProof="0" dirty="0"/>
          </a:p>
        </p:txBody>
      </p:sp>
      <p:sp>
        <p:nvSpPr>
          <p:cNvPr id="22" name="Text Placeholder 8">
            <a:extLst>
              <a:ext uri="{FF2B5EF4-FFF2-40B4-BE49-F238E27FC236}">
                <a16:creationId xmlns:a16="http://schemas.microsoft.com/office/drawing/2014/main" id="{D8875204-BB59-4C5F-ABB1-D0ECEC5A0701}"/>
              </a:ext>
            </a:extLst>
          </p:cNvPr>
          <p:cNvSpPr>
            <a:spLocks noGrp="1"/>
          </p:cNvSpPr>
          <p:nvPr>
            <p:ph type="body" sz="quarter" idx="27"/>
          </p:nvPr>
        </p:nvSpPr>
        <p:spPr>
          <a:xfrm>
            <a:off x="8191346" y="1722944"/>
            <a:ext cx="3549549" cy="392112"/>
          </a:xfrm>
        </p:spPr>
        <p:txBody>
          <a:bodyPr>
            <a:noAutofit/>
          </a:bodyPr>
          <a:lstStyle>
            <a:lvl1pPr>
              <a:defRPr sz="1200"/>
            </a:lvl1pPr>
          </a:lstStyle>
          <a:p>
            <a:pPr lvl="0"/>
            <a:r>
              <a:rPr lang="en-US" noProof="0"/>
              <a:t>Click to edit Master text styles</a:t>
            </a:r>
          </a:p>
        </p:txBody>
      </p:sp>
      <p:sp>
        <p:nvSpPr>
          <p:cNvPr id="23" name="Text Placeholder 8">
            <a:extLst>
              <a:ext uri="{FF2B5EF4-FFF2-40B4-BE49-F238E27FC236}">
                <a16:creationId xmlns:a16="http://schemas.microsoft.com/office/drawing/2014/main" id="{272C8D47-97C8-4E6F-91CC-C3AB406C1C26}"/>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24" name="Title Placeholder 1">
            <a:extLst>
              <a:ext uri="{FF2B5EF4-FFF2-40B4-BE49-F238E27FC236}">
                <a16:creationId xmlns:a16="http://schemas.microsoft.com/office/drawing/2014/main" id="{D65F0445-032D-4E6A-83EC-59A2184ED5F6}"/>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2973069481"/>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eam profile">
    <p:spTree>
      <p:nvGrpSpPr>
        <p:cNvPr id="1" name=""/>
        <p:cNvGrpSpPr/>
        <p:nvPr/>
      </p:nvGrpSpPr>
      <p:grpSpPr>
        <a:xfrm>
          <a:off x="0" y="0"/>
          <a:ext cx="0" cy="0"/>
          <a:chOff x="0" y="0"/>
          <a:chExt cx="0" cy="0"/>
        </a:xfrm>
      </p:grpSpPr>
      <p:sp>
        <p:nvSpPr>
          <p:cNvPr id="4" name="Picture Placeholder 6"/>
          <p:cNvSpPr>
            <a:spLocks noGrp="1"/>
          </p:cNvSpPr>
          <p:nvPr>
            <p:ph type="pic" sz="quarter" idx="13"/>
          </p:nvPr>
        </p:nvSpPr>
        <p:spPr>
          <a:xfrm>
            <a:off x="481764" y="1727251"/>
            <a:ext cx="2712000" cy="1260000"/>
          </a:xfrm>
        </p:spPr>
        <p:txBody>
          <a:bodyPr lIns="0" tIns="0" rIns="0" bIns="0">
            <a:noAutofit/>
          </a:bodyPr>
          <a:lstStyle>
            <a:lvl1pPr>
              <a:defRPr sz="1200"/>
            </a:lvl1pPr>
          </a:lstStyle>
          <a:p>
            <a:r>
              <a:rPr lang="en-US" noProof="0"/>
              <a:t>Click icon to add picture</a:t>
            </a:r>
            <a:endParaRPr lang="en-US" noProof="0" dirty="0"/>
          </a:p>
        </p:txBody>
      </p:sp>
      <p:sp>
        <p:nvSpPr>
          <p:cNvPr id="5" name="Picture Placeholder 6"/>
          <p:cNvSpPr>
            <a:spLocks noGrp="1"/>
          </p:cNvSpPr>
          <p:nvPr>
            <p:ph type="pic" sz="quarter" idx="14"/>
          </p:nvPr>
        </p:nvSpPr>
        <p:spPr>
          <a:xfrm>
            <a:off x="3330040" y="1727251"/>
            <a:ext cx="2712000" cy="1260000"/>
          </a:xfrm>
        </p:spPr>
        <p:txBody>
          <a:bodyPr lIns="0" tIns="0" rIns="0" bIns="0">
            <a:noAutofit/>
          </a:bodyPr>
          <a:lstStyle>
            <a:lvl1pPr>
              <a:defRPr sz="1200"/>
            </a:lvl1pPr>
          </a:lstStyle>
          <a:p>
            <a:r>
              <a:rPr lang="en-US" noProof="0"/>
              <a:t>Click icon to add picture</a:t>
            </a:r>
            <a:endParaRPr lang="en-US" noProof="0" dirty="0"/>
          </a:p>
        </p:txBody>
      </p:sp>
      <p:sp>
        <p:nvSpPr>
          <p:cNvPr id="6" name="Picture Placeholder 6"/>
          <p:cNvSpPr>
            <a:spLocks noGrp="1"/>
          </p:cNvSpPr>
          <p:nvPr>
            <p:ph type="pic" sz="quarter" idx="15"/>
          </p:nvPr>
        </p:nvSpPr>
        <p:spPr>
          <a:xfrm>
            <a:off x="6171687" y="1727251"/>
            <a:ext cx="2712000" cy="1260000"/>
          </a:xfrm>
        </p:spPr>
        <p:txBody>
          <a:bodyPr lIns="0" tIns="0" rIns="0" bIns="0">
            <a:noAutofit/>
          </a:bodyPr>
          <a:lstStyle>
            <a:lvl1pPr>
              <a:defRPr sz="1200"/>
            </a:lvl1pPr>
          </a:lstStyle>
          <a:p>
            <a:r>
              <a:rPr lang="en-US" noProof="0"/>
              <a:t>Click icon to add picture</a:t>
            </a:r>
            <a:endParaRPr lang="en-US" noProof="0" dirty="0"/>
          </a:p>
        </p:txBody>
      </p:sp>
      <p:sp>
        <p:nvSpPr>
          <p:cNvPr id="7" name="Picture Placeholder 6"/>
          <p:cNvSpPr>
            <a:spLocks noGrp="1"/>
          </p:cNvSpPr>
          <p:nvPr>
            <p:ph type="pic" sz="quarter" idx="16"/>
          </p:nvPr>
        </p:nvSpPr>
        <p:spPr>
          <a:xfrm>
            <a:off x="9020883" y="1727251"/>
            <a:ext cx="2712000" cy="1260000"/>
          </a:xfrm>
        </p:spPr>
        <p:txBody>
          <a:bodyPr lIns="0" tIns="0" rIns="0" bIns="0">
            <a:noAutofit/>
          </a:bodyPr>
          <a:lstStyle>
            <a:lvl1pPr>
              <a:defRPr sz="1200"/>
            </a:lvl1pPr>
          </a:lstStyle>
          <a:p>
            <a:r>
              <a:rPr lang="en-US" noProof="0"/>
              <a:t>Click icon to add picture</a:t>
            </a:r>
            <a:endParaRPr lang="en-US" noProof="0" dirty="0"/>
          </a:p>
        </p:txBody>
      </p:sp>
      <p:sp>
        <p:nvSpPr>
          <p:cNvPr id="9" name="Text Placeholder 8"/>
          <p:cNvSpPr>
            <a:spLocks noGrp="1"/>
          </p:cNvSpPr>
          <p:nvPr>
            <p:ph type="body" sz="quarter" idx="17"/>
          </p:nvPr>
        </p:nvSpPr>
        <p:spPr>
          <a:xfrm>
            <a:off x="473297" y="3124200"/>
            <a:ext cx="2720468" cy="3238500"/>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Text Placeholder 8"/>
          <p:cNvSpPr>
            <a:spLocks noGrp="1"/>
          </p:cNvSpPr>
          <p:nvPr>
            <p:ph type="body" sz="quarter" idx="18"/>
          </p:nvPr>
        </p:nvSpPr>
        <p:spPr>
          <a:xfrm>
            <a:off x="6171687" y="3120553"/>
            <a:ext cx="2712000" cy="3238500"/>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Text Placeholder 8"/>
          <p:cNvSpPr>
            <a:spLocks noGrp="1"/>
          </p:cNvSpPr>
          <p:nvPr>
            <p:ph type="body" sz="quarter" idx="19"/>
          </p:nvPr>
        </p:nvSpPr>
        <p:spPr>
          <a:xfrm>
            <a:off x="3330040" y="3124202"/>
            <a:ext cx="2712000" cy="3238499"/>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2" name="Text Placeholder 8"/>
          <p:cNvSpPr>
            <a:spLocks noGrp="1"/>
          </p:cNvSpPr>
          <p:nvPr>
            <p:ph type="body" sz="quarter" idx="20"/>
          </p:nvPr>
        </p:nvSpPr>
        <p:spPr>
          <a:xfrm>
            <a:off x="9035701" y="3108508"/>
            <a:ext cx="2697183" cy="3254192"/>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Text Placeholder 8">
            <a:extLst>
              <a:ext uri="{FF2B5EF4-FFF2-40B4-BE49-F238E27FC236}">
                <a16:creationId xmlns:a16="http://schemas.microsoft.com/office/drawing/2014/main" id="{81DFAED1-3C69-4431-8715-026D730F1B57}"/>
              </a:ext>
            </a:extLst>
          </p:cNvPr>
          <p:cNvSpPr>
            <a:spLocks noGrp="1"/>
          </p:cNvSpPr>
          <p:nvPr>
            <p:ph type="body" sz="quarter" idx="21"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4" name="Title Placeholder 1">
            <a:extLst>
              <a:ext uri="{FF2B5EF4-FFF2-40B4-BE49-F238E27FC236}">
                <a16:creationId xmlns:a16="http://schemas.microsoft.com/office/drawing/2014/main" id="{548C662B-0462-4963-B666-2976F675A1BD}"/>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3722560430"/>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eam profile 2">
    <p:spTree>
      <p:nvGrpSpPr>
        <p:cNvPr id="1" name=""/>
        <p:cNvGrpSpPr/>
        <p:nvPr/>
      </p:nvGrpSpPr>
      <p:grpSpPr>
        <a:xfrm>
          <a:off x="0" y="0"/>
          <a:ext cx="0" cy="0"/>
          <a:chOff x="0" y="0"/>
          <a:chExt cx="0" cy="0"/>
        </a:xfrm>
      </p:grpSpPr>
      <p:sp>
        <p:nvSpPr>
          <p:cNvPr id="8" name="Picture Placeholder 11"/>
          <p:cNvSpPr>
            <a:spLocks noGrp="1"/>
          </p:cNvSpPr>
          <p:nvPr>
            <p:ph type="pic" sz="quarter" idx="25"/>
          </p:nvPr>
        </p:nvSpPr>
        <p:spPr>
          <a:xfrm>
            <a:off x="475645" y="1845377"/>
            <a:ext cx="1968000" cy="1476000"/>
          </a:xfrm>
        </p:spPr>
        <p:txBody>
          <a:bodyPr>
            <a:normAutofit/>
          </a:bodyPr>
          <a:lstStyle>
            <a:lvl1pPr algn="ctr">
              <a:defRPr sz="1200"/>
            </a:lvl1pPr>
          </a:lstStyle>
          <a:p>
            <a:r>
              <a:rPr lang="en-US"/>
              <a:t>Click icon to add picture</a:t>
            </a:r>
            <a:endParaRPr lang="en-GB" dirty="0"/>
          </a:p>
        </p:txBody>
      </p:sp>
      <p:sp>
        <p:nvSpPr>
          <p:cNvPr id="9" name="Picture Placeholder 11"/>
          <p:cNvSpPr>
            <a:spLocks noGrp="1"/>
          </p:cNvSpPr>
          <p:nvPr>
            <p:ph type="pic" sz="quarter" idx="27"/>
          </p:nvPr>
        </p:nvSpPr>
        <p:spPr>
          <a:xfrm>
            <a:off x="6266617" y="1845377"/>
            <a:ext cx="1968000" cy="1476000"/>
          </a:xfrm>
        </p:spPr>
        <p:txBody>
          <a:bodyPr>
            <a:normAutofit/>
          </a:bodyPr>
          <a:lstStyle>
            <a:lvl1pPr algn="ctr">
              <a:defRPr sz="1200"/>
            </a:lvl1pPr>
          </a:lstStyle>
          <a:p>
            <a:r>
              <a:rPr lang="en-US"/>
              <a:t>Click icon to add picture</a:t>
            </a:r>
            <a:endParaRPr lang="en-GB" dirty="0"/>
          </a:p>
        </p:txBody>
      </p:sp>
      <p:sp>
        <p:nvSpPr>
          <p:cNvPr id="10" name="Picture Placeholder 11"/>
          <p:cNvSpPr>
            <a:spLocks noGrp="1"/>
          </p:cNvSpPr>
          <p:nvPr>
            <p:ph type="pic" sz="quarter" idx="29"/>
          </p:nvPr>
        </p:nvSpPr>
        <p:spPr>
          <a:xfrm>
            <a:off x="475645" y="4256213"/>
            <a:ext cx="1968000" cy="1476000"/>
          </a:xfrm>
        </p:spPr>
        <p:txBody>
          <a:bodyPr>
            <a:normAutofit/>
          </a:bodyPr>
          <a:lstStyle>
            <a:lvl1pPr algn="ctr">
              <a:defRPr sz="1200"/>
            </a:lvl1pPr>
          </a:lstStyle>
          <a:p>
            <a:r>
              <a:rPr lang="en-US"/>
              <a:t>Click icon to add picture</a:t>
            </a:r>
            <a:endParaRPr lang="en-GB" dirty="0"/>
          </a:p>
        </p:txBody>
      </p:sp>
      <p:sp>
        <p:nvSpPr>
          <p:cNvPr id="11" name="Picture Placeholder 11"/>
          <p:cNvSpPr>
            <a:spLocks noGrp="1"/>
          </p:cNvSpPr>
          <p:nvPr>
            <p:ph type="pic" sz="quarter" idx="31"/>
          </p:nvPr>
        </p:nvSpPr>
        <p:spPr>
          <a:xfrm>
            <a:off x="6266617" y="4256213"/>
            <a:ext cx="1968000" cy="1476000"/>
          </a:xfrm>
        </p:spPr>
        <p:txBody>
          <a:bodyPr>
            <a:normAutofit/>
          </a:bodyPr>
          <a:lstStyle>
            <a:lvl1pPr algn="ctr">
              <a:defRPr sz="1200"/>
            </a:lvl1pPr>
          </a:lstStyle>
          <a:p>
            <a:r>
              <a:rPr lang="en-US"/>
              <a:t>Click icon to add picture</a:t>
            </a:r>
            <a:endParaRPr lang="en-GB" dirty="0"/>
          </a:p>
        </p:txBody>
      </p:sp>
      <p:sp>
        <p:nvSpPr>
          <p:cNvPr id="13" name="Text Placeholder 12"/>
          <p:cNvSpPr>
            <a:spLocks noGrp="1"/>
          </p:cNvSpPr>
          <p:nvPr>
            <p:ph type="body" sz="quarter" idx="32"/>
          </p:nvPr>
        </p:nvSpPr>
        <p:spPr>
          <a:xfrm>
            <a:off x="2655128" y="1845377"/>
            <a:ext cx="3288000" cy="1944000"/>
          </a:xfrm>
        </p:spPr>
        <p:txBody>
          <a:bodyPr>
            <a:noAutofit/>
          </a:bodyPr>
          <a:lstStyle>
            <a:lvl1pPr marL="0" indent="0" algn="l">
              <a:spcAft>
                <a:spcPts val="0"/>
              </a:spcAft>
              <a:buFontTx/>
              <a:buNone/>
              <a:defRPr sz="1200" b="1"/>
            </a:lvl1pPr>
            <a:lvl2pPr marL="104775" indent="-104775" algn="l">
              <a:spcAft>
                <a:spcPts val="0"/>
              </a:spcAft>
              <a:buClrTx/>
              <a:buSzPct val="100000"/>
              <a:buFont typeface="Arial" panose="020B0604020202020204" pitchFamily="34" charset="0"/>
              <a:buChar char="•"/>
              <a:defRPr sz="1200" b="0"/>
            </a:lvl2pPr>
          </a:lstStyle>
          <a:p>
            <a:pPr lvl="0"/>
            <a:r>
              <a:rPr lang="en-US"/>
              <a:t>Click to edit Master text styles</a:t>
            </a:r>
          </a:p>
          <a:p>
            <a:pPr lvl="1"/>
            <a:r>
              <a:rPr lang="en-US"/>
              <a:t>Second level</a:t>
            </a:r>
          </a:p>
        </p:txBody>
      </p:sp>
      <p:sp>
        <p:nvSpPr>
          <p:cNvPr id="14" name="Text Placeholder 12"/>
          <p:cNvSpPr>
            <a:spLocks noGrp="1"/>
          </p:cNvSpPr>
          <p:nvPr>
            <p:ph type="body" sz="quarter" idx="33"/>
          </p:nvPr>
        </p:nvSpPr>
        <p:spPr>
          <a:xfrm>
            <a:off x="8439092" y="1845377"/>
            <a:ext cx="3302592" cy="1944000"/>
          </a:xfrm>
        </p:spPr>
        <p:txBody>
          <a:bodyPr>
            <a:noAutofit/>
          </a:bodyPr>
          <a:lstStyle>
            <a:lvl1pPr marL="0" indent="0" algn="l">
              <a:spcAft>
                <a:spcPts val="0"/>
              </a:spcAft>
              <a:buFontTx/>
              <a:buNone/>
              <a:defRPr sz="1200" b="1"/>
            </a:lvl1pPr>
            <a:lvl2pPr marL="104775" indent="-104775" algn="l">
              <a:spcAft>
                <a:spcPts val="0"/>
              </a:spcAft>
              <a:buClrTx/>
              <a:buSzPct val="100000"/>
              <a:buFont typeface="Arial" panose="020B0604020202020204" pitchFamily="34" charset="0"/>
              <a:buChar char="•"/>
              <a:defRPr sz="1200" b="0"/>
            </a:lvl2pPr>
          </a:lstStyle>
          <a:p>
            <a:pPr lvl="0"/>
            <a:r>
              <a:rPr lang="en-US"/>
              <a:t>Click to edit Master text styles</a:t>
            </a:r>
          </a:p>
          <a:p>
            <a:pPr lvl="1"/>
            <a:r>
              <a:rPr lang="en-US"/>
              <a:t>Second level</a:t>
            </a:r>
          </a:p>
        </p:txBody>
      </p:sp>
      <p:sp>
        <p:nvSpPr>
          <p:cNvPr id="15" name="Text Placeholder 12"/>
          <p:cNvSpPr>
            <a:spLocks noGrp="1"/>
          </p:cNvSpPr>
          <p:nvPr>
            <p:ph type="body" sz="quarter" idx="34"/>
          </p:nvPr>
        </p:nvSpPr>
        <p:spPr>
          <a:xfrm>
            <a:off x="2655128" y="4256213"/>
            <a:ext cx="3288000" cy="1944000"/>
          </a:xfrm>
        </p:spPr>
        <p:txBody>
          <a:bodyPr>
            <a:noAutofit/>
          </a:bodyPr>
          <a:lstStyle>
            <a:lvl1pPr marL="0" indent="0" algn="l">
              <a:spcAft>
                <a:spcPts val="0"/>
              </a:spcAft>
              <a:buFontTx/>
              <a:buNone/>
              <a:defRPr sz="1200" b="1"/>
            </a:lvl1pPr>
            <a:lvl2pPr marL="104775" indent="-104775" algn="l">
              <a:spcAft>
                <a:spcPts val="0"/>
              </a:spcAft>
              <a:buClrTx/>
              <a:buSzPct val="100000"/>
              <a:buFont typeface="Arial" panose="020B0604020202020204" pitchFamily="34" charset="0"/>
              <a:buChar char="•"/>
              <a:defRPr sz="1200" b="0"/>
            </a:lvl2pPr>
          </a:lstStyle>
          <a:p>
            <a:pPr lvl="0"/>
            <a:r>
              <a:rPr lang="en-US"/>
              <a:t>Click to edit Master text styles</a:t>
            </a:r>
          </a:p>
          <a:p>
            <a:pPr lvl="1"/>
            <a:r>
              <a:rPr lang="en-US"/>
              <a:t>Second level</a:t>
            </a:r>
          </a:p>
        </p:txBody>
      </p:sp>
      <p:sp>
        <p:nvSpPr>
          <p:cNvPr id="16" name="Text Placeholder 12"/>
          <p:cNvSpPr>
            <a:spLocks noGrp="1"/>
          </p:cNvSpPr>
          <p:nvPr>
            <p:ph type="body" sz="quarter" idx="35"/>
          </p:nvPr>
        </p:nvSpPr>
        <p:spPr>
          <a:xfrm>
            <a:off x="8439092" y="4256213"/>
            <a:ext cx="3302592" cy="1944000"/>
          </a:xfrm>
        </p:spPr>
        <p:txBody>
          <a:bodyPr>
            <a:noAutofit/>
          </a:bodyPr>
          <a:lstStyle>
            <a:lvl1pPr marL="0" indent="0" algn="l">
              <a:spcAft>
                <a:spcPts val="0"/>
              </a:spcAft>
              <a:buFontTx/>
              <a:buNone/>
              <a:defRPr sz="1200" b="1"/>
            </a:lvl1pPr>
            <a:lvl2pPr marL="104775" indent="-104775" algn="l">
              <a:spcAft>
                <a:spcPts val="0"/>
              </a:spcAft>
              <a:buClrTx/>
              <a:buSzPct val="100000"/>
              <a:buFont typeface="Arial" panose="020B0604020202020204" pitchFamily="34" charset="0"/>
              <a:buChar char="•"/>
              <a:defRPr sz="1200" b="0"/>
            </a:lvl2pPr>
          </a:lstStyle>
          <a:p>
            <a:pPr lvl="0"/>
            <a:r>
              <a:rPr lang="en-US"/>
              <a:t>Click to edit Master text styles</a:t>
            </a:r>
          </a:p>
          <a:p>
            <a:pPr lvl="1"/>
            <a:r>
              <a:rPr lang="en-US"/>
              <a:t>Second level</a:t>
            </a:r>
          </a:p>
        </p:txBody>
      </p:sp>
      <p:sp>
        <p:nvSpPr>
          <p:cNvPr id="28" name="Text Placeholder 8">
            <a:extLst>
              <a:ext uri="{FF2B5EF4-FFF2-40B4-BE49-F238E27FC236}">
                <a16:creationId xmlns:a16="http://schemas.microsoft.com/office/drawing/2014/main" id="{CD54EF50-1F75-4251-9838-5413705270C9}"/>
              </a:ext>
            </a:extLst>
          </p:cNvPr>
          <p:cNvSpPr>
            <a:spLocks noGrp="1"/>
          </p:cNvSpPr>
          <p:nvPr>
            <p:ph type="body" sz="quarter" idx="21"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29" name="Title Placeholder 1">
            <a:extLst>
              <a:ext uri="{FF2B5EF4-FFF2-40B4-BE49-F238E27FC236}">
                <a16:creationId xmlns:a16="http://schemas.microsoft.com/office/drawing/2014/main" id="{580152B0-65C5-4969-BA13-FFC077318B84}"/>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30" name="Rectangle 29">
            <a:extLst>
              <a:ext uri="{FF2B5EF4-FFF2-40B4-BE49-F238E27FC236}">
                <a16:creationId xmlns:a16="http://schemas.microsoft.com/office/drawing/2014/main" id="{5DAFD084-463A-44C6-B882-24EE18CC2B98}"/>
              </a:ext>
            </a:extLst>
          </p:cNvPr>
          <p:cNvSpPr/>
          <p:nvPr userDrawn="1"/>
        </p:nvSpPr>
        <p:spPr>
          <a:xfrm>
            <a:off x="470343" y="1715425"/>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1" name="Rectangle 30">
            <a:extLst>
              <a:ext uri="{FF2B5EF4-FFF2-40B4-BE49-F238E27FC236}">
                <a16:creationId xmlns:a16="http://schemas.microsoft.com/office/drawing/2014/main" id="{21E7FDC9-AC67-4CA4-86DE-4DFAAEE0DFF9}"/>
              </a:ext>
            </a:extLst>
          </p:cNvPr>
          <p:cNvSpPr/>
          <p:nvPr userDrawn="1"/>
        </p:nvSpPr>
        <p:spPr>
          <a:xfrm>
            <a:off x="6246196" y="1718774"/>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2" name="Rectangle 31">
            <a:extLst>
              <a:ext uri="{FF2B5EF4-FFF2-40B4-BE49-F238E27FC236}">
                <a16:creationId xmlns:a16="http://schemas.microsoft.com/office/drawing/2014/main" id="{E0BFD11F-868A-4204-947B-D205C842DFE0}"/>
              </a:ext>
            </a:extLst>
          </p:cNvPr>
          <p:cNvSpPr/>
          <p:nvPr userDrawn="1"/>
        </p:nvSpPr>
        <p:spPr>
          <a:xfrm>
            <a:off x="470343" y="4126942"/>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3" name="Rectangle 32">
            <a:extLst>
              <a:ext uri="{FF2B5EF4-FFF2-40B4-BE49-F238E27FC236}">
                <a16:creationId xmlns:a16="http://schemas.microsoft.com/office/drawing/2014/main" id="{DCD1FA4C-A499-4E17-B3FC-CC3DA6E8CF7C}"/>
              </a:ext>
            </a:extLst>
          </p:cNvPr>
          <p:cNvSpPr/>
          <p:nvPr userDrawn="1"/>
        </p:nvSpPr>
        <p:spPr>
          <a:xfrm>
            <a:off x="6246196" y="4130291"/>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Tree>
    <p:extLst>
      <p:ext uri="{BB962C8B-B14F-4D97-AF65-F5344CB8AC3E}">
        <p14:creationId xmlns:p14="http://schemas.microsoft.com/office/powerpoint/2010/main" val="1975718735"/>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Qualifications 2 x 1">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470343" y="1857892"/>
            <a:ext cx="5486400" cy="4504808"/>
          </a:xfrm>
        </p:spPr>
        <p:txBody>
          <a:bodyPr>
            <a:noAutofit/>
          </a:bodyPr>
          <a:lstStyle>
            <a:lvl1pPr marL="0" indent="0" algn="l">
              <a:spcAft>
                <a:spcPts val="750"/>
              </a:spcAft>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ext Placeholder 8"/>
          <p:cNvSpPr>
            <a:spLocks noGrp="1"/>
          </p:cNvSpPr>
          <p:nvPr>
            <p:ph type="body" sz="quarter" idx="21"/>
          </p:nvPr>
        </p:nvSpPr>
        <p:spPr>
          <a:xfrm>
            <a:off x="6246195" y="1857892"/>
            <a:ext cx="5486400" cy="4504808"/>
          </a:xfrm>
        </p:spPr>
        <p:txBody>
          <a:bodyPr>
            <a:noAutofit/>
          </a:bodyPr>
          <a:lstStyle>
            <a:lvl1pPr marL="0" indent="0" algn="l">
              <a:spcAft>
                <a:spcPts val="750"/>
              </a:spcAft>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Rectangle 3"/>
          <p:cNvSpPr/>
          <p:nvPr userDrawn="1"/>
        </p:nvSpPr>
        <p:spPr>
          <a:xfrm>
            <a:off x="470343" y="1715425"/>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5" name="Rectangle 4"/>
          <p:cNvSpPr/>
          <p:nvPr/>
        </p:nvSpPr>
        <p:spPr>
          <a:xfrm>
            <a:off x="6246196" y="1718774"/>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6" name="Picture Placeholder 29"/>
          <p:cNvSpPr>
            <a:spLocks noGrp="1"/>
          </p:cNvSpPr>
          <p:nvPr>
            <p:ph type="pic" sz="quarter" idx="19" hasCustomPrompt="1"/>
          </p:nvPr>
        </p:nvSpPr>
        <p:spPr>
          <a:xfrm>
            <a:off x="4734090" y="1857894"/>
            <a:ext cx="1210207"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noProof="0" dirty="0">
                <a:solidFill>
                  <a:schemeClr val="bg1"/>
                </a:solidFill>
              </a:rPr>
              <a:t>Co-brand</a:t>
            </a:r>
            <a:br>
              <a:rPr lang="en-US" sz="900" noProof="0" dirty="0">
                <a:solidFill>
                  <a:schemeClr val="bg1"/>
                </a:solidFill>
              </a:rPr>
            </a:br>
            <a:r>
              <a:rPr lang="en-US" sz="900" noProof="0" dirty="0">
                <a:solidFill>
                  <a:schemeClr val="bg1"/>
                </a:solidFill>
              </a:rPr>
              <a:t>Logo</a:t>
            </a:r>
          </a:p>
          <a:p>
            <a:endParaRPr lang="en-US" noProof="0" dirty="0"/>
          </a:p>
        </p:txBody>
      </p:sp>
      <p:sp>
        <p:nvSpPr>
          <p:cNvPr id="7" name="Picture Placeholder 29"/>
          <p:cNvSpPr>
            <a:spLocks noGrp="1"/>
          </p:cNvSpPr>
          <p:nvPr>
            <p:ph type="pic" sz="quarter" idx="20" hasCustomPrompt="1"/>
          </p:nvPr>
        </p:nvSpPr>
        <p:spPr>
          <a:xfrm>
            <a:off x="10488434" y="1857894"/>
            <a:ext cx="1244161"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noProof="0" dirty="0">
                <a:solidFill>
                  <a:schemeClr val="bg1"/>
                </a:solidFill>
              </a:rPr>
              <a:t>Co-brand</a:t>
            </a:r>
            <a:br>
              <a:rPr lang="en-US" sz="900" noProof="0" dirty="0">
                <a:solidFill>
                  <a:schemeClr val="bg1"/>
                </a:solidFill>
              </a:rPr>
            </a:br>
            <a:r>
              <a:rPr lang="en-US" sz="900" noProof="0" dirty="0">
                <a:solidFill>
                  <a:schemeClr val="bg1"/>
                </a:solidFill>
              </a:rPr>
              <a:t>Logo</a:t>
            </a:r>
          </a:p>
          <a:p>
            <a:endParaRPr lang="en-US" noProof="0" dirty="0"/>
          </a:p>
        </p:txBody>
      </p:sp>
      <p:sp>
        <p:nvSpPr>
          <p:cNvPr id="16" name="Text Placeholder 8">
            <a:extLst>
              <a:ext uri="{FF2B5EF4-FFF2-40B4-BE49-F238E27FC236}">
                <a16:creationId xmlns:a16="http://schemas.microsoft.com/office/drawing/2014/main" id="{C2FDA775-7453-495D-ABC5-C379E37806BE}"/>
              </a:ext>
            </a:extLst>
          </p:cNvPr>
          <p:cNvSpPr>
            <a:spLocks noGrp="1"/>
          </p:cNvSpPr>
          <p:nvPr>
            <p:ph type="body" sz="quarter" idx="22"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7" name="Title Placeholder 1">
            <a:extLst>
              <a:ext uri="{FF2B5EF4-FFF2-40B4-BE49-F238E27FC236}">
                <a16:creationId xmlns:a16="http://schemas.microsoft.com/office/drawing/2014/main" id="{D55BC33C-2B71-4E68-81E3-F520AB4629F5}"/>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2095602374"/>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mp; subtitle">
    <p:spTree>
      <p:nvGrpSpPr>
        <p:cNvPr id="1" name=""/>
        <p:cNvGrpSpPr/>
        <p:nvPr/>
      </p:nvGrpSpPr>
      <p:grpSpPr>
        <a:xfrm>
          <a:off x="0" y="0"/>
          <a:ext cx="0" cy="0"/>
          <a:chOff x="0" y="0"/>
          <a:chExt cx="0" cy="0"/>
        </a:xfrm>
      </p:grpSpPr>
      <p:sp>
        <p:nvSpPr>
          <p:cNvPr id="6" name="Text Placeholder 8">
            <a:extLst>
              <a:ext uri="{FF2B5EF4-FFF2-40B4-BE49-F238E27FC236}">
                <a16:creationId xmlns:a16="http://schemas.microsoft.com/office/drawing/2014/main" id="{8D89C7E6-37F5-4005-B8BE-658A5ADDE295}"/>
              </a:ext>
            </a:extLst>
          </p:cNvPr>
          <p:cNvSpPr>
            <a:spLocks noGrp="1"/>
          </p:cNvSpPr>
          <p:nvPr>
            <p:ph type="body" sz="quarter" idx="22"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7" name="Title Placeholder 1">
            <a:extLst>
              <a:ext uri="{FF2B5EF4-FFF2-40B4-BE49-F238E27FC236}">
                <a16:creationId xmlns:a16="http://schemas.microsoft.com/office/drawing/2014/main" id="{0FA13130-E22F-4F71-97DB-A64E7A175EC6}"/>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1629642336"/>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26FB2E4B-5D1B-4250-844C-3D50DE4A9F69}"/>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2" name="Copyright">
            <a:extLst>
              <a:ext uri="{FF2B5EF4-FFF2-40B4-BE49-F238E27FC236}">
                <a16:creationId xmlns:a16="http://schemas.microsoft.com/office/drawing/2014/main" id="{A933F81E-419E-9CBF-BC47-7278AA9E651F}"/>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rgbClr val="97999B"/>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rgbClr val="97999B"/>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61339316"/>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Divider-Full Bleed Image">
    <p:spTree>
      <p:nvGrpSpPr>
        <p:cNvPr id="1" name=""/>
        <p:cNvGrpSpPr/>
        <p:nvPr/>
      </p:nvGrpSpPr>
      <p:grpSpPr>
        <a:xfrm>
          <a:off x="0" y="0"/>
          <a:ext cx="0" cy="0"/>
          <a:chOff x="0" y="0"/>
          <a:chExt cx="0" cy="0"/>
        </a:xfrm>
      </p:grpSpPr>
      <p:sp>
        <p:nvSpPr>
          <p:cNvPr id="2" name="Picture Placeholder 8">
            <a:extLst>
              <a:ext uri="{FF2B5EF4-FFF2-40B4-BE49-F238E27FC236}">
                <a16:creationId xmlns:a16="http://schemas.microsoft.com/office/drawing/2014/main" id="{2AA0174D-B09C-4960-94D1-79FD4D04BDFB}"/>
              </a:ext>
            </a:extLst>
          </p:cNvPr>
          <p:cNvSpPr>
            <a:spLocks noGrp="1"/>
          </p:cNvSpPr>
          <p:nvPr>
            <p:ph type="pic" sz="quarter" idx="11"/>
          </p:nvPr>
        </p:nvSpPr>
        <p:spPr>
          <a:xfrm>
            <a:off x="0" y="0"/>
            <a:ext cx="12192000" cy="6858000"/>
          </a:xfrm>
          <a:prstGeom prst="rect">
            <a:avLst/>
          </a:prstGeom>
        </p:spPr>
        <p:txBody>
          <a:bodyPr/>
          <a:lstStyle>
            <a:lvl1pPr>
              <a:defRPr>
                <a:solidFill>
                  <a:schemeClr val="bg1"/>
                </a:solidFill>
              </a:defRPr>
            </a:lvl1pPr>
          </a:lstStyle>
          <a:p>
            <a:r>
              <a:rPr lang="en-US" noProof="0"/>
              <a:t>Click icon to add picture</a:t>
            </a:r>
            <a:endParaRPr lang="en-US" noProof="0" dirty="0"/>
          </a:p>
        </p:txBody>
      </p:sp>
      <p:sp>
        <p:nvSpPr>
          <p:cNvPr id="5" name="Text Placeholder 4">
            <a:extLst>
              <a:ext uri="{FF2B5EF4-FFF2-40B4-BE49-F238E27FC236}">
                <a16:creationId xmlns:a16="http://schemas.microsoft.com/office/drawing/2014/main" id="{E696C364-9ED6-42C4-8FC2-1F9C6CB1656D}"/>
              </a:ext>
            </a:extLst>
          </p:cNvPr>
          <p:cNvSpPr>
            <a:spLocks noGrp="1"/>
          </p:cNvSpPr>
          <p:nvPr>
            <p:ph type="body" sz="quarter" idx="12"/>
          </p:nvPr>
        </p:nvSpPr>
        <p:spPr>
          <a:xfrm>
            <a:off x="478220" y="366547"/>
            <a:ext cx="5465380" cy="484791"/>
          </a:xfrm>
        </p:spPr>
        <p:txBody>
          <a:bodyPr>
            <a:noAutofit/>
          </a:bodyPr>
          <a:lstStyle>
            <a:lvl1pPr>
              <a:defRPr sz="3200" b="1">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US"/>
              <a:t>Click to edit Master text styles</a:t>
            </a:r>
          </a:p>
        </p:txBody>
      </p:sp>
      <p:sp>
        <p:nvSpPr>
          <p:cNvPr id="6" name="Text Placeholder 4">
            <a:extLst>
              <a:ext uri="{FF2B5EF4-FFF2-40B4-BE49-F238E27FC236}">
                <a16:creationId xmlns:a16="http://schemas.microsoft.com/office/drawing/2014/main" id="{AD421831-C244-4DE0-8DE2-755D7D7315B9}"/>
              </a:ext>
            </a:extLst>
          </p:cNvPr>
          <p:cNvSpPr>
            <a:spLocks noGrp="1"/>
          </p:cNvSpPr>
          <p:nvPr>
            <p:ph type="body" sz="quarter" idx="13"/>
          </p:nvPr>
        </p:nvSpPr>
        <p:spPr>
          <a:xfrm>
            <a:off x="478220" y="851339"/>
            <a:ext cx="5465380" cy="863162"/>
          </a:xfrm>
        </p:spPr>
        <p:txBody>
          <a:bodyPr>
            <a:noAutofit/>
          </a:bodyPr>
          <a:lstStyle>
            <a:lvl1pPr>
              <a:defRPr sz="3200" b="0">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US"/>
              <a:t>Click to edit Master text styles</a:t>
            </a:r>
          </a:p>
        </p:txBody>
      </p:sp>
    </p:spTree>
    <p:extLst>
      <p:ext uri="{BB962C8B-B14F-4D97-AF65-F5344CB8AC3E}">
        <p14:creationId xmlns:p14="http://schemas.microsoft.com/office/powerpoint/2010/main" val="1190844389"/>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72378334"/>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subtitle &amp; 1 column text">
    <p:spTree>
      <p:nvGrpSpPr>
        <p:cNvPr id="1" name=""/>
        <p:cNvGrpSpPr/>
        <p:nvPr/>
      </p:nvGrpSpPr>
      <p:grpSpPr>
        <a:xfrm>
          <a:off x="0" y="0"/>
          <a:ext cx="0" cy="0"/>
          <a:chOff x="0" y="0"/>
          <a:chExt cx="0" cy="0"/>
        </a:xfrm>
      </p:grpSpPr>
      <p:sp>
        <p:nvSpPr>
          <p:cNvPr id="14" name="Text Placeholder 18"/>
          <p:cNvSpPr>
            <a:spLocks noGrp="1"/>
          </p:cNvSpPr>
          <p:nvPr>
            <p:ph idx="1"/>
          </p:nvPr>
        </p:nvSpPr>
        <p:spPr>
          <a:xfrm>
            <a:off x="461823" y="1714500"/>
            <a:ext cx="11277600" cy="4667250"/>
          </a:xfrm>
          <a:prstGeom prst="rect">
            <a:avLst/>
          </a:prstGeom>
        </p:spPr>
        <p:txBody>
          <a:bodyPr vert="horz" lIns="0" tIns="0" rIns="0" bIns="0" rtlCol="0">
            <a:noAutofit/>
          </a:bodyPr>
          <a:lstStyle>
            <a:lvl1pPr>
              <a:defRPr sz="1200"/>
            </a:lvl1pPr>
            <a:lvl2pPr>
              <a:defRPr sz="1200"/>
            </a:lvl2pPr>
            <a:lvl3pPr>
              <a:defRPr sz="1200"/>
            </a:lvl3pPr>
            <a:lvl4pPr>
              <a:defRPr sz="1200"/>
            </a:lvl4pPr>
            <a:lvl5pPr>
              <a:defRPr sz="12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Text Placeholder 8">
            <a:extLst>
              <a:ext uri="{FF2B5EF4-FFF2-40B4-BE49-F238E27FC236}">
                <a16:creationId xmlns:a16="http://schemas.microsoft.com/office/drawing/2014/main" id="{259C2253-8D87-4928-94C4-A4D186A7A8BD}"/>
              </a:ext>
            </a:extLst>
          </p:cNvPr>
          <p:cNvSpPr>
            <a:spLocks noGrp="1"/>
          </p:cNvSpPr>
          <p:nvPr>
            <p:ph type="body" sz="quarter" idx="22"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6" name="Title Placeholder 1">
            <a:extLst>
              <a:ext uri="{FF2B5EF4-FFF2-40B4-BE49-F238E27FC236}">
                <a16:creationId xmlns:a16="http://schemas.microsoft.com/office/drawing/2014/main" id="{96593EEB-1CDC-4080-8C11-602DEAE1026D}"/>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4257674409"/>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 column green line">
    <p:spTree>
      <p:nvGrpSpPr>
        <p:cNvPr id="1" name=""/>
        <p:cNvGrpSpPr/>
        <p:nvPr/>
      </p:nvGrpSpPr>
      <p:grpSpPr>
        <a:xfrm>
          <a:off x="0" y="0"/>
          <a:ext cx="0" cy="0"/>
          <a:chOff x="0" y="0"/>
          <a:chExt cx="0" cy="0"/>
        </a:xfrm>
      </p:grpSpPr>
      <p:sp>
        <p:nvSpPr>
          <p:cNvPr id="10" name="Text Placeholder 8">
            <a:extLst>
              <a:ext uri="{FF2B5EF4-FFF2-40B4-BE49-F238E27FC236}">
                <a16:creationId xmlns:a16="http://schemas.microsoft.com/office/drawing/2014/main" id="{09891263-8779-41FC-9383-3693CA16CB1D}"/>
              </a:ext>
            </a:extLst>
          </p:cNvPr>
          <p:cNvSpPr>
            <a:spLocks noGrp="1"/>
          </p:cNvSpPr>
          <p:nvPr>
            <p:ph type="body" sz="quarter" idx="22"/>
          </p:nvPr>
        </p:nvSpPr>
        <p:spPr>
          <a:xfrm>
            <a:off x="458730" y="1851440"/>
            <a:ext cx="3554471" cy="451126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Text Placeholder 8">
            <a:extLst>
              <a:ext uri="{FF2B5EF4-FFF2-40B4-BE49-F238E27FC236}">
                <a16:creationId xmlns:a16="http://schemas.microsoft.com/office/drawing/2014/main" id="{3F862111-A699-4618-9902-CD7B1ECC90ED}"/>
              </a:ext>
            </a:extLst>
          </p:cNvPr>
          <p:cNvSpPr>
            <a:spLocks noGrp="1"/>
          </p:cNvSpPr>
          <p:nvPr>
            <p:ph type="body" sz="quarter" idx="23"/>
          </p:nvPr>
        </p:nvSpPr>
        <p:spPr>
          <a:xfrm>
            <a:off x="4314826" y="1851440"/>
            <a:ext cx="3554471" cy="451126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2" name="Text Placeholder 8">
            <a:extLst>
              <a:ext uri="{FF2B5EF4-FFF2-40B4-BE49-F238E27FC236}">
                <a16:creationId xmlns:a16="http://schemas.microsoft.com/office/drawing/2014/main" id="{136FEA86-C43A-4BD9-AC25-65C16B3F484C}"/>
              </a:ext>
            </a:extLst>
          </p:cNvPr>
          <p:cNvSpPr>
            <a:spLocks noGrp="1"/>
          </p:cNvSpPr>
          <p:nvPr>
            <p:ph type="body" sz="quarter" idx="24"/>
          </p:nvPr>
        </p:nvSpPr>
        <p:spPr>
          <a:xfrm>
            <a:off x="8178800" y="1851440"/>
            <a:ext cx="3556000" cy="451126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Text Placeholder 8">
            <a:extLst>
              <a:ext uri="{FF2B5EF4-FFF2-40B4-BE49-F238E27FC236}">
                <a16:creationId xmlns:a16="http://schemas.microsoft.com/office/drawing/2014/main" id="{9D600A6A-61E2-4C72-A87B-39D905EFB4BC}"/>
              </a:ext>
            </a:extLst>
          </p:cNvPr>
          <p:cNvSpPr>
            <a:spLocks noGrp="1"/>
          </p:cNvSpPr>
          <p:nvPr>
            <p:ph type="body" sz="quarter" idx="25"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9" name="Title Placeholder 1">
            <a:extLst>
              <a:ext uri="{FF2B5EF4-FFF2-40B4-BE49-F238E27FC236}">
                <a16:creationId xmlns:a16="http://schemas.microsoft.com/office/drawing/2014/main" id="{D5910C4A-3157-47A5-8677-1140132DE359}"/>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20" name="Rectangle 19">
            <a:extLst>
              <a:ext uri="{FF2B5EF4-FFF2-40B4-BE49-F238E27FC236}">
                <a16:creationId xmlns:a16="http://schemas.microsoft.com/office/drawing/2014/main" id="{221E1916-39D6-44A9-8C07-60C8660A0953}"/>
              </a:ext>
            </a:extLst>
          </p:cNvPr>
          <p:cNvSpPr/>
          <p:nvPr userDrawn="1"/>
        </p:nvSpPr>
        <p:spPr>
          <a:xfrm>
            <a:off x="458729" y="1715425"/>
            <a:ext cx="3560064" cy="548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21" name="Rectangle 20">
            <a:extLst>
              <a:ext uri="{FF2B5EF4-FFF2-40B4-BE49-F238E27FC236}">
                <a16:creationId xmlns:a16="http://schemas.microsoft.com/office/drawing/2014/main" id="{F2178E01-9486-4723-8ECD-9A89CE53905A}"/>
              </a:ext>
            </a:extLst>
          </p:cNvPr>
          <p:cNvSpPr/>
          <p:nvPr userDrawn="1"/>
        </p:nvSpPr>
        <p:spPr>
          <a:xfrm>
            <a:off x="4314824" y="1715425"/>
            <a:ext cx="3560064" cy="548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22" name="Rectangle 21">
            <a:extLst>
              <a:ext uri="{FF2B5EF4-FFF2-40B4-BE49-F238E27FC236}">
                <a16:creationId xmlns:a16="http://schemas.microsoft.com/office/drawing/2014/main" id="{082A3624-848D-4789-989D-4C19B95C8DD4}"/>
              </a:ext>
            </a:extLst>
          </p:cNvPr>
          <p:cNvSpPr/>
          <p:nvPr userDrawn="1"/>
        </p:nvSpPr>
        <p:spPr>
          <a:xfrm>
            <a:off x="8178800" y="1715425"/>
            <a:ext cx="3560064" cy="548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Tree>
    <p:extLst>
      <p:ext uri="{BB962C8B-B14F-4D97-AF65-F5344CB8AC3E}">
        <p14:creationId xmlns:p14="http://schemas.microsoft.com/office/powerpoint/2010/main" val="3657656364"/>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4 column icon">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BAA35D0E-EBF0-4599-84F7-684DE89E56AE}"/>
              </a:ext>
            </a:extLst>
          </p:cNvPr>
          <p:cNvSpPr>
            <a:spLocks noGrp="1"/>
          </p:cNvSpPr>
          <p:nvPr>
            <p:ph type="body" sz="quarter" idx="25"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1" name="Title Placeholder 1">
            <a:extLst>
              <a:ext uri="{FF2B5EF4-FFF2-40B4-BE49-F238E27FC236}">
                <a16:creationId xmlns:a16="http://schemas.microsoft.com/office/drawing/2014/main" id="{CBCDA542-DB63-41BB-89C0-73F35C7D17CA}"/>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12" name="Text Placeholder 8">
            <a:extLst>
              <a:ext uri="{FF2B5EF4-FFF2-40B4-BE49-F238E27FC236}">
                <a16:creationId xmlns:a16="http://schemas.microsoft.com/office/drawing/2014/main" id="{C73178E3-6490-436A-8FEB-CC4E21B542CE}"/>
              </a:ext>
            </a:extLst>
          </p:cNvPr>
          <p:cNvSpPr>
            <a:spLocks noGrp="1"/>
          </p:cNvSpPr>
          <p:nvPr>
            <p:ph type="body" sz="quarter" idx="17"/>
          </p:nvPr>
        </p:nvSpPr>
        <p:spPr>
          <a:xfrm>
            <a:off x="473297" y="3124200"/>
            <a:ext cx="2720468" cy="3238500"/>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Text Placeholder 8">
            <a:extLst>
              <a:ext uri="{FF2B5EF4-FFF2-40B4-BE49-F238E27FC236}">
                <a16:creationId xmlns:a16="http://schemas.microsoft.com/office/drawing/2014/main" id="{1B5A2B37-A59A-4B85-9144-75BC73AD9DB2}"/>
              </a:ext>
            </a:extLst>
          </p:cNvPr>
          <p:cNvSpPr>
            <a:spLocks noGrp="1"/>
          </p:cNvSpPr>
          <p:nvPr>
            <p:ph type="body" sz="quarter" idx="18"/>
          </p:nvPr>
        </p:nvSpPr>
        <p:spPr>
          <a:xfrm>
            <a:off x="6171687" y="3120553"/>
            <a:ext cx="2712000" cy="3238500"/>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4" name="Text Placeholder 8">
            <a:extLst>
              <a:ext uri="{FF2B5EF4-FFF2-40B4-BE49-F238E27FC236}">
                <a16:creationId xmlns:a16="http://schemas.microsoft.com/office/drawing/2014/main" id="{0EDB9492-A5FE-44CC-90D8-0E0E80A4E813}"/>
              </a:ext>
            </a:extLst>
          </p:cNvPr>
          <p:cNvSpPr>
            <a:spLocks noGrp="1"/>
          </p:cNvSpPr>
          <p:nvPr>
            <p:ph type="body" sz="quarter" idx="19"/>
          </p:nvPr>
        </p:nvSpPr>
        <p:spPr>
          <a:xfrm>
            <a:off x="3330040" y="3124202"/>
            <a:ext cx="2712000" cy="3238499"/>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5" name="Text Placeholder 8">
            <a:extLst>
              <a:ext uri="{FF2B5EF4-FFF2-40B4-BE49-F238E27FC236}">
                <a16:creationId xmlns:a16="http://schemas.microsoft.com/office/drawing/2014/main" id="{3D335E86-FA3A-4B76-B4D1-5D530C4E3791}"/>
              </a:ext>
            </a:extLst>
          </p:cNvPr>
          <p:cNvSpPr>
            <a:spLocks noGrp="1"/>
          </p:cNvSpPr>
          <p:nvPr>
            <p:ph type="body" sz="quarter" idx="20"/>
          </p:nvPr>
        </p:nvSpPr>
        <p:spPr>
          <a:xfrm>
            <a:off x="9035701" y="3108508"/>
            <a:ext cx="2697183" cy="3254192"/>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1649710597"/>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4 column icon green">
    <p:bg>
      <p:bgPr>
        <a:solidFill>
          <a:schemeClr val="accent2"/>
        </a:solidFill>
        <a:effectLst/>
      </p:bgPr>
    </p:bg>
    <p:spTree>
      <p:nvGrpSpPr>
        <p:cNvPr id="1" name=""/>
        <p:cNvGrpSpPr/>
        <p:nvPr/>
      </p:nvGrpSpPr>
      <p:grpSpPr>
        <a:xfrm>
          <a:off x="0" y="0"/>
          <a:ext cx="0" cy="0"/>
          <a:chOff x="0" y="0"/>
          <a:chExt cx="0" cy="0"/>
        </a:xfrm>
      </p:grpSpPr>
      <p:sp>
        <p:nvSpPr>
          <p:cNvPr id="11" name="CaseCode">
            <a:extLst>
              <a:ext uri="{FF2B5EF4-FFF2-40B4-BE49-F238E27FC236}">
                <a16:creationId xmlns:a16="http://schemas.microsoft.com/office/drawing/2014/main" id="{676B7924-6A82-4453-9ABA-42AE71384BDC}"/>
              </a:ext>
            </a:extLst>
          </p:cNvPr>
          <p:cNvSpPr txBox="1"/>
          <p:nvPr userDrawn="1"/>
        </p:nvSpPr>
        <p:spPr>
          <a:xfrm>
            <a:off x="6335184" y="6477002"/>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2" name="Copyright">
            <a:extLst>
              <a:ext uri="{FF2B5EF4-FFF2-40B4-BE49-F238E27FC236}">
                <a16:creationId xmlns:a16="http://schemas.microsoft.com/office/drawing/2014/main" id="{ED0B00A8-5B86-4AFE-8884-819CF7356AAE}"/>
              </a:ext>
            </a:extLst>
          </p:cNvPr>
          <p:cNvSpPr txBox="1"/>
          <p:nvPr userDrawn="1"/>
        </p:nvSpPr>
        <p:spPr>
          <a:xfrm>
            <a:off x="501649" y="647700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DCBBEDB2-39B5-4D4C-AA82-85ED607FAC3B}"/>
              </a:ext>
            </a:extLst>
          </p:cNvPr>
          <p:cNvSpPr txBox="1"/>
          <p:nvPr userDrawn="1"/>
        </p:nvSpPr>
        <p:spPr>
          <a:xfrm>
            <a:off x="11382378" y="647700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
        <p:nvSpPr>
          <p:cNvPr id="13" name="Text Placeholder 8">
            <a:extLst>
              <a:ext uri="{FF2B5EF4-FFF2-40B4-BE49-F238E27FC236}">
                <a16:creationId xmlns:a16="http://schemas.microsoft.com/office/drawing/2014/main" id="{5BECBA53-5CA5-4826-B507-38E5EDBC4936}"/>
              </a:ext>
            </a:extLst>
          </p:cNvPr>
          <p:cNvSpPr>
            <a:spLocks noGrp="1"/>
          </p:cNvSpPr>
          <p:nvPr>
            <p:ph type="body" sz="quarter" idx="25"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bg1"/>
                </a:solidFill>
              </a:defRPr>
            </a:lvl1pPr>
          </a:lstStyle>
          <a:p>
            <a:pPr lvl="0"/>
            <a:r>
              <a:rPr lang="en-US" dirty="0"/>
              <a:t>Click to add subtitle</a:t>
            </a:r>
          </a:p>
        </p:txBody>
      </p:sp>
      <p:sp>
        <p:nvSpPr>
          <p:cNvPr id="14" name="Title Placeholder 1">
            <a:extLst>
              <a:ext uri="{FF2B5EF4-FFF2-40B4-BE49-F238E27FC236}">
                <a16:creationId xmlns:a16="http://schemas.microsoft.com/office/drawing/2014/main" id="{83571CF0-9FB3-44B1-BE19-B891DD1B11A0}"/>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solidFill>
                  <a:schemeClr val="bg1"/>
                </a:solidFill>
                <a:latin typeface="+mj-lt"/>
              </a:defRPr>
            </a:lvl1pPr>
          </a:lstStyle>
          <a:p>
            <a:r>
              <a:rPr lang="en-US" dirty="0"/>
              <a:t>Click to add title</a:t>
            </a:r>
          </a:p>
        </p:txBody>
      </p:sp>
      <p:sp>
        <p:nvSpPr>
          <p:cNvPr id="15" name="Text Placeholder 8">
            <a:extLst>
              <a:ext uri="{FF2B5EF4-FFF2-40B4-BE49-F238E27FC236}">
                <a16:creationId xmlns:a16="http://schemas.microsoft.com/office/drawing/2014/main" id="{CA32CD74-2C13-40B4-A25F-8871032067FB}"/>
              </a:ext>
            </a:extLst>
          </p:cNvPr>
          <p:cNvSpPr>
            <a:spLocks noGrp="1"/>
          </p:cNvSpPr>
          <p:nvPr>
            <p:ph type="body" sz="quarter" idx="17"/>
          </p:nvPr>
        </p:nvSpPr>
        <p:spPr>
          <a:xfrm>
            <a:off x="473297" y="3124200"/>
            <a:ext cx="2720468" cy="3238500"/>
          </a:xfrm>
        </p:spPr>
        <p:txBody>
          <a:bodyPr>
            <a:noAutofit/>
          </a:bodyPr>
          <a:lstStyle>
            <a:lvl1pPr marL="0" indent="0" algn="l">
              <a:buFontTx/>
              <a:buNone/>
              <a:defRPr sz="1200" b="1">
                <a:solidFill>
                  <a:schemeClr val="bg1"/>
                </a:solidFill>
              </a:defRPr>
            </a:lvl1pPr>
            <a:lvl2pPr marL="104775" indent="-104775" algn="l">
              <a:spcAft>
                <a:spcPts val="0"/>
              </a:spcAft>
              <a:buClrTx/>
              <a:buSzPct val="100000"/>
              <a:buFont typeface="Arial" panose="020B0604020202020204" pitchFamily="34" charset="0"/>
              <a:buChar char="•"/>
              <a:defRPr sz="1200">
                <a:solidFill>
                  <a:schemeClr val="bg1"/>
                </a:solidFill>
              </a:defRPr>
            </a:lvl2pPr>
            <a:lvl3pPr marL="228600" indent="-104775" algn="l">
              <a:spcAft>
                <a:spcPts val="0"/>
              </a:spcAft>
              <a:buClrTx/>
              <a:buSzPct val="100000"/>
              <a:buFont typeface="Arial" panose="020B0604020202020204" pitchFamily="34" charset="0"/>
              <a:buChar char="−"/>
              <a:defRPr sz="1200">
                <a:solidFill>
                  <a:schemeClr val="bg1"/>
                </a:solidFill>
              </a:defRPr>
            </a:lvl3pPr>
            <a:lvl4pPr marL="352425" indent="-104775" algn="l">
              <a:spcAft>
                <a:spcPts val="0"/>
              </a:spcAft>
              <a:buClrTx/>
              <a:buSzPct val="100000"/>
              <a:buFont typeface="Arial" panose="020B0604020202020204" pitchFamily="34" charset="0"/>
              <a:buChar char="◦"/>
              <a:defRPr sz="1200">
                <a:solidFill>
                  <a:schemeClr val="bg1"/>
                </a:solidFill>
              </a:defRPr>
            </a:lvl4pPr>
            <a:lvl5pPr marL="476250" indent="-104775" algn="l">
              <a:spcAft>
                <a:spcPts val="0"/>
              </a:spcAft>
              <a:buClrTx/>
              <a:buSzPct val="100000"/>
              <a:buFont typeface="Arial" panose="020B0604020202020204" pitchFamily="34" charset="0"/>
              <a:buChar char="−"/>
              <a:defRPr sz="1200" baseline="0">
                <a:solidFill>
                  <a:schemeClr val="bg1"/>
                </a:solidFill>
              </a:defRPr>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ext Placeholder 8">
            <a:extLst>
              <a:ext uri="{FF2B5EF4-FFF2-40B4-BE49-F238E27FC236}">
                <a16:creationId xmlns:a16="http://schemas.microsoft.com/office/drawing/2014/main" id="{0BD8344B-373A-4CA8-9F91-E02B0DA48BC6}"/>
              </a:ext>
            </a:extLst>
          </p:cNvPr>
          <p:cNvSpPr>
            <a:spLocks noGrp="1"/>
          </p:cNvSpPr>
          <p:nvPr>
            <p:ph type="body" sz="quarter" idx="18"/>
          </p:nvPr>
        </p:nvSpPr>
        <p:spPr>
          <a:xfrm>
            <a:off x="6171687" y="3120553"/>
            <a:ext cx="2712000" cy="3238500"/>
          </a:xfrm>
        </p:spPr>
        <p:txBody>
          <a:bodyPr>
            <a:noAutofit/>
          </a:bodyPr>
          <a:lstStyle>
            <a:lvl1pPr marL="0" indent="0" algn="l">
              <a:buFontTx/>
              <a:buNone/>
              <a:defRPr sz="1200" b="1">
                <a:solidFill>
                  <a:schemeClr val="bg1"/>
                </a:solidFill>
              </a:defRPr>
            </a:lvl1pPr>
            <a:lvl2pPr marL="104775" indent="-104775" algn="l">
              <a:spcAft>
                <a:spcPts val="0"/>
              </a:spcAft>
              <a:buClrTx/>
              <a:buSzPct val="100000"/>
              <a:buFont typeface="Arial" panose="020B0604020202020204" pitchFamily="34" charset="0"/>
              <a:buChar char="•"/>
              <a:defRPr sz="1200">
                <a:solidFill>
                  <a:schemeClr val="bg1"/>
                </a:solidFill>
              </a:defRPr>
            </a:lvl2pPr>
            <a:lvl3pPr marL="228600" indent="-104775" algn="l">
              <a:spcAft>
                <a:spcPts val="0"/>
              </a:spcAft>
              <a:buClrTx/>
              <a:buSzPct val="100000"/>
              <a:buFont typeface="Arial" panose="020B0604020202020204" pitchFamily="34" charset="0"/>
              <a:buChar char="−"/>
              <a:defRPr sz="1200">
                <a:solidFill>
                  <a:schemeClr val="bg1"/>
                </a:solidFill>
              </a:defRPr>
            </a:lvl3pPr>
            <a:lvl4pPr marL="352425" indent="-104775" algn="l">
              <a:spcAft>
                <a:spcPts val="0"/>
              </a:spcAft>
              <a:buClrTx/>
              <a:buSzPct val="100000"/>
              <a:buFont typeface="Arial" panose="020B0604020202020204" pitchFamily="34" charset="0"/>
              <a:buChar char="◦"/>
              <a:defRPr sz="1200">
                <a:solidFill>
                  <a:schemeClr val="bg1"/>
                </a:solidFill>
              </a:defRPr>
            </a:lvl4pPr>
            <a:lvl5pPr marL="476250" indent="-104775" algn="l">
              <a:spcAft>
                <a:spcPts val="0"/>
              </a:spcAft>
              <a:buClrTx/>
              <a:buSzPct val="100000"/>
              <a:buFont typeface="Arial" panose="020B0604020202020204" pitchFamily="34" charset="0"/>
              <a:buChar char="−"/>
              <a:defRPr sz="1200" baseline="0">
                <a:solidFill>
                  <a:schemeClr val="bg1"/>
                </a:solidFill>
              </a:defRPr>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0" name="Text Placeholder 8">
            <a:extLst>
              <a:ext uri="{FF2B5EF4-FFF2-40B4-BE49-F238E27FC236}">
                <a16:creationId xmlns:a16="http://schemas.microsoft.com/office/drawing/2014/main" id="{55636606-D676-4661-AF12-C0DF71DF3A73}"/>
              </a:ext>
            </a:extLst>
          </p:cNvPr>
          <p:cNvSpPr>
            <a:spLocks noGrp="1"/>
          </p:cNvSpPr>
          <p:nvPr>
            <p:ph type="body" sz="quarter" idx="19"/>
          </p:nvPr>
        </p:nvSpPr>
        <p:spPr>
          <a:xfrm>
            <a:off x="3330040" y="3124202"/>
            <a:ext cx="2712000" cy="3238499"/>
          </a:xfrm>
        </p:spPr>
        <p:txBody>
          <a:bodyPr>
            <a:noAutofit/>
          </a:bodyPr>
          <a:lstStyle>
            <a:lvl1pPr marL="0" indent="0" algn="l">
              <a:buFontTx/>
              <a:buNone/>
              <a:defRPr sz="1200" b="1">
                <a:solidFill>
                  <a:schemeClr val="bg1"/>
                </a:solidFill>
              </a:defRPr>
            </a:lvl1pPr>
            <a:lvl2pPr marL="104775" indent="-104775" algn="l">
              <a:spcAft>
                <a:spcPts val="0"/>
              </a:spcAft>
              <a:buClrTx/>
              <a:buSzPct val="100000"/>
              <a:buFont typeface="Arial" panose="020B0604020202020204" pitchFamily="34" charset="0"/>
              <a:buChar char="•"/>
              <a:defRPr sz="1200">
                <a:solidFill>
                  <a:schemeClr val="bg1"/>
                </a:solidFill>
              </a:defRPr>
            </a:lvl2pPr>
            <a:lvl3pPr marL="228600" indent="-104775" algn="l">
              <a:spcAft>
                <a:spcPts val="0"/>
              </a:spcAft>
              <a:buClrTx/>
              <a:buSzPct val="100000"/>
              <a:buFont typeface="Arial" panose="020B0604020202020204" pitchFamily="34" charset="0"/>
              <a:buChar char="−"/>
              <a:defRPr sz="1200">
                <a:solidFill>
                  <a:schemeClr val="bg1"/>
                </a:solidFill>
              </a:defRPr>
            </a:lvl3pPr>
            <a:lvl4pPr marL="352425" indent="-104775" algn="l">
              <a:spcAft>
                <a:spcPts val="0"/>
              </a:spcAft>
              <a:buClrTx/>
              <a:buSzPct val="100000"/>
              <a:buFont typeface="Arial" panose="020B0604020202020204" pitchFamily="34" charset="0"/>
              <a:buChar char="◦"/>
              <a:defRPr sz="1200">
                <a:solidFill>
                  <a:schemeClr val="bg1"/>
                </a:solidFill>
              </a:defRPr>
            </a:lvl4pPr>
            <a:lvl5pPr marL="476250" indent="-104775" algn="l">
              <a:spcAft>
                <a:spcPts val="0"/>
              </a:spcAft>
              <a:buClrTx/>
              <a:buSzPct val="100000"/>
              <a:buFont typeface="Arial" panose="020B0604020202020204" pitchFamily="34" charset="0"/>
              <a:buChar char="−"/>
              <a:defRPr sz="1200" baseline="0">
                <a:solidFill>
                  <a:schemeClr val="bg1"/>
                </a:solidFill>
              </a:defRPr>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1" name="Text Placeholder 8">
            <a:extLst>
              <a:ext uri="{FF2B5EF4-FFF2-40B4-BE49-F238E27FC236}">
                <a16:creationId xmlns:a16="http://schemas.microsoft.com/office/drawing/2014/main" id="{59A4F706-D410-4A3E-B5DE-E6CD51845EA7}"/>
              </a:ext>
            </a:extLst>
          </p:cNvPr>
          <p:cNvSpPr>
            <a:spLocks noGrp="1"/>
          </p:cNvSpPr>
          <p:nvPr>
            <p:ph type="body" sz="quarter" idx="20"/>
          </p:nvPr>
        </p:nvSpPr>
        <p:spPr>
          <a:xfrm>
            <a:off x="9035701" y="3108508"/>
            <a:ext cx="2697183" cy="3254192"/>
          </a:xfrm>
        </p:spPr>
        <p:txBody>
          <a:bodyPr>
            <a:noAutofit/>
          </a:bodyPr>
          <a:lstStyle>
            <a:lvl1pPr marL="0" indent="0" algn="l">
              <a:buFontTx/>
              <a:buNone/>
              <a:defRPr sz="1200" b="1">
                <a:solidFill>
                  <a:schemeClr val="bg1"/>
                </a:solidFill>
              </a:defRPr>
            </a:lvl1pPr>
            <a:lvl2pPr marL="104775" indent="-104775" algn="l">
              <a:spcAft>
                <a:spcPts val="0"/>
              </a:spcAft>
              <a:buClrTx/>
              <a:buSzPct val="100000"/>
              <a:buFont typeface="Arial" panose="020B0604020202020204" pitchFamily="34" charset="0"/>
              <a:buChar char="•"/>
              <a:defRPr sz="1200">
                <a:solidFill>
                  <a:schemeClr val="bg1"/>
                </a:solidFill>
              </a:defRPr>
            </a:lvl2pPr>
            <a:lvl3pPr marL="228600" indent="-104775" algn="l">
              <a:spcAft>
                <a:spcPts val="0"/>
              </a:spcAft>
              <a:buClrTx/>
              <a:buSzPct val="100000"/>
              <a:buFont typeface="Arial" panose="020B0604020202020204" pitchFamily="34" charset="0"/>
              <a:buChar char="−"/>
              <a:defRPr sz="1200">
                <a:solidFill>
                  <a:schemeClr val="bg1"/>
                </a:solidFill>
              </a:defRPr>
            </a:lvl3pPr>
            <a:lvl4pPr marL="352425" indent="-104775" algn="l">
              <a:spcAft>
                <a:spcPts val="0"/>
              </a:spcAft>
              <a:buClrTx/>
              <a:buSzPct val="100000"/>
              <a:buFont typeface="Arial" panose="020B0604020202020204" pitchFamily="34" charset="0"/>
              <a:buChar char="◦"/>
              <a:defRPr sz="1200">
                <a:solidFill>
                  <a:schemeClr val="bg1"/>
                </a:solidFill>
              </a:defRPr>
            </a:lvl4pPr>
            <a:lvl5pPr marL="476250" indent="-104775" algn="l">
              <a:spcAft>
                <a:spcPts val="0"/>
              </a:spcAft>
              <a:buClrTx/>
              <a:buSzPct val="100000"/>
              <a:buFont typeface="Arial" panose="020B0604020202020204" pitchFamily="34" charset="0"/>
              <a:buChar char="−"/>
              <a:defRPr sz="1200" baseline="0">
                <a:solidFill>
                  <a:schemeClr val="bg1"/>
                </a:solidFill>
              </a:defRPr>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4074021003"/>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Qualifications 2 x 2">
    <p:spTree>
      <p:nvGrpSpPr>
        <p:cNvPr id="1" name=""/>
        <p:cNvGrpSpPr/>
        <p:nvPr/>
      </p:nvGrpSpPr>
      <p:grpSpPr>
        <a:xfrm>
          <a:off x="0" y="0"/>
          <a:ext cx="0" cy="0"/>
          <a:chOff x="0" y="0"/>
          <a:chExt cx="0" cy="0"/>
        </a:xfrm>
      </p:grpSpPr>
      <p:sp>
        <p:nvSpPr>
          <p:cNvPr id="7" name="Picture Placeholder 29"/>
          <p:cNvSpPr>
            <a:spLocks noGrp="1"/>
          </p:cNvSpPr>
          <p:nvPr>
            <p:ph type="pic" sz="quarter" idx="20" hasCustomPrompt="1"/>
          </p:nvPr>
        </p:nvSpPr>
        <p:spPr>
          <a:xfrm>
            <a:off x="10485324" y="1853601"/>
            <a:ext cx="1244161"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dirty="0">
                <a:solidFill>
                  <a:schemeClr val="bg1"/>
                </a:solidFill>
              </a:rPr>
              <a:t>Co-brand</a:t>
            </a:r>
            <a:br>
              <a:rPr lang="en-US" sz="900" dirty="0">
                <a:solidFill>
                  <a:schemeClr val="bg1"/>
                </a:solidFill>
              </a:rPr>
            </a:br>
            <a:r>
              <a:rPr lang="en-US" sz="900" dirty="0">
                <a:solidFill>
                  <a:schemeClr val="bg1"/>
                </a:solidFill>
              </a:rPr>
              <a:t>Logo</a:t>
            </a:r>
          </a:p>
          <a:p>
            <a:endParaRPr lang="en-GB" dirty="0"/>
          </a:p>
        </p:txBody>
      </p:sp>
      <p:sp>
        <p:nvSpPr>
          <p:cNvPr id="14" name="Picture Placeholder 29"/>
          <p:cNvSpPr>
            <a:spLocks noGrp="1"/>
          </p:cNvSpPr>
          <p:nvPr>
            <p:ph type="pic" sz="quarter" idx="24" hasCustomPrompt="1"/>
          </p:nvPr>
        </p:nvSpPr>
        <p:spPr>
          <a:xfrm>
            <a:off x="4702979" y="4258270"/>
            <a:ext cx="1239381"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dirty="0">
                <a:solidFill>
                  <a:schemeClr val="bg1"/>
                </a:solidFill>
              </a:rPr>
              <a:t>Co-brand</a:t>
            </a:r>
            <a:br>
              <a:rPr lang="en-US" sz="900" dirty="0">
                <a:solidFill>
                  <a:schemeClr val="bg1"/>
                </a:solidFill>
              </a:rPr>
            </a:br>
            <a:r>
              <a:rPr lang="en-US" sz="900" dirty="0">
                <a:solidFill>
                  <a:schemeClr val="bg1"/>
                </a:solidFill>
              </a:rPr>
              <a:t>Logo</a:t>
            </a:r>
          </a:p>
          <a:p>
            <a:endParaRPr lang="en-GB" dirty="0"/>
          </a:p>
        </p:txBody>
      </p:sp>
      <p:sp>
        <p:nvSpPr>
          <p:cNvPr id="15" name="Picture Placeholder 29"/>
          <p:cNvSpPr>
            <a:spLocks noGrp="1"/>
          </p:cNvSpPr>
          <p:nvPr>
            <p:ph type="pic" sz="quarter" idx="25" hasCustomPrompt="1"/>
          </p:nvPr>
        </p:nvSpPr>
        <p:spPr>
          <a:xfrm>
            <a:off x="10500785" y="4258270"/>
            <a:ext cx="1244160"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dirty="0">
                <a:solidFill>
                  <a:schemeClr val="bg1"/>
                </a:solidFill>
              </a:rPr>
              <a:t>Co-brand</a:t>
            </a:r>
            <a:br>
              <a:rPr lang="en-US" sz="900" dirty="0">
                <a:solidFill>
                  <a:schemeClr val="bg1"/>
                </a:solidFill>
              </a:rPr>
            </a:br>
            <a:r>
              <a:rPr lang="en-US" sz="900" dirty="0">
                <a:solidFill>
                  <a:schemeClr val="bg1"/>
                </a:solidFill>
              </a:rPr>
              <a:t>Logo</a:t>
            </a:r>
          </a:p>
          <a:p>
            <a:endParaRPr lang="en-GB" dirty="0"/>
          </a:p>
        </p:txBody>
      </p:sp>
      <p:sp>
        <p:nvSpPr>
          <p:cNvPr id="17" name="Picture Placeholder 29"/>
          <p:cNvSpPr>
            <a:spLocks noGrp="1"/>
          </p:cNvSpPr>
          <p:nvPr>
            <p:ph type="pic" sz="quarter" idx="19" hasCustomPrompt="1"/>
          </p:nvPr>
        </p:nvSpPr>
        <p:spPr>
          <a:xfrm>
            <a:off x="4735149" y="1857894"/>
            <a:ext cx="1210207"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dirty="0">
                <a:solidFill>
                  <a:schemeClr val="bg1"/>
                </a:solidFill>
              </a:rPr>
              <a:t>Co-brand</a:t>
            </a:r>
            <a:br>
              <a:rPr lang="en-US" sz="900" dirty="0">
                <a:solidFill>
                  <a:schemeClr val="bg1"/>
                </a:solidFill>
              </a:rPr>
            </a:br>
            <a:r>
              <a:rPr lang="en-US" sz="900" dirty="0">
                <a:solidFill>
                  <a:schemeClr val="bg1"/>
                </a:solidFill>
              </a:rPr>
              <a:t>Logo</a:t>
            </a:r>
          </a:p>
          <a:p>
            <a:endParaRPr lang="en-GB" dirty="0"/>
          </a:p>
        </p:txBody>
      </p:sp>
      <p:sp>
        <p:nvSpPr>
          <p:cNvPr id="28" name="Text Placeholder 8">
            <a:extLst>
              <a:ext uri="{FF2B5EF4-FFF2-40B4-BE49-F238E27FC236}">
                <a16:creationId xmlns:a16="http://schemas.microsoft.com/office/drawing/2014/main" id="{0D485CFD-E778-438B-9F95-AA857AF5CACE}"/>
              </a:ext>
            </a:extLst>
          </p:cNvPr>
          <p:cNvSpPr>
            <a:spLocks noGrp="1"/>
          </p:cNvSpPr>
          <p:nvPr>
            <p:ph type="body" sz="quarter" idx="17"/>
          </p:nvPr>
        </p:nvSpPr>
        <p:spPr>
          <a:xfrm>
            <a:off x="470344" y="1856232"/>
            <a:ext cx="5473257" cy="169545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9" name="Text Placeholder 8">
            <a:extLst>
              <a:ext uri="{FF2B5EF4-FFF2-40B4-BE49-F238E27FC236}">
                <a16:creationId xmlns:a16="http://schemas.microsoft.com/office/drawing/2014/main" id="{1995C2BA-4183-48F4-92D9-4620CCDF5C16}"/>
              </a:ext>
            </a:extLst>
          </p:cNvPr>
          <p:cNvSpPr>
            <a:spLocks noGrp="1"/>
          </p:cNvSpPr>
          <p:nvPr>
            <p:ph type="body" sz="quarter" idx="26"/>
          </p:nvPr>
        </p:nvSpPr>
        <p:spPr>
          <a:xfrm>
            <a:off x="6257042" y="1847618"/>
            <a:ext cx="5464615" cy="169545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0" name="Text Placeholder 8">
            <a:extLst>
              <a:ext uri="{FF2B5EF4-FFF2-40B4-BE49-F238E27FC236}">
                <a16:creationId xmlns:a16="http://schemas.microsoft.com/office/drawing/2014/main" id="{2DC3B9DA-0A51-491C-923B-09D36118ADA0}"/>
              </a:ext>
            </a:extLst>
          </p:cNvPr>
          <p:cNvSpPr>
            <a:spLocks noGrp="1"/>
          </p:cNvSpPr>
          <p:nvPr>
            <p:ph type="body" sz="quarter" idx="27"/>
          </p:nvPr>
        </p:nvSpPr>
        <p:spPr>
          <a:xfrm>
            <a:off x="470344" y="4256623"/>
            <a:ext cx="5473257" cy="169545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1" name="Text Placeholder 8">
            <a:extLst>
              <a:ext uri="{FF2B5EF4-FFF2-40B4-BE49-F238E27FC236}">
                <a16:creationId xmlns:a16="http://schemas.microsoft.com/office/drawing/2014/main" id="{70BD43BA-DF89-409F-B9BF-2853EC358260}"/>
              </a:ext>
            </a:extLst>
          </p:cNvPr>
          <p:cNvSpPr>
            <a:spLocks noGrp="1"/>
          </p:cNvSpPr>
          <p:nvPr>
            <p:ph type="body" sz="quarter" idx="28"/>
          </p:nvPr>
        </p:nvSpPr>
        <p:spPr>
          <a:xfrm>
            <a:off x="6257043" y="4256623"/>
            <a:ext cx="5483852" cy="169545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6" name="Text Placeholder 8">
            <a:extLst>
              <a:ext uri="{FF2B5EF4-FFF2-40B4-BE49-F238E27FC236}">
                <a16:creationId xmlns:a16="http://schemas.microsoft.com/office/drawing/2014/main" id="{E3C8C216-A0D5-48CE-BB18-6E34DE5AE099}"/>
              </a:ext>
            </a:extLst>
          </p:cNvPr>
          <p:cNvSpPr>
            <a:spLocks noGrp="1"/>
          </p:cNvSpPr>
          <p:nvPr>
            <p:ph type="body" sz="quarter" idx="29"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8" name="Title Placeholder 1">
            <a:extLst>
              <a:ext uri="{FF2B5EF4-FFF2-40B4-BE49-F238E27FC236}">
                <a16:creationId xmlns:a16="http://schemas.microsoft.com/office/drawing/2014/main" id="{A6B3ABAE-3971-4ECC-8E25-1E94617FBFBE}"/>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33" name="Rectangle 32">
            <a:extLst>
              <a:ext uri="{FF2B5EF4-FFF2-40B4-BE49-F238E27FC236}">
                <a16:creationId xmlns:a16="http://schemas.microsoft.com/office/drawing/2014/main" id="{9D3E3D5E-69E0-409C-B43B-3D03BAF8E640}"/>
              </a:ext>
            </a:extLst>
          </p:cNvPr>
          <p:cNvSpPr/>
          <p:nvPr userDrawn="1"/>
        </p:nvSpPr>
        <p:spPr>
          <a:xfrm>
            <a:off x="470343" y="1715425"/>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4" name="Rectangle 33">
            <a:extLst>
              <a:ext uri="{FF2B5EF4-FFF2-40B4-BE49-F238E27FC236}">
                <a16:creationId xmlns:a16="http://schemas.microsoft.com/office/drawing/2014/main" id="{8AC51DC9-50A0-4091-8F6F-9150D453B6B1}"/>
              </a:ext>
            </a:extLst>
          </p:cNvPr>
          <p:cNvSpPr/>
          <p:nvPr userDrawn="1"/>
        </p:nvSpPr>
        <p:spPr>
          <a:xfrm>
            <a:off x="6246196" y="1718774"/>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5" name="Rectangle 34">
            <a:extLst>
              <a:ext uri="{FF2B5EF4-FFF2-40B4-BE49-F238E27FC236}">
                <a16:creationId xmlns:a16="http://schemas.microsoft.com/office/drawing/2014/main" id="{A118D7C8-CEED-48A7-ADB2-7610B12C1B07}"/>
              </a:ext>
            </a:extLst>
          </p:cNvPr>
          <p:cNvSpPr/>
          <p:nvPr userDrawn="1"/>
        </p:nvSpPr>
        <p:spPr>
          <a:xfrm>
            <a:off x="470343" y="4126942"/>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6" name="Rectangle 35">
            <a:extLst>
              <a:ext uri="{FF2B5EF4-FFF2-40B4-BE49-F238E27FC236}">
                <a16:creationId xmlns:a16="http://schemas.microsoft.com/office/drawing/2014/main" id="{C7A403C2-4204-4E69-B696-73BE1FE1F740}"/>
              </a:ext>
            </a:extLst>
          </p:cNvPr>
          <p:cNvSpPr/>
          <p:nvPr userDrawn="1"/>
        </p:nvSpPr>
        <p:spPr>
          <a:xfrm>
            <a:off x="6246196" y="4130291"/>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Tree>
    <p:extLst>
      <p:ext uri="{BB962C8B-B14F-4D97-AF65-F5344CB8AC3E}">
        <p14:creationId xmlns:p14="http://schemas.microsoft.com/office/powerpoint/2010/main" val="2285256733"/>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464481" y="4189870"/>
            <a:ext cx="8566108" cy="2169796"/>
          </a:xfrm>
        </p:spPr>
        <p:txBody>
          <a:bodyPr anchor="b" anchorCtr="0">
            <a:normAutofit/>
          </a:bodyPr>
          <a:lstStyle>
            <a:lvl1pPr>
              <a:lnSpc>
                <a:spcPct val="100000"/>
              </a:lnSpc>
              <a:spcAft>
                <a:spcPts val="450"/>
              </a:spcAft>
              <a:defRPr sz="800"/>
            </a:lvl1pPr>
          </a:lstStyle>
          <a:p>
            <a:pPr lvl="0"/>
            <a:r>
              <a:rPr lang="en-US"/>
              <a:t>Click to edit Master text styles</a:t>
            </a:r>
          </a:p>
        </p:txBody>
      </p:sp>
      <p:sp>
        <p:nvSpPr>
          <p:cNvPr id="7" name="TextBox 21">
            <a:extLst>
              <a:ext uri="{FF2B5EF4-FFF2-40B4-BE49-F238E27FC236}">
                <a16:creationId xmlns:a16="http://schemas.microsoft.com/office/drawing/2014/main" id="{BA2B33D3-3A83-514A-8FEC-05BC3C2506EA}"/>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e Societario</a:t>
            </a:r>
          </a:p>
        </p:txBody>
      </p:sp>
      <p:grpSp>
        <p:nvGrpSpPr>
          <p:cNvPr id="9" name="Group 8">
            <a:extLst>
              <a:ext uri="{FF2B5EF4-FFF2-40B4-BE49-F238E27FC236}">
                <a16:creationId xmlns:a16="http://schemas.microsoft.com/office/drawing/2014/main" id="{AFF98602-CB8D-C244-AB28-DC821CFBBC4D}"/>
              </a:ext>
            </a:extLst>
          </p:cNvPr>
          <p:cNvGrpSpPr/>
          <p:nvPr userDrawn="1"/>
        </p:nvGrpSpPr>
        <p:grpSpPr>
          <a:xfrm>
            <a:off x="10519323" y="6132380"/>
            <a:ext cx="1211518" cy="230320"/>
            <a:chOff x="398463" y="404813"/>
            <a:chExt cx="1627187" cy="307976"/>
          </a:xfrm>
          <a:solidFill>
            <a:schemeClr val="tx1"/>
          </a:solidFill>
        </p:grpSpPr>
        <p:sp>
          <p:nvSpPr>
            <p:cNvPr id="10" name="Oval 5">
              <a:extLst>
                <a:ext uri="{FF2B5EF4-FFF2-40B4-BE49-F238E27FC236}">
                  <a16:creationId xmlns:a16="http://schemas.microsoft.com/office/drawing/2014/main" id="{365FC668-96B2-DE4E-923F-A74A0C99BD4F}"/>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1" name="Freeform 6">
              <a:extLst>
                <a:ext uri="{FF2B5EF4-FFF2-40B4-BE49-F238E27FC236}">
                  <a16:creationId xmlns:a16="http://schemas.microsoft.com/office/drawing/2014/main" id="{7DB3F7CF-B058-7A48-960B-E1F4D0D66F3F}"/>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2" name="Rectangle 7">
              <a:extLst>
                <a:ext uri="{FF2B5EF4-FFF2-40B4-BE49-F238E27FC236}">
                  <a16:creationId xmlns:a16="http://schemas.microsoft.com/office/drawing/2014/main" id="{8487B4A0-C75A-814C-96BC-1F9E31F696C3}"/>
                </a:ext>
              </a:extLst>
            </p:cNvPr>
            <p:cNvSpPr>
              <a:spLocks noChangeArrowheads="1"/>
            </p:cNvSpPr>
            <p:nvPr/>
          </p:nvSpPr>
          <p:spPr bwMode="auto">
            <a:xfrm>
              <a:off x="906463" y="404813"/>
              <a:ext cx="74612" cy="3032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3" name="Freeform 8">
              <a:extLst>
                <a:ext uri="{FF2B5EF4-FFF2-40B4-BE49-F238E27FC236}">
                  <a16:creationId xmlns:a16="http://schemas.microsoft.com/office/drawing/2014/main" id="{564C46ED-648A-F145-BF21-968E95113FDD}"/>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4" name="Rectangle 9">
              <a:extLst>
                <a:ext uri="{FF2B5EF4-FFF2-40B4-BE49-F238E27FC236}">
                  <a16:creationId xmlns:a16="http://schemas.microsoft.com/office/drawing/2014/main" id="{1CC2A185-E0DF-7849-B6DB-21DE4D2EBEAB}"/>
                </a:ext>
              </a:extLst>
            </p:cNvPr>
            <p:cNvSpPr>
              <a:spLocks noChangeArrowheads="1"/>
            </p:cNvSpPr>
            <p:nvPr/>
          </p:nvSpPr>
          <p:spPr bwMode="auto">
            <a:xfrm>
              <a:off x="1257300" y="482601"/>
              <a:ext cx="74612" cy="2254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5" name="Rectangle 10">
              <a:extLst>
                <a:ext uri="{FF2B5EF4-FFF2-40B4-BE49-F238E27FC236}">
                  <a16:creationId xmlns:a16="http://schemas.microsoft.com/office/drawing/2014/main" id="{B503FD7C-408B-564D-A9F4-6F01F19419AE}"/>
                </a:ext>
              </a:extLst>
            </p:cNvPr>
            <p:cNvSpPr>
              <a:spLocks noChangeArrowheads="1"/>
            </p:cNvSpPr>
            <p:nvPr/>
          </p:nvSpPr>
          <p:spPr bwMode="auto">
            <a:xfrm>
              <a:off x="1257300" y="404813"/>
              <a:ext cx="74612" cy="508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7" name="Freeform 11">
              <a:extLst>
                <a:ext uri="{FF2B5EF4-FFF2-40B4-BE49-F238E27FC236}">
                  <a16:creationId xmlns:a16="http://schemas.microsoft.com/office/drawing/2014/main" id="{631ABEB6-6B76-3C47-91AC-64FE3D20C8A5}"/>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8" name="Freeform 12">
              <a:extLst>
                <a:ext uri="{FF2B5EF4-FFF2-40B4-BE49-F238E27FC236}">
                  <a16:creationId xmlns:a16="http://schemas.microsoft.com/office/drawing/2014/main" id="{ABE8CB0B-C5F9-9649-BBD1-E6B455369D64}"/>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9" name="Freeform 13">
              <a:extLst>
                <a:ext uri="{FF2B5EF4-FFF2-40B4-BE49-F238E27FC236}">
                  <a16:creationId xmlns:a16="http://schemas.microsoft.com/office/drawing/2014/main" id="{11D740BA-5B6B-114F-BA46-51D3788BC096}"/>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20" name="Freeform 14">
              <a:extLst>
                <a:ext uri="{FF2B5EF4-FFF2-40B4-BE49-F238E27FC236}">
                  <a16:creationId xmlns:a16="http://schemas.microsoft.com/office/drawing/2014/main" id="{7C768E1D-C0B7-B84E-AE04-D7CB145162A9}"/>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grpSp>
    </p:spTree>
    <p:extLst>
      <p:ext uri="{BB962C8B-B14F-4D97-AF65-F5344CB8AC3E}">
        <p14:creationId xmlns:p14="http://schemas.microsoft.com/office/powerpoint/2010/main" val="93737928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End slide Black">
    <p:bg>
      <p:bgPr>
        <a:solidFill>
          <a:schemeClr val="tx1"/>
        </a:solidFill>
        <a:effectLst/>
      </p:bgPr>
    </p:bg>
    <p:spTree>
      <p:nvGrpSpPr>
        <p:cNvPr id="1" name=""/>
        <p:cNvGrpSpPr/>
        <p:nvPr/>
      </p:nvGrpSpPr>
      <p:grpSpPr>
        <a:xfrm>
          <a:off x="0" y="0"/>
          <a:ext cx="0" cy="0"/>
          <a:chOff x="0" y="0"/>
          <a:chExt cx="0" cy="0"/>
        </a:xfrm>
      </p:grpSpPr>
      <p:sp>
        <p:nvSpPr>
          <p:cNvPr id="7" name="TextBox 21">
            <a:extLst>
              <a:ext uri="{FF2B5EF4-FFF2-40B4-BE49-F238E27FC236}">
                <a16:creationId xmlns:a16="http://schemas.microsoft.com/office/drawing/2014/main" id="{DEDACE6D-82C2-C543-A904-F0CC81A25615}"/>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e Societario</a:t>
            </a:r>
          </a:p>
        </p:txBody>
      </p:sp>
      <p:grpSp>
        <p:nvGrpSpPr>
          <p:cNvPr id="9" name="Group 8">
            <a:extLst>
              <a:ext uri="{FF2B5EF4-FFF2-40B4-BE49-F238E27FC236}">
                <a16:creationId xmlns:a16="http://schemas.microsoft.com/office/drawing/2014/main" id="{03E5F0BD-A4A9-B243-9CC2-D078CABD0852}"/>
              </a:ext>
            </a:extLst>
          </p:cNvPr>
          <p:cNvGrpSpPr/>
          <p:nvPr userDrawn="1"/>
        </p:nvGrpSpPr>
        <p:grpSpPr>
          <a:xfrm>
            <a:off x="10519323" y="6132380"/>
            <a:ext cx="1211518" cy="230320"/>
            <a:chOff x="398463" y="404813"/>
            <a:chExt cx="1627187" cy="307976"/>
          </a:xfrm>
          <a:solidFill>
            <a:schemeClr val="tx1"/>
          </a:solidFill>
        </p:grpSpPr>
        <p:sp>
          <p:nvSpPr>
            <p:cNvPr id="10" name="Oval 5">
              <a:extLst>
                <a:ext uri="{FF2B5EF4-FFF2-40B4-BE49-F238E27FC236}">
                  <a16:creationId xmlns:a16="http://schemas.microsoft.com/office/drawing/2014/main" id="{134052C6-65CC-8844-8E46-99A97F469A8A}"/>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Freeform 6">
              <a:extLst>
                <a:ext uri="{FF2B5EF4-FFF2-40B4-BE49-F238E27FC236}">
                  <a16:creationId xmlns:a16="http://schemas.microsoft.com/office/drawing/2014/main" id="{CE1257AD-E41A-914C-B1E9-B0C8B46F21F5}"/>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Rectangle 7">
              <a:extLst>
                <a:ext uri="{FF2B5EF4-FFF2-40B4-BE49-F238E27FC236}">
                  <a16:creationId xmlns:a16="http://schemas.microsoft.com/office/drawing/2014/main" id="{C0C0CBFA-16F6-EE4A-9021-F15196A18C34}"/>
                </a:ext>
              </a:extLst>
            </p:cNvPr>
            <p:cNvSpPr>
              <a:spLocks noChangeArrowheads="1"/>
            </p:cNvSpPr>
            <p:nvPr/>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Freeform 8">
              <a:extLst>
                <a:ext uri="{FF2B5EF4-FFF2-40B4-BE49-F238E27FC236}">
                  <a16:creationId xmlns:a16="http://schemas.microsoft.com/office/drawing/2014/main" id="{4052AFFD-F3D4-CF4E-AEBD-45A0BB4C8983}"/>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Rectangle 9">
              <a:extLst>
                <a:ext uri="{FF2B5EF4-FFF2-40B4-BE49-F238E27FC236}">
                  <a16:creationId xmlns:a16="http://schemas.microsoft.com/office/drawing/2014/main" id="{E80B4274-55D1-FE40-888B-DB766A3AC2EF}"/>
                </a:ext>
              </a:extLst>
            </p:cNvPr>
            <p:cNvSpPr>
              <a:spLocks noChangeArrowheads="1"/>
            </p:cNvSpPr>
            <p:nvPr/>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Rectangle 10">
              <a:extLst>
                <a:ext uri="{FF2B5EF4-FFF2-40B4-BE49-F238E27FC236}">
                  <a16:creationId xmlns:a16="http://schemas.microsoft.com/office/drawing/2014/main" id="{6D162E5F-6124-4848-B99D-B9FE5E7CFACA}"/>
                </a:ext>
              </a:extLst>
            </p:cNvPr>
            <p:cNvSpPr>
              <a:spLocks noChangeArrowheads="1"/>
            </p:cNvSpPr>
            <p:nvPr/>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6" name="Freeform 11">
              <a:extLst>
                <a:ext uri="{FF2B5EF4-FFF2-40B4-BE49-F238E27FC236}">
                  <a16:creationId xmlns:a16="http://schemas.microsoft.com/office/drawing/2014/main" id="{34B36FDA-7A13-7748-8CDE-C1A6D4261DBA}"/>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7" name="Freeform 12">
              <a:extLst>
                <a:ext uri="{FF2B5EF4-FFF2-40B4-BE49-F238E27FC236}">
                  <a16:creationId xmlns:a16="http://schemas.microsoft.com/office/drawing/2014/main" id="{8C78D697-A5E0-E74C-A5AA-D0570893756D}"/>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3">
              <a:extLst>
                <a:ext uri="{FF2B5EF4-FFF2-40B4-BE49-F238E27FC236}">
                  <a16:creationId xmlns:a16="http://schemas.microsoft.com/office/drawing/2014/main" id="{7F4B66A0-A493-AF47-9A31-E92D4FC2972C}"/>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9" name="Freeform 14">
              <a:extLst>
                <a:ext uri="{FF2B5EF4-FFF2-40B4-BE49-F238E27FC236}">
                  <a16:creationId xmlns:a16="http://schemas.microsoft.com/office/drawing/2014/main" id="{C00EAC05-A89F-D14D-86AB-849E066F84CA}"/>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
        <p:nvSpPr>
          <p:cNvPr id="6" name="Text Placeholder 5"/>
          <p:cNvSpPr>
            <a:spLocks noGrp="1"/>
          </p:cNvSpPr>
          <p:nvPr>
            <p:ph type="body" sz="quarter" idx="13"/>
          </p:nvPr>
        </p:nvSpPr>
        <p:spPr>
          <a:xfrm>
            <a:off x="466316" y="4194287"/>
            <a:ext cx="8528936" cy="2169796"/>
          </a:xfrm>
        </p:spPr>
        <p:txBody>
          <a:bodyPr anchor="b" anchorCtr="0">
            <a:noAutofit/>
          </a:bodyPr>
          <a:lstStyle>
            <a:lvl1pPr>
              <a:lnSpc>
                <a:spcPct val="100000"/>
              </a:lnSpc>
              <a:spcAft>
                <a:spcPts val="450"/>
              </a:spcAft>
              <a:defRPr sz="800">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7175069"/>
      </p:ext>
    </p:extLst>
  </p:cSld>
  <p:clrMapOvr>
    <a:masterClrMapping/>
  </p:clrMapOvr>
  <p:hf hdr="0" dt="0"/>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userDrawn="1">
  <p:cSld name="1_Title Slide - Black">
    <p:bg bwMode="gray">
      <p:bgPr>
        <a:solidFill>
          <a:schemeClr val="tx1"/>
        </a:solidFill>
        <a:effectLst/>
      </p:bgPr>
    </p:bg>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DEF77F0F-DE6A-48C9-92BD-013174DD643C}"/>
              </a:ext>
            </a:extLst>
          </p:cNvPr>
          <p:cNvSpPr>
            <a:spLocks noGrp="1"/>
          </p:cNvSpPr>
          <p:nvPr>
            <p:ph type="pic" sz="quarter" idx="11"/>
          </p:nvPr>
        </p:nvSpPr>
        <p:spPr>
          <a:xfrm>
            <a:off x="3393716" y="727595"/>
            <a:ext cx="5400000" cy="5400000"/>
          </a:xfrm>
          <a:prstGeom prst="rect">
            <a:avLst/>
          </a:prstGeom>
        </p:spPr>
        <p:txBody>
          <a:bodyPr/>
          <a:lstStyle>
            <a:lvl1pPr>
              <a:defRPr>
                <a:solidFill>
                  <a:schemeClr val="bg1"/>
                </a:solidFill>
              </a:defRPr>
            </a:lvl1pPr>
          </a:lstStyle>
          <a:p>
            <a:r>
              <a:rPr lang="en-US" noProof="0"/>
              <a:t>Click icon to add picture</a:t>
            </a:r>
            <a:endParaRPr lang="en-US" noProof="0" dirty="0"/>
          </a:p>
        </p:txBody>
      </p:sp>
      <p:grpSp>
        <p:nvGrpSpPr>
          <p:cNvPr id="18" name="Group 17">
            <a:extLst>
              <a:ext uri="{FF2B5EF4-FFF2-40B4-BE49-F238E27FC236}">
                <a16:creationId xmlns:a16="http://schemas.microsoft.com/office/drawing/2014/main" id="{2A695DEC-E9CB-4EE6-B6A0-35EA322D267E}"/>
              </a:ext>
            </a:extLst>
          </p:cNvPr>
          <p:cNvGrpSpPr>
            <a:grpSpLocks noChangeAspect="1"/>
          </p:cNvGrpSpPr>
          <p:nvPr userDrawn="1"/>
        </p:nvGrpSpPr>
        <p:grpSpPr>
          <a:xfrm>
            <a:off x="469900" y="457761"/>
            <a:ext cx="1998000" cy="374400"/>
            <a:chOff x="398463" y="404813"/>
            <a:chExt cx="1627187" cy="307976"/>
          </a:xfrm>
          <a:solidFill>
            <a:schemeClr val="tx1"/>
          </a:solidFill>
        </p:grpSpPr>
        <p:sp>
          <p:nvSpPr>
            <p:cNvPr id="30" name="Oval 5">
              <a:extLst>
                <a:ext uri="{FF2B5EF4-FFF2-40B4-BE49-F238E27FC236}">
                  <a16:creationId xmlns:a16="http://schemas.microsoft.com/office/drawing/2014/main" id="{156892DF-711C-4336-AEBF-762E1CB7CCD8}"/>
                </a:ext>
              </a:extLst>
            </p:cNvPr>
            <p:cNvSpPr>
              <a:spLocks noChangeArrowheads="1"/>
            </p:cNvSpPr>
            <p:nvPr userDrawn="1"/>
          </p:nvSpPr>
          <p:spPr bwMode="auto">
            <a:xfrm>
              <a:off x="1938338" y="625476"/>
              <a:ext cx="87312" cy="87313"/>
            </a:xfrm>
            <a:prstGeom prst="ellipse">
              <a:avLst/>
            </a:pr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1" name="Freeform 6">
              <a:extLst>
                <a:ext uri="{FF2B5EF4-FFF2-40B4-BE49-F238E27FC236}">
                  <a16:creationId xmlns:a16="http://schemas.microsoft.com/office/drawing/2014/main" id="{654BE607-CC12-452A-95BB-8AEB794BBEF6}"/>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2" name="Rectangle 7">
              <a:extLst>
                <a:ext uri="{FF2B5EF4-FFF2-40B4-BE49-F238E27FC236}">
                  <a16:creationId xmlns:a16="http://schemas.microsoft.com/office/drawing/2014/main" id="{AE06DD36-C381-4B3C-86D3-4123CCCA48EE}"/>
                </a:ext>
              </a:extLst>
            </p:cNvPr>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3" name="Freeform 8">
              <a:extLst>
                <a:ext uri="{FF2B5EF4-FFF2-40B4-BE49-F238E27FC236}">
                  <a16:creationId xmlns:a16="http://schemas.microsoft.com/office/drawing/2014/main" id="{20BC03DC-7852-47B1-9820-005DEBD76BF8}"/>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4" name="Rectangle 9">
              <a:extLst>
                <a:ext uri="{FF2B5EF4-FFF2-40B4-BE49-F238E27FC236}">
                  <a16:creationId xmlns:a16="http://schemas.microsoft.com/office/drawing/2014/main" id="{07652C2F-A141-4AB0-9E2F-202CA0F5FB93}"/>
                </a:ext>
              </a:extLst>
            </p:cNvPr>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5" name="Rectangle 10">
              <a:extLst>
                <a:ext uri="{FF2B5EF4-FFF2-40B4-BE49-F238E27FC236}">
                  <a16:creationId xmlns:a16="http://schemas.microsoft.com/office/drawing/2014/main" id="{5648F6A9-F4A7-4EA4-BEB8-6F1BB21E0FBB}"/>
                </a:ext>
              </a:extLst>
            </p:cNvPr>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6" name="Freeform 11">
              <a:extLst>
                <a:ext uri="{FF2B5EF4-FFF2-40B4-BE49-F238E27FC236}">
                  <a16:creationId xmlns:a16="http://schemas.microsoft.com/office/drawing/2014/main" id="{1217BB3C-3B45-4FD5-A1F2-2A4B137E814A}"/>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7" name="Freeform 12">
              <a:extLst>
                <a:ext uri="{FF2B5EF4-FFF2-40B4-BE49-F238E27FC236}">
                  <a16:creationId xmlns:a16="http://schemas.microsoft.com/office/drawing/2014/main" id="{2285CDEF-D8F9-4088-8EFE-11B02C6E1F4C}"/>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8" name="Freeform 13">
              <a:extLst>
                <a:ext uri="{FF2B5EF4-FFF2-40B4-BE49-F238E27FC236}">
                  <a16:creationId xmlns:a16="http://schemas.microsoft.com/office/drawing/2014/main" id="{8B4FB454-2D1E-4839-87E0-3E961CBE461C}"/>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9" name="Freeform 14">
              <a:extLst>
                <a:ext uri="{FF2B5EF4-FFF2-40B4-BE49-F238E27FC236}">
                  <a16:creationId xmlns:a16="http://schemas.microsoft.com/office/drawing/2014/main" id="{95322F62-2CA7-4C72-BE20-8B93945A3273}"/>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sp>
        <p:nvSpPr>
          <p:cNvPr id="40" name="Title 1">
            <a:extLst>
              <a:ext uri="{FF2B5EF4-FFF2-40B4-BE49-F238E27FC236}">
                <a16:creationId xmlns:a16="http://schemas.microsoft.com/office/drawing/2014/main" id="{D9B25E43-ACA5-4BFC-98CD-B96634D5AD4A}"/>
              </a:ext>
            </a:extLst>
          </p:cNvPr>
          <p:cNvSpPr>
            <a:spLocks noGrp="1"/>
          </p:cNvSpPr>
          <p:nvPr>
            <p:ph type="ctrTitle"/>
          </p:nvPr>
        </p:nvSpPr>
        <p:spPr bwMode="gray">
          <a:xfrm>
            <a:off x="501651" y="5332396"/>
            <a:ext cx="4446269" cy="464044"/>
          </a:xfrm>
        </p:spPr>
        <p:txBody>
          <a:bodyPr anchor="t" anchorCtr="0">
            <a:noAutofit/>
          </a:bodyPr>
          <a:lstStyle>
            <a:lvl1pPr algn="l">
              <a:lnSpc>
                <a:spcPct val="100000"/>
              </a:lnSpc>
              <a:defRPr sz="2100" b="0">
                <a:solidFill>
                  <a:schemeClr val="accent1"/>
                </a:solidFill>
                <a:latin typeface="+mn-lt"/>
                <a:ea typeface="Open Sans" panose="020B0606030504020204" pitchFamily="34" charset="0"/>
                <a:cs typeface="Calibri" panose="020F0502020204030204" pitchFamily="34" charset="0"/>
              </a:defRPr>
            </a:lvl1pPr>
          </a:lstStyle>
          <a:p>
            <a:r>
              <a:rPr lang="en-US" noProof="0"/>
              <a:t>Click to edit Master title style</a:t>
            </a:r>
            <a:endParaRPr lang="en-US" noProof="0" dirty="0"/>
          </a:p>
        </p:txBody>
      </p:sp>
      <p:sp>
        <p:nvSpPr>
          <p:cNvPr id="41" name="Text Placeholder 4">
            <a:extLst>
              <a:ext uri="{FF2B5EF4-FFF2-40B4-BE49-F238E27FC236}">
                <a16:creationId xmlns:a16="http://schemas.microsoft.com/office/drawing/2014/main" id="{EE5D7BA0-7E63-4F55-8707-FB998AF96C8C}"/>
              </a:ext>
            </a:extLst>
          </p:cNvPr>
          <p:cNvSpPr>
            <a:spLocks noGrp="1"/>
          </p:cNvSpPr>
          <p:nvPr>
            <p:ph type="body" sz="quarter" idx="10"/>
          </p:nvPr>
        </p:nvSpPr>
        <p:spPr>
          <a:xfrm>
            <a:off x="501651" y="6381750"/>
            <a:ext cx="4446269" cy="273050"/>
          </a:xfrm>
          <a:prstGeom prst="rect">
            <a:avLst/>
          </a:prstGeom>
        </p:spPr>
        <p:txBody>
          <a:bodyPr>
            <a:noAutofit/>
          </a:bodyPr>
          <a:lstStyle>
            <a:lvl1pPr>
              <a:spcAft>
                <a:spcPts val="0"/>
              </a:spcAft>
              <a:defRPr sz="1600">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spTree>
    <p:extLst>
      <p:ext uri="{BB962C8B-B14F-4D97-AF65-F5344CB8AC3E}">
        <p14:creationId xmlns:p14="http://schemas.microsoft.com/office/powerpoint/2010/main" val="455052470"/>
      </p:ext>
    </p:extLst>
  </p:cSld>
  <p:clrMapOvr>
    <a:masterClrMapping/>
  </p:clrMapOvr>
  <p:transition>
    <p:fade/>
  </p:transition>
  <p:hf hdr="0" dt="0"/>
  <p:extLst>
    <p:ext uri="{DCECCB84-F9BA-43D5-87BE-67443E8EF086}">
      <p15:sldGuideLst xmlns:p15="http://schemas.microsoft.com/office/powerpoint/2012/main">
        <p15:guide id="1" orient="horz" pos="4088">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Slide - White">
    <p:bg bwMode="gray">
      <p:bgPr>
        <a:solidFill>
          <a:schemeClr val="bg1"/>
        </a:solidFill>
        <a:effectLst/>
      </p:bgPr>
    </p:bg>
    <p:spTree>
      <p:nvGrpSpPr>
        <p:cNvPr id="1" name=""/>
        <p:cNvGrpSpPr/>
        <p:nvPr/>
      </p:nvGrpSpPr>
      <p:grpSpPr>
        <a:xfrm>
          <a:off x="0" y="0"/>
          <a:ext cx="0" cy="0"/>
          <a:chOff x="0" y="0"/>
          <a:chExt cx="0" cy="0"/>
        </a:xfrm>
      </p:grpSpPr>
      <p:sp>
        <p:nvSpPr>
          <p:cNvPr id="6" name="TextBox 21">
            <a:extLst>
              <a:ext uri="{FF2B5EF4-FFF2-40B4-BE49-F238E27FC236}">
                <a16:creationId xmlns:a16="http://schemas.microsoft.com/office/drawing/2014/main" id="{FBB3512A-69D6-2345-931E-CD2AE04BDA10}"/>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e Societario</a:t>
            </a:r>
          </a:p>
        </p:txBody>
      </p:sp>
      <p:sp>
        <p:nvSpPr>
          <p:cNvPr id="42" name="Title 1">
            <a:extLst>
              <a:ext uri="{FF2B5EF4-FFF2-40B4-BE49-F238E27FC236}">
                <a16:creationId xmlns:a16="http://schemas.microsoft.com/office/drawing/2014/main" id="{B345DB50-CB94-4421-9E14-33DABF973475}"/>
              </a:ext>
            </a:extLst>
          </p:cNvPr>
          <p:cNvSpPr>
            <a:spLocks noGrp="1"/>
          </p:cNvSpPr>
          <p:nvPr>
            <p:ph type="ctrTitle"/>
          </p:nvPr>
        </p:nvSpPr>
        <p:spPr bwMode="gray">
          <a:xfrm>
            <a:off x="457201" y="5186209"/>
            <a:ext cx="4490721"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457201" y="6365848"/>
            <a:ext cx="4490721" cy="273050"/>
          </a:xfrm>
          <a:prstGeom prst="rect">
            <a:avLst/>
          </a:prstGeom>
        </p:spPr>
        <p:txBody>
          <a:bodyPr anchor="t">
            <a:noAutofit/>
          </a:bodyPr>
          <a:lstStyle>
            <a:lvl1pPr>
              <a:spcAft>
                <a:spcPts val="0"/>
              </a:spcAft>
              <a:defRPr sz="1400" b="1">
                <a:solidFill>
                  <a:schemeClr val="tx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sp>
        <p:nvSpPr>
          <p:cNvPr id="44" name="Picture Placeholder 8">
            <a:extLst>
              <a:ext uri="{FF2B5EF4-FFF2-40B4-BE49-F238E27FC236}">
                <a16:creationId xmlns:a16="http://schemas.microsoft.com/office/drawing/2014/main" id="{932C736B-20BB-4603-9DD1-FEB85AD9DC39}"/>
              </a:ext>
            </a:extLst>
          </p:cNvPr>
          <p:cNvSpPr>
            <a:spLocks noGrp="1"/>
          </p:cNvSpPr>
          <p:nvPr>
            <p:ph type="pic" sz="quarter" idx="11"/>
          </p:nvPr>
        </p:nvSpPr>
        <p:spPr>
          <a:xfrm>
            <a:off x="3319272" y="688848"/>
            <a:ext cx="5562600" cy="5556504"/>
          </a:xfrm>
          <a:prstGeom prst="rect">
            <a:avLst/>
          </a:prstGeom>
        </p:spPr>
        <p:txBody>
          <a:bodyPr/>
          <a:lstStyle/>
          <a:p>
            <a:r>
              <a:rPr lang="en-US" noProof="0"/>
              <a:t>Click icon to add picture</a:t>
            </a:r>
            <a:endParaRPr lang="en-US" noProof="0" dirty="0"/>
          </a:p>
        </p:txBody>
      </p:sp>
      <p:grpSp>
        <p:nvGrpSpPr>
          <p:cNvPr id="7" name="Group 6">
            <a:extLst>
              <a:ext uri="{FF2B5EF4-FFF2-40B4-BE49-F238E27FC236}">
                <a16:creationId xmlns:a16="http://schemas.microsoft.com/office/drawing/2014/main" id="{519D0A60-9BD4-C84B-824F-5E6068953F51}"/>
              </a:ext>
            </a:extLst>
          </p:cNvPr>
          <p:cNvGrpSpPr/>
          <p:nvPr userDrawn="1"/>
        </p:nvGrpSpPr>
        <p:grpSpPr>
          <a:xfrm>
            <a:off x="10519323" y="6282213"/>
            <a:ext cx="1211518" cy="230320"/>
            <a:chOff x="398463" y="404813"/>
            <a:chExt cx="1627187" cy="307976"/>
          </a:xfrm>
          <a:solidFill>
            <a:schemeClr val="tx1"/>
          </a:solidFill>
        </p:grpSpPr>
        <p:sp>
          <p:nvSpPr>
            <p:cNvPr id="8" name="Oval 5">
              <a:extLst>
                <a:ext uri="{FF2B5EF4-FFF2-40B4-BE49-F238E27FC236}">
                  <a16:creationId xmlns:a16="http://schemas.microsoft.com/office/drawing/2014/main" id="{9DB3DCD2-131D-A94F-8D2C-511F2F286FAB}"/>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9" name="Freeform 6">
              <a:extLst>
                <a:ext uri="{FF2B5EF4-FFF2-40B4-BE49-F238E27FC236}">
                  <a16:creationId xmlns:a16="http://schemas.microsoft.com/office/drawing/2014/main" id="{FB0D2A56-3D47-DD45-A36C-4E45A1E36FF3}"/>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0" name="Rectangle 7">
              <a:extLst>
                <a:ext uri="{FF2B5EF4-FFF2-40B4-BE49-F238E27FC236}">
                  <a16:creationId xmlns:a16="http://schemas.microsoft.com/office/drawing/2014/main" id="{61DCE910-7E26-F34D-BD35-F38E5E381779}"/>
                </a:ext>
              </a:extLst>
            </p:cNvPr>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Freeform 8">
              <a:extLst>
                <a:ext uri="{FF2B5EF4-FFF2-40B4-BE49-F238E27FC236}">
                  <a16:creationId xmlns:a16="http://schemas.microsoft.com/office/drawing/2014/main" id="{8DA9EF90-BA23-8641-98F4-FFECF80437CE}"/>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Rectangle 9">
              <a:extLst>
                <a:ext uri="{FF2B5EF4-FFF2-40B4-BE49-F238E27FC236}">
                  <a16:creationId xmlns:a16="http://schemas.microsoft.com/office/drawing/2014/main" id="{DB8D0237-34BA-554C-8EAB-F259E308144B}"/>
                </a:ext>
              </a:extLst>
            </p:cNvPr>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Rectangle 10">
              <a:extLst>
                <a:ext uri="{FF2B5EF4-FFF2-40B4-BE49-F238E27FC236}">
                  <a16:creationId xmlns:a16="http://schemas.microsoft.com/office/drawing/2014/main" id="{005A7047-1BBE-7240-9DD1-AA3BA2DF487B}"/>
                </a:ext>
              </a:extLst>
            </p:cNvPr>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Freeform 11">
              <a:extLst>
                <a:ext uri="{FF2B5EF4-FFF2-40B4-BE49-F238E27FC236}">
                  <a16:creationId xmlns:a16="http://schemas.microsoft.com/office/drawing/2014/main" id="{3C3708E1-7C8E-4640-93EF-55902CD556FB}"/>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Freeform 12">
              <a:extLst>
                <a:ext uri="{FF2B5EF4-FFF2-40B4-BE49-F238E27FC236}">
                  <a16:creationId xmlns:a16="http://schemas.microsoft.com/office/drawing/2014/main" id="{E13696D7-C9A6-F24F-9440-CCD62DBC976D}"/>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7" name="Freeform 13">
              <a:extLst>
                <a:ext uri="{FF2B5EF4-FFF2-40B4-BE49-F238E27FC236}">
                  <a16:creationId xmlns:a16="http://schemas.microsoft.com/office/drawing/2014/main" id="{FE5B29FB-CCB5-9744-BADD-39376E4D17ED}"/>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4">
              <a:extLst>
                <a:ext uri="{FF2B5EF4-FFF2-40B4-BE49-F238E27FC236}">
                  <a16:creationId xmlns:a16="http://schemas.microsoft.com/office/drawing/2014/main" id="{2EE128A7-BCDD-1746-8FF8-7ED63EACC998}"/>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Tree>
    <p:extLst>
      <p:ext uri="{BB962C8B-B14F-4D97-AF65-F5344CB8AC3E}">
        <p14:creationId xmlns:p14="http://schemas.microsoft.com/office/powerpoint/2010/main" val="1019555102"/>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Slide - Black">
    <p:bg bwMode="gray">
      <p:bgPr>
        <a:solidFill>
          <a:schemeClr val="tx1"/>
        </a:solidFill>
        <a:effectLst/>
      </p:bgPr>
    </p:bg>
    <p:spTree>
      <p:nvGrpSpPr>
        <p:cNvPr id="1" name=""/>
        <p:cNvGrpSpPr/>
        <p:nvPr/>
      </p:nvGrpSpPr>
      <p:grpSpPr>
        <a:xfrm>
          <a:off x="0" y="0"/>
          <a:ext cx="0" cy="0"/>
          <a:chOff x="0" y="0"/>
          <a:chExt cx="0" cy="0"/>
        </a:xfrm>
      </p:grpSpPr>
      <p:sp>
        <p:nvSpPr>
          <p:cNvPr id="6" name="TextBox 21">
            <a:extLst>
              <a:ext uri="{FF2B5EF4-FFF2-40B4-BE49-F238E27FC236}">
                <a16:creationId xmlns:a16="http://schemas.microsoft.com/office/drawing/2014/main" id="{9D2576A3-C003-924D-8B2C-272BAA2933FD}"/>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e Societario</a:t>
            </a:r>
          </a:p>
        </p:txBody>
      </p:sp>
      <p:grpSp>
        <p:nvGrpSpPr>
          <p:cNvPr id="7" name="Group 6">
            <a:extLst>
              <a:ext uri="{FF2B5EF4-FFF2-40B4-BE49-F238E27FC236}">
                <a16:creationId xmlns:a16="http://schemas.microsoft.com/office/drawing/2014/main" id="{01173A43-AC2B-0342-8008-78A9546CDA1A}"/>
              </a:ext>
            </a:extLst>
          </p:cNvPr>
          <p:cNvGrpSpPr/>
          <p:nvPr userDrawn="1"/>
        </p:nvGrpSpPr>
        <p:grpSpPr>
          <a:xfrm>
            <a:off x="10519323" y="6284780"/>
            <a:ext cx="1211518" cy="230320"/>
            <a:chOff x="398463" y="404813"/>
            <a:chExt cx="1627187" cy="307976"/>
          </a:xfrm>
          <a:solidFill>
            <a:schemeClr val="tx1"/>
          </a:solidFill>
        </p:grpSpPr>
        <p:sp>
          <p:nvSpPr>
            <p:cNvPr id="8" name="Oval 5">
              <a:extLst>
                <a:ext uri="{FF2B5EF4-FFF2-40B4-BE49-F238E27FC236}">
                  <a16:creationId xmlns:a16="http://schemas.microsoft.com/office/drawing/2014/main" id="{C823931F-0F2C-364E-833F-394AE3A11C17}"/>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9" name="Freeform 6">
              <a:extLst>
                <a:ext uri="{FF2B5EF4-FFF2-40B4-BE49-F238E27FC236}">
                  <a16:creationId xmlns:a16="http://schemas.microsoft.com/office/drawing/2014/main" id="{1E2678C6-50A1-3643-A592-4F2649B467FE}"/>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0" name="Rectangle 7">
              <a:extLst>
                <a:ext uri="{FF2B5EF4-FFF2-40B4-BE49-F238E27FC236}">
                  <a16:creationId xmlns:a16="http://schemas.microsoft.com/office/drawing/2014/main" id="{C352BFED-A097-4847-A1ED-2D5799543B5D}"/>
                </a:ext>
              </a:extLst>
            </p:cNvPr>
            <p:cNvSpPr>
              <a:spLocks noChangeArrowheads="1"/>
            </p:cNvSpPr>
            <p:nvPr/>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Freeform 8">
              <a:extLst>
                <a:ext uri="{FF2B5EF4-FFF2-40B4-BE49-F238E27FC236}">
                  <a16:creationId xmlns:a16="http://schemas.microsoft.com/office/drawing/2014/main" id="{9F5112E2-B2B8-0447-868C-CBF5DF976246}"/>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Rectangle 9">
              <a:extLst>
                <a:ext uri="{FF2B5EF4-FFF2-40B4-BE49-F238E27FC236}">
                  <a16:creationId xmlns:a16="http://schemas.microsoft.com/office/drawing/2014/main" id="{56A94D88-F576-CD4E-A5C4-0CE30FF2A300}"/>
                </a:ext>
              </a:extLst>
            </p:cNvPr>
            <p:cNvSpPr>
              <a:spLocks noChangeArrowheads="1"/>
            </p:cNvSpPr>
            <p:nvPr/>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Rectangle 10">
              <a:extLst>
                <a:ext uri="{FF2B5EF4-FFF2-40B4-BE49-F238E27FC236}">
                  <a16:creationId xmlns:a16="http://schemas.microsoft.com/office/drawing/2014/main" id="{3A98CDDC-A13E-FF4F-8B4C-5B1603FED576}"/>
                </a:ext>
              </a:extLst>
            </p:cNvPr>
            <p:cNvSpPr>
              <a:spLocks noChangeArrowheads="1"/>
            </p:cNvSpPr>
            <p:nvPr/>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Freeform 11">
              <a:extLst>
                <a:ext uri="{FF2B5EF4-FFF2-40B4-BE49-F238E27FC236}">
                  <a16:creationId xmlns:a16="http://schemas.microsoft.com/office/drawing/2014/main" id="{C49FE86E-7DDB-D848-BD8E-DE36F0F4DBE5}"/>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Freeform 12">
              <a:extLst>
                <a:ext uri="{FF2B5EF4-FFF2-40B4-BE49-F238E27FC236}">
                  <a16:creationId xmlns:a16="http://schemas.microsoft.com/office/drawing/2014/main" id="{66E0C6F0-3F92-3D4B-B40F-735371147DF8}"/>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3">
              <a:extLst>
                <a:ext uri="{FF2B5EF4-FFF2-40B4-BE49-F238E27FC236}">
                  <a16:creationId xmlns:a16="http://schemas.microsoft.com/office/drawing/2014/main" id="{EE961048-B4DF-4040-B8ED-B4FCA3EA232D}"/>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9" name="Freeform 14">
              <a:extLst>
                <a:ext uri="{FF2B5EF4-FFF2-40B4-BE49-F238E27FC236}">
                  <a16:creationId xmlns:a16="http://schemas.microsoft.com/office/drawing/2014/main" id="{E54632CD-441C-C341-AA25-022FD9158801}"/>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463296" y="6365848"/>
            <a:ext cx="4446269" cy="273050"/>
          </a:xfrm>
          <a:prstGeom prst="rect">
            <a:avLst/>
          </a:prstGeom>
        </p:spPr>
        <p:txBody>
          <a:bodyPr anchor="t">
            <a:noAutofit/>
          </a:bodyPr>
          <a:lstStyle>
            <a:lvl1pPr>
              <a:spcAft>
                <a:spcPts val="0"/>
              </a:spcAft>
              <a:defRPr sz="1400" b="1">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sp>
        <p:nvSpPr>
          <p:cNvPr id="53" name="Title 1">
            <a:extLst>
              <a:ext uri="{FF2B5EF4-FFF2-40B4-BE49-F238E27FC236}">
                <a16:creationId xmlns:a16="http://schemas.microsoft.com/office/drawing/2014/main" id="{647FBB06-57A1-478F-8BCE-57D05265516A}"/>
              </a:ext>
            </a:extLst>
          </p:cNvPr>
          <p:cNvSpPr>
            <a:spLocks noGrp="1"/>
          </p:cNvSpPr>
          <p:nvPr>
            <p:ph type="ctrTitle"/>
          </p:nvPr>
        </p:nvSpPr>
        <p:spPr bwMode="gray">
          <a:xfrm>
            <a:off x="463296" y="5186209"/>
            <a:ext cx="4446269"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sp>
        <p:nvSpPr>
          <p:cNvPr id="17" name="Picture Placeholder 8">
            <a:extLst>
              <a:ext uri="{FF2B5EF4-FFF2-40B4-BE49-F238E27FC236}">
                <a16:creationId xmlns:a16="http://schemas.microsoft.com/office/drawing/2014/main" id="{AA5D9D6B-8AE5-40BD-B06B-DB5F7F3841FC}"/>
              </a:ext>
            </a:extLst>
          </p:cNvPr>
          <p:cNvSpPr>
            <a:spLocks noGrp="1"/>
          </p:cNvSpPr>
          <p:nvPr>
            <p:ph type="pic" sz="quarter" idx="11"/>
          </p:nvPr>
        </p:nvSpPr>
        <p:spPr>
          <a:xfrm>
            <a:off x="3316942" y="688848"/>
            <a:ext cx="5562600" cy="5556504"/>
          </a:xfrm>
          <a:prstGeom prst="rect">
            <a:avLst/>
          </a:prstGeom>
        </p:spPr>
        <p:txBody>
          <a:bodyPr/>
          <a:lstStyle/>
          <a:p>
            <a:r>
              <a:rPr lang="en-US" noProof="0"/>
              <a:t>Click icon to add picture</a:t>
            </a:r>
            <a:endParaRPr lang="en-US" noProof="0" dirty="0"/>
          </a:p>
        </p:txBody>
      </p:sp>
    </p:spTree>
    <p:extLst>
      <p:ext uri="{BB962C8B-B14F-4D97-AF65-F5344CB8AC3E}">
        <p14:creationId xmlns:p14="http://schemas.microsoft.com/office/powerpoint/2010/main" val="2667306380"/>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11/27/2024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417392313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Slide - Black Page Image">
    <p:bg bwMode="gray">
      <p:bgPr>
        <a:solidFill>
          <a:schemeClr val="tx1"/>
        </a:solidFill>
        <a:effectLst/>
      </p:bgPr>
    </p:bg>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DEF77F0F-DE6A-48C9-92BD-013174DD643C}"/>
              </a:ext>
            </a:extLst>
          </p:cNvPr>
          <p:cNvSpPr>
            <a:spLocks noGrp="1"/>
          </p:cNvSpPr>
          <p:nvPr>
            <p:ph type="pic" sz="quarter" idx="11"/>
          </p:nvPr>
        </p:nvSpPr>
        <p:spPr>
          <a:xfrm>
            <a:off x="0" y="0"/>
            <a:ext cx="12192000" cy="6858000"/>
          </a:xfrm>
          <a:prstGeom prst="rect">
            <a:avLst/>
          </a:prstGeom>
        </p:spPr>
        <p:txBody>
          <a:bodyPr/>
          <a:lstStyle>
            <a:lvl1pPr>
              <a:defRPr>
                <a:solidFill>
                  <a:schemeClr val="bg1"/>
                </a:solidFill>
              </a:defRPr>
            </a:lvl1pPr>
          </a:lstStyle>
          <a:p>
            <a:r>
              <a:rPr lang="en-US" noProof="0"/>
              <a:t>Click icon to add picture</a:t>
            </a:r>
            <a:endParaRPr lang="en-US" noProof="0" dirty="0"/>
          </a:p>
        </p:txBody>
      </p:sp>
      <p:sp>
        <p:nvSpPr>
          <p:cNvPr id="28" name="Text Placeholder 4">
            <a:extLst>
              <a:ext uri="{FF2B5EF4-FFF2-40B4-BE49-F238E27FC236}">
                <a16:creationId xmlns:a16="http://schemas.microsoft.com/office/drawing/2014/main" id="{7843742C-26CB-411F-8564-50309241988E}"/>
              </a:ext>
            </a:extLst>
          </p:cNvPr>
          <p:cNvSpPr>
            <a:spLocks noGrp="1"/>
          </p:cNvSpPr>
          <p:nvPr>
            <p:ph type="body" sz="quarter" idx="10"/>
          </p:nvPr>
        </p:nvSpPr>
        <p:spPr>
          <a:xfrm>
            <a:off x="463296" y="6364224"/>
            <a:ext cx="4446269" cy="273050"/>
          </a:xfrm>
          <a:prstGeom prst="rect">
            <a:avLst/>
          </a:prstGeom>
        </p:spPr>
        <p:txBody>
          <a:bodyPr anchor="t">
            <a:noAutofit/>
          </a:bodyPr>
          <a:lstStyle>
            <a:lvl1pPr>
              <a:spcAft>
                <a:spcPts val="0"/>
              </a:spcAft>
              <a:defRPr sz="1400" b="1">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sp>
        <p:nvSpPr>
          <p:cNvPr id="29" name="Title 1">
            <a:extLst>
              <a:ext uri="{FF2B5EF4-FFF2-40B4-BE49-F238E27FC236}">
                <a16:creationId xmlns:a16="http://schemas.microsoft.com/office/drawing/2014/main" id="{A7C729B7-24CD-4887-BCB2-9B9E69736AAE}"/>
              </a:ext>
            </a:extLst>
          </p:cNvPr>
          <p:cNvSpPr>
            <a:spLocks noGrp="1"/>
          </p:cNvSpPr>
          <p:nvPr>
            <p:ph type="ctrTitle"/>
          </p:nvPr>
        </p:nvSpPr>
        <p:spPr bwMode="gray">
          <a:xfrm>
            <a:off x="463296" y="5186209"/>
            <a:ext cx="4446269"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cxnSp>
        <p:nvCxnSpPr>
          <p:cNvPr id="5" name="Straight Connector 4">
            <a:extLst>
              <a:ext uri="{FF2B5EF4-FFF2-40B4-BE49-F238E27FC236}">
                <a16:creationId xmlns:a16="http://schemas.microsoft.com/office/drawing/2014/main" id="{CB5451A9-3E6A-4737-92D0-C9DAA534DA04}"/>
              </a:ext>
            </a:extLst>
          </p:cNvPr>
          <p:cNvCxnSpPr/>
          <p:nvPr userDrawn="1"/>
        </p:nvCxnSpPr>
        <p:spPr>
          <a:xfrm flipV="1">
            <a:off x="0" y="0"/>
            <a:ext cx="12192000" cy="68580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extBox 21">
            <a:extLst>
              <a:ext uri="{FF2B5EF4-FFF2-40B4-BE49-F238E27FC236}">
                <a16:creationId xmlns:a16="http://schemas.microsoft.com/office/drawing/2014/main" id="{876A2D23-DAF4-A64A-AF74-EEB4BF58BD2F}"/>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e Societario</a:t>
            </a:r>
          </a:p>
        </p:txBody>
      </p:sp>
      <p:grpSp>
        <p:nvGrpSpPr>
          <p:cNvPr id="8" name="Group 7">
            <a:extLst>
              <a:ext uri="{FF2B5EF4-FFF2-40B4-BE49-F238E27FC236}">
                <a16:creationId xmlns:a16="http://schemas.microsoft.com/office/drawing/2014/main" id="{1C627193-DC9F-064B-9029-4D2CE80826A1}"/>
              </a:ext>
            </a:extLst>
          </p:cNvPr>
          <p:cNvGrpSpPr/>
          <p:nvPr userDrawn="1"/>
        </p:nvGrpSpPr>
        <p:grpSpPr>
          <a:xfrm>
            <a:off x="10519323" y="6284780"/>
            <a:ext cx="1211518" cy="230320"/>
            <a:chOff x="398463" y="404813"/>
            <a:chExt cx="1627187" cy="307976"/>
          </a:xfrm>
          <a:solidFill>
            <a:schemeClr val="tx1"/>
          </a:solidFill>
        </p:grpSpPr>
        <p:sp>
          <p:nvSpPr>
            <p:cNvPr id="9" name="Oval 5">
              <a:extLst>
                <a:ext uri="{FF2B5EF4-FFF2-40B4-BE49-F238E27FC236}">
                  <a16:creationId xmlns:a16="http://schemas.microsoft.com/office/drawing/2014/main" id="{9AC054AA-5739-9F4D-A6F4-EA74FCEB8421}"/>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0" name="Freeform 6">
              <a:extLst>
                <a:ext uri="{FF2B5EF4-FFF2-40B4-BE49-F238E27FC236}">
                  <a16:creationId xmlns:a16="http://schemas.microsoft.com/office/drawing/2014/main" id="{DFD8242C-59EF-DB48-A56B-AD27BA9F14DD}"/>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Rectangle 7">
              <a:extLst>
                <a:ext uri="{FF2B5EF4-FFF2-40B4-BE49-F238E27FC236}">
                  <a16:creationId xmlns:a16="http://schemas.microsoft.com/office/drawing/2014/main" id="{D2B04621-DAA8-784F-B2C2-0D562F706140}"/>
                </a:ext>
              </a:extLst>
            </p:cNvPr>
            <p:cNvSpPr>
              <a:spLocks noChangeArrowheads="1"/>
            </p:cNvSpPr>
            <p:nvPr/>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Freeform 8">
              <a:extLst>
                <a:ext uri="{FF2B5EF4-FFF2-40B4-BE49-F238E27FC236}">
                  <a16:creationId xmlns:a16="http://schemas.microsoft.com/office/drawing/2014/main" id="{F72B7D21-60E5-F84B-AAFE-F138509DFE42}"/>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Rectangle 9">
              <a:extLst>
                <a:ext uri="{FF2B5EF4-FFF2-40B4-BE49-F238E27FC236}">
                  <a16:creationId xmlns:a16="http://schemas.microsoft.com/office/drawing/2014/main" id="{AD931533-292A-A74A-886B-D7A5A9FC7AB3}"/>
                </a:ext>
              </a:extLst>
            </p:cNvPr>
            <p:cNvSpPr>
              <a:spLocks noChangeArrowheads="1"/>
            </p:cNvSpPr>
            <p:nvPr/>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Rectangle 10">
              <a:extLst>
                <a:ext uri="{FF2B5EF4-FFF2-40B4-BE49-F238E27FC236}">
                  <a16:creationId xmlns:a16="http://schemas.microsoft.com/office/drawing/2014/main" id="{179F8519-908F-CF46-AF94-96AF7585BA57}"/>
                </a:ext>
              </a:extLst>
            </p:cNvPr>
            <p:cNvSpPr>
              <a:spLocks noChangeArrowheads="1"/>
            </p:cNvSpPr>
            <p:nvPr/>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Freeform 11">
              <a:extLst>
                <a:ext uri="{FF2B5EF4-FFF2-40B4-BE49-F238E27FC236}">
                  <a16:creationId xmlns:a16="http://schemas.microsoft.com/office/drawing/2014/main" id="{15DFE3B2-1E6B-C74F-8943-4735275645AC}"/>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6" name="Freeform 12">
              <a:extLst>
                <a:ext uri="{FF2B5EF4-FFF2-40B4-BE49-F238E27FC236}">
                  <a16:creationId xmlns:a16="http://schemas.microsoft.com/office/drawing/2014/main" id="{7B5FC5B0-1B15-5C41-AE44-157B4708978E}"/>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3">
              <a:extLst>
                <a:ext uri="{FF2B5EF4-FFF2-40B4-BE49-F238E27FC236}">
                  <a16:creationId xmlns:a16="http://schemas.microsoft.com/office/drawing/2014/main" id="{861C9BB5-D021-BD44-8D30-569A7E5DDCF8}"/>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9" name="Freeform 14">
              <a:extLst>
                <a:ext uri="{FF2B5EF4-FFF2-40B4-BE49-F238E27FC236}">
                  <a16:creationId xmlns:a16="http://schemas.microsoft.com/office/drawing/2014/main" id="{EC2F16B3-FC10-F74E-894E-DCCE3910387C}"/>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Tree>
    <p:extLst>
      <p:ext uri="{BB962C8B-B14F-4D97-AF65-F5344CB8AC3E}">
        <p14:creationId xmlns:p14="http://schemas.microsoft.com/office/powerpoint/2010/main" val="780151956"/>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Slide - Circle with text">
    <p:bg bwMode="gray">
      <p:bgPr>
        <a:solidFill>
          <a:schemeClr val="bg1"/>
        </a:solidFill>
        <a:effectLst/>
      </p:bgPr>
    </p:bg>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8B9DDECB-90E6-4132-BCD8-24EBC3764DB9}"/>
              </a:ext>
            </a:extLst>
          </p:cNvPr>
          <p:cNvSpPr>
            <a:spLocks noGrp="1"/>
          </p:cNvSpPr>
          <p:nvPr>
            <p:ph type="pic" sz="quarter" idx="11"/>
          </p:nvPr>
        </p:nvSpPr>
        <p:spPr>
          <a:xfrm>
            <a:off x="3724289" y="688848"/>
            <a:ext cx="5562600" cy="5556504"/>
          </a:xfrm>
          <a:prstGeom prst="rect">
            <a:avLst/>
          </a:prstGeom>
        </p:spPr>
        <p:txBody>
          <a:bodyPr/>
          <a:lstStyle/>
          <a:p>
            <a:r>
              <a:rPr lang="en-US" noProof="0"/>
              <a:t>Click icon to add picture</a:t>
            </a:r>
            <a:endParaRPr lang="en-US" noProof="0" dirty="0"/>
          </a:p>
        </p:txBody>
      </p:sp>
      <p:sp>
        <p:nvSpPr>
          <p:cNvPr id="41" name="Title 1">
            <a:extLst>
              <a:ext uri="{FF2B5EF4-FFF2-40B4-BE49-F238E27FC236}">
                <a16:creationId xmlns:a16="http://schemas.microsoft.com/office/drawing/2014/main" id="{70F15D73-40F4-4F95-9E2A-7A67F615DB4A}"/>
              </a:ext>
            </a:extLst>
          </p:cNvPr>
          <p:cNvSpPr>
            <a:spLocks noGrp="1"/>
          </p:cNvSpPr>
          <p:nvPr>
            <p:ph type="ctrTitle"/>
          </p:nvPr>
        </p:nvSpPr>
        <p:spPr bwMode="gray">
          <a:xfrm>
            <a:off x="457201" y="5186209"/>
            <a:ext cx="4490721"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sp>
        <p:nvSpPr>
          <p:cNvPr id="44" name="Text Placeholder 4">
            <a:extLst>
              <a:ext uri="{FF2B5EF4-FFF2-40B4-BE49-F238E27FC236}">
                <a16:creationId xmlns:a16="http://schemas.microsoft.com/office/drawing/2014/main" id="{E65ED79E-D6FD-4D90-9073-C8776CB6AD10}"/>
              </a:ext>
            </a:extLst>
          </p:cNvPr>
          <p:cNvSpPr>
            <a:spLocks noGrp="1"/>
          </p:cNvSpPr>
          <p:nvPr>
            <p:ph type="body" sz="quarter" idx="10"/>
          </p:nvPr>
        </p:nvSpPr>
        <p:spPr>
          <a:xfrm>
            <a:off x="457201" y="6365848"/>
            <a:ext cx="4490721" cy="273050"/>
          </a:xfrm>
          <a:prstGeom prst="rect">
            <a:avLst/>
          </a:prstGeom>
        </p:spPr>
        <p:txBody>
          <a:bodyPr anchor="t">
            <a:noAutofit/>
          </a:bodyPr>
          <a:lstStyle>
            <a:lvl1pPr>
              <a:spcAft>
                <a:spcPts val="0"/>
              </a:spcAft>
              <a:defRPr sz="1400" b="1">
                <a:solidFill>
                  <a:schemeClr val="tx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sp>
        <p:nvSpPr>
          <p:cNvPr id="6" name="TextBox 21">
            <a:extLst>
              <a:ext uri="{FF2B5EF4-FFF2-40B4-BE49-F238E27FC236}">
                <a16:creationId xmlns:a16="http://schemas.microsoft.com/office/drawing/2014/main" id="{C0BA1443-905C-9846-8255-333A06CCB5BA}"/>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e Societario</a:t>
            </a:r>
          </a:p>
        </p:txBody>
      </p:sp>
      <p:grpSp>
        <p:nvGrpSpPr>
          <p:cNvPr id="7" name="Group 6">
            <a:extLst>
              <a:ext uri="{FF2B5EF4-FFF2-40B4-BE49-F238E27FC236}">
                <a16:creationId xmlns:a16="http://schemas.microsoft.com/office/drawing/2014/main" id="{59B000A5-D229-D747-9711-B7526439E63E}"/>
              </a:ext>
            </a:extLst>
          </p:cNvPr>
          <p:cNvGrpSpPr/>
          <p:nvPr userDrawn="1"/>
        </p:nvGrpSpPr>
        <p:grpSpPr>
          <a:xfrm>
            <a:off x="10519323" y="6282213"/>
            <a:ext cx="1211518" cy="230320"/>
            <a:chOff x="398463" y="404813"/>
            <a:chExt cx="1627187" cy="307976"/>
          </a:xfrm>
          <a:solidFill>
            <a:schemeClr val="tx1"/>
          </a:solidFill>
        </p:grpSpPr>
        <p:sp>
          <p:nvSpPr>
            <p:cNvPr id="8" name="Oval 5">
              <a:extLst>
                <a:ext uri="{FF2B5EF4-FFF2-40B4-BE49-F238E27FC236}">
                  <a16:creationId xmlns:a16="http://schemas.microsoft.com/office/drawing/2014/main" id="{D243B35D-3213-5746-AA9C-D17CD3A2152D}"/>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9" name="Freeform 6">
              <a:extLst>
                <a:ext uri="{FF2B5EF4-FFF2-40B4-BE49-F238E27FC236}">
                  <a16:creationId xmlns:a16="http://schemas.microsoft.com/office/drawing/2014/main" id="{100C42A1-E635-3A4A-8A4D-36CE204E5BB7}"/>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0" name="Rectangle 7">
              <a:extLst>
                <a:ext uri="{FF2B5EF4-FFF2-40B4-BE49-F238E27FC236}">
                  <a16:creationId xmlns:a16="http://schemas.microsoft.com/office/drawing/2014/main" id="{1383EFBE-53C5-7A47-A541-0284B2129312}"/>
                </a:ext>
              </a:extLst>
            </p:cNvPr>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Freeform 8">
              <a:extLst>
                <a:ext uri="{FF2B5EF4-FFF2-40B4-BE49-F238E27FC236}">
                  <a16:creationId xmlns:a16="http://schemas.microsoft.com/office/drawing/2014/main" id="{6EF12FCB-B415-FB44-9E35-1A08B55FFA2D}"/>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Rectangle 9">
              <a:extLst>
                <a:ext uri="{FF2B5EF4-FFF2-40B4-BE49-F238E27FC236}">
                  <a16:creationId xmlns:a16="http://schemas.microsoft.com/office/drawing/2014/main" id="{6C1FBD0E-F3EE-954E-91D0-C288B415353C}"/>
                </a:ext>
              </a:extLst>
            </p:cNvPr>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Rectangle 10">
              <a:extLst>
                <a:ext uri="{FF2B5EF4-FFF2-40B4-BE49-F238E27FC236}">
                  <a16:creationId xmlns:a16="http://schemas.microsoft.com/office/drawing/2014/main" id="{2607FE13-9D7B-7549-B384-C768946276F5}"/>
                </a:ext>
              </a:extLst>
            </p:cNvPr>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Freeform 11">
              <a:extLst>
                <a:ext uri="{FF2B5EF4-FFF2-40B4-BE49-F238E27FC236}">
                  <a16:creationId xmlns:a16="http://schemas.microsoft.com/office/drawing/2014/main" id="{D9ACF619-BEBA-2841-9694-673F8A645352}"/>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Freeform 12">
              <a:extLst>
                <a:ext uri="{FF2B5EF4-FFF2-40B4-BE49-F238E27FC236}">
                  <a16:creationId xmlns:a16="http://schemas.microsoft.com/office/drawing/2014/main" id="{4651D2C7-2242-4441-8339-EB59D7998D9F}"/>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3">
              <a:extLst>
                <a:ext uri="{FF2B5EF4-FFF2-40B4-BE49-F238E27FC236}">
                  <a16:creationId xmlns:a16="http://schemas.microsoft.com/office/drawing/2014/main" id="{DCC73D88-62C2-DF43-85BB-650B56162AA2}"/>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9" name="Freeform 14">
              <a:extLst>
                <a:ext uri="{FF2B5EF4-FFF2-40B4-BE49-F238E27FC236}">
                  <a16:creationId xmlns:a16="http://schemas.microsoft.com/office/drawing/2014/main" id="{FEB65596-C84B-E04C-BB5B-4F8863550F7E}"/>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Tree>
    <p:extLst>
      <p:ext uri="{BB962C8B-B14F-4D97-AF65-F5344CB8AC3E}">
        <p14:creationId xmlns:p14="http://schemas.microsoft.com/office/powerpoint/2010/main" val="2483749916"/>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Divider - Deloitt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63296" y="1724001"/>
            <a:ext cx="11271504" cy="1592403"/>
          </a:xfrm>
          <a:prstGeom prst="rect">
            <a:avLst/>
          </a:prstGeom>
        </p:spPr>
        <p:txBody>
          <a:bodyPr anchor="b"/>
          <a:lstStyle>
            <a:lvl1pPr>
              <a:lnSpc>
                <a:spcPct val="95000"/>
              </a:lnSpc>
              <a:defRPr sz="3600" b="1">
                <a:solidFill>
                  <a:schemeClr val="tx1"/>
                </a:solidFill>
                <a:latin typeface="+mj-lt"/>
                <a:ea typeface="Open Sans" panose="020B0606030504020204" pitchFamily="34" charset="0"/>
                <a:cs typeface="Calibri" panose="020F050202020403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463296" y="3471532"/>
            <a:ext cx="11271504" cy="1566532"/>
          </a:xfrm>
        </p:spPr>
        <p:txBody>
          <a:bodyPr lIns="0" tIns="0" rIns="0" bIns="0">
            <a:noAutofit/>
          </a:bodyPr>
          <a:lstStyle>
            <a:lvl1pPr marL="0" indent="0">
              <a:lnSpc>
                <a:spcPct val="95000"/>
              </a:lnSpc>
              <a:spcAft>
                <a:spcPts val="0"/>
              </a:spcAft>
              <a:buNone/>
              <a:defRPr sz="3600">
                <a:solidFill>
                  <a:schemeClr val="tx1"/>
                </a:solidFill>
                <a:latin typeface="+mn-lt"/>
                <a:cs typeface="Calibri" panose="020F0502020204030204"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noProof="0"/>
              <a:t>Edit Master text styles</a:t>
            </a:r>
          </a:p>
        </p:txBody>
      </p:sp>
    </p:spTree>
    <p:extLst>
      <p:ext uri="{BB962C8B-B14F-4D97-AF65-F5344CB8AC3E}">
        <p14:creationId xmlns:p14="http://schemas.microsoft.com/office/powerpoint/2010/main" val="2783528534"/>
      </p:ext>
    </p:extLst>
  </p:cSld>
  <p:clrMapOvr>
    <a:masterClrMapping/>
  </p:clrMapOvr>
  <p:transition>
    <p:fade/>
  </p:transition>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p:cSld name="Divider - Deloitte green accent 4">
    <p:bg bwMode="gray">
      <p:bgPr>
        <a:solidFill>
          <a:schemeClr val="accent4"/>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9901" y="1726936"/>
            <a:ext cx="11264900"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19" name="Text Placeholder 2"/>
          <p:cNvSpPr>
            <a:spLocks noGrp="1"/>
          </p:cNvSpPr>
          <p:nvPr>
            <p:ph type="body" idx="1"/>
          </p:nvPr>
        </p:nvSpPr>
        <p:spPr bwMode="gray">
          <a:xfrm>
            <a:off x="469901" y="3474720"/>
            <a:ext cx="11264900"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Edit Master text styles</a:t>
            </a:r>
          </a:p>
        </p:txBody>
      </p:sp>
      <p:sp>
        <p:nvSpPr>
          <p:cNvPr id="8" name="Copyright">
            <a:extLst>
              <a:ext uri="{FF2B5EF4-FFF2-40B4-BE49-F238E27FC236}">
                <a16:creationId xmlns:a16="http://schemas.microsoft.com/office/drawing/2014/main" id="{CA24B28E-5B13-4779-8D72-C52A20B99FE7}"/>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3" name="CaseCode">
            <a:extLst>
              <a:ext uri="{FF2B5EF4-FFF2-40B4-BE49-F238E27FC236}">
                <a16:creationId xmlns:a16="http://schemas.microsoft.com/office/drawing/2014/main" id="{D39A514A-409D-470C-AE9C-EFB16BDA8C83}"/>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4" name="TextBox 13">
            <a:extLst>
              <a:ext uri="{FF2B5EF4-FFF2-40B4-BE49-F238E27FC236}">
                <a16:creationId xmlns:a16="http://schemas.microsoft.com/office/drawing/2014/main" id="{72A5EC33-1574-4E3A-89DA-3EC00A69C870}"/>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94943855"/>
      </p:ext>
    </p:extLst>
  </p:cSld>
  <p:clrMapOvr>
    <a:masterClrMapping/>
  </p:clrMapOvr>
  <p:transition>
    <p:fade/>
  </p:transition>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p:cSld name="Divider - Deloitte black">
    <p:bg bwMode="gray">
      <p:bgPr>
        <a:solidFill>
          <a:schemeClr val="tx1"/>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9901" y="1728217"/>
            <a:ext cx="11264900"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19" name="Text Placeholder 2"/>
          <p:cNvSpPr>
            <a:spLocks noGrp="1"/>
          </p:cNvSpPr>
          <p:nvPr>
            <p:ph type="body" idx="1"/>
          </p:nvPr>
        </p:nvSpPr>
        <p:spPr bwMode="gray">
          <a:xfrm>
            <a:off x="469901" y="3474720"/>
            <a:ext cx="11264900"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Edit Master text styles</a:t>
            </a:r>
          </a:p>
        </p:txBody>
      </p:sp>
      <p:sp>
        <p:nvSpPr>
          <p:cNvPr id="13" name="Copyright">
            <a:extLst>
              <a:ext uri="{FF2B5EF4-FFF2-40B4-BE49-F238E27FC236}">
                <a16:creationId xmlns:a16="http://schemas.microsoft.com/office/drawing/2014/main" id="{1DC4A35C-6E5F-4D1C-8973-1C29CBAF765E}"/>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4" name="CaseCode">
            <a:extLst>
              <a:ext uri="{FF2B5EF4-FFF2-40B4-BE49-F238E27FC236}">
                <a16:creationId xmlns:a16="http://schemas.microsoft.com/office/drawing/2014/main" id="{5B6818A1-3235-4413-9665-6D922B35C666}"/>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5" name="TextBox 14">
            <a:extLst>
              <a:ext uri="{FF2B5EF4-FFF2-40B4-BE49-F238E27FC236}">
                <a16:creationId xmlns:a16="http://schemas.microsoft.com/office/drawing/2014/main" id="{CA87CE22-99C8-4AA1-B80A-420B68B7E283}"/>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88472604"/>
      </p:ext>
    </p:extLst>
  </p:cSld>
  <p:clrMapOvr>
    <a:masterClrMapping/>
  </p:clrMapOvr>
  <p:transition>
    <p:fade/>
  </p:transition>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accent 1">
    <p:bg bwMode="gray">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63296" y="1728217"/>
            <a:ext cx="11271504"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463296" y="3474720"/>
            <a:ext cx="11271504"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Edit Master text styles</a:t>
            </a:r>
          </a:p>
        </p:txBody>
      </p:sp>
      <p:sp>
        <p:nvSpPr>
          <p:cNvPr id="10" name="Copyright">
            <a:extLst>
              <a:ext uri="{FF2B5EF4-FFF2-40B4-BE49-F238E27FC236}">
                <a16:creationId xmlns:a16="http://schemas.microsoft.com/office/drawing/2014/main" id="{04AF6108-47E9-489A-A28A-88A6C754FB38}"/>
              </a:ext>
            </a:extLst>
          </p:cNvPr>
          <p:cNvSpPr txBox="1"/>
          <p:nvPr userDrawn="1"/>
        </p:nvSpPr>
        <p:spPr>
          <a:xfrm>
            <a:off x="501649" y="6519673"/>
            <a:ext cx="5355168" cy="207749"/>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br>
              <a:rPr lang="en-US" sz="675" noProof="0" dirty="0">
                <a:solidFill>
                  <a:schemeClr val="bg1"/>
                </a:solidFill>
                <a:latin typeface="Calibri" panose="020F0502020204030204" pitchFamily="34" charset="0"/>
                <a:cs typeface="Calibri" panose="020F0502020204030204" pitchFamily="34" charset="0"/>
              </a:rPr>
            </a:br>
            <a:endParaRPr lang="en-US" sz="675" noProof="0" dirty="0">
              <a:solidFill>
                <a:schemeClr val="bg1"/>
              </a:solidFill>
              <a:latin typeface="Calibri" panose="020F0502020204030204" pitchFamily="34" charset="0"/>
              <a:cs typeface="Calibri" panose="020F0502020204030204" pitchFamily="34" charset="0"/>
            </a:endParaRPr>
          </a:p>
        </p:txBody>
      </p:sp>
      <p:sp>
        <p:nvSpPr>
          <p:cNvPr id="11" name="CaseCode">
            <a:extLst>
              <a:ext uri="{FF2B5EF4-FFF2-40B4-BE49-F238E27FC236}">
                <a16:creationId xmlns:a16="http://schemas.microsoft.com/office/drawing/2014/main" id="{8980A458-ABD9-40B8-8C0D-269072CDB94F}"/>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2" name="TextBox 11">
            <a:extLst>
              <a:ext uri="{FF2B5EF4-FFF2-40B4-BE49-F238E27FC236}">
                <a16:creationId xmlns:a16="http://schemas.microsoft.com/office/drawing/2014/main" id="{071386E3-7822-4155-91DC-3E38D96ED6CE}"/>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92035402"/>
      </p:ext>
    </p:extLst>
  </p:cSld>
  <p:clrMapOvr>
    <a:masterClrMapping/>
  </p:clrMapOvr>
  <p:transition>
    <p:fade/>
  </p:transition>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accent 2">
    <p:bg bwMode="gray">
      <p:bgPr>
        <a:solidFill>
          <a:schemeClr val="accent2"/>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3296" y="1728217"/>
            <a:ext cx="11227056"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19" name="Text Placeholder 2"/>
          <p:cNvSpPr>
            <a:spLocks noGrp="1"/>
          </p:cNvSpPr>
          <p:nvPr>
            <p:ph type="body" idx="1"/>
          </p:nvPr>
        </p:nvSpPr>
        <p:spPr bwMode="gray">
          <a:xfrm>
            <a:off x="463296" y="3474720"/>
            <a:ext cx="11227056"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Edit Master text styles</a:t>
            </a:r>
          </a:p>
        </p:txBody>
      </p:sp>
      <p:sp>
        <p:nvSpPr>
          <p:cNvPr id="10" name="Copyright">
            <a:extLst>
              <a:ext uri="{FF2B5EF4-FFF2-40B4-BE49-F238E27FC236}">
                <a16:creationId xmlns:a16="http://schemas.microsoft.com/office/drawing/2014/main" id="{484F29FA-0A46-4792-A45E-5DE1B223E09B}"/>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1" name="CaseCode">
            <a:extLst>
              <a:ext uri="{FF2B5EF4-FFF2-40B4-BE49-F238E27FC236}">
                <a16:creationId xmlns:a16="http://schemas.microsoft.com/office/drawing/2014/main" id="{12BDD3ED-029E-4AC9-80CA-D3A2FBE9A5AF}"/>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2" name="TextBox 11">
            <a:extLst>
              <a:ext uri="{FF2B5EF4-FFF2-40B4-BE49-F238E27FC236}">
                <a16:creationId xmlns:a16="http://schemas.microsoft.com/office/drawing/2014/main" id="{A6895299-9295-492F-8C31-9744F3FB7A06}"/>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46187712"/>
      </p:ext>
    </p:extLst>
  </p:cSld>
  <p:clrMapOvr>
    <a:masterClrMapping/>
  </p:clrMapOvr>
  <p:transition>
    <p:fade/>
  </p:transition>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accent 3">
    <p:bg bwMode="gray">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63296" y="1728217"/>
            <a:ext cx="11227056"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463296" y="3474720"/>
            <a:ext cx="11227056"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Edit Master text styles</a:t>
            </a:r>
          </a:p>
        </p:txBody>
      </p:sp>
      <p:sp>
        <p:nvSpPr>
          <p:cNvPr id="7" name="Copyright">
            <a:extLst>
              <a:ext uri="{FF2B5EF4-FFF2-40B4-BE49-F238E27FC236}">
                <a16:creationId xmlns:a16="http://schemas.microsoft.com/office/drawing/2014/main" id="{EC93E963-CFD3-43A9-AE1B-F08B522B4130}"/>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8" name="CaseCode">
            <a:extLst>
              <a:ext uri="{FF2B5EF4-FFF2-40B4-BE49-F238E27FC236}">
                <a16:creationId xmlns:a16="http://schemas.microsoft.com/office/drawing/2014/main" id="{791BE9BD-85F6-497E-A8D6-CBFF87927B15}"/>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9" name="TextBox 8">
            <a:extLst>
              <a:ext uri="{FF2B5EF4-FFF2-40B4-BE49-F238E27FC236}">
                <a16:creationId xmlns:a16="http://schemas.microsoft.com/office/drawing/2014/main" id="{AB538D13-8CB9-4EE1-BCA9-24557BC4F2B2}"/>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14264121"/>
      </p:ext>
    </p:extLst>
  </p:cSld>
  <p:clrMapOvr>
    <a:masterClrMapping/>
  </p:clrMapOvr>
  <p:transition>
    <p:fade/>
  </p:transition>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Key statement green accent 2">
    <p:bg>
      <p:bgPr>
        <a:solidFill>
          <a:schemeClr val="accent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63297" y="1714500"/>
            <a:ext cx="9323916" cy="4648200"/>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Edit Master text styles</a:t>
            </a:r>
          </a:p>
        </p:txBody>
      </p:sp>
      <p:sp>
        <p:nvSpPr>
          <p:cNvPr id="9" name="Copyright">
            <a:extLst>
              <a:ext uri="{FF2B5EF4-FFF2-40B4-BE49-F238E27FC236}">
                <a16:creationId xmlns:a16="http://schemas.microsoft.com/office/drawing/2014/main" id="{08E5BA7E-93C2-43A2-9267-44AEA65B95C5}"/>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0" name="CaseCode">
            <a:extLst>
              <a:ext uri="{FF2B5EF4-FFF2-40B4-BE49-F238E27FC236}">
                <a16:creationId xmlns:a16="http://schemas.microsoft.com/office/drawing/2014/main" id="{015C4658-A753-4EFC-B4C9-8CC1413F742B}"/>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1" name="TextBox 10">
            <a:extLst>
              <a:ext uri="{FF2B5EF4-FFF2-40B4-BE49-F238E27FC236}">
                <a16:creationId xmlns:a16="http://schemas.microsoft.com/office/drawing/2014/main" id="{DEC3538D-DEF3-427C-A22B-D6DED4B4F939}"/>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40233573"/>
      </p:ext>
    </p:extLst>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Key statement Green Accent 4">
    <p:bg>
      <p:bgPr>
        <a:solidFill>
          <a:schemeClr val="accent4"/>
        </a:solidFill>
        <a:effectLst/>
      </p:bgPr>
    </p:bg>
    <p:spTree>
      <p:nvGrpSpPr>
        <p:cNvPr id="1" name=""/>
        <p:cNvGrpSpPr/>
        <p:nvPr/>
      </p:nvGrpSpPr>
      <p:grpSpPr>
        <a:xfrm>
          <a:off x="0" y="0"/>
          <a:ext cx="0" cy="0"/>
          <a:chOff x="0" y="0"/>
          <a:chExt cx="0" cy="0"/>
        </a:xfrm>
      </p:grpSpPr>
      <p:sp>
        <p:nvSpPr>
          <p:cNvPr id="13" name="Text Placeholder 3"/>
          <p:cNvSpPr>
            <a:spLocks noGrp="1"/>
          </p:cNvSpPr>
          <p:nvPr>
            <p:ph type="body" sz="quarter" idx="10"/>
          </p:nvPr>
        </p:nvSpPr>
        <p:spPr>
          <a:xfrm>
            <a:off x="463296" y="1714500"/>
            <a:ext cx="9341104" cy="4648200"/>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Edit Master text styles</a:t>
            </a:r>
          </a:p>
        </p:txBody>
      </p:sp>
      <p:sp>
        <p:nvSpPr>
          <p:cNvPr id="9" name="Copyright">
            <a:extLst>
              <a:ext uri="{FF2B5EF4-FFF2-40B4-BE49-F238E27FC236}">
                <a16:creationId xmlns:a16="http://schemas.microsoft.com/office/drawing/2014/main" id="{42B478C9-B5DA-40CF-85B5-B8255333DF59}"/>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0" name="CaseCode">
            <a:extLst>
              <a:ext uri="{FF2B5EF4-FFF2-40B4-BE49-F238E27FC236}">
                <a16:creationId xmlns:a16="http://schemas.microsoft.com/office/drawing/2014/main" id="{13465439-7954-4F6D-A5BA-2445764B064C}"/>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1" name="TextBox 10">
            <a:extLst>
              <a:ext uri="{FF2B5EF4-FFF2-40B4-BE49-F238E27FC236}">
                <a16:creationId xmlns:a16="http://schemas.microsoft.com/office/drawing/2014/main" id="{5B993EBE-E0B6-4868-AEFF-D7DAD2DDC7E4}"/>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9870142"/>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11/27/2024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6408560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Key statement teal">
    <p:bg>
      <p:bgPr>
        <a:solidFill>
          <a:schemeClr val="accent5"/>
        </a:solidFill>
        <a:effectLst/>
      </p:bgPr>
    </p:bg>
    <p:spTree>
      <p:nvGrpSpPr>
        <p:cNvPr id="1" name=""/>
        <p:cNvGrpSpPr/>
        <p:nvPr/>
      </p:nvGrpSpPr>
      <p:grpSpPr>
        <a:xfrm>
          <a:off x="0" y="0"/>
          <a:ext cx="0" cy="0"/>
          <a:chOff x="0" y="0"/>
          <a:chExt cx="0" cy="0"/>
        </a:xfrm>
      </p:grpSpPr>
      <p:sp>
        <p:nvSpPr>
          <p:cNvPr id="17" name="Text Placeholder 3"/>
          <p:cNvSpPr>
            <a:spLocks noGrp="1"/>
          </p:cNvSpPr>
          <p:nvPr>
            <p:ph type="body" sz="quarter" idx="10"/>
          </p:nvPr>
        </p:nvSpPr>
        <p:spPr>
          <a:xfrm>
            <a:off x="463296" y="1719073"/>
            <a:ext cx="9341104" cy="4643628"/>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Edit Master text styles</a:t>
            </a:r>
          </a:p>
        </p:txBody>
      </p:sp>
      <p:sp>
        <p:nvSpPr>
          <p:cNvPr id="9" name="Copyright">
            <a:extLst>
              <a:ext uri="{FF2B5EF4-FFF2-40B4-BE49-F238E27FC236}">
                <a16:creationId xmlns:a16="http://schemas.microsoft.com/office/drawing/2014/main" id="{D9D178A5-CCC4-4A46-8C47-9A140D4A5CA1}"/>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0" name="CaseCode">
            <a:extLst>
              <a:ext uri="{FF2B5EF4-FFF2-40B4-BE49-F238E27FC236}">
                <a16:creationId xmlns:a16="http://schemas.microsoft.com/office/drawing/2014/main" id="{70B3F7DA-818B-4D8B-B857-2D625878F36E}"/>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1" name="TextBox 10">
            <a:extLst>
              <a:ext uri="{FF2B5EF4-FFF2-40B4-BE49-F238E27FC236}">
                <a16:creationId xmlns:a16="http://schemas.microsoft.com/office/drawing/2014/main" id="{4106B75E-593B-4DBE-A922-1C55C945A5EC}"/>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26520032"/>
      </p:ext>
    </p:extLst>
  </p:cSld>
  <p:clrMapOvr>
    <a:masterClrMapping/>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Key statement black">
    <p:bg>
      <p:bgPr>
        <a:solidFill>
          <a:schemeClr val="tx1"/>
        </a:solidFill>
        <a:effectLst/>
      </p:bgPr>
    </p:bg>
    <p:spTree>
      <p:nvGrpSpPr>
        <p:cNvPr id="1" name=""/>
        <p:cNvGrpSpPr/>
        <p:nvPr/>
      </p:nvGrpSpPr>
      <p:grpSpPr>
        <a:xfrm>
          <a:off x="0" y="0"/>
          <a:ext cx="0" cy="0"/>
          <a:chOff x="0" y="0"/>
          <a:chExt cx="0" cy="0"/>
        </a:xfrm>
      </p:grpSpPr>
      <p:sp>
        <p:nvSpPr>
          <p:cNvPr id="13" name="Text Placeholder 3"/>
          <p:cNvSpPr>
            <a:spLocks noGrp="1"/>
          </p:cNvSpPr>
          <p:nvPr>
            <p:ph type="body" sz="quarter" idx="10"/>
          </p:nvPr>
        </p:nvSpPr>
        <p:spPr>
          <a:xfrm>
            <a:off x="463296" y="1719073"/>
            <a:ext cx="9341104" cy="4643628"/>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Edit Master text styles</a:t>
            </a:r>
          </a:p>
        </p:txBody>
      </p:sp>
      <p:sp>
        <p:nvSpPr>
          <p:cNvPr id="9" name="Copyright">
            <a:extLst>
              <a:ext uri="{FF2B5EF4-FFF2-40B4-BE49-F238E27FC236}">
                <a16:creationId xmlns:a16="http://schemas.microsoft.com/office/drawing/2014/main" id="{8A445E98-0101-4641-B761-F6EC62A4C1F9}"/>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0" name="CaseCode">
            <a:extLst>
              <a:ext uri="{FF2B5EF4-FFF2-40B4-BE49-F238E27FC236}">
                <a16:creationId xmlns:a16="http://schemas.microsoft.com/office/drawing/2014/main" id="{8E6546D8-000E-40B0-BE69-23BCCEC818E9}"/>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1" name="TextBox 10">
            <a:extLst>
              <a:ext uri="{FF2B5EF4-FFF2-40B4-BE49-F238E27FC236}">
                <a16:creationId xmlns:a16="http://schemas.microsoft.com/office/drawing/2014/main" id="{C7761B44-F344-440B-8939-9E878C81D0CA}"/>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10500266"/>
      </p:ext>
    </p:extLst>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Key statement white">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75488" y="1719072"/>
            <a:ext cx="9328912" cy="4643628"/>
          </a:xfrm>
          <a:prstGeom prst="rect">
            <a:avLst/>
          </a:prstGeom>
        </p:spPr>
        <p:txBody>
          <a:bodyPr>
            <a:noAutofit/>
          </a:bodyPr>
          <a:lstStyle>
            <a:lvl1pPr marL="0" indent="0" algn="l">
              <a:spcBef>
                <a:spcPts val="2700"/>
              </a:spcBef>
              <a:buFontTx/>
              <a:buNone/>
              <a:defRPr sz="3600">
                <a:solidFill>
                  <a:schemeClr val="tx1"/>
                </a:solidFill>
              </a:defRPr>
            </a:lvl1pPr>
            <a:lvl2pPr marL="342900" indent="-342900">
              <a:defRPr sz="2250">
                <a:solidFill>
                  <a:schemeClr val="bg2"/>
                </a:solidFill>
              </a:defRPr>
            </a:lvl2pPr>
            <a:lvl3pPr>
              <a:defRPr sz="2250">
                <a:solidFill>
                  <a:schemeClr val="bg2"/>
                </a:solidFill>
              </a:defRPr>
            </a:lvl3pPr>
            <a:lvl4pPr>
              <a:defRPr sz="2250">
                <a:solidFill>
                  <a:schemeClr val="bg2"/>
                </a:solidFill>
              </a:defRPr>
            </a:lvl4pPr>
            <a:lvl5pPr>
              <a:defRPr sz="2250">
                <a:solidFill>
                  <a:schemeClr val="bg2"/>
                </a:solidFill>
              </a:defRPr>
            </a:lvl5pPr>
          </a:lstStyle>
          <a:p>
            <a:pPr lvl="0"/>
            <a:r>
              <a:rPr lang="en-US" noProof="0"/>
              <a:t>Edit Master text styles</a:t>
            </a:r>
          </a:p>
        </p:txBody>
      </p:sp>
    </p:spTree>
    <p:extLst>
      <p:ext uri="{BB962C8B-B14F-4D97-AF65-F5344CB8AC3E}">
        <p14:creationId xmlns:p14="http://schemas.microsoft.com/office/powerpoint/2010/main" val="186346049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Title &amp; 1 column text">
    <p:spTree>
      <p:nvGrpSpPr>
        <p:cNvPr id="1" name=""/>
        <p:cNvGrpSpPr/>
        <p:nvPr/>
      </p:nvGrpSpPr>
      <p:grpSpPr>
        <a:xfrm>
          <a:off x="0" y="0"/>
          <a:ext cx="0" cy="0"/>
          <a:chOff x="0" y="0"/>
          <a:chExt cx="0" cy="0"/>
        </a:xfrm>
      </p:grpSpPr>
      <p:sp>
        <p:nvSpPr>
          <p:cNvPr id="14" name="Text Placeholder 18"/>
          <p:cNvSpPr>
            <a:spLocks noGrp="1"/>
          </p:cNvSpPr>
          <p:nvPr>
            <p:ph idx="1"/>
          </p:nvPr>
        </p:nvSpPr>
        <p:spPr>
          <a:xfrm>
            <a:off x="463296" y="1714500"/>
            <a:ext cx="11277600" cy="4648200"/>
          </a:xfrm>
          <a:prstGeom prst="rect">
            <a:avLst/>
          </a:prstGeom>
        </p:spPr>
        <p:txBody>
          <a:bodyPr vert="horz" lIns="0" tIns="0" rIns="0" bIns="0" rtlCol="0">
            <a:noAutofit/>
          </a:bodyPr>
          <a:lstStyle>
            <a:lvl1pPr marL="0" indent="0" algn="l">
              <a:buFontTx/>
              <a:buNone/>
              <a:defRPr sz="1200">
                <a:latin typeface="+mn-lt"/>
              </a:defRPr>
            </a:lvl1pPr>
            <a:lvl2pPr marL="104775" indent="-104775" algn="l">
              <a:buClrTx/>
              <a:buSzPct val="100000"/>
              <a:buFont typeface="Arial" panose="020B0604020202020204" pitchFamily="34" charset="0"/>
              <a:buChar char="•"/>
              <a:defRPr sz="1200">
                <a:latin typeface="+mj-lt"/>
              </a:defRPr>
            </a:lvl2pPr>
            <a:lvl3pPr marL="228600" indent="-104775" algn="l">
              <a:buClrTx/>
              <a:buSzPct val="100000"/>
              <a:buFont typeface="Arial" panose="020B0604020202020204" pitchFamily="34" charset="0"/>
              <a:buChar char="−"/>
              <a:defRPr sz="1200">
                <a:latin typeface="+mn-lt"/>
              </a:defRPr>
            </a:lvl3pPr>
            <a:lvl4pPr marL="352425" indent="-104775" algn="l">
              <a:buClrTx/>
              <a:buSzPct val="100000"/>
              <a:buFont typeface="Arial" panose="020B0604020202020204" pitchFamily="34" charset="0"/>
              <a:buChar char="◦"/>
              <a:defRPr sz="1200">
                <a:latin typeface="+mn-lt"/>
              </a:defRPr>
            </a:lvl4pPr>
            <a:lvl5pPr marL="476250" indent="-104775" algn="l">
              <a:buClrTx/>
              <a:buSzPct val="100000"/>
              <a:buFont typeface="Arial" panose="020B0604020202020204" pitchFamily="34" charset="0"/>
              <a:buChar char="−"/>
              <a:defRPr sz="120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noProof="0" dirty="0"/>
          </a:p>
        </p:txBody>
      </p:sp>
      <p:sp>
        <p:nvSpPr>
          <p:cNvPr id="4" name="Title Placeholder 1">
            <a:extLst>
              <a:ext uri="{FF2B5EF4-FFF2-40B4-BE49-F238E27FC236}">
                <a16:creationId xmlns:a16="http://schemas.microsoft.com/office/drawing/2014/main" id="{A1AF4B88-9BDB-4994-AE11-3A74CC55FE51}"/>
              </a:ext>
            </a:extLst>
          </p:cNvPr>
          <p:cNvSpPr>
            <a:spLocks noGrp="1"/>
          </p:cNvSpPr>
          <p:nvPr>
            <p:ph type="title" hasCustomPrompt="1"/>
          </p:nvPr>
        </p:nvSpPr>
        <p:spPr>
          <a:xfrm>
            <a:off x="463296" y="347473"/>
            <a:ext cx="11277600" cy="698501"/>
          </a:xfrm>
          <a:prstGeom prst="rect">
            <a:avLst/>
          </a:prstGeom>
        </p:spPr>
        <p:txBody>
          <a:bodyPr vert="horz" lIns="0" tIns="0" rIns="0" bIns="0" rtlCol="0" anchor="t" anchorCtr="0">
            <a:noAutofit/>
          </a:bodyPr>
          <a:lstStyle>
            <a:lvl1pPr>
              <a:defRPr sz="2100"/>
            </a:lvl1pPr>
          </a:lstStyle>
          <a:p>
            <a:r>
              <a:rPr lang="en-US" dirty="0"/>
              <a:t>Click to add title</a:t>
            </a:r>
          </a:p>
        </p:txBody>
      </p:sp>
    </p:spTree>
    <p:extLst>
      <p:ext uri="{BB962C8B-B14F-4D97-AF65-F5344CB8AC3E}">
        <p14:creationId xmlns:p14="http://schemas.microsoft.com/office/powerpoint/2010/main" val="671411136"/>
      </p:ext>
    </p:extLst>
  </p:cSld>
  <p:clrMapOvr>
    <a:masterClrMapping/>
  </p:clrMapOvr>
  <p:transition>
    <p:fade/>
  </p:transition>
  <p:hf hdr="0" dt="0"/>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Conten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463296" y="1714500"/>
            <a:ext cx="9341104" cy="4648200"/>
          </a:xfrm>
          <a:prstGeom prst="rect">
            <a:avLst/>
          </a:prstGeom>
        </p:spPr>
        <p:txBody>
          <a:bodyPr>
            <a:noAutofit/>
          </a:bodyPr>
          <a:lstStyle>
            <a:lvl1pPr marL="0" indent="0" algn="l">
              <a:buFontTx/>
              <a:buNone/>
              <a:tabLst>
                <a:tab pos="5047060" algn="r"/>
              </a:tabLst>
              <a:defRPr sz="1200">
                <a:latin typeface="+mn-lt"/>
              </a:defRPr>
            </a:lvl1pPr>
            <a:lvl2pPr marL="104775" indent="-104775" algn="l">
              <a:buClrTx/>
              <a:buSzPct val="100000"/>
              <a:buFont typeface="Arial" panose="020B0604020202020204" pitchFamily="34" charset="0"/>
              <a:buChar char="•"/>
              <a:tabLst>
                <a:tab pos="5047060" algn="r"/>
              </a:tabLst>
              <a:defRPr sz="1200">
                <a:latin typeface="+mj-lt"/>
              </a:defRPr>
            </a:lvl2pPr>
            <a:lvl3pPr marL="228600" indent="-104775" algn="l">
              <a:buClrTx/>
              <a:buSzPct val="100000"/>
              <a:buFont typeface="Arial" panose="020B0604020202020204" pitchFamily="34" charset="0"/>
              <a:buChar char="−"/>
              <a:tabLst>
                <a:tab pos="5047060" algn="r"/>
              </a:tabLst>
              <a:defRPr sz="1200">
                <a:latin typeface="+mn-lt"/>
              </a:defRPr>
            </a:lvl3pPr>
            <a:lvl4pPr marL="352425" indent="-104775" algn="l">
              <a:buClrTx/>
              <a:buSzPct val="100000"/>
              <a:buFont typeface="Arial" panose="020B0604020202020204" pitchFamily="34" charset="0"/>
              <a:buChar char="◦"/>
              <a:tabLst>
                <a:tab pos="5047060" algn="r"/>
              </a:tabLst>
              <a:defRPr sz="1200">
                <a:latin typeface="+mn-lt"/>
              </a:defRPr>
            </a:lvl4pPr>
            <a:lvl5pPr marL="476250" indent="-104775" algn="l">
              <a:buClrTx/>
              <a:buSzPct val="100000"/>
              <a:buFont typeface="Arial" panose="020B0604020202020204" pitchFamily="34" charset="0"/>
              <a:buChar char="−"/>
              <a:tabLst>
                <a:tab pos="3771900" algn="r"/>
              </a:tabLst>
              <a:defRPr sz="1200" baseline="0">
                <a:latin typeface="+mn-lt"/>
              </a:defRPr>
            </a:lvl5pPr>
            <a:lvl6pPr>
              <a:tabLst>
                <a:tab pos="5047060" algn="r"/>
              </a:tabLst>
              <a:defRPr/>
            </a:lvl6pPr>
            <a:lvl7pPr>
              <a:tabLst>
                <a:tab pos="5047060" algn="r"/>
              </a:tabLst>
              <a:defRPr/>
            </a:lvl7pPr>
            <a:lvl8pPr>
              <a:tabLst>
                <a:tab pos="5047060" algn="r"/>
              </a:tabLst>
              <a:defRPr/>
            </a:lvl8pPr>
            <a:lvl9pPr>
              <a:tabLst>
                <a:tab pos="5047060" algn="r"/>
              </a:tabLst>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1"/>
          <p:cNvSpPr>
            <a:spLocks noGrp="1"/>
          </p:cNvSpPr>
          <p:nvPr>
            <p:ph type="title" hasCustomPrompt="1"/>
          </p:nvPr>
        </p:nvSpPr>
        <p:spPr>
          <a:xfrm>
            <a:off x="463296" y="347473"/>
            <a:ext cx="11180232" cy="698501"/>
          </a:xfrm>
          <a:prstGeom prst="rect">
            <a:avLst/>
          </a:prstGeom>
        </p:spPr>
        <p:txBody>
          <a:bodyPr vert="horz" lIns="0" tIns="0" rIns="0" bIns="0" rtlCol="0" anchor="t" anchorCtr="0">
            <a:noAutofit/>
          </a:bodyPr>
          <a:lstStyle>
            <a:lvl1pPr>
              <a:defRPr sz="2100"/>
            </a:lvl1pPr>
          </a:lstStyle>
          <a:p>
            <a:r>
              <a:rPr lang="en-US" dirty="0"/>
              <a:t>Click to add title</a:t>
            </a:r>
          </a:p>
        </p:txBody>
      </p:sp>
    </p:spTree>
    <p:extLst>
      <p:ext uri="{BB962C8B-B14F-4D97-AF65-F5344CB8AC3E}">
        <p14:creationId xmlns:p14="http://schemas.microsoft.com/office/powerpoint/2010/main" val="3300735346"/>
      </p:ext>
    </p:extLst>
  </p:cSld>
  <p:clrMapOvr>
    <a:masterClrMapping/>
  </p:clrMapOvr>
  <p:transition>
    <p:fade/>
  </p:transition>
  <p:hf hdr="0" dt="0"/>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p:cSld name="Letter Layou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8933144" y="345584"/>
            <a:ext cx="2804160" cy="1027760"/>
          </a:xfrm>
        </p:spPr>
        <p:txBody>
          <a:bodyPr>
            <a:noAutofit/>
          </a:bodyPr>
          <a:lstStyle>
            <a:lvl1pPr>
              <a:spcBef>
                <a:spcPts val="139"/>
              </a:spcBef>
              <a:defRPr sz="800">
                <a:solidFill>
                  <a:schemeClr val="tx1"/>
                </a:solidFill>
              </a:defRPr>
            </a:lvl1pPr>
            <a:lvl2pPr>
              <a:defRPr sz="727">
                <a:solidFill>
                  <a:schemeClr val="tx2"/>
                </a:solidFill>
              </a:defRPr>
            </a:lvl2pPr>
            <a:lvl3pPr>
              <a:defRPr sz="727">
                <a:solidFill>
                  <a:schemeClr val="tx2"/>
                </a:solidFill>
              </a:defRPr>
            </a:lvl3pPr>
            <a:lvl4pPr>
              <a:defRPr sz="692">
                <a:solidFill>
                  <a:schemeClr val="tx2"/>
                </a:solidFill>
              </a:defRPr>
            </a:lvl4pPr>
            <a:lvl5pPr>
              <a:defRPr sz="692">
                <a:solidFill>
                  <a:schemeClr val="tx2"/>
                </a:solidFill>
              </a:defRPr>
            </a:lvl5pPr>
          </a:lstStyle>
          <a:p>
            <a:pPr lvl="0"/>
            <a:r>
              <a:rPr lang="en-US"/>
              <a:t>Edit Master text styles</a:t>
            </a:r>
          </a:p>
        </p:txBody>
      </p:sp>
      <p:sp>
        <p:nvSpPr>
          <p:cNvPr id="7" name="Text Placeholder 6"/>
          <p:cNvSpPr>
            <a:spLocks noGrp="1"/>
          </p:cNvSpPr>
          <p:nvPr>
            <p:ph type="body" sz="quarter" idx="11"/>
          </p:nvPr>
        </p:nvSpPr>
        <p:spPr>
          <a:xfrm>
            <a:off x="463296" y="1714500"/>
            <a:ext cx="3549904" cy="4648200"/>
          </a:xfrm>
        </p:spPr>
        <p:txBody>
          <a:bodyPr>
            <a:noAutofit/>
          </a:bodyPr>
          <a:lstStyle>
            <a:lvl1pPr>
              <a:spcBef>
                <a:spcPts val="0"/>
              </a:spcBef>
              <a:spcAft>
                <a:spcPts val="416"/>
              </a:spcAft>
              <a:defRPr sz="1200"/>
            </a:lvl1pPr>
            <a:lvl2pPr>
              <a:spcBef>
                <a:spcPts val="208"/>
              </a:spcBef>
              <a:defRPr/>
            </a:lvl2pPr>
            <a:lvl3pPr>
              <a:spcBef>
                <a:spcPts val="208"/>
              </a:spcBef>
              <a:defRPr/>
            </a:lvl3pPr>
            <a:lvl4pPr>
              <a:spcBef>
                <a:spcPts val="208"/>
              </a:spcBef>
              <a:defRPr/>
            </a:lvl4pPr>
            <a:lvl5pPr>
              <a:spcBef>
                <a:spcPts val="208"/>
              </a:spcBef>
              <a:defRPr/>
            </a:lvl5pPr>
          </a:lstStyle>
          <a:p>
            <a:pPr lvl="0"/>
            <a:r>
              <a:rPr lang="en-US"/>
              <a:t>Edit Master text styles</a:t>
            </a:r>
          </a:p>
        </p:txBody>
      </p:sp>
      <p:sp>
        <p:nvSpPr>
          <p:cNvPr id="9" name="Text Placeholder 8"/>
          <p:cNvSpPr>
            <a:spLocks noGrp="1"/>
          </p:cNvSpPr>
          <p:nvPr>
            <p:ph type="body" sz="quarter" idx="12"/>
          </p:nvPr>
        </p:nvSpPr>
        <p:spPr>
          <a:xfrm>
            <a:off x="4318000" y="1719073"/>
            <a:ext cx="7416801" cy="4643628"/>
          </a:xfrm>
        </p:spPr>
        <p:txBody>
          <a:bodyPr>
            <a:noAutofit/>
          </a:bodyPr>
          <a:lstStyle>
            <a:lvl1pPr marL="0" indent="0" algn="l">
              <a:spcBef>
                <a:spcPts val="1247"/>
              </a:spcBef>
              <a:buFontTx/>
              <a:buNone/>
              <a:defRPr sz="1200"/>
            </a:lvl1pPr>
            <a:lvl2pPr marL="104775" indent="-104775" algn="l">
              <a:buClrTx/>
              <a:buSzPct val="100000"/>
              <a:buFont typeface="Arial" panose="020B0604020202020204" pitchFamily="34" charset="0"/>
              <a:buChar char="•"/>
              <a:defRPr sz="1200"/>
            </a:lvl2pPr>
            <a:lvl3pPr marL="228600" indent="-104775" algn="l">
              <a:buClrTx/>
              <a:buSzPct val="100000"/>
              <a:buFont typeface="Arial" panose="020B0604020202020204" pitchFamily="34" charset="0"/>
              <a:buChar char="−"/>
              <a:defRPr sz="1200"/>
            </a:lvl3pPr>
            <a:lvl4pPr marL="352425" indent="-104775" algn="l">
              <a:buClrTx/>
              <a:buSzPct val="100000"/>
              <a:buFont typeface="Arial" panose="020B0604020202020204" pitchFamily="34" charset="0"/>
              <a:buChar char="◦"/>
              <a:defRPr sz="1200"/>
            </a:lvl4pPr>
            <a:lvl5pPr marL="476250" indent="-104775" algn="l">
              <a:buClrTx/>
              <a:buSzPct val="100000"/>
              <a:buFont typeface="Arial" panose="020B0604020202020204" pitchFamily="34" charset="0"/>
              <a:buChar cha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noProof="0" dirty="0"/>
          </a:p>
        </p:txBody>
      </p:sp>
    </p:spTree>
    <p:extLst>
      <p:ext uri="{BB962C8B-B14F-4D97-AF65-F5344CB8AC3E}">
        <p14:creationId xmlns:p14="http://schemas.microsoft.com/office/powerpoint/2010/main" val="384135867"/>
      </p:ext>
    </p:extLst>
  </p:cSld>
  <p:clrMapOvr>
    <a:masterClrMapping/>
  </p:clrMapOvr>
  <p:transition>
    <p:fade/>
  </p:transition>
  <p:hf hdr="0" dt="0"/>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Contents with imag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463295" y="347472"/>
            <a:ext cx="11228832" cy="698500"/>
          </a:xfrm>
          <a:prstGeom prst="rect">
            <a:avLst/>
          </a:prstGeom>
        </p:spPr>
        <p:txBody>
          <a:bodyPr vert="horz" lIns="0" tIns="0" rIns="0" bIns="0" rtlCol="0" anchor="t" anchorCtr="0">
            <a:noAutofit/>
          </a:bodyPr>
          <a:lstStyle>
            <a:lvl1pPr>
              <a:defRPr sz="2100"/>
            </a:lvl1pPr>
          </a:lstStyle>
          <a:p>
            <a:r>
              <a:rPr lang="en-US" noProof="0" dirty="0"/>
              <a:t>Click to add title</a:t>
            </a:r>
          </a:p>
        </p:txBody>
      </p:sp>
      <p:sp>
        <p:nvSpPr>
          <p:cNvPr id="5" name="Picture Placeholder 9"/>
          <p:cNvSpPr>
            <a:spLocks noGrp="1"/>
          </p:cNvSpPr>
          <p:nvPr>
            <p:ph type="pic" sz="quarter" idx="15"/>
          </p:nvPr>
        </p:nvSpPr>
        <p:spPr>
          <a:xfrm>
            <a:off x="5450351" y="1714500"/>
            <a:ext cx="6240000" cy="4648200"/>
          </a:xfrm>
        </p:spPr>
        <p:txBody>
          <a:bodyPr>
            <a:noAutofit/>
          </a:bodyPr>
          <a:lstStyle>
            <a:lvl1pPr>
              <a:defRPr sz="1200"/>
            </a:lvl1pPr>
          </a:lstStyle>
          <a:p>
            <a:r>
              <a:rPr lang="en-US" noProof="0"/>
              <a:t>Click icon to add picture</a:t>
            </a:r>
            <a:endParaRPr lang="en-US" noProof="0" dirty="0"/>
          </a:p>
        </p:txBody>
      </p:sp>
      <p:sp>
        <p:nvSpPr>
          <p:cNvPr id="6" name="Content Placeholder 3"/>
          <p:cNvSpPr>
            <a:spLocks noGrp="1"/>
          </p:cNvSpPr>
          <p:nvPr>
            <p:ph sz="quarter" idx="10"/>
          </p:nvPr>
        </p:nvSpPr>
        <p:spPr>
          <a:xfrm>
            <a:off x="463296" y="1714500"/>
            <a:ext cx="4413504" cy="4648200"/>
          </a:xfrm>
          <a:prstGeom prst="rect">
            <a:avLst/>
          </a:prstGeom>
        </p:spPr>
        <p:txBody>
          <a:bodyPr>
            <a:noAutofit/>
          </a:bodyPr>
          <a:lstStyle>
            <a:lvl1pPr marL="0" indent="0" algn="l">
              <a:buFontTx/>
              <a:buNone/>
              <a:tabLst>
                <a:tab pos="3771900" algn="r"/>
              </a:tabLst>
              <a:defRPr sz="1200">
                <a:latin typeface="+mn-lt"/>
              </a:defRPr>
            </a:lvl1pPr>
            <a:lvl2pPr marL="104775" indent="-104775" algn="l">
              <a:buClrTx/>
              <a:buSzPct val="100000"/>
              <a:buFont typeface="Arial" panose="020B0604020202020204" pitchFamily="34" charset="0"/>
              <a:buChar char="•"/>
              <a:tabLst>
                <a:tab pos="3771900" algn="r"/>
              </a:tabLst>
              <a:defRPr sz="1200">
                <a:latin typeface="+mj-lt"/>
              </a:defRPr>
            </a:lvl2pPr>
            <a:lvl3pPr marL="228600" indent="-104775" algn="l">
              <a:buClrTx/>
              <a:buSzPct val="100000"/>
              <a:buFont typeface="Arial" panose="020B0604020202020204" pitchFamily="34" charset="0"/>
              <a:buChar char="−"/>
              <a:tabLst>
                <a:tab pos="3771900" algn="r"/>
              </a:tabLst>
              <a:defRPr sz="1200">
                <a:latin typeface="+mn-lt"/>
              </a:defRPr>
            </a:lvl3pPr>
            <a:lvl4pPr marL="352425" indent="-104775" algn="l">
              <a:buClrTx/>
              <a:buSzPct val="100000"/>
              <a:buFont typeface="Arial" panose="020B0604020202020204" pitchFamily="34" charset="0"/>
              <a:buChar char="◦"/>
              <a:tabLst>
                <a:tab pos="3771900" algn="r"/>
              </a:tabLst>
              <a:defRPr sz="1200">
                <a:latin typeface="+mn-lt"/>
              </a:defRPr>
            </a:lvl4pPr>
            <a:lvl5pPr marL="476250" indent="-104775" algn="l">
              <a:buClrTx/>
              <a:buSzPct val="100000"/>
              <a:buFont typeface="Arial" panose="020B0604020202020204" pitchFamily="34" charset="0"/>
              <a:buChar char="−"/>
              <a:tabLst>
                <a:tab pos="3771900" algn="r"/>
              </a:tabLst>
              <a:defRPr sz="1200" baseline="0">
                <a:latin typeface="+mn-lt"/>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2339291014"/>
      </p:ext>
    </p:extLst>
  </p:cSld>
  <p:clrMapOvr>
    <a:masterClrMapping/>
  </p:clrMapOvr>
  <p:transition>
    <p:fade/>
  </p:transition>
  <p:hf hdr="0" dt="0"/>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2 columns of text">
    <p:spTree>
      <p:nvGrpSpPr>
        <p:cNvPr id="1" name=""/>
        <p:cNvGrpSpPr/>
        <p:nvPr/>
      </p:nvGrpSpPr>
      <p:grpSpPr>
        <a:xfrm>
          <a:off x="0" y="0"/>
          <a:ext cx="0" cy="0"/>
          <a:chOff x="0" y="0"/>
          <a:chExt cx="0" cy="0"/>
        </a:xfrm>
      </p:grpSpPr>
      <p:sp>
        <p:nvSpPr>
          <p:cNvPr id="13" name="Content Placeholder 3"/>
          <p:cNvSpPr>
            <a:spLocks noGrp="1"/>
          </p:cNvSpPr>
          <p:nvPr>
            <p:ph sz="quarter" idx="10"/>
          </p:nvPr>
        </p:nvSpPr>
        <p:spPr>
          <a:xfrm>
            <a:off x="463296" y="1719072"/>
            <a:ext cx="5480304" cy="4643628"/>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5" name="Content Placeholder 3"/>
          <p:cNvSpPr>
            <a:spLocks noGrp="1"/>
          </p:cNvSpPr>
          <p:nvPr>
            <p:ph sz="quarter" idx="20"/>
          </p:nvPr>
        </p:nvSpPr>
        <p:spPr>
          <a:xfrm>
            <a:off x="6248404" y="1719072"/>
            <a:ext cx="5486397" cy="4643628"/>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6" name="Text Placeholder 8">
            <a:extLst>
              <a:ext uri="{FF2B5EF4-FFF2-40B4-BE49-F238E27FC236}">
                <a16:creationId xmlns:a16="http://schemas.microsoft.com/office/drawing/2014/main" id="{8A9CD2DA-AA83-4DCB-8501-DE5878CC0B8A}"/>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7" name="Title Placeholder 1">
            <a:extLst>
              <a:ext uri="{FF2B5EF4-FFF2-40B4-BE49-F238E27FC236}">
                <a16:creationId xmlns:a16="http://schemas.microsoft.com/office/drawing/2014/main" id="{6559CC6F-6478-4902-A4D5-F8FB6538D285}"/>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2760106863"/>
      </p:ext>
    </p:extLst>
  </p:cSld>
  <p:clrMapOvr>
    <a:masterClrMapping/>
  </p:clrMapOvr>
  <p:transition>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2 columns - large">
    <p:spTree>
      <p:nvGrpSpPr>
        <p:cNvPr id="1" name=""/>
        <p:cNvGrpSpPr/>
        <p:nvPr/>
      </p:nvGrpSpPr>
      <p:grpSpPr>
        <a:xfrm>
          <a:off x="0" y="0"/>
          <a:ext cx="0" cy="0"/>
          <a:chOff x="0" y="0"/>
          <a:chExt cx="0" cy="0"/>
        </a:xfrm>
      </p:grpSpPr>
      <p:sp>
        <p:nvSpPr>
          <p:cNvPr id="21" name="Text Placeholder 8">
            <a:extLst>
              <a:ext uri="{FF2B5EF4-FFF2-40B4-BE49-F238E27FC236}">
                <a16:creationId xmlns:a16="http://schemas.microsoft.com/office/drawing/2014/main" id="{59A021DD-F549-41C3-B366-CFCBDD85997E}"/>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22" name="Title Placeholder 1">
            <a:extLst>
              <a:ext uri="{FF2B5EF4-FFF2-40B4-BE49-F238E27FC236}">
                <a16:creationId xmlns:a16="http://schemas.microsoft.com/office/drawing/2014/main" id="{ECC1F342-3C5A-4884-B063-1F96DE727F31}"/>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23" name="Content Placeholder 3">
            <a:extLst>
              <a:ext uri="{FF2B5EF4-FFF2-40B4-BE49-F238E27FC236}">
                <a16:creationId xmlns:a16="http://schemas.microsoft.com/office/drawing/2014/main" id="{BFED540D-3BF1-4047-9D69-9C3EB9B94551}"/>
              </a:ext>
            </a:extLst>
          </p:cNvPr>
          <p:cNvSpPr>
            <a:spLocks noGrp="1"/>
          </p:cNvSpPr>
          <p:nvPr>
            <p:ph sz="quarter" idx="10"/>
          </p:nvPr>
        </p:nvSpPr>
        <p:spPr>
          <a:xfrm>
            <a:off x="463296" y="1719072"/>
            <a:ext cx="5480304" cy="4643628"/>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4" name="Content Placeholder 3">
            <a:extLst>
              <a:ext uri="{FF2B5EF4-FFF2-40B4-BE49-F238E27FC236}">
                <a16:creationId xmlns:a16="http://schemas.microsoft.com/office/drawing/2014/main" id="{B2159D59-FAF6-4904-B82D-440C56566D86}"/>
              </a:ext>
            </a:extLst>
          </p:cNvPr>
          <p:cNvSpPr>
            <a:spLocks noGrp="1"/>
          </p:cNvSpPr>
          <p:nvPr>
            <p:ph sz="quarter" idx="14"/>
          </p:nvPr>
        </p:nvSpPr>
        <p:spPr>
          <a:xfrm>
            <a:off x="6260591" y="1714500"/>
            <a:ext cx="5480304" cy="4643628"/>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3924134382"/>
      </p:ext>
    </p:extLst>
  </p:cSld>
  <p:clrMapOvr>
    <a:masterClrMapping/>
  </p:clrMapOvr>
  <p:transition>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itle, subtitle &amp;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457201" y="685801"/>
            <a:ext cx="11277599" cy="1027633"/>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7" name="Chart Placeholder 3"/>
          <p:cNvSpPr>
            <a:spLocks noGrp="1"/>
          </p:cNvSpPr>
          <p:nvPr>
            <p:ph type="chart" sz="quarter" idx="15"/>
          </p:nvPr>
        </p:nvSpPr>
        <p:spPr>
          <a:xfrm>
            <a:off x="463296" y="2078281"/>
            <a:ext cx="11271504" cy="4042735"/>
          </a:xfrm>
          <a:prstGeom prst="rect">
            <a:avLst/>
          </a:prstGeom>
        </p:spPr>
        <p:txBody>
          <a:bodyPr>
            <a:noAutofit/>
          </a:bodyPr>
          <a:lstStyle>
            <a:lvl1pPr>
              <a:defRPr sz="1200"/>
            </a:lvl1pPr>
          </a:lstStyle>
          <a:p>
            <a:r>
              <a:rPr lang="en-US"/>
              <a:t>Click icon to add chart</a:t>
            </a:r>
            <a:endParaRPr lang="en-GB" dirty="0"/>
          </a:p>
        </p:txBody>
      </p:sp>
      <p:sp>
        <p:nvSpPr>
          <p:cNvPr id="18" name="Text Placeholder 8"/>
          <p:cNvSpPr>
            <a:spLocks noGrp="1"/>
          </p:cNvSpPr>
          <p:nvPr>
            <p:ph type="body" sz="quarter" idx="18"/>
          </p:nvPr>
        </p:nvSpPr>
        <p:spPr>
          <a:xfrm>
            <a:off x="463296" y="1717263"/>
            <a:ext cx="11271504" cy="357187"/>
          </a:xfrm>
        </p:spPr>
        <p:txBody>
          <a:bodyPr>
            <a:noAutofit/>
          </a:bodyPr>
          <a:lstStyle>
            <a:lvl1pPr>
              <a:defRPr sz="1200"/>
            </a:lvl1pPr>
          </a:lstStyle>
          <a:p>
            <a:pPr lvl="0"/>
            <a:r>
              <a:rPr lang="en-US" noProof="0"/>
              <a:t>Edit Master text styles</a:t>
            </a:r>
          </a:p>
        </p:txBody>
      </p:sp>
      <p:sp>
        <p:nvSpPr>
          <p:cNvPr id="7" name="Title Placeholder 1">
            <a:extLst>
              <a:ext uri="{FF2B5EF4-FFF2-40B4-BE49-F238E27FC236}">
                <a16:creationId xmlns:a16="http://schemas.microsoft.com/office/drawing/2014/main" id="{8CFE9674-04ED-4C53-9426-4EA385799FE2}"/>
              </a:ext>
            </a:extLst>
          </p:cNvPr>
          <p:cNvSpPr>
            <a:spLocks noGrp="1"/>
          </p:cNvSpPr>
          <p:nvPr>
            <p:ph type="title" hasCustomPrompt="1"/>
          </p:nvPr>
        </p:nvSpPr>
        <p:spPr>
          <a:xfrm>
            <a:off x="463294" y="350300"/>
            <a:ext cx="11265412" cy="335500"/>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8" name="Text Placeholder 7">
            <a:extLst>
              <a:ext uri="{FF2B5EF4-FFF2-40B4-BE49-F238E27FC236}">
                <a16:creationId xmlns:a16="http://schemas.microsoft.com/office/drawing/2014/main" id="{4B6E095B-6E26-41E6-AFC8-FF16F0C3C866}"/>
              </a:ext>
            </a:extLst>
          </p:cNvPr>
          <p:cNvSpPr>
            <a:spLocks noGrp="1"/>
          </p:cNvSpPr>
          <p:nvPr>
            <p:ph type="body" sz="quarter" idx="23"/>
          </p:nvPr>
        </p:nvSpPr>
        <p:spPr>
          <a:xfrm>
            <a:off x="457201" y="6121016"/>
            <a:ext cx="11277599" cy="241685"/>
          </a:xfrm>
        </p:spPr>
        <p:txBody>
          <a:bodyPr>
            <a:noAutofit/>
          </a:bodyPr>
          <a:lstStyle>
            <a:lvl1pPr>
              <a:spcAft>
                <a:spcPts val="0"/>
              </a:spcAft>
              <a:defRPr sz="900"/>
            </a:lvl1pPr>
          </a:lstStyle>
          <a:p>
            <a:pPr lvl="0"/>
            <a:r>
              <a:rPr lang="en-US"/>
              <a:t>Edit Master text styles</a:t>
            </a:r>
          </a:p>
        </p:txBody>
      </p:sp>
    </p:spTree>
    <p:extLst>
      <p:ext uri="{BB962C8B-B14F-4D97-AF65-F5344CB8AC3E}">
        <p14:creationId xmlns:p14="http://schemas.microsoft.com/office/powerpoint/2010/main" val="279726527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theme" Target="../theme/theme2.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49.xml"/><Relationship Id="rId18" Type="http://schemas.openxmlformats.org/officeDocument/2006/relationships/slideLayout" Target="../slideLayouts/slideLayout54.xml"/><Relationship Id="rId26" Type="http://schemas.openxmlformats.org/officeDocument/2006/relationships/slideLayout" Target="../slideLayouts/slideLayout62.xml"/><Relationship Id="rId39" Type="http://schemas.openxmlformats.org/officeDocument/2006/relationships/slideLayout" Target="../slideLayouts/slideLayout75.xml"/><Relationship Id="rId21" Type="http://schemas.openxmlformats.org/officeDocument/2006/relationships/slideLayout" Target="../slideLayouts/slideLayout57.xml"/><Relationship Id="rId34" Type="http://schemas.openxmlformats.org/officeDocument/2006/relationships/slideLayout" Target="../slideLayouts/slideLayout70.xml"/><Relationship Id="rId42" Type="http://schemas.openxmlformats.org/officeDocument/2006/relationships/theme" Target="../theme/theme3.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29" Type="http://schemas.openxmlformats.org/officeDocument/2006/relationships/slideLayout" Target="../slideLayouts/slideLayout65.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24" Type="http://schemas.openxmlformats.org/officeDocument/2006/relationships/slideLayout" Target="../slideLayouts/slideLayout60.xml"/><Relationship Id="rId32" Type="http://schemas.openxmlformats.org/officeDocument/2006/relationships/slideLayout" Target="../slideLayouts/slideLayout68.xml"/><Relationship Id="rId37" Type="http://schemas.openxmlformats.org/officeDocument/2006/relationships/slideLayout" Target="../slideLayouts/slideLayout73.xml"/><Relationship Id="rId40" Type="http://schemas.openxmlformats.org/officeDocument/2006/relationships/slideLayout" Target="../slideLayouts/slideLayout76.xml"/><Relationship Id="rId45" Type="http://schemas.openxmlformats.org/officeDocument/2006/relationships/image" Target="../media/image1.emf"/><Relationship Id="rId5" Type="http://schemas.openxmlformats.org/officeDocument/2006/relationships/slideLayout" Target="../slideLayouts/slideLayout41.xml"/><Relationship Id="rId15" Type="http://schemas.openxmlformats.org/officeDocument/2006/relationships/slideLayout" Target="../slideLayouts/slideLayout51.xml"/><Relationship Id="rId23" Type="http://schemas.openxmlformats.org/officeDocument/2006/relationships/slideLayout" Target="../slideLayouts/slideLayout59.xml"/><Relationship Id="rId28" Type="http://schemas.openxmlformats.org/officeDocument/2006/relationships/slideLayout" Target="../slideLayouts/slideLayout64.xml"/><Relationship Id="rId36" Type="http://schemas.openxmlformats.org/officeDocument/2006/relationships/slideLayout" Target="../slideLayouts/slideLayout72.xml"/><Relationship Id="rId10" Type="http://schemas.openxmlformats.org/officeDocument/2006/relationships/slideLayout" Target="../slideLayouts/slideLayout46.xml"/><Relationship Id="rId19" Type="http://schemas.openxmlformats.org/officeDocument/2006/relationships/slideLayout" Target="../slideLayouts/slideLayout55.xml"/><Relationship Id="rId31" Type="http://schemas.openxmlformats.org/officeDocument/2006/relationships/slideLayout" Target="../slideLayouts/slideLayout67.xml"/><Relationship Id="rId44" Type="http://schemas.openxmlformats.org/officeDocument/2006/relationships/oleObject" Target="../embeddings/oleObject1.bin"/><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 Id="rId22" Type="http://schemas.openxmlformats.org/officeDocument/2006/relationships/slideLayout" Target="../slideLayouts/slideLayout58.xml"/><Relationship Id="rId27" Type="http://schemas.openxmlformats.org/officeDocument/2006/relationships/slideLayout" Target="../slideLayouts/slideLayout63.xml"/><Relationship Id="rId30" Type="http://schemas.openxmlformats.org/officeDocument/2006/relationships/slideLayout" Target="../slideLayouts/slideLayout66.xml"/><Relationship Id="rId35" Type="http://schemas.openxmlformats.org/officeDocument/2006/relationships/slideLayout" Target="../slideLayouts/slideLayout71.xml"/><Relationship Id="rId43" Type="http://schemas.openxmlformats.org/officeDocument/2006/relationships/tags" Target="../tags/tag1.xml"/><Relationship Id="rId8" Type="http://schemas.openxmlformats.org/officeDocument/2006/relationships/slideLayout" Target="../slideLayouts/slideLayout44.xml"/><Relationship Id="rId3" Type="http://schemas.openxmlformats.org/officeDocument/2006/relationships/slideLayout" Target="../slideLayouts/slideLayout39.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5" Type="http://schemas.openxmlformats.org/officeDocument/2006/relationships/slideLayout" Target="../slideLayouts/slideLayout61.xml"/><Relationship Id="rId33" Type="http://schemas.openxmlformats.org/officeDocument/2006/relationships/slideLayout" Target="../slideLayouts/slideLayout69.xml"/><Relationship Id="rId38" Type="http://schemas.openxmlformats.org/officeDocument/2006/relationships/slideLayout" Target="../slideLayouts/slideLayout74.xml"/><Relationship Id="rId20" Type="http://schemas.openxmlformats.org/officeDocument/2006/relationships/slideLayout" Target="../slideLayouts/slideLayout56.xml"/><Relationship Id="rId41" Type="http://schemas.openxmlformats.org/officeDocument/2006/relationships/slideLayout" Target="../slideLayouts/slideLayout77.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90.xml"/><Relationship Id="rId18" Type="http://schemas.openxmlformats.org/officeDocument/2006/relationships/slideLayout" Target="../slideLayouts/slideLayout95.xml"/><Relationship Id="rId26" Type="http://schemas.openxmlformats.org/officeDocument/2006/relationships/slideLayout" Target="../slideLayouts/slideLayout103.xml"/><Relationship Id="rId39" Type="http://schemas.openxmlformats.org/officeDocument/2006/relationships/slideLayout" Target="../slideLayouts/slideLayout116.xml"/><Relationship Id="rId21" Type="http://schemas.openxmlformats.org/officeDocument/2006/relationships/slideLayout" Target="../slideLayouts/slideLayout98.xml"/><Relationship Id="rId34" Type="http://schemas.openxmlformats.org/officeDocument/2006/relationships/slideLayout" Target="../slideLayouts/slideLayout111.xml"/><Relationship Id="rId42" Type="http://schemas.openxmlformats.org/officeDocument/2006/relationships/tags" Target="../tags/tag2.xml"/><Relationship Id="rId7" Type="http://schemas.openxmlformats.org/officeDocument/2006/relationships/slideLayout" Target="../slideLayouts/slideLayout84.xml"/><Relationship Id="rId2" Type="http://schemas.openxmlformats.org/officeDocument/2006/relationships/slideLayout" Target="../slideLayouts/slideLayout79.xml"/><Relationship Id="rId16" Type="http://schemas.openxmlformats.org/officeDocument/2006/relationships/slideLayout" Target="../slideLayouts/slideLayout93.xml"/><Relationship Id="rId20" Type="http://schemas.openxmlformats.org/officeDocument/2006/relationships/slideLayout" Target="../slideLayouts/slideLayout97.xml"/><Relationship Id="rId29" Type="http://schemas.openxmlformats.org/officeDocument/2006/relationships/slideLayout" Target="../slideLayouts/slideLayout106.xml"/><Relationship Id="rId41" Type="http://schemas.openxmlformats.org/officeDocument/2006/relationships/theme" Target="../theme/theme4.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24" Type="http://schemas.openxmlformats.org/officeDocument/2006/relationships/slideLayout" Target="../slideLayouts/slideLayout101.xml"/><Relationship Id="rId32" Type="http://schemas.openxmlformats.org/officeDocument/2006/relationships/slideLayout" Target="../slideLayouts/slideLayout109.xml"/><Relationship Id="rId37" Type="http://schemas.openxmlformats.org/officeDocument/2006/relationships/slideLayout" Target="../slideLayouts/slideLayout114.xml"/><Relationship Id="rId40" Type="http://schemas.openxmlformats.org/officeDocument/2006/relationships/slideLayout" Target="../slideLayouts/slideLayout117.xml"/><Relationship Id="rId5" Type="http://schemas.openxmlformats.org/officeDocument/2006/relationships/slideLayout" Target="../slideLayouts/slideLayout82.xml"/><Relationship Id="rId15" Type="http://schemas.openxmlformats.org/officeDocument/2006/relationships/slideLayout" Target="../slideLayouts/slideLayout92.xml"/><Relationship Id="rId23" Type="http://schemas.openxmlformats.org/officeDocument/2006/relationships/slideLayout" Target="../slideLayouts/slideLayout100.xml"/><Relationship Id="rId28" Type="http://schemas.openxmlformats.org/officeDocument/2006/relationships/slideLayout" Target="../slideLayouts/slideLayout105.xml"/><Relationship Id="rId36" Type="http://schemas.openxmlformats.org/officeDocument/2006/relationships/slideLayout" Target="../slideLayouts/slideLayout113.xml"/><Relationship Id="rId10" Type="http://schemas.openxmlformats.org/officeDocument/2006/relationships/slideLayout" Target="../slideLayouts/slideLayout87.xml"/><Relationship Id="rId19" Type="http://schemas.openxmlformats.org/officeDocument/2006/relationships/slideLayout" Target="../slideLayouts/slideLayout96.xml"/><Relationship Id="rId31" Type="http://schemas.openxmlformats.org/officeDocument/2006/relationships/slideLayout" Target="../slideLayouts/slideLayout108.xml"/><Relationship Id="rId44" Type="http://schemas.openxmlformats.org/officeDocument/2006/relationships/image" Target="../media/image1.emf"/><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slideLayout" Target="../slideLayouts/slideLayout91.xml"/><Relationship Id="rId22" Type="http://schemas.openxmlformats.org/officeDocument/2006/relationships/slideLayout" Target="../slideLayouts/slideLayout99.xml"/><Relationship Id="rId27" Type="http://schemas.openxmlformats.org/officeDocument/2006/relationships/slideLayout" Target="../slideLayouts/slideLayout104.xml"/><Relationship Id="rId30" Type="http://schemas.openxmlformats.org/officeDocument/2006/relationships/slideLayout" Target="../slideLayouts/slideLayout107.xml"/><Relationship Id="rId35" Type="http://schemas.openxmlformats.org/officeDocument/2006/relationships/slideLayout" Target="../slideLayouts/slideLayout112.xml"/><Relationship Id="rId43" Type="http://schemas.openxmlformats.org/officeDocument/2006/relationships/oleObject" Target="../embeddings/oleObject2.bin"/><Relationship Id="rId8" Type="http://schemas.openxmlformats.org/officeDocument/2006/relationships/slideLayout" Target="../slideLayouts/slideLayout85.xml"/><Relationship Id="rId3" Type="http://schemas.openxmlformats.org/officeDocument/2006/relationships/slideLayout" Target="../slideLayouts/slideLayout80.xml"/><Relationship Id="rId12" Type="http://schemas.openxmlformats.org/officeDocument/2006/relationships/slideLayout" Target="../slideLayouts/slideLayout89.xml"/><Relationship Id="rId17" Type="http://schemas.openxmlformats.org/officeDocument/2006/relationships/slideLayout" Target="../slideLayouts/slideLayout94.xml"/><Relationship Id="rId25" Type="http://schemas.openxmlformats.org/officeDocument/2006/relationships/slideLayout" Target="../slideLayouts/slideLayout102.xml"/><Relationship Id="rId33" Type="http://schemas.openxmlformats.org/officeDocument/2006/relationships/slideLayout" Target="../slideLayouts/slideLayout110.xml"/><Relationship Id="rId38" Type="http://schemas.openxmlformats.org/officeDocument/2006/relationships/slideLayout" Target="../slideLayouts/slideLayout1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11/27/2024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343050883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 id="2147483746" r:id="rId15"/>
    <p:sldLayoutId id="2147483747" r:id="rId16"/>
    <p:sldLayoutId id="2147483748" r:id="rId17"/>
    <p:sldLayoutId id="2147483850" r:id="rId18"/>
  </p:sldLayoutIdLst>
  <p:transition>
    <p:fade/>
  </p:transition>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11/27/2024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4181626967"/>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 id="2147483761" r:id="rId12"/>
    <p:sldLayoutId id="2147483762" r:id="rId13"/>
    <p:sldLayoutId id="2147483763" r:id="rId14"/>
    <p:sldLayoutId id="2147483764" r:id="rId15"/>
    <p:sldLayoutId id="2147483765" r:id="rId16"/>
    <p:sldLayoutId id="2147483766" r:id="rId17"/>
    <p:sldLayoutId id="2147483767" r:id="rId18"/>
  </p:sldLayoutIdLst>
  <p:transition>
    <p:fade/>
  </p:transition>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43"/>
            </p:custDataLst>
            <p:extLst>
              <p:ext uri="{D42A27DB-BD31-4B8C-83A1-F6EECF244321}">
                <p14:modId xmlns:p14="http://schemas.microsoft.com/office/powerpoint/2010/main" val="3206429901"/>
              </p:ext>
            </p:extLst>
          </p:nvPr>
        </p:nvGraphicFramePr>
        <p:xfrm>
          <a:off x="2119" y="1591"/>
          <a:ext cx="2116" cy="1587"/>
        </p:xfrm>
        <a:graphic>
          <a:graphicData uri="http://schemas.openxmlformats.org/presentationml/2006/ole">
            <mc:AlternateContent xmlns:mc="http://schemas.openxmlformats.org/markup-compatibility/2006">
              <mc:Choice xmlns:v="urn:schemas-microsoft-com:vml" Requires="v">
                <p:oleObj name="think-cell Slide" r:id="rId44" imgW="270" imgH="270" progId="TCLayout.ActiveDocument.1">
                  <p:embed/>
                </p:oleObj>
              </mc:Choice>
              <mc:Fallback>
                <p:oleObj name="think-cell Slide" r:id="rId44" imgW="270" imgH="270" progId="TCLayout.ActiveDocument.1">
                  <p:embed/>
                  <p:pic>
                    <p:nvPicPr>
                      <p:cNvPr id="4" name="Object 3" hidden="1"/>
                      <p:cNvPicPr/>
                      <p:nvPr/>
                    </p:nvPicPr>
                    <p:blipFill>
                      <a:blip r:embed="rId45"/>
                      <a:stretch>
                        <a:fillRect/>
                      </a:stretch>
                    </p:blipFill>
                    <p:spPr>
                      <a:xfrm>
                        <a:off x="2119" y="1591"/>
                        <a:ext cx="2116" cy="1587"/>
                      </a:xfrm>
                      <a:prstGeom prst="rect">
                        <a:avLst/>
                      </a:prstGeom>
                    </p:spPr>
                  </p:pic>
                </p:oleObj>
              </mc:Fallback>
            </mc:AlternateContent>
          </a:graphicData>
        </a:graphic>
      </p:graphicFrame>
      <p:sp>
        <p:nvSpPr>
          <p:cNvPr id="2" name="Title Placeholder 1"/>
          <p:cNvSpPr>
            <a:spLocks noGrp="1"/>
          </p:cNvSpPr>
          <p:nvPr>
            <p:ph type="title"/>
          </p:nvPr>
        </p:nvSpPr>
        <p:spPr bwMode="gray">
          <a:xfrm>
            <a:off x="457200" y="345664"/>
            <a:ext cx="11281285" cy="340136"/>
          </a:xfrm>
          <a:prstGeom prst="rect">
            <a:avLst/>
          </a:prstGeom>
        </p:spPr>
        <p:txBody>
          <a:bodyPr vert="horz" lIns="0" tIns="0" rIns="0" bIns="0" rtlCol="0" anchor="t" anchorCtr="0">
            <a:noAutofit/>
          </a:bodyPr>
          <a:lstStyle/>
          <a:p>
            <a:r>
              <a:rPr lang="en-US" noProof="0"/>
              <a:t>Click to edit Master title style</a:t>
            </a:r>
            <a:endParaRPr lang="en-US" noProof="0" dirty="0"/>
          </a:p>
        </p:txBody>
      </p:sp>
      <p:sp>
        <p:nvSpPr>
          <p:cNvPr id="18" name="Copyright"/>
          <p:cNvSpPr txBox="1"/>
          <p:nvPr/>
        </p:nvSpPr>
        <p:spPr>
          <a:xfrm>
            <a:off x="457200" y="6515063"/>
            <a:ext cx="5355168" cy="123111"/>
          </a:xfrm>
          <a:prstGeom prst="rect">
            <a:avLst/>
          </a:prstGeom>
          <a:noFill/>
        </p:spPr>
        <p:txBody>
          <a:bodyPr wrap="square" lIns="0" tIns="0" rIns="0" bIns="0" rtlCol="0">
            <a:spAutoFit/>
          </a:bodyPr>
          <a:lstStyle/>
          <a:p>
            <a:pPr marL="0" indent="0">
              <a:spcBef>
                <a:spcPts val="450"/>
              </a:spcBef>
              <a:buSzPct val="100000"/>
              <a:buFont typeface="Arial"/>
              <a:buNone/>
            </a:pPr>
            <a:r>
              <a:rPr lang="it-IT" sz="800"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800" noProof="0" dirty="0">
              <a:solidFill>
                <a:schemeClr val="bg1"/>
              </a:solidFill>
              <a:latin typeface="Calibri" panose="020F0502020204030204" pitchFamily="34" charset="0"/>
              <a:cs typeface="Calibri" panose="020F0502020204030204" pitchFamily="34" charset="0"/>
            </a:endParaRPr>
          </a:p>
        </p:txBody>
      </p:sp>
      <p:sp>
        <p:nvSpPr>
          <p:cNvPr id="19" name="Text Placeholder 18"/>
          <p:cNvSpPr>
            <a:spLocks noGrp="1"/>
          </p:cNvSpPr>
          <p:nvPr>
            <p:ph type="body" idx="1"/>
          </p:nvPr>
        </p:nvSpPr>
        <p:spPr>
          <a:xfrm>
            <a:off x="460887" y="1714500"/>
            <a:ext cx="11277599" cy="4648200"/>
          </a:xfrm>
          <a:prstGeom prst="rect">
            <a:avLst/>
          </a:prstGeom>
        </p:spPr>
        <p:txBody>
          <a:bodyPr vert="horz" lIns="0" tIns="0" rIns="0" bIns="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 name="TextBox 2"/>
          <p:cNvSpPr txBox="1"/>
          <p:nvPr/>
        </p:nvSpPr>
        <p:spPr>
          <a:xfrm>
            <a:off x="11426826" y="6519673"/>
            <a:ext cx="307975" cy="123111"/>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800"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800" noProof="0" dirty="0">
              <a:solidFill>
                <a:schemeClr val="bg1"/>
              </a:solidFill>
              <a:latin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5A35A5D5-FD12-4A0E-B47E-3D53D008B26B}"/>
              </a:ext>
            </a:extLst>
          </p:cNvPr>
          <p:cNvSpPr txBox="1"/>
          <p:nvPr userDrawn="1"/>
        </p:nvSpPr>
        <p:spPr>
          <a:xfrm>
            <a:off x="4065081" y="699568"/>
            <a:ext cx="254000" cy="276999"/>
          </a:xfrm>
          <a:prstGeom prst="rect">
            <a:avLst/>
          </a:prstGeom>
          <a:noFill/>
          <a:ln>
            <a:noFill/>
          </a:ln>
        </p:spPr>
        <p:txBody>
          <a:bodyPr wrap="square" lIns="0" tIns="0" rIns="0" bIns="0" rtlCol="0">
            <a:spAutoFit/>
          </a:bodyPr>
          <a:lstStyle/>
          <a:p>
            <a:pPr marL="203200" indent="-203200">
              <a:spcBef>
                <a:spcPts val="600"/>
              </a:spcBef>
              <a:buSzPct val="100000"/>
              <a:buFont typeface="Arial"/>
              <a:buChar char="•"/>
            </a:pPr>
            <a:endParaRPr lang="en-US" sz="1800" dirty="0">
              <a:solidFill>
                <a:srgbClr val="313131"/>
              </a:solidFill>
            </a:endParaRPr>
          </a:p>
        </p:txBody>
      </p:sp>
      <p:sp>
        <p:nvSpPr>
          <p:cNvPr id="22" name="TextBox 21">
            <a:extLst>
              <a:ext uri="{FF2B5EF4-FFF2-40B4-BE49-F238E27FC236}">
                <a16:creationId xmlns:a16="http://schemas.microsoft.com/office/drawing/2014/main" id="{33FEAD1B-5DFB-4123-913B-D7D5838C8C6D}"/>
              </a:ext>
            </a:extLst>
          </p:cNvPr>
          <p:cNvSpPr txBox="1"/>
          <p:nvPr userDrawn="1"/>
        </p:nvSpPr>
        <p:spPr>
          <a:xfrm>
            <a:off x="4321370" y="802745"/>
            <a:ext cx="1673167" cy="276999"/>
          </a:xfrm>
          <a:prstGeom prst="rect">
            <a:avLst/>
          </a:prstGeom>
          <a:noFill/>
          <a:ln>
            <a:noFill/>
          </a:ln>
        </p:spPr>
        <p:txBody>
          <a:bodyPr wrap="square" lIns="0" tIns="0" rIns="0" bIns="0" rtlCol="0">
            <a:spAutoFit/>
          </a:bodyPr>
          <a:lstStyle/>
          <a:p>
            <a:pPr marL="203200" indent="-203200">
              <a:spcBef>
                <a:spcPts val="600"/>
              </a:spcBef>
              <a:buSzPct val="100000"/>
              <a:buFont typeface="Arial"/>
              <a:buChar char="•"/>
            </a:pPr>
            <a:endParaRPr lang="en-US" sz="1800" dirty="0">
              <a:solidFill>
                <a:srgbClr val="313131"/>
              </a:solidFill>
            </a:endParaRPr>
          </a:p>
        </p:txBody>
      </p:sp>
      <p:sp>
        <p:nvSpPr>
          <p:cNvPr id="23" name="TextBox 22">
            <a:extLst>
              <a:ext uri="{FF2B5EF4-FFF2-40B4-BE49-F238E27FC236}">
                <a16:creationId xmlns:a16="http://schemas.microsoft.com/office/drawing/2014/main" id="{B202DBDA-700C-4979-B00F-3477C099D042}"/>
              </a:ext>
            </a:extLst>
          </p:cNvPr>
          <p:cNvSpPr txBox="1"/>
          <p:nvPr userDrawn="1"/>
        </p:nvSpPr>
        <p:spPr>
          <a:xfrm>
            <a:off x="5969842" y="802745"/>
            <a:ext cx="250316" cy="276999"/>
          </a:xfrm>
          <a:prstGeom prst="rect">
            <a:avLst/>
          </a:prstGeom>
          <a:noFill/>
          <a:ln>
            <a:noFill/>
          </a:ln>
        </p:spPr>
        <p:txBody>
          <a:bodyPr wrap="square" lIns="0" tIns="0" rIns="0" bIns="0" rtlCol="0">
            <a:spAutoFit/>
          </a:bodyPr>
          <a:lstStyle/>
          <a:p>
            <a:pPr marL="203200" indent="-203200">
              <a:spcBef>
                <a:spcPts val="600"/>
              </a:spcBef>
              <a:buSzPct val="100000"/>
              <a:buFont typeface="Arial"/>
              <a:buChar char="•"/>
            </a:pPr>
            <a:endParaRPr lang="en-US" sz="1800" dirty="0">
              <a:solidFill>
                <a:srgbClr val="313131"/>
              </a:solidFill>
            </a:endParaRPr>
          </a:p>
        </p:txBody>
      </p:sp>
      <p:sp>
        <p:nvSpPr>
          <p:cNvPr id="24" name="TextBox 23">
            <a:extLst>
              <a:ext uri="{FF2B5EF4-FFF2-40B4-BE49-F238E27FC236}">
                <a16:creationId xmlns:a16="http://schemas.microsoft.com/office/drawing/2014/main" id="{D14DFC3E-51E5-47BE-BA81-FDAED74D8117}"/>
              </a:ext>
            </a:extLst>
          </p:cNvPr>
          <p:cNvSpPr txBox="1"/>
          <p:nvPr userDrawn="1"/>
        </p:nvSpPr>
        <p:spPr>
          <a:xfrm>
            <a:off x="4321027" y="801689"/>
            <a:ext cx="1673851" cy="276999"/>
          </a:xfrm>
          <a:prstGeom prst="rect">
            <a:avLst/>
          </a:prstGeom>
          <a:noFill/>
          <a:ln>
            <a:noFill/>
          </a:ln>
        </p:spPr>
        <p:txBody>
          <a:bodyPr wrap="square" lIns="0" tIns="0" rIns="0" bIns="0" rtlCol="0">
            <a:spAutoFit/>
          </a:bodyPr>
          <a:lstStyle/>
          <a:p>
            <a:pPr marL="203200" indent="-203200">
              <a:spcBef>
                <a:spcPts val="600"/>
              </a:spcBef>
              <a:buSzPct val="100000"/>
              <a:buFont typeface="Arial"/>
              <a:buChar char="•"/>
            </a:pPr>
            <a:endParaRPr lang="en-US" sz="1800" dirty="0">
              <a:solidFill>
                <a:srgbClr val="313131"/>
              </a:solidFill>
            </a:endParaRPr>
          </a:p>
        </p:txBody>
      </p:sp>
    </p:spTree>
    <p:extLst>
      <p:ext uri="{BB962C8B-B14F-4D97-AF65-F5344CB8AC3E}">
        <p14:creationId xmlns:p14="http://schemas.microsoft.com/office/powerpoint/2010/main" val="2771993777"/>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84" r:id="rId16"/>
    <p:sldLayoutId id="2147483785" r:id="rId17"/>
    <p:sldLayoutId id="2147483786" r:id="rId18"/>
    <p:sldLayoutId id="2147483787" r:id="rId19"/>
    <p:sldLayoutId id="2147483788" r:id="rId20"/>
    <p:sldLayoutId id="2147483789" r:id="rId21"/>
    <p:sldLayoutId id="2147483790" r:id="rId22"/>
    <p:sldLayoutId id="2147483791" r:id="rId23"/>
    <p:sldLayoutId id="2147483792" r:id="rId24"/>
    <p:sldLayoutId id="2147483793" r:id="rId25"/>
    <p:sldLayoutId id="2147483794" r:id="rId26"/>
    <p:sldLayoutId id="2147483795" r:id="rId27"/>
    <p:sldLayoutId id="2147483796" r:id="rId28"/>
    <p:sldLayoutId id="2147483797" r:id="rId29"/>
    <p:sldLayoutId id="2147483798" r:id="rId30"/>
    <p:sldLayoutId id="2147483799" r:id="rId31"/>
    <p:sldLayoutId id="2147483800" r:id="rId32"/>
    <p:sldLayoutId id="2147483801" r:id="rId33"/>
    <p:sldLayoutId id="2147483802" r:id="rId34"/>
    <p:sldLayoutId id="2147483803" r:id="rId35"/>
    <p:sldLayoutId id="2147483804" r:id="rId36"/>
    <p:sldLayoutId id="2147483805" r:id="rId37"/>
    <p:sldLayoutId id="2147483806" r:id="rId38"/>
    <p:sldLayoutId id="2147483807" r:id="rId39"/>
    <p:sldLayoutId id="2147483808" r:id="rId40"/>
    <p:sldLayoutId id="2147483851" r:id="rId41"/>
  </p:sldLayoutIdLst>
  <p:transition>
    <p:fade/>
  </p:transition>
  <p:hf hdr="0" dt="0"/>
  <p:txStyles>
    <p:titleStyle>
      <a:lvl1pPr algn="l" defTabSz="685800" rtl="0" eaLnBrk="1" latinLnBrk="0" hangingPunct="1">
        <a:spcBef>
          <a:spcPct val="0"/>
        </a:spcBef>
        <a:buNone/>
        <a:defRPr sz="2100" kern="1200">
          <a:solidFill>
            <a:schemeClr val="tx1"/>
          </a:solidFill>
          <a:latin typeface="+mn-lt"/>
          <a:ea typeface="+mj-ea"/>
          <a:cs typeface="Calibri Light" panose="020F0302020204030204" pitchFamily="34" charset="0"/>
        </a:defRPr>
      </a:lvl1pPr>
    </p:titleStyle>
    <p:bodyStyle>
      <a:lvl1pPr marL="0" indent="0" algn="l" defTabSz="685800" rtl="0" eaLnBrk="1" latinLnBrk="0" hangingPunct="1">
        <a:spcBef>
          <a:spcPts val="0"/>
        </a:spcBef>
        <a:spcAft>
          <a:spcPts val="750"/>
        </a:spcAft>
        <a:buSzPct val="100000"/>
        <a:buFontTx/>
        <a:buNone/>
        <a:defRPr sz="1200" b="0" kern="1200">
          <a:solidFill>
            <a:schemeClr val="tx1"/>
          </a:solidFill>
          <a:latin typeface="+mn-lt"/>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mj-lt"/>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mn-lt"/>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mn-lt"/>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mn-lt"/>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45" orient="horz" pos="4008">
          <p15:clr>
            <a:srgbClr val="F26B43"/>
          </p15:clr>
        </p15:guide>
        <p15:guide id="49" orient="horz" pos="432">
          <p15:clr>
            <a:srgbClr val="F26B43"/>
          </p15:clr>
        </p15:guide>
        <p15:guide id="68" orient="horz" pos="4104">
          <p15:clr>
            <a:srgbClr val="F26B43"/>
          </p15:clr>
        </p15:guide>
        <p15:guide id="69" orient="horz" pos="2088">
          <p15:clr>
            <a:srgbClr val="F26B43"/>
          </p15:clr>
        </p15:guide>
        <p15:guide id="70" orient="horz" pos="1080">
          <p15:clr>
            <a:srgbClr val="F26B43"/>
          </p15:clr>
        </p15:guide>
        <p15:guide id="71" orient="horz" pos="216">
          <p15:clr>
            <a:srgbClr val="F26B43"/>
          </p15:clr>
        </p15:guide>
        <p15:guide id="72" pos="3840">
          <p15:clr>
            <a:srgbClr val="F26B43"/>
          </p15:clr>
        </p15:guide>
        <p15:guide id="73" pos="3936">
          <p15:clr>
            <a:srgbClr val="F26B43"/>
          </p15:clr>
        </p15:guide>
        <p15:guide id="74" pos="288">
          <p15:clr>
            <a:srgbClr val="F26B43"/>
          </p15:clr>
        </p15:guide>
        <p15:guide id="75" pos="4960">
          <p15:clr>
            <a:srgbClr val="F26B43"/>
          </p15:clr>
        </p15:guide>
        <p15:guide id="76" pos="3744">
          <p15:clr>
            <a:srgbClr val="F26B43"/>
          </p15:clr>
        </p15:guide>
        <p15:guide id="77" pos="2720">
          <p15:clr>
            <a:srgbClr val="F26B43"/>
          </p15:clr>
        </p15:guide>
        <p15:guide id="78" pos="2528">
          <p15:clr>
            <a:srgbClr val="F26B43"/>
          </p15:clr>
        </p15:guide>
        <p15:guide id="79" pos="1312">
          <p15:clr>
            <a:srgbClr val="F26B43"/>
          </p15:clr>
        </p15:guide>
        <p15:guide id="80" pos="1504">
          <p15:clr>
            <a:srgbClr val="F26B43"/>
          </p15:clr>
        </p15:guide>
        <p15:guide id="81" pos="5152">
          <p15:clr>
            <a:srgbClr val="F26B43"/>
          </p15:clr>
        </p15:guide>
        <p15:guide id="82" pos="6176">
          <p15:clr>
            <a:srgbClr val="F26B43"/>
          </p15:clr>
        </p15:guide>
        <p15:guide id="83" pos="6368">
          <p15:clr>
            <a:srgbClr val="F26B43"/>
          </p15:clr>
        </p15:guide>
        <p15:guide id="84" pos="7392">
          <p15:clr>
            <a:srgbClr val="F26B43"/>
          </p15:clr>
        </p15:guide>
        <p15:guide id="85" orient="horz" pos="2184">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42"/>
            </p:custDataLst>
            <p:extLst>
              <p:ext uri="{D42A27DB-BD31-4B8C-83A1-F6EECF244321}">
                <p14:modId xmlns:p14="http://schemas.microsoft.com/office/powerpoint/2010/main" val="3206429901"/>
              </p:ext>
            </p:extLst>
          </p:nvPr>
        </p:nvGraphicFramePr>
        <p:xfrm>
          <a:off x="2119" y="1591"/>
          <a:ext cx="2116" cy="1587"/>
        </p:xfrm>
        <a:graphic>
          <a:graphicData uri="http://schemas.openxmlformats.org/presentationml/2006/ole">
            <mc:AlternateContent xmlns:mc="http://schemas.openxmlformats.org/markup-compatibility/2006">
              <mc:Choice xmlns:v="urn:schemas-microsoft-com:vml" Requires="v">
                <p:oleObj name="think-cell Slide" r:id="rId43" imgW="270" imgH="270" progId="TCLayout.ActiveDocument.1">
                  <p:embed/>
                </p:oleObj>
              </mc:Choice>
              <mc:Fallback>
                <p:oleObj name="think-cell Slide" r:id="rId43" imgW="270" imgH="270" progId="TCLayout.ActiveDocument.1">
                  <p:embed/>
                  <p:pic>
                    <p:nvPicPr>
                      <p:cNvPr id="4" name="Object 3" hidden="1"/>
                      <p:cNvPicPr/>
                      <p:nvPr/>
                    </p:nvPicPr>
                    <p:blipFill>
                      <a:blip r:embed="rId44"/>
                      <a:stretch>
                        <a:fillRect/>
                      </a:stretch>
                    </p:blipFill>
                    <p:spPr>
                      <a:xfrm>
                        <a:off x="2119" y="1591"/>
                        <a:ext cx="2116" cy="1587"/>
                      </a:xfrm>
                      <a:prstGeom prst="rect">
                        <a:avLst/>
                      </a:prstGeom>
                    </p:spPr>
                  </p:pic>
                </p:oleObj>
              </mc:Fallback>
            </mc:AlternateContent>
          </a:graphicData>
        </a:graphic>
      </p:graphicFrame>
      <p:sp>
        <p:nvSpPr>
          <p:cNvPr id="2" name="Title Placeholder 1"/>
          <p:cNvSpPr>
            <a:spLocks noGrp="1"/>
          </p:cNvSpPr>
          <p:nvPr>
            <p:ph type="title"/>
          </p:nvPr>
        </p:nvSpPr>
        <p:spPr bwMode="gray">
          <a:xfrm>
            <a:off x="457200" y="345664"/>
            <a:ext cx="11281285" cy="340136"/>
          </a:xfrm>
          <a:prstGeom prst="rect">
            <a:avLst/>
          </a:prstGeom>
        </p:spPr>
        <p:txBody>
          <a:bodyPr vert="horz" lIns="0" tIns="0" rIns="0" bIns="0" rtlCol="0" anchor="t" anchorCtr="0">
            <a:noAutofit/>
          </a:bodyPr>
          <a:lstStyle/>
          <a:p>
            <a:r>
              <a:rPr lang="en-US" noProof="0"/>
              <a:t>Click to edit Master title style</a:t>
            </a:r>
            <a:endParaRPr lang="en-US" noProof="0" dirty="0"/>
          </a:p>
        </p:txBody>
      </p:sp>
      <p:sp>
        <p:nvSpPr>
          <p:cNvPr id="18" name="Copyright"/>
          <p:cNvSpPr txBox="1"/>
          <p:nvPr/>
        </p:nvSpPr>
        <p:spPr>
          <a:xfrm>
            <a:off x="457200" y="6515063"/>
            <a:ext cx="5355168" cy="123111"/>
          </a:xfrm>
          <a:prstGeom prst="rect">
            <a:avLst/>
          </a:prstGeom>
          <a:noFill/>
        </p:spPr>
        <p:txBody>
          <a:bodyPr wrap="square" lIns="0" tIns="0" rIns="0" bIns="0" rtlCol="0">
            <a:spAutoFit/>
          </a:bodyPr>
          <a:lstStyle/>
          <a:p>
            <a:pPr marL="0" indent="0">
              <a:spcBef>
                <a:spcPts val="450"/>
              </a:spcBef>
              <a:buSzPct val="100000"/>
              <a:buFont typeface="Arial"/>
              <a:buNone/>
            </a:pPr>
            <a:r>
              <a:rPr lang="it-IT" sz="800" noProof="0" dirty="0">
                <a:solidFill>
                  <a:schemeClr val="tx1"/>
                </a:solidFill>
                <a:latin typeface="Calibri" panose="020F0502020204030204" pitchFamily="34" charset="0"/>
                <a:cs typeface="Calibri" panose="020F0502020204030204" pitchFamily="34" charset="0"/>
              </a:rPr>
              <a:t>Studio Tributario e Societario - Deloitte Società tra Professionisti S.r.l.</a:t>
            </a:r>
            <a:endParaRPr lang="en-US" sz="800" noProof="0" dirty="0">
              <a:solidFill>
                <a:schemeClr val="tx1"/>
              </a:solidFill>
              <a:latin typeface="Calibri" panose="020F0502020204030204" pitchFamily="34" charset="0"/>
              <a:cs typeface="Calibri" panose="020F0502020204030204" pitchFamily="34" charset="0"/>
            </a:endParaRPr>
          </a:p>
        </p:txBody>
      </p:sp>
      <p:sp>
        <p:nvSpPr>
          <p:cNvPr id="19" name="Text Placeholder 18"/>
          <p:cNvSpPr>
            <a:spLocks noGrp="1"/>
          </p:cNvSpPr>
          <p:nvPr>
            <p:ph type="body" idx="1"/>
          </p:nvPr>
        </p:nvSpPr>
        <p:spPr>
          <a:xfrm>
            <a:off x="460887" y="1714500"/>
            <a:ext cx="11277599" cy="4648200"/>
          </a:xfrm>
          <a:prstGeom prst="rect">
            <a:avLst/>
          </a:prstGeom>
        </p:spPr>
        <p:txBody>
          <a:bodyPr vert="horz" lIns="0" tIns="0" rIns="0" bIns="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 name="TextBox 2"/>
          <p:cNvSpPr txBox="1"/>
          <p:nvPr/>
        </p:nvSpPr>
        <p:spPr>
          <a:xfrm>
            <a:off x="11426826" y="6519673"/>
            <a:ext cx="307975" cy="123111"/>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800" noProof="0" smtClean="0">
                <a:solidFill>
                  <a:schemeClr val="tx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800" noProof="0" dirty="0">
              <a:solidFill>
                <a:schemeClr val="tx1"/>
              </a:solidFill>
              <a:latin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5A35A5D5-FD12-4A0E-B47E-3D53D008B26B}"/>
              </a:ext>
            </a:extLst>
          </p:cNvPr>
          <p:cNvSpPr txBox="1"/>
          <p:nvPr userDrawn="1"/>
        </p:nvSpPr>
        <p:spPr>
          <a:xfrm>
            <a:off x="4065081" y="699568"/>
            <a:ext cx="254000" cy="276999"/>
          </a:xfrm>
          <a:prstGeom prst="rect">
            <a:avLst/>
          </a:prstGeom>
          <a:noFill/>
          <a:ln>
            <a:noFill/>
          </a:ln>
        </p:spPr>
        <p:txBody>
          <a:bodyPr wrap="square" lIns="0" tIns="0" rIns="0" bIns="0" rtlCol="0">
            <a:spAutoFit/>
          </a:bodyPr>
          <a:lstStyle/>
          <a:p>
            <a:pPr marL="203200" indent="-203200">
              <a:spcBef>
                <a:spcPts val="600"/>
              </a:spcBef>
              <a:buSzPct val="100000"/>
              <a:buFont typeface="Arial"/>
              <a:buChar char="•"/>
            </a:pPr>
            <a:endParaRPr lang="en-US" sz="1800" dirty="0">
              <a:solidFill>
                <a:srgbClr val="313131"/>
              </a:solidFill>
            </a:endParaRPr>
          </a:p>
        </p:txBody>
      </p:sp>
      <p:sp>
        <p:nvSpPr>
          <p:cNvPr id="22" name="TextBox 21">
            <a:extLst>
              <a:ext uri="{FF2B5EF4-FFF2-40B4-BE49-F238E27FC236}">
                <a16:creationId xmlns:a16="http://schemas.microsoft.com/office/drawing/2014/main" id="{33FEAD1B-5DFB-4123-913B-D7D5838C8C6D}"/>
              </a:ext>
            </a:extLst>
          </p:cNvPr>
          <p:cNvSpPr txBox="1"/>
          <p:nvPr userDrawn="1"/>
        </p:nvSpPr>
        <p:spPr>
          <a:xfrm>
            <a:off x="4321370" y="802745"/>
            <a:ext cx="1673167" cy="276999"/>
          </a:xfrm>
          <a:prstGeom prst="rect">
            <a:avLst/>
          </a:prstGeom>
          <a:noFill/>
          <a:ln>
            <a:noFill/>
          </a:ln>
        </p:spPr>
        <p:txBody>
          <a:bodyPr wrap="square" lIns="0" tIns="0" rIns="0" bIns="0" rtlCol="0">
            <a:spAutoFit/>
          </a:bodyPr>
          <a:lstStyle/>
          <a:p>
            <a:pPr marL="203200" indent="-203200">
              <a:spcBef>
                <a:spcPts val="600"/>
              </a:spcBef>
              <a:buSzPct val="100000"/>
              <a:buFont typeface="Arial"/>
              <a:buChar char="•"/>
            </a:pPr>
            <a:endParaRPr lang="en-US" sz="1800" dirty="0">
              <a:solidFill>
                <a:srgbClr val="313131"/>
              </a:solidFill>
            </a:endParaRPr>
          </a:p>
        </p:txBody>
      </p:sp>
      <p:sp>
        <p:nvSpPr>
          <p:cNvPr id="23" name="TextBox 22">
            <a:extLst>
              <a:ext uri="{FF2B5EF4-FFF2-40B4-BE49-F238E27FC236}">
                <a16:creationId xmlns:a16="http://schemas.microsoft.com/office/drawing/2014/main" id="{B202DBDA-700C-4979-B00F-3477C099D042}"/>
              </a:ext>
            </a:extLst>
          </p:cNvPr>
          <p:cNvSpPr txBox="1"/>
          <p:nvPr userDrawn="1"/>
        </p:nvSpPr>
        <p:spPr>
          <a:xfrm>
            <a:off x="5969842" y="802745"/>
            <a:ext cx="250316" cy="276999"/>
          </a:xfrm>
          <a:prstGeom prst="rect">
            <a:avLst/>
          </a:prstGeom>
          <a:noFill/>
          <a:ln>
            <a:noFill/>
          </a:ln>
        </p:spPr>
        <p:txBody>
          <a:bodyPr wrap="square" lIns="0" tIns="0" rIns="0" bIns="0" rtlCol="0">
            <a:spAutoFit/>
          </a:bodyPr>
          <a:lstStyle/>
          <a:p>
            <a:pPr marL="203200" indent="-203200">
              <a:spcBef>
                <a:spcPts val="600"/>
              </a:spcBef>
              <a:buSzPct val="100000"/>
              <a:buFont typeface="Arial"/>
              <a:buChar char="•"/>
            </a:pPr>
            <a:endParaRPr lang="en-US" sz="1800" dirty="0">
              <a:solidFill>
                <a:srgbClr val="313131"/>
              </a:solidFill>
            </a:endParaRPr>
          </a:p>
        </p:txBody>
      </p:sp>
      <p:sp>
        <p:nvSpPr>
          <p:cNvPr id="24" name="TextBox 23">
            <a:extLst>
              <a:ext uri="{FF2B5EF4-FFF2-40B4-BE49-F238E27FC236}">
                <a16:creationId xmlns:a16="http://schemas.microsoft.com/office/drawing/2014/main" id="{D14DFC3E-51E5-47BE-BA81-FDAED74D8117}"/>
              </a:ext>
            </a:extLst>
          </p:cNvPr>
          <p:cNvSpPr txBox="1"/>
          <p:nvPr userDrawn="1"/>
        </p:nvSpPr>
        <p:spPr>
          <a:xfrm>
            <a:off x="4321027" y="801689"/>
            <a:ext cx="1673851" cy="276999"/>
          </a:xfrm>
          <a:prstGeom prst="rect">
            <a:avLst/>
          </a:prstGeom>
          <a:noFill/>
          <a:ln>
            <a:noFill/>
          </a:ln>
        </p:spPr>
        <p:txBody>
          <a:bodyPr wrap="square" lIns="0" tIns="0" rIns="0" bIns="0" rtlCol="0">
            <a:spAutoFit/>
          </a:bodyPr>
          <a:lstStyle/>
          <a:p>
            <a:pPr marL="203200" indent="-203200">
              <a:spcBef>
                <a:spcPts val="600"/>
              </a:spcBef>
              <a:buSzPct val="100000"/>
              <a:buFont typeface="Arial"/>
              <a:buChar char="•"/>
            </a:pPr>
            <a:endParaRPr lang="en-US" sz="1800" dirty="0">
              <a:solidFill>
                <a:srgbClr val="313131"/>
              </a:solidFill>
            </a:endParaRPr>
          </a:p>
        </p:txBody>
      </p:sp>
    </p:spTree>
    <p:extLst>
      <p:ext uri="{BB962C8B-B14F-4D97-AF65-F5344CB8AC3E}">
        <p14:creationId xmlns:p14="http://schemas.microsoft.com/office/powerpoint/2010/main" val="599711183"/>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 id="2147483821" r:id="rId12"/>
    <p:sldLayoutId id="2147483822" r:id="rId13"/>
    <p:sldLayoutId id="2147483823" r:id="rId14"/>
    <p:sldLayoutId id="2147483824" r:id="rId15"/>
    <p:sldLayoutId id="2147483825" r:id="rId16"/>
    <p:sldLayoutId id="2147483826" r:id="rId17"/>
    <p:sldLayoutId id="2147483827" r:id="rId18"/>
    <p:sldLayoutId id="2147483828" r:id="rId19"/>
    <p:sldLayoutId id="2147483829" r:id="rId20"/>
    <p:sldLayoutId id="2147483830" r:id="rId21"/>
    <p:sldLayoutId id="2147483831" r:id="rId22"/>
    <p:sldLayoutId id="2147483832" r:id="rId23"/>
    <p:sldLayoutId id="2147483833" r:id="rId24"/>
    <p:sldLayoutId id="2147483834" r:id="rId25"/>
    <p:sldLayoutId id="2147483835" r:id="rId26"/>
    <p:sldLayoutId id="2147483836" r:id="rId27"/>
    <p:sldLayoutId id="2147483837" r:id="rId28"/>
    <p:sldLayoutId id="2147483838" r:id="rId29"/>
    <p:sldLayoutId id="2147483839" r:id="rId30"/>
    <p:sldLayoutId id="2147483840" r:id="rId31"/>
    <p:sldLayoutId id="2147483841" r:id="rId32"/>
    <p:sldLayoutId id="2147483842" r:id="rId33"/>
    <p:sldLayoutId id="2147483843" r:id="rId34"/>
    <p:sldLayoutId id="2147483844" r:id="rId35"/>
    <p:sldLayoutId id="2147483845" r:id="rId36"/>
    <p:sldLayoutId id="2147483846" r:id="rId37"/>
    <p:sldLayoutId id="2147483847" r:id="rId38"/>
    <p:sldLayoutId id="2147483848" r:id="rId39"/>
    <p:sldLayoutId id="2147483849" r:id="rId40"/>
  </p:sldLayoutIdLst>
  <p:transition>
    <p:fade/>
  </p:transition>
  <p:hf hdr="0" dt="0"/>
  <p:txStyles>
    <p:titleStyle>
      <a:lvl1pPr algn="l" defTabSz="685800" rtl="0" eaLnBrk="1" latinLnBrk="0" hangingPunct="1">
        <a:spcBef>
          <a:spcPct val="0"/>
        </a:spcBef>
        <a:buNone/>
        <a:defRPr sz="2100" kern="1200">
          <a:solidFill>
            <a:schemeClr val="tx1"/>
          </a:solidFill>
          <a:latin typeface="+mn-lt"/>
          <a:ea typeface="+mj-ea"/>
          <a:cs typeface="Calibri Light" panose="020F0302020204030204" pitchFamily="34" charset="0"/>
        </a:defRPr>
      </a:lvl1pPr>
    </p:titleStyle>
    <p:bodyStyle>
      <a:lvl1pPr marL="0" indent="0" algn="l" defTabSz="685800" rtl="0" eaLnBrk="1" latinLnBrk="0" hangingPunct="1">
        <a:spcBef>
          <a:spcPts val="0"/>
        </a:spcBef>
        <a:spcAft>
          <a:spcPts val="750"/>
        </a:spcAft>
        <a:buSzPct val="100000"/>
        <a:buFontTx/>
        <a:buNone/>
        <a:defRPr sz="1200" b="0" kern="1200">
          <a:solidFill>
            <a:schemeClr val="tx1"/>
          </a:solidFill>
          <a:latin typeface="+mn-lt"/>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mj-lt"/>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mn-lt"/>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mn-lt"/>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mn-lt"/>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45" orient="horz" pos="4008">
          <p15:clr>
            <a:srgbClr val="F26B43"/>
          </p15:clr>
        </p15:guide>
        <p15:guide id="49" orient="horz" pos="432">
          <p15:clr>
            <a:srgbClr val="F26B43"/>
          </p15:clr>
        </p15:guide>
        <p15:guide id="68" orient="horz" pos="4104">
          <p15:clr>
            <a:srgbClr val="F26B43"/>
          </p15:clr>
        </p15:guide>
        <p15:guide id="69" orient="horz" pos="2088">
          <p15:clr>
            <a:srgbClr val="F26B43"/>
          </p15:clr>
        </p15:guide>
        <p15:guide id="70" orient="horz" pos="1080">
          <p15:clr>
            <a:srgbClr val="F26B43"/>
          </p15:clr>
        </p15:guide>
        <p15:guide id="71" orient="horz" pos="216">
          <p15:clr>
            <a:srgbClr val="F26B43"/>
          </p15:clr>
        </p15:guide>
        <p15:guide id="72" pos="3840">
          <p15:clr>
            <a:srgbClr val="F26B43"/>
          </p15:clr>
        </p15:guide>
        <p15:guide id="73" pos="3936">
          <p15:clr>
            <a:srgbClr val="F26B43"/>
          </p15:clr>
        </p15:guide>
        <p15:guide id="74" pos="288">
          <p15:clr>
            <a:srgbClr val="F26B43"/>
          </p15:clr>
        </p15:guide>
        <p15:guide id="75" pos="4960">
          <p15:clr>
            <a:srgbClr val="F26B43"/>
          </p15:clr>
        </p15:guide>
        <p15:guide id="76" pos="3744">
          <p15:clr>
            <a:srgbClr val="F26B43"/>
          </p15:clr>
        </p15:guide>
        <p15:guide id="77" pos="2720">
          <p15:clr>
            <a:srgbClr val="F26B43"/>
          </p15:clr>
        </p15:guide>
        <p15:guide id="78" pos="2528">
          <p15:clr>
            <a:srgbClr val="F26B43"/>
          </p15:clr>
        </p15:guide>
        <p15:guide id="79" pos="1312">
          <p15:clr>
            <a:srgbClr val="F26B43"/>
          </p15:clr>
        </p15:guide>
        <p15:guide id="80" pos="1504">
          <p15:clr>
            <a:srgbClr val="F26B43"/>
          </p15:clr>
        </p15:guide>
        <p15:guide id="81" pos="5152">
          <p15:clr>
            <a:srgbClr val="F26B43"/>
          </p15:clr>
        </p15:guide>
        <p15:guide id="82" pos="6176">
          <p15:clr>
            <a:srgbClr val="F26B43"/>
          </p15:clr>
        </p15:guide>
        <p15:guide id="83" pos="6368">
          <p15:clr>
            <a:srgbClr val="F26B43"/>
          </p15:clr>
        </p15:guide>
        <p15:guide id="84" pos="7392">
          <p15:clr>
            <a:srgbClr val="F26B43"/>
          </p15:clr>
        </p15:guide>
        <p15:guide id="85" orient="horz" pos="218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storia.-/"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4.xml"/><Relationship Id="rId7" Type="http://schemas.openxmlformats.org/officeDocument/2006/relationships/image" Target="../media/image4.png"/><Relationship Id="rId2" Type="http://schemas.openxmlformats.org/officeDocument/2006/relationships/customXml" Target="../../customXml/item6.xml"/><Relationship Id="rId1" Type="http://schemas.openxmlformats.org/officeDocument/2006/relationships/customXml" Target="../../customXml/item5.xml"/><Relationship Id="rId6" Type="http://schemas.openxmlformats.org/officeDocument/2006/relationships/hyperlink" Target="http://www.deloitte.gr/" TargetMode="External"/><Relationship Id="rId5" Type="http://schemas.openxmlformats.org/officeDocument/2006/relationships/notesSlide" Target="../notesSlides/notesSlide3.xml"/><Relationship Id="rId4" Type="http://schemas.openxmlformats.org/officeDocument/2006/relationships/slideLayout" Target="../slideLayouts/slideLayout36.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5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0.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3.xml"/><Relationship Id="rId7" Type="http://schemas.openxmlformats.org/officeDocument/2006/relationships/image" Target="../media/image4.png"/><Relationship Id="rId2" Type="http://schemas.openxmlformats.org/officeDocument/2006/relationships/customXml" Target="../../customXml/item4.xml"/><Relationship Id="rId1" Type="http://schemas.openxmlformats.org/officeDocument/2006/relationships/customXml" Target="../../customXml/item3.xml"/><Relationship Id="rId6" Type="http://schemas.openxmlformats.org/officeDocument/2006/relationships/hyperlink" Target="http://www.deloitte.gr/" TargetMode="External"/><Relationship Id="rId5" Type="http://schemas.openxmlformats.org/officeDocument/2006/relationships/notesSlide" Target="../notesSlides/notesSlide2.xml"/><Relationship Id="rId4"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0.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0.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slides/_rels/slide2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5.xml"/><Relationship Id="rId7" Type="http://schemas.openxmlformats.org/officeDocument/2006/relationships/image" Target="../media/image4.png"/><Relationship Id="rId2" Type="http://schemas.openxmlformats.org/officeDocument/2006/relationships/customXml" Target="../../customXml/item8.xml"/><Relationship Id="rId1" Type="http://schemas.openxmlformats.org/officeDocument/2006/relationships/customXml" Target="../../customXml/item7.xml"/><Relationship Id="rId6" Type="http://schemas.openxmlformats.org/officeDocument/2006/relationships/hyperlink" Target="http://www.deloitte.gr/" TargetMode="External"/><Relationship Id="rId5" Type="http://schemas.openxmlformats.org/officeDocument/2006/relationships/notesSlide" Target="../notesSlides/notesSlide8.xml"/><Relationship Id="rId4" Type="http://schemas.openxmlformats.org/officeDocument/2006/relationships/slideLayout" Target="../slideLayouts/slideLayout7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6.xml"/><Relationship Id="rId7" Type="http://schemas.openxmlformats.org/officeDocument/2006/relationships/image" Target="../media/image4.png"/><Relationship Id="rId2" Type="http://schemas.openxmlformats.org/officeDocument/2006/relationships/customXml" Target="../../customXml/item10.xml"/><Relationship Id="rId1" Type="http://schemas.openxmlformats.org/officeDocument/2006/relationships/customXml" Target="../../customXml/item9.xml"/><Relationship Id="rId6" Type="http://schemas.openxmlformats.org/officeDocument/2006/relationships/hyperlink" Target="http://www.deloitte.gr/" TargetMode="External"/><Relationship Id="rId5" Type="http://schemas.openxmlformats.org/officeDocument/2006/relationships/notesSlide" Target="../notesSlides/notesSlide9.xml"/><Relationship Id="rId4"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0.xml"/><Relationship Id="rId1" Type="http://schemas.openxmlformats.org/officeDocument/2006/relationships/slideLayout" Target="../slideLayouts/slideLayout1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B800686-F7E9-AC45-93E0-B4CD76659ACD}"/>
              </a:ext>
            </a:extLst>
          </p:cNvPr>
          <p:cNvPicPr>
            <a:picLocks noChangeAspect="1"/>
          </p:cNvPicPr>
          <p:nvPr/>
        </p:nvPicPr>
        <p:blipFill>
          <a:blip r:embed="rId3"/>
          <a:stretch>
            <a:fillRect/>
          </a:stretch>
        </p:blipFill>
        <p:spPr>
          <a:xfrm>
            <a:off x="4000934" y="1322610"/>
            <a:ext cx="4244295" cy="4244295"/>
          </a:xfrm>
          <a:prstGeom prst="rect">
            <a:avLst/>
          </a:prstGeom>
        </p:spPr>
      </p:pic>
      <p:sp>
        <p:nvSpPr>
          <p:cNvPr id="13" name="Title 12">
            <a:extLst>
              <a:ext uri="{FF2B5EF4-FFF2-40B4-BE49-F238E27FC236}">
                <a16:creationId xmlns:a16="http://schemas.microsoft.com/office/drawing/2014/main" id="{DE5B9CEA-5E73-4E22-8C75-E8D43059FFC7}"/>
              </a:ext>
            </a:extLst>
          </p:cNvPr>
          <p:cNvSpPr>
            <a:spLocks noGrp="1"/>
          </p:cNvSpPr>
          <p:nvPr>
            <p:ph type="ctrTitle"/>
          </p:nvPr>
        </p:nvSpPr>
        <p:spPr>
          <a:xfrm>
            <a:off x="457201" y="5699679"/>
            <a:ext cx="5532633" cy="515287"/>
          </a:xfrm>
        </p:spPr>
        <p:txBody>
          <a:bodyPr/>
          <a:lstStyle/>
          <a:p>
            <a:r>
              <a:rPr lang="en-US" dirty="0" err="1"/>
              <a:t>Unindustria</a:t>
            </a:r>
            <a:r>
              <a:rPr lang="en-US" dirty="0"/>
              <a:t> 27 </a:t>
            </a:r>
            <a:r>
              <a:rPr lang="en-US" dirty="0" err="1"/>
              <a:t>novembre</a:t>
            </a:r>
            <a:r>
              <a:rPr lang="en-US" dirty="0"/>
              <a:t> 2024</a:t>
            </a:r>
          </a:p>
        </p:txBody>
      </p:sp>
      <p:pic>
        <p:nvPicPr>
          <p:cNvPr id="8" name="Picture 7">
            <a:extLst>
              <a:ext uri="{FF2B5EF4-FFF2-40B4-BE49-F238E27FC236}">
                <a16:creationId xmlns:a16="http://schemas.microsoft.com/office/drawing/2014/main" id="{359138ED-0968-4032-A810-5D84ED6F3BD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0789992" y="156748"/>
            <a:ext cx="1098250" cy="1098250"/>
          </a:xfrm>
          <a:prstGeom prst="rect">
            <a:avLst/>
          </a:prstGeom>
        </p:spPr>
      </p:pic>
    </p:spTree>
    <p:extLst>
      <p:ext uri="{BB962C8B-B14F-4D97-AF65-F5344CB8AC3E}">
        <p14:creationId xmlns:p14="http://schemas.microsoft.com/office/powerpoint/2010/main" val="861957290"/>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BA7DA-B26C-D300-2B89-6C4B0219CA1F}"/>
              </a:ext>
            </a:extLst>
          </p:cNvPr>
          <p:cNvSpPr>
            <a:spLocks noGrp="1"/>
          </p:cNvSpPr>
          <p:nvPr>
            <p:ph type="title"/>
          </p:nvPr>
        </p:nvSpPr>
        <p:spPr>
          <a:xfrm>
            <a:off x="677334" y="609600"/>
            <a:ext cx="8596668" cy="563126"/>
          </a:xfrm>
        </p:spPr>
        <p:txBody>
          <a:bodyPr>
            <a:normAutofit/>
          </a:bodyPr>
          <a:lstStyle/>
          <a:p>
            <a:r>
              <a:rPr lang="it-IT" sz="2800" dirty="0"/>
              <a:t>Art. 51, comma 8-bis, del Tuir</a:t>
            </a:r>
            <a:endParaRPr lang="en-US" sz="2800" dirty="0"/>
          </a:p>
        </p:txBody>
      </p:sp>
      <p:sp>
        <p:nvSpPr>
          <p:cNvPr id="8" name="TextBox 7">
            <a:extLst>
              <a:ext uri="{FF2B5EF4-FFF2-40B4-BE49-F238E27FC236}">
                <a16:creationId xmlns:a16="http://schemas.microsoft.com/office/drawing/2014/main" id="{7D23DC7D-F255-5FF0-D037-4BB7E397D4B9}"/>
              </a:ext>
            </a:extLst>
          </p:cNvPr>
          <p:cNvSpPr txBox="1"/>
          <p:nvPr/>
        </p:nvSpPr>
        <p:spPr>
          <a:xfrm>
            <a:off x="677334" y="2058008"/>
            <a:ext cx="8492793" cy="3539430"/>
          </a:xfrm>
          <a:prstGeom prst="rect">
            <a:avLst/>
          </a:prstGeom>
          <a:noFill/>
        </p:spPr>
        <p:txBody>
          <a:bodyPr wrap="square">
            <a:spAutoFit/>
          </a:bodyPr>
          <a:lstStyle/>
          <a:p>
            <a:pPr algn="just"/>
            <a:r>
              <a:rPr lang="it-IT" sz="1400" dirty="0"/>
              <a:t>Interpello n. 428 del 2023 </a:t>
            </a:r>
            <a:r>
              <a:rPr lang="it-IT" sz="1400" i="1" dirty="0"/>
              <a:t>«…Per quanto concerne il computo dei giorni di effettiva permanenza del lavoratore all'estero, come chiarito nella circolare n. 207 del 2000, il periodo da considerare </a:t>
            </a:r>
            <a:r>
              <a:rPr lang="it-IT" sz="1400" b="1" i="1" dirty="0"/>
              <a:t>non necessariamente deve risultare continuativo</a:t>
            </a:r>
            <a:r>
              <a:rPr lang="it-IT" sz="1400" i="1" dirty="0"/>
              <a:t>: è sufficiente, infatti, che il lavoratore presti la propria opera all'estero </a:t>
            </a:r>
            <a:r>
              <a:rPr lang="it-IT" sz="1400" b="1" i="1" dirty="0"/>
              <a:t>per più di 183 giorni nell'arco di dodici mesi</a:t>
            </a:r>
            <a:r>
              <a:rPr lang="it-IT" sz="1400" i="1" dirty="0"/>
              <a:t>. Il Legislatore, infatti,  con  l'espressione  «nell'arco di dodici mesi»  non  ha  inteso  far  riferimento  al periodo d'imposta, ma alla permanenza del lavoratore all'estero stabilita nello specifico contratto di lavoro, che può anche prevedere un periodo a cavallo di due anni solari.</a:t>
            </a:r>
          </a:p>
          <a:p>
            <a:pPr algn="just"/>
            <a:r>
              <a:rPr lang="it-IT" sz="1400" i="1" dirty="0"/>
              <a:t>In particolare, nella circolare 26 gennaio 2001, n. 7/E, è stato precisato che qualora il contratto  preveda la  permanenza all'estero  per  un  periodo  superiore a  183  giorni il sostituto d'imposta applica la tassazione prevista dall'articolo 51, comma 8­bis, del Tuir a partire dalla prima retribuzione erogata, salvo rettifica da effettuare in sede di conguaglio qualora vengano meno le condizioni richieste per l'applicazione del regime di cui alla disposizione da ultimo citata.</a:t>
            </a:r>
          </a:p>
          <a:p>
            <a:pPr algn="just"/>
            <a:r>
              <a:rPr lang="it-IT" sz="1400" i="1" dirty="0"/>
              <a:t>Per l'effettivo conteggio dei giorni di permanenza del lavoratore all'estero rilevano, </a:t>
            </a:r>
            <a:r>
              <a:rPr lang="it-IT" sz="1400" b="1" i="1" u="sng" dirty="0"/>
              <a:t>in ogni caso, nel computo dei 183 giorni, il periodo di ferie, le festività, i riposi settimanali e gli altri giorni non lavorativi, indipendentemente dal luogo in cui sono trascorsi </a:t>
            </a:r>
            <a:r>
              <a:rPr lang="it-IT" sz="1400" i="1" dirty="0"/>
              <a:t>(cfr. circolare Ministero delle Finanze 16 novembre 2000, n. 207 e circolare Agenzia delle Entrate 23 maggio 2017, n. 17/E).</a:t>
            </a:r>
          </a:p>
        </p:txBody>
      </p:sp>
      <p:sp>
        <p:nvSpPr>
          <p:cNvPr id="13" name="TextBox 12">
            <a:extLst>
              <a:ext uri="{FF2B5EF4-FFF2-40B4-BE49-F238E27FC236}">
                <a16:creationId xmlns:a16="http://schemas.microsoft.com/office/drawing/2014/main" id="{2CCA31B4-FE45-04AC-256E-1D7C69029EEF}"/>
              </a:ext>
            </a:extLst>
          </p:cNvPr>
          <p:cNvSpPr txBox="1"/>
          <p:nvPr/>
        </p:nvSpPr>
        <p:spPr>
          <a:xfrm>
            <a:off x="677334" y="1465360"/>
            <a:ext cx="8678778" cy="307777"/>
          </a:xfrm>
          <a:prstGeom prst="rect">
            <a:avLst/>
          </a:prstGeom>
          <a:noFill/>
        </p:spPr>
        <p:txBody>
          <a:bodyPr wrap="square">
            <a:spAutoFit/>
          </a:bodyPr>
          <a:lstStyle/>
          <a:p>
            <a:pPr algn="just"/>
            <a:r>
              <a:rPr lang="it-IT" sz="1400" b="1" i="1" dirty="0"/>
              <a:t>Esclusività del rapporto lavorativo all’estero</a:t>
            </a:r>
            <a:endParaRPr lang="en-US" sz="1400" i="1" dirty="0"/>
          </a:p>
        </p:txBody>
      </p:sp>
    </p:spTree>
    <p:extLst>
      <p:ext uri="{BB962C8B-B14F-4D97-AF65-F5344CB8AC3E}">
        <p14:creationId xmlns:p14="http://schemas.microsoft.com/office/powerpoint/2010/main" val="3701640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BA7DA-B26C-D300-2B89-6C4B0219CA1F}"/>
              </a:ext>
            </a:extLst>
          </p:cNvPr>
          <p:cNvSpPr>
            <a:spLocks noGrp="1"/>
          </p:cNvSpPr>
          <p:nvPr>
            <p:ph type="title"/>
          </p:nvPr>
        </p:nvSpPr>
        <p:spPr>
          <a:xfrm>
            <a:off x="677334" y="609600"/>
            <a:ext cx="8596668" cy="563126"/>
          </a:xfrm>
        </p:spPr>
        <p:txBody>
          <a:bodyPr>
            <a:normAutofit/>
          </a:bodyPr>
          <a:lstStyle/>
          <a:p>
            <a:r>
              <a:rPr lang="it-IT" sz="2800" dirty="0"/>
              <a:t>Art. 51, comma 8-bis, del Tuir</a:t>
            </a:r>
            <a:endParaRPr lang="en-US" sz="2800" dirty="0"/>
          </a:p>
        </p:txBody>
      </p:sp>
      <p:sp>
        <p:nvSpPr>
          <p:cNvPr id="8" name="TextBox 7">
            <a:extLst>
              <a:ext uri="{FF2B5EF4-FFF2-40B4-BE49-F238E27FC236}">
                <a16:creationId xmlns:a16="http://schemas.microsoft.com/office/drawing/2014/main" id="{7D23DC7D-F255-5FF0-D037-4BB7E397D4B9}"/>
              </a:ext>
            </a:extLst>
          </p:cNvPr>
          <p:cNvSpPr txBox="1"/>
          <p:nvPr/>
        </p:nvSpPr>
        <p:spPr>
          <a:xfrm>
            <a:off x="677334" y="2058008"/>
            <a:ext cx="8492793" cy="2246769"/>
          </a:xfrm>
          <a:prstGeom prst="rect">
            <a:avLst/>
          </a:prstGeom>
          <a:noFill/>
        </p:spPr>
        <p:txBody>
          <a:bodyPr wrap="square">
            <a:spAutoFit/>
          </a:bodyPr>
          <a:lstStyle/>
          <a:p>
            <a:pPr algn="just"/>
            <a:r>
              <a:rPr lang="it-IT" sz="1400" dirty="0"/>
              <a:t>Interpello n. 428 del 2023 </a:t>
            </a:r>
            <a:r>
              <a:rPr lang="it-IT" sz="1400" i="1" dirty="0"/>
              <a:t>«…Nel  caso  in  esame,  secondo  quanto  rappresentato  nell'ambito  del  contratto disciplinante  specificamente  lo  svolgimento  della  prestazione  di  lavoro  in  distacco presso la Consociata in Germania, </a:t>
            </a:r>
            <a:r>
              <a:rPr lang="it-IT" sz="1400" b="1" i="1" u="sng" dirty="0"/>
              <a:t>il lavoratore per esigenze aziendali e nell'esclusivo interesse della Consociata effettua anche occasionali trasferte di lavoro in Paesi diversi dalla Germania, tra cui l'Italia</a:t>
            </a:r>
            <a:r>
              <a:rPr lang="it-IT" sz="1400" b="1" i="1" dirty="0"/>
              <a:t>. </a:t>
            </a:r>
            <a:r>
              <a:rPr lang="it-IT" sz="1400" b="1" i="1" u="sng" dirty="0"/>
              <a:t>Tale circostanza non sembra far venir meno il carattere di esclusività e di continuità del rapporto di lavoro presso una Consociata estera.</a:t>
            </a:r>
          </a:p>
          <a:p>
            <a:pPr algn="just"/>
            <a:r>
              <a:rPr lang="it-IT" sz="1400" i="1" dirty="0"/>
              <a:t>Conseguentemente, fermo restando la prestazione dell'attività lavorativa all'estero per  un  periodo  superiore  a  183  giorni l'anno  e  nel  presupposto  che,  come  dichiarato dall'Istante,  siano  rispettate  tutte  le  altre  condizioni  previste  dalla  disposizione in commento, si ritiene che, nel caso di specie, il reddito possa essere determinato ai sensi dell'articolo 51, comma 8­bis, del Tuir.</a:t>
            </a:r>
          </a:p>
        </p:txBody>
      </p:sp>
      <p:sp>
        <p:nvSpPr>
          <p:cNvPr id="13" name="TextBox 12">
            <a:extLst>
              <a:ext uri="{FF2B5EF4-FFF2-40B4-BE49-F238E27FC236}">
                <a16:creationId xmlns:a16="http://schemas.microsoft.com/office/drawing/2014/main" id="{2CCA31B4-FE45-04AC-256E-1D7C69029EEF}"/>
              </a:ext>
            </a:extLst>
          </p:cNvPr>
          <p:cNvSpPr txBox="1"/>
          <p:nvPr/>
        </p:nvSpPr>
        <p:spPr>
          <a:xfrm>
            <a:off x="677334" y="1465360"/>
            <a:ext cx="8678778" cy="307777"/>
          </a:xfrm>
          <a:prstGeom prst="rect">
            <a:avLst/>
          </a:prstGeom>
          <a:noFill/>
        </p:spPr>
        <p:txBody>
          <a:bodyPr wrap="square">
            <a:spAutoFit/>
          </a:bodyPr>
          <a:lstStyle/>
          <a:p>
            <a:pPr algn="just"/>
            <a:r>
              <a:rPr lang="it-IT" sz="1400" b="1" i="1" dirty="0"/>
              <a:t>Esclusività del rapporto lavorativo all’estero</a:t>
            </a:r>
            <a:endParaRPr lang="en-US" sz="1400" i="1" dirty="0"/>
          </a:p>
        </p:txBody>
      </p:sp>
    </p:spTree>
    <p:extLst>
      <p:ext uri="{BB962C8B-B14F-4D97-AF65-F5344CB8AC3E}">
        <p14:creationId xmlns:p14="http://schemas.microsoft.com/office/powerpoint/2010/main" val="3745674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BA7DA-B26C-D300-2B89-6C4B0219CA1F}"/>
              </a:ext>
            </a:extLst>
          </p:cNvPr>
          <p:cNvSpPr>
            <a:spLocks noGrp="1"/>
          </p:cNvSpPr>
          <p:nvPr>
            <p:ph type="title"/>
          </p:nvPr>
        </p:nvSpPr>
        <p:spPr>
          <a:xfrm>
            <a:off x="677334" y="609600"/>
            <a:ext cx="8596668" cy="563126"/>
          </a:xfrm>
        </p:spPr>
        <p:txBody>
          <a:bodyPr>
            <a:normAutofit/>
          </a:bodyPr>
          <a:lstStyle/>
          <a:p>
            <a:r>
              <a:rPr lang="it-IT" sz="2800" dirty="0"/>
              <a:t>Art. 51, comma 8-bis, del Tuir</a:t>
            </a:r>
            <a:endParaRPr lang="en-US" sz="2800" dirty="0"/>
          </a:p>
        </p:txBody>
      </p:sp>
      <p:sp>
        <p:nvSpPr>
          <p:cNvPr id="8" name="TextBox 7">
            <a:extLst>
              <a:ext uri="{FF2B5EF4-FFF2-40B4-BE49-F238E27FC236}">
                <a16:creationId xmlns:a16="http://schemas.microsoft.com/office/drawing/2014/main" id="{7D23DC7D-F255-5FF0-D037-4BB7E397D4B9}"/>
              </a:ext>
            </a:extLst>
          </p:cNvPr>
          <p:cNvSpPr txBox="1"/>
          <p:nvPr/>
        </p:nvSpPr>
        <p:spPr>
          <a:xfrm>
            <a:off x="677332" y="1964008"/>
            <a:ext cx="8492793" cy="1600438"/>
          </a:xfrm>
          <a:prstGeom prst="rect">
            <a:avLst/>
          </a:prstGeom>
          <a:noFill/>
        </p:spPr>
        <p:txBody>
          <a:bodyPr wrap="square">
            <a:spAutoFit/>
          </a:bodyPr>
          <a:lstStyle/>
          <a:p>
            <a:pPr algn="just"/>
            <a:r>
              <a:rPr lang="it-IT" sz="1400" dirty="0"/>
              <a:t>DDL legge di Bilancio 2025 – CAPO VI – Disposizioni in materia di lavoratori frontalieri – Art. 15 (Disposizioni in materia di lavoratori frontalieri) </a:t>
            </a:r>
            <a:r>
              <a:rPr lang="it-IT" sz="1400" i="1" dirty="0"/>
              <a:t>«…2. Le disposizioni di cui all’articolo 51, comma 8-bis, del testo unico delle imposte sui redditi, di cui al decreto del Presidente della Repubblica 22 dicembre 1986, n. 917, si interpretano nel senso di includere anche i redditi di lavoro dipendente prestato all’estero in via continuativa e come oggetto esclusivo del rapporto dai dipendenti che, nell’arco di dodici mesi, soggiornano nello Stato estero per un periodo superiore a 183 giorni </a:t>
            </a:r>
            <a:r>
              <a:rPr lang="it-IT" sz="1400" b="1" i="1" u="sng" dirty="0"/>
              <a:t>ritornando in Italia nel proprio domicilio una volta alla settimana…»</a:t>
            </a:r>
          </a:p>
        </p:txBody>
      </p:sp>
      <p:sp>
        <p:nvSpPr>
          <p:cNvPr id="13" name="TextBox 12">
            <a:extLst>
              <a:ext uri="{FF2B5EF4-FFF2-40B4-BE49-F238E27FC236}">
                <a16:creationId xmlns:a16="http://schemas.microsoft.com/office/drawing/2014/main" id="{2CCA31B4-FE45-04AC-256E-1D7C69029EEF}"/>
              </a:ext>
            </a:extLst>
          </p:cNvPr>
          <p:cNvSpPr txBox="1"/>
          <p:nvPr/>
        </p:nvSpPr>
        <p:spPr>
          <a:xfrm>
            <a:off x="677334" y="1465360"/>
            <a:ext cx="8678778" cy="307777"/>
          </a:xfrm>
          <a:prstGeom prst="rect">
            <a:avLst/>
          </a:prstGeom>
          <a:noFill/>
        </p:spPr>
        <p:txBody>
          <a:bodyPr wrap="square">
            <a:spAutoFit/>
          </a:bodyPr>
          <a:lstStyle/>
          <a:p>
            <a:pPr algn="just"/>
            <a:r>
              <a:rPr lang="it-IT" sz="1400" b="1" i="1" dirty="0"/>
              <a:t>Esclusività del rapporto lavorativo all’estero</a:t>
            </a:r>
            <a:endParaRPr lang="en-US" sz="1400" i="1" dirty="0"/>
          </a:p>
        </p:txBody>
      </p:sp>
      <p:pic>
        <p:nvPicPr>
          <p:cNvPr id="11" name="Picture 10">
            <a:extLst>
              <a:ext uri="{FF2B5EF4-FFF2-40B4-BE49-F238E27FC236}">
                <a16:creationId xmlns:a16="http://schemas.microsoft.com/office/drawing/2014/main" id="{141E35E8-74EA-C366-6C9E-6F1F26E95FEB}"/>
              </a:ext>
            </a:extLst>
          </p:cNvPr>
          <p:cNvPicPr>
            <a:picLocks noChangeAspect="1"/>
          </p:cNvPicPr>
          <p:nvPr/>
        </p:nvPicPr>
        <p:blipFill>
          <a:blip r:embed="rId2"/>
          <a:stretch>
            <a:fillRect/>
          </a:stretch>
        </p:blipFill>
        <p:spPr>
          <a:xfrm>
            <a:off x="729272" y="4213617"/>
            <a:ext cx="8440854" cy="2225283"/>
          </a:xfrm>
          <a:prstGeom prst="rect">
            <a:avLst/>
          </a:prstGeom>
        </p:spPr>
      </p:pic>
      <p:sp>
        <p:nvSpPr>
          <p:cNvPr id="12" name="TextBox 11">
            <a:extLst>
              <a:ext uri="{FF2B5EF4-FFF2-40B4-BE49-F238E27FC236}">
                <a16:creationId xmlns:a16="http://schemas.microsoft.com/office/drawing/2014/main" id="{E39A9A2E-E8E4-9A56-B929-796F08D55539}"/>
              </a:ext>
            </a:extLst>
          </p:cNvPr>
          <p:cNvSpPr txBox="1"/>
          <p:nvPr/>
        </p:nvSpPr>
        <p:spPr>
          <a:xfrm>
            <a:off x="677333" y="3792202"/>
            <a:ext cx="8492793" cy="307777"/>
          </a:xfrm>
          <a:prstGeom prst="rect">
            <a:avLst/>
          </a:prstGeom>
          <a:noFill/>
        </p:spPr>
        <p:txBody>
          <a:bodyPr wrap="square">
            <a:spAutoFit/>
          </a:bodyPr>
          <a:lstStyle/>
          <a:p>
            <a:pPr algn="just"/>
            <a:r>
              <a:rPr lang="it-IT" sz="1400" dirty="0"/>
              <a:t>Relazione di accompagnamento</a:t>
            </a:r>
            <a:endParaRPr lang="it-IT" sz="1400" i="1" dirty="0"/>
          </a:p>
        </p:txBody>
      </p:sp>
    </p:spTree>
    <p:extLst>
      <p:ext uri="{BB962C8B-B14F-4D97-AF65-F5344CB8AC3E}">
        <p14:creationId xmlns:p14="http://schemas.microsoft.com/office/powerpoint/2010/main" val="3579948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BA7DA-B26C-D300-2B89-6C4B0219CA1F}"/>
              </a:ext>
            </a:extLst>
          </p:cNvPr>
          <p:cNvSpPr>
            <a:spLocks noGrp="1"/>
          </p:cNvSpPr>
          <p:nvPr>
            <p:ph type="title"/>
          </p:nvPr>
        </p:nvSpPr>
        <p:spPr>
          <a:xfrm>
            <a:off x="677334" y="609600"/>
            <a:ext cx="8596668" cy="563126"/>
          </a:xfrm>
        </p:spPr>
        <p:txBody>
          <a:bodyPr>
            <a:normAutofit/>
          </a:bodyPr>
          <a:lstStyle/>
          <a:p>
            <a:r>
              <a:rPr lang="it-IT" sz="2800" dirty="0"/>
              <a:t>Art. 51, comma 8-bis, del Tuir</a:t>
            </a:r>
            <a:endParaRPr lang="en-US" sz="2800" dirty="0"/>
          </a:p>
        </p:txBody>
      </p:sp>
      <p:sp>
        <p:nvSpPr>
          <p:cNvPr id="8" name="TextBox 7">
            <a:extLst>
              <a:ext uri="{FF2B5EF4-FFF2-40B4-BE49-F238E27FC236}">
                <a16:creationId xmlns:a16="http://schemas.microsoft.com/office/drawing/2014/main" id="{7D23DC7D-F255-5FF0-D037-4BB7E397D4B9}"/>
              </a:ext>
            </a:extLst>
          </p:cNvPr>
          <p:cNvSpPr txBox="1"/>
          <p:nvPr/>
        </p:nvSpPr>
        <p:spPr>
          <a:xfrm>
            <a:off x="677332" y="1964008"/>
            <a:ext cx="8492793" cy="307777"/>
          </a:xfrm>
          <a:prstGeom prst="rect">
            <a:avLst/>
          </a:prstGeom>
          <a:noFill/>
        </p:spPr>
        <p:txBody>
          <a:bodyPr wrap="square">
            <a:spAutoFit/>
          </a:bodyPr>
          <a:lstStyle/>
          <a:p>
            <a:pPr algn="just"/>
            <a:r>
              <a:rPr lang="it-IT" sz="1400" i="1" dirty="0"/>
              <a:t>Cassazione civile sez. </a:t>
            </a:r>
            <a:r>
              <a:rPr lang="it-IT" sz="1400" i="1" dirty="0" err="1"/>
              <a:t>trib</a:t>
            </a:r>
            <a:r>
              <a:rPr lang="it-IT" sz="1400" i="1" dirty="0"/>
              <a:t>. - 27/06/2024, n. 17747 </a:t>
            </a:r>
          </a:p>
        </p:txBody>
      </p:sp>
      <p:sp>
        <p:nvSpPr>
          <p:cNvPr id="13" name="TextBox 12">
            <a:extLst>
              <a:ext uri="{FF2B5EF4-FFF2-40B4-BE49-F238E27FC236}">
                <a16:creationId xmlns:a16="http://schemas.microsoft.com/office/drawing/2014/main" id="{2CCA31B4-FE45-04AC-256E-1D7C69029EEF}"/>
              </a:ext>
            </a:extLst>
          </p:cNvPr>
          <p:cNvSpPr txBox="1"/>
          <p:nvPr/>
        </p:nvSpPr>
        <p:spPr>
          <a:xfrm>
            <a:off x="677334" y="1465360"/>
            <a:ext cx="8678778" cy="307777"/>
          </a:xfrm>
          <a:prstGeom prst="rect">
            <a:avLst/>
          </a:prstGeom>
          <a:noFill/>
        </p:spPr>
        <p:txBody>
          <a:bodyPr wrap="square">
            <a:spAutoFit/>
          </a:bodyPr>
          <a:lstStyle/>
          <a:p>
            <a:pPr algn="just"/>
            <a:r>
              <a:rPr lang="it-IT" sz="1400" b="1" i="1" dirty="0"/>
              <a:t>Deducibilità dei contributi previdenziali dalla determinazione delle retribuzioni convenzionali</a:t>
            </a:r>
            <a:endParaRPr lang="en-US" sz="1400" i="1" dirty="0"/>
          </a:p>
        </p:txBody>
      </p:sp>
      <p:sp>
        <p:nvSpPr>
          <p:cNvPr id="12" name="TextBox 11">
            <a:extLst>
              <a:ext uri="{FF2B5EF4-FFF2-40B4-BE49-F238E27FC236}">
                <a16:creationId xmlns:a16="http://schemas.microsoft.com/office/drawing/2014/main" id="{E39A9A2E-E8E4-9A56-B929-796F08D55539}"/>
              </a:ext>
            </a:extLst>
          </p:cNvPr>
          <p:cNvSpPr txBox="1"/>
          <p:nvPr/>
        </p:nvSpPr>
        <p:spPr>
          <a:xfrm>
            <a:off x="677331" y="2436275"/>
            <a:ext cx="8492793" cy="3108543"/>
          </a:xfrm>
          <a:prstGeom prst="rect">
            <a:avLst/>
          </a:prstGeom>
          <a:noFill/>
        </p:spPr>
        <p:txBody>
          <a:bodyPr wrap="square">
            <a:spAutoFit/>
          </a:bodyPr>
          <a:lstStyle/>
          <a:p>
            <a:pPr algn="just"/>
            <a:r>
              <a:rPr lang="it-IT" sz="1400" i="1" dirty="0"/>
              <a:t>La lettura restrittiva proposta dall'Avvocatura erariale, secondo la quale l'indeducibilità degli oneri nella determinazione dei singoli redditi che concorrono a formare il reddito complessivo, che rende quegli oneri deducibili dal reddito complessivo, deve intendersi come indeducibilità di fatto e non di diritto, non ha basi di diritto positivo, ed anzi si scontra non solo con la lettera della legge, ma anche con la considerazione che le norme sulla determinazione del reddito complessivo sono norme di chiusura dell'ordinamento delle imposte dirette: solo dalla determinazione del reddito complessivo si giunge al computo dell'imposta lorda e, infine, dopo le detrazioni, al calcolo di quanto il contribuente deve versare all'erario.</a:t>
            </a:r>
          </a:p>
          <a:p>
            <a:pPr algn="just"/>
            <a:r>
              <a:rPr lang="it-IT" sz="1400" i="1" dirty="0"/>
              <a:t>In altri termini, per utilizzare una terminologia cara alla dottrina penalistica, tra le norme che disciplinano la determinazione delle singole categorie di reddito e le norme che disciplinano la determinazione del reddito complessivo c'è un </a:t>
            </a:r>
            <a:r>
              <a:rPr lang="it-IT" sz="1400" b="1" i="1" dirty="0"/>
              <a:t>rapporto di specialità reciproca, con la conseguenza che le norme che eventualmente escludano la deducibilità di oneri ai fini della determinazione delle singole categorie di reddito non per ciò solo determinano l'esclusione della deducibilità di quegli stessi oneri dal reddito complessivo.</a:t>
            </a:r>
          </a:p>
        </p:txBody>
      </p:sp>
    </p:spTree>
    <p:extLst>
      <p:ext uri="{BB962C8B-B14F-4D97-AF65-F5344CB8AC3E}">
        <p14:creationId xmlns:p14="http://schemas.microsoft.com/office/powerpoint/2010/main" val="494266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BA7DA-B26C-D300-2B89-6C4B0219CA1F}"/>
              </a:ext>
            </a:extLst>
          </p:cNvPr>
          <p:cNvSpPr>
            <a:spLocks noGrp="1"/>
          </p:cNvSpPr>
          <p:nvPr>
            <p:ph type="title"/>
          </p:nvPr>
        </p:nvSpPr>
        <p:spPr>
          <a:xfrm>
            <a:off x="677334" y="609600"/>
            <a:ext cx="8596668" cy="563126"/>
          </a:xfrm>
        </p:spPr>
        <p:txBody>
          <a:bodyPr>
            <a:normAutofit/>
          </a:bodyPr>
          <a:lstStyle/>
          <a:p>
            <a:r>
              <a:rPr lang="it-IT" sz="2800" dirty="0"/>
              <a:t>Art. 51, comma 8-bis, del Tuir</a:t>
            </a:r>
            <a:endParaRPr lang="en-US" sz="2800" dirty="0"/>
          </a:p>
        </p:txBody>
      </p:sp>
      <p:sp>
        <p:nvSpPr>
          <p:cNvPr id="8" name="TextBox 7">
            <a:extLst>
              <a:ext uri="{FF2B5EF4-FFF2-40B4-BE49-F238E27FC236}">
                <a16:creationId xmlns:a16="http://schemas.microsoft.com/office/drawing/2014/main" id="{7D23DC7D-F255-5FF0-D037-4BB7E397D4B9}"/>
              </a:ext>
            </a:extLst>
          </p:cNvPr>
          <p:cNvSpPr txBox="1"/>
          <p:nvPr/>
        </p:nvSpPr>
        <p:spPr>
          <a:xfrm>
            <a:off x="677332" y="1964008"/>
            <a:ext cx="8492793" cy="307777"/>
          </a:xfrm>
          <a:prstGeom prst="rect">
            <a:avLst/>
          </a:prstGeom>
          <a:noFill/>
        </p:spPr>
        <p:txBody>
          <a:bodyPr wrap="square">
            <a:spAutoFit/>
          </a:bodyPr>
          <a:lstStyle/>
          <a:p>
            <a:pPr algn="just"/>
            <a:r>
              <a:rPr lang="it-IT" sz="1400" i="1" dirty="0"/>
              <a:t>Cassazione civile sez. </a:t>
            </a:r>
            <a:r>
              <a:rPr lang="it-IT" sz="1400" i="1" dirty="0" err="1"/>
              <a:t>trib</a:t>
            </a:r>
            <a:r>
              <a:rPr lang="it-IT" sz="1400" i="1" dirty="0"/>
              <a:t>. - 27/06/2024, n. 17747 </a:t>
            </a:r>
          </a:p>
        </p:txBody>
      </p:sp>
      <p:sp>
        <p:nvSpPr>
          <p:cNvPr id="13" name="TextBox 12">
            <a:extLst>
              <a:ext uri="{FF2B5EF4-FFF2-40B4-BE49-F238E27FC236}">
                <a16:creationId xmlns:a16="http://schemas.microsoft.com/office/drawing/2014/main" id="{2CCA31B4-FE45-04AC-256E-1D7C69029EEF}"/>
              </a:ext>
            </a:extLst>
          </p:cNvPr>
          <p:cNvSpPr txBox="1"/>
          <p:nvPr/>
        </p:nvSpPr>
        <p:spPr>
          <a:xfrm>
            <a:off x="677334" y="1465360"/>
            <a:ext cx="8678778" cy="307777"/>
          </a:xfrm>
          <a:prstGeom prst="rect">
            <a:avLst/>
          </a:prstGeom>
          <a:noFill/>
        </p:spPr>
        <p:txBody>
          <a:bodyPr wrap="square">
            <a:spAutoFit/>
          </a:bodyPr>
          <a:lstStyle/>
          <a:p>
            <a:pPr algn="just"/>
            <a:r>
              <a:rPr lang="it-IT" sz="1400" b="1" i="1" dirty="0"/>
              <a:t>Deducibilità dei contributi previdenziali dalla determinazione delle retribuzioni convenzionali</a:t>
            </a:r>
            <a:endParaRPr lang="en-US" sz="1400" i="1" dirty="0"/>
          </a:p>
        </p:txBody>
      </p:sp>
      <p:sp>
        <p:nvSpPr>
          <p:cNvPr id="12" name="TextBox 11">
            <a:extLst>
              <a:ext uri="{FF2B5EF4-FFF2-40B4-BE49-F238E27FC236}">
                <a16:creationId xmlns:a16="http://schemas.microsoft.com/office/drawing/2014/main" id="{E39A9A2E-E8E4-9A56-B929-796F08D55539}"/>
              </a:ext>
            </a:extLst>
          </p:cNvPr>
          <p:cNvSpPr txBox="1"/>
          <p:nvPr/>
        </p:nvSpPr>
        <p:spPr>
          <a:xfrm>
            <a:off x="677331" y="2436275"/>
            <a:ext cx="8492793" cy="2893100"/>
          </a:xfrm>
          <a:prstGeom prst="rect">
            <a:avLst/>
          </a:prstGeom>
          <a:noFill/>
        </p:spPr>
        <p:txBody>
          <a:bodyPr wrap="square">
            <a:spAutoFit/>
          </a:bodyPr>
          <a:lstStyle/>
          <a:p>
            <a:pPr algn="just"/>
            <a:r>
              <a:rPr lang="it-IT" sz="1400" i="1" dirty="0"/>
              <a:t>Peraltro, deve rilevarsi che si rinvengono, nella giurisprudenza di questa Suprema Corte, arresti che confortano la conclusione qui raggiunta.</a:t>
            </a:r>
          </a:p>
          <a:p>
            <a:pPr algn="just"/>
            <a:r>
              <a:rPr lang="it-IT" sz="1400" i="1" dirty="0"/>
              <a:t>In tema di contributi corrisposti ai consorzi di miglioramento fondiario, ad esempio, si è stabilito che la deducibilità di cui all'art. 10, comma 1, lett. a) del Tuir presuppone che gli stessi non siano già normativamente deducibili dai redditi fondiari che concorrono a formare il reddito complessivo, spettando poi alla parte interessata dimostrare che la tariffa d'estimo applicata per la determinazione del reddito dominicale abbia o meno tenuto conto dei contributi in parola (Cass., Sez. 5, Sentenza n. 4788 del 28/02/2011, RV. 617001 - 01; Cass., Sez. 5, Sentenza n. 18747 del 05/09/2014, RV. 632154 - 01).</a:t>
            </a:r>
          </a:p>
          <a:p>
            <a:pPr algn="just"/>
            <a:r>
              <a:rPr lang="it-IT" sz="1400" b="1" i="1" u="sng" dirty="0"/>
              <a:t>Ne consegue che, in mancanza di una norma espressa che escluda la deducibilità degli oneri di cui all'art. 10, comma 1, lett. e) del Tuir dal reddito complessivo, nella determinazione di quest'ultimo quegli oneri devono essere dedotti, anche se di essi è esclusa la deducibilità ai fini della determinazione del reddito di lavoro dipendente di cui all'art. 51, comma 8-bis, del Tuir.</a:t>
            </a:r>
          </a:p>
        </p:txBody>
      </p:sp>
    </p:spTree>
    <p:extLst>
      <p:ext uri="{BB962C8B-B14F-4D97-AF65-F5344CB8AC3E}">
        <p14:creationId xmlns:p14="http://schemas.microsoft.com/office/powerpoint/2010/main" val="3499897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BA7DA-B26C-D300-2B89-6C4B0219CA1F}"/>
              </a:ext>
            </a:extLst>
          </p:cNvPr>
          <p:cNvSpPr>
            <a:spLocks noGrp="1"/>
          </p:cNvSpPr>
          <p:nvPr>
            <p:ph type="title"/>
          </p:nvPr>
        </p:nvSpPr>
        <p:spPr>
          <a:xfrm>
            <a:off x="677334" y="609600"/>
            <a:ext cx="8596668" cy="563126"/>
          </a:xfrm>
        </p:spPr>
        <p:txBody>
          <a:bodyPr>
            <a:normAutofit/>
          </a:bodyPr>
          <a:lstStyle/>
          <a:p>
            <a:r>
              <a:rPr lang="it-IT" sz="2800" dirty="0"/>
              <a:t>Art. 51, comma 8-bis, del Tuir</a:t>
            </a:r>
            <a:endParaRPr lang="en-US" sz="2800" dirty="0"/>
          </a:p>
        </p:txBody>
      </p:sp>
      <p:sp>
        <p:nvSpPr>
          <p:cNvPr id="8" name="TextBox 7">
            <a:extLst>
              <a:ext uri="{FF2B5EF4-FFF2-40B4-BE49-F238E27FC236}">
                <a16:creationId xmlns:a16="http://schemas.microsoft.com/office/drawing/2014/main" id="{7D23DC7D-F255-5FF0-D037-4BB7E397D4B9}"/>
              </a:ext>
            </a:extLst>
          </p:cNvPr>
          <p:cNvSpPr txBox="1"/>
          <p:nvPr/>
        </p:nvSpPr>
        <p:spPr>
          <a:xfrm>
            <a:off x="677332" y="1964008"/>
            <a:ext cx="8492793" cy="523220"/>
          </a:xfrm>
          <a:prstGeom prst="rect">
            <a:avLst/>
          </a:prstGeom>
          <a:noFill/>
        </p:spPr>
        <p:txBody>
          <a:bodyPr wrap="square">
            <a:spAutoFit/>
          </a:bodyPr>
          <a:lstStyle/>
          <a:p>
            <a:pPr algn="just"/>
            <a:r>
              <a:rPr lang="it-IT" sz="1400" i="1" dirty="0"/>
              <a:t>*Proposta di Risoluzione in Commissione dell’On. Benvenuto e risposta in Commissione Finanza della Camera dei Deputati seduta del 1° febbraio 2001 da parte del Segretario di Stato Natale D’Amico</a:t>
            </a:r>
          </a:p>
        </p:txBody>
      </p:sp>
      <p:sp>
        <p:nvSpPr>
          <p:cNvPr id="13" name="TextBox 12">
            <a:extLst>
              <a:ext uri="{FF2B5EF4-FFF2-40B4-BE49-F238E27FC236}">
                <a16:creationId xmlns:a16="http://schemas.microsoft.com/office/drawing/2014/main" id="{2CCA31B4-FE45-04AC-256E-1D7C69029EEF}"/>
              </a:ext>
            </a:extLst>
          </p:cNvPr>
          <p:cNvSpPr txBox="1"/>
          <p:nvPr/>
        </p:nvSpPr>
        <p:spPr>
          <a:xfrm>
            <a:off x="677334" y="1465360"/>
            <a:ext cx="8678778" cy="523220"/>
          </a:xfrm>
          <a:prstGeom prst="rect">
            <a:avLst/>
          </a:prstGeom>
          <a:noFill/>
        </p:spPr>
        <p:txBody>
          <a:bodyPr wrap="square">
            <a:spAutoFit/>
          </a:bodyPr>
          <a:lstStyle/>
          <a:p>
            <a:pPr algn="just"/>
            <a:r>
              <a:rPr lang="it-IT" sz="1400" b="1" i="1" dirty="0"/>
              <a:t>Deducibilità dei contributi previdenziali dalla determinazione delle retribuzioni convenzionali – Interrogazione parlamentare 7-01021 e risoluzione n. 8-00075 del 13 febbraio 2001</a:t>
            </a:r>
            <a:endParaRPr lang="en-US" sz="1400" i="1" dirty="0"/>
          </a:p>
        </p:txBody>
      </p:sp>
      <p:pic>
        <p:nvPicPr>
          <p:cNvPr id="9" name="Picture 8">
            <a:extLst>
              <a:ext uri="{FF2B5EF4-FFF2-40B4-BE49-F238E27FC236}">
                <a16:creationId xmlns:a16="http://schemas.microsoft.com/office/drawing/2014/main" id="{B953F8C5-6B7A-9C16-3ED9-99F743F1B019}"/>
              </a:ext>
            </a:extLst>
          </p:cNvPr>
          <p:cNvPicPr>
            <a:picLocks noChangeAspect="1"/>
          </p:cNvPicPr>
          <p:nvPr/>
        </p:nvPicPr>
        <p:blipFill>
          <a:blip r:embed="rId2"/>
          <a:stretch>
            <a:fillRect/>
          </a:stretch>
        </p:blipFill>
        <p:spPr>
          <a:xfrm>
            <a:off x="5005637" y="2779862"/>
            <a:ext cx="4316888" cy="2403617"/>
          </a:xfrm>
          <a:prstGeom prst="rect">
            <a:avLst/>
          </a:prstGeom>
        </p:spPr>
      </p:pic>
      <p:sp>
        <p:nvSpPr>
          <p:cNvPr id="10" name="TextBox 9">
            <a:extLst>
              <a:ext uri="{FF2B5EF4-FFF2-40B4-BE49-F238E27FC236}">
                <a16:creationId xmlns:a16="http://schemas.microsoft.com/office/drawing/2014/main" id="{63E6DDF6-4D9D-B650-820F-1F1CA136FD66}"/>
              </a:ext>
            </a:extLst>
          </p:cNvPr>
          <p:cNvSpPr txBox="1"/>
          <p:nvPr/>
        </p:nvSpPr>
        <p:spPr>
          <a:xfrm>
            <a:off x="658780" y="5654825"/>
            <a:ext cx="8492793" cy="430887"/>
          </a:xfrm>
          <a:prstGeom prst="rect">
            <a:avLst/>
          </a:prstGeom>
          <a:noFill/>
        </p:spPr>
        <p:txBody>
          <a:bodyPr wrap="square">
            <a:spAutoFit/>
          </a:bodyPr>
          <a:lstStyle/>
          <a:p>
            <a:pPr algn="just"/>
            <a:r>
              <a:rPr lang="it-IT" sz="1100" i="1" dirty="0"/>
              <a:t>* Marcello Tarabusi, «Deducibili dal reddito convenzionale i contributi previdenziali esteri trattenuti a carico dei lavoratori?», in Il Fisco 38/2023, pag. 3610 e </a:t>
            </a:r>
            <a:r>
              <a:rPr lang="it-IT" sz="1100" i="1" dirty="0" err="1"/>
              <a:t>ss</a:t>
            </a:r>
            <a:endParaRPr lang="it-IT" sz="1100" i="1" dirty="0"/>
          </a:p>
        </p:txBody>
      </p:sp>
      <p:sp>
        <p:nvSpPr>
          <p:cNvPr id="11" name="TextBox 10">
            <a:extLst>
              <a:ext uri="{FF2B5EF4-FFF2-40B4-BE49-F238E27FC236}">
                <a16:creationId xmlns:a16="http://schemas.microsoft.com/office/drawing/2014/main" id="{E953B849-D1B7-7C7B-68FB-AF9EC049692C}"/>
              </a:ext>
            </a:extLst>
          </p:cNvPr>
          <p:cNvSpPr txBox="1"/>
          <p:nvPr/>
        </p:nvSpPr>
        <p:spPr>
          <a:xfrm>
            <a:off x="658780" y="2684206"/>
            <a:ext cx="4316888" cy="2708434"/>
          </a:xfrm>
          <a:prstGeom prst="rect">
            <a:avLst/>
          </a:prstGeom>
          <a:noFill/>
        </p:spPr>
        <p:txBody>
          <a:bodyPr wrap="square">
            <a:spAutoFit/>
          </a:bodyPr>
          <a:lstStyle/>
          <a:p>
            <a:pPr algn="just"/>
            <a:r>
              <a:rPr lang="it-IT" sz="1000" i="1" dirty="0"/>
              <a:t>«Tale proposta n. 7-01021 (consultabile qui: </a:t>
            </a:r>
            <a:r>
              <a:rPr lang="it-IT" sz="1000" i="1" dirty="0">
                <a:hlinkClick r:id="rId3"/>
              </a:rPr>
              <a:t>https://storia.-</a:t>
            </a:r>
            <a:r>
              <a:rPr lang="it-IT" sz="1000" i="1" dirty="0"/>
              <a:t> camera.it/documenti/indirizzo-e-controllo/20010125-20010213- risoluzione-commissione-7-01021-2#nav) risulta esaminata alla Commissione Finanze della Camera nelle sedute del 25 e 30 gennaio e del 1° febbraio 2001: in tutte e tre le occasioni, la proposta non </a:t>
            </a:r>
            <a:r>
              <a:rPr lang="it-IT" sz="1000" i="1" dirty="0" err="1"/>
              <a:t>e`</a:t>
            </a:r>
            <a:r>
              <a:rPr lang="it-IT" sz="1000" i="1" dirty="0"/>
              <a:t> stata approvata, rinviandone sempre la discussione e senza mai tradurla in una risoluzione adottata dalla Commissione. Nella seduta del 1° febbraio 2001 (cfr.</a:t>
            </a:r>
          </a:p>
          <a:p>
            <a:pPr algn="just"/>
            <a:r>
              <a:rPr lang="pt-BR" sz="1000" i="1" dirty="0"/>
              <a:t>h t t p : / / l e g 1 3 . c a m e r a . i t / _ d a t i / l e g 1 3 / l a v o r i / b o l - </a:t>
            </a:r>
            <a:r>
              <a:rPr lang="it-IT" sz="1000" i="1" dirty="0" err="1"/>
              <a:t>let</a:t>
            </a:r>
            <a:r>
              <a:rPr lang="it-IT" sz="1000" i="1" dirty="0"/>
              <a:t>/200102/0201/pdf/06.pdf, ove la risoluzione non figura tra i documenti di seduta approvati) </a:t>
            </a:r>
            <a:r>
              <a:rPr lang="it-IT" sz="1000" i="1" dirty="0" err="1"/>
              <a:t>e`</a:t>
            </a:r>
            <a:r>
              <a:rPr lang="it-IT" sz="1000" i="1" dirty="0"/>
              <a:t> intervenuto il sottosegretario di Stato alle Finanze, Natale D’Amico, il quale, dopo aver formulato brevi osservazioni (che vengono dai più riportate erroneamente come “risposta ad interrogazione”), si riservava di intervenire nel prosieguo dei lavori. Sino al termine della legislatura non vi è traccia di alcuna ulteriore discussione sulla proposta di risoluzione, che non fu mai formalmente approvata</a:t>
            </a:r>
            <a:r>
              <a:rPr lang="it-IT" sz="800" i="1" dirty="0"/>
              <a:t>».</a:t>
            </a:r>
            <a:endParaRPr lang="en-US" sz="800" i="1" dirty="0"/>
          </a:p>
        </p:txBody>
      </p:sp>
    </p:spTree>
    <p:extLst>
      <p:ext uri="{BB962C8B-B14F-4D97-AF65-F5344CB8AC3E}">
        <p14:creationId xmlns:p14="http://schemas.microsoft.com/office/powerpoint/2010/main" val="4227078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BA7DA-B26C-D300-2B89-6C4B0219CA1F}"/>
              </a:ext>
            </a:extLst>
          </p:cNvPr>
          <p:cNvSpPr>
            <a:spLocks noGrp="1"/>
          </p:cNvSpPr>
          <p:nvPr>
            <p:ph type="title"/>
          </p:nvPr>
        </p:nvSpPr>
        <p:spPr>
          <a:xfrm>
            <a:off x="677334" y="609600"/>
            <a:ext cx="8596668" cy="563126"/>
          </a:xfrm>
        </p:spPr>
        <p:txBody>
          <a:bodyPr>
            <a:normAutofit/>
          </a:bodyPr>
          <a:lstStyle/>
          <a:p>
            <a:r>
              <a:rPr lang="it-IT" sz="2800" dirty="0"/>
              <a:t>Art. 51, comma 8-bis, del Tuir</a:t>
            </a:r>
            <a:endParaRPr lang="en-US" sz="2800" dirty="0"/>
          </a:p>
        </p:txBody>
      </p:sp>
      <p:sp>
        <p:nvSpPr>
          <p:cNvPr id="8" name="TextBox 7">
            <a:extLst>
              <a:ext uri="{FF2B5EF4-FFF2-40B4-BE49-F238E27FC236}">
                <a16:creationId xmlns:a16="http://schemas.microsoft.com/office/drawing/2014/main" id="{7D23DC7D-F255-5FF0-D037-4BB7E397D4B9}"/>
              </a:ext>
            </a:extLst>
          </p:cNvPr>
          <p:cNvSpPr txBox="1"/>
          <p:nvPr/>
        </p:nvSpPr>
        <p:spPr>
          <a:xfrm>
            <a:off x="677332" y="1964008"/>
            <a:ext cx="8492793" cy="307777"/>
          </a:xfrm>
          <a:prstGeom prst="rect">
            <a:avLst/>
          </a:prstGeom>
          <a:noFill/>
        </p:spPr>
        <p:txBody>
          <a:bodyPr wrap="square">
            <a:spAutoFit/>
          </a:bodyPr>
          <a:lstStyle/>
          <a:p>
            <a:pPr algn="just"/>
            <a:r>
              <a:rPr lang="it-IT" sz="1400" i="1" dirty="0"/>
              <a:t>Art. 51, comma 2, lett. h), del Tuir</a:t>
            </a:r>
          </a:p>
        </p:txBody>
      </p:sp>
      <p:sp>
        <p:nvSpPr>
          <p:cNvPr id="13" name="TextBox 12">
            <a:extLst>
              <a:ext uri="{FF2B5EF4-FFF2-40B4-BE49-F238E27FC236}">
                <a16:creationId xmlns:a16="http://schemas.microsoft.com/office/drawing/2014/main" id="{2CCA31B4-FE45-04AC-256E-1D7C69029EEF}"/>
              </a:ext>
            </a:extLst>
          </p:cNvPr>
          <p:cNvSpPr txBox="1"/>
          <p:nvPr/>
        </p:nvSpPr>
        <p:spPr>
          <a:xfrm>
            <a:off x="677334" y="1465360"/>
            <a:ext cx="8678778" cy="307777"/>
          </a:xfrm>
          <a:prstGeom prst="rect">
            <a:avLst/>
          </a:prstGeom>
          <a:noFill/>
        </p:spPr>
        <p:txBody>
          <a:bodyPr wrap="square">
            <a:spAutoFit/>
          </a:bodyPr>
          <a:lstStyle/>
          <a:p>
            <a:pPr algn="just"/>
            <a:r>
              <a:rPr lang="it-IT" sz="1400" b="1" i="1" dirty="0"/>
              <a:t>Deducibilità dei contributi previdenziali dalla determinazione delle retribuzioni convenzionali</a:t>
            </a:r>
            <a:endParaRPr lang="en-US" sz="1400" i="1" dirty="0"/>
          </a:p>
        </p:txBody>
      </p:sp>
      <p:sp>
        <p:nvSpPr>
          <p:cNvPr id="10" name="TextBox 9">
            <a:extLst>
              <a:ext uri="{FF2B5EF4-FFF2-40B4-BE49-F238E27FC236}">
                <a16:creationId xmlns:a16="http://schemas.microsoft.com/office/drawing/2014/main" id="{63E6DDF6-4D9D-B650-820F-1F1CA136FD66}"/>
              </a:ext>
            </a:extLst>
          </p:cNvPr>
          <p:cNvSpPr txBox="1"/>
          <p:nvPr/>
        </p:nvSpPr>
        <p:spPr>
          <a:xfrm>
            <a:off x="677334" y="2488905"/>
            <a:ext cx="8492793" cy="1815882"/>
          </a:xfrm>
          <a:prstGeom prst="rect">
            <a:avLst/>
          </a:prstGeom>
          <a:noFill/>
        </p:spPr>
        <p:txBody>
          <a:bodyPr wrap="square">
            <a:spAutoFit/>
          </a:bodyPr>
          <a:lstStyle/>
          <a:p>
            <a:pPr algn="just"/>
            <a:r>
              <a:rPr lang="it-IT" sz="1400" i="1" dirty="0"/>
              <a:t>2. Non concorrono a formare il reddito:</a:t>
            </a:r>
          </a:p>
          <a:p>
            <a:pPr algn="just"/>
            <a:r>
              <a:rPr lang="it-IT" sz="1400" i="1" dirty="0"/>
              <a:t>…</a:t>
            </a:r>
          </a:p>
          <a:p>
            <a:pPr algn="just"/>
            <a:endParaRPr lang="it-IT" sz="1400" i="1" dirty="0"/>
          </a:p>
          <a:p>
            <a:pPr algn="just"/>
            <a:r>
              <a:rPr lang="it-IT" sz="1400" i="1" dirty="0"/>
              <a:t>h) le somme trattenute al dipendente per oneri di cui all'articolo 10 e alle condizioni ivi previste, nonché le erogazioni effettuate dal datore di lavoro in conformità a contratti collettivi o ad accordi e regolamenti aziendali a fronte delle spese sanitarie di cui allo stesso articolo 10, comma 1, lettera b). Gli importi delle predette somme ed erogazioni devono essere attestate dal datore di lavoro;</a:t>
            </a:r>
          </a:p>
          <a:p>
            <a:pPr algn="just"/>
            <a:endParaRPr lang="it-IT" sz="1400" i="1" dirty="0"/>
          </a:p>
        </p:txBody>
      </p:sp>
      <p:sp>
        <p:nvSpPr>
          <p:cNvPr id="3" name="TextBox 2">
            <a:extLst>
              <a:ext uri="{FF2B5EF4-FFF2-40B4-BE49-F238E27FC236}">
                <a16:creationId xmlns:a16="http://schemas.microsoft.com/office/drawing/2014/main" id="{0F401437-CD66-6C2C-4CDF-32D272854F08}"/>
              </a:ext>
            </a:extLst>
          </p:cNvPr>
          <p:cNvSpPr txBox="1"/>
          <p:nvPr/>
        </p:nvSpPr>
        <p:spPr>
          <a:xfrm>
            <a:off x="677334" y="4305634"/>
            <a:ext cx="8492793" cy="2031325"/>
          </a:xfrm>
          <a:prstGeom prst="rect">
            <a:avLst/>
          </a:prstGeom>
          <a:noFill/>
        </p:spPr>
        <p:txBody>
          <a:bodyPr wrap="square">
            <a:spAutoFit/>
          </a:bodyPr>
          <a:lstStyle/>
          <a:p>
            <a:pPr algn="just"/>
            <a:r>
              <a:rPr lang="it-IT" sz="1400" i="1" dirty="0"/>
              <a:t>Circolare n. 326 del 1997</a:t>
            </a:r>
          </a:p>
          <a:p>
            <a:pPr algn="just"/>
            <a:endParaRPr lang="it-IT" sz="1400" i="1" dirty="0"/>
          </a:p>
          <a:p>
            <a:pPr algn="just"/>
            <a:r>
              <a:rPr lang="it-IT" sz="1400" i="1" dirty="0"/>
              <a:t>«…</a:t>
            </a:r>
            <a:r>
              <a:rPr lang="it-IT" sz="1400" b="1" i="1" u="sng" dirty="0"/>
              <a:t>La  finalità che è evidentemente  perseguita, è quella di evitare che il lavoratore debba presentare la dichiarazione dei redditi al solo fine di fruire di oneri deducibili di cui il datore di lavoro è a conoscenza avendo effettuato trattenute per gli stessi.</a:t>
            </a:r>
          </a:p>
          <a:p>
            <a:pPr algn="just"/>
            <a:r>
              <a:rPr lang="it-IT" sz="1400" i="1" dirty="0"/>
              <a:t> Al riguardo  si precisa che il dipendente non potrebbe richiedere l'esclusione dalla base imponibile di  oneri che, pur essendo compresi nella previsione dell'articolo 10, non sono stati sostenuti per il tramite del datore di lavoro, tuttavia, ove ciò si verifichi, il sostituto può acconsentire ad una simile richiesta».</a:t>
            </a:r>
          </a:p>
        </p:txBody>
      </p:sp>
    </p:spTree>
    <p:extLst>
      <p:ext uri="{BB962C8B-B14F-4D97-AF65-F5344CB8AC3E}">
        <p14:creationId xmlns:p14="http://schemas.microsoft.com/office/powerpoint/2010/main" val="2828456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3A8AD-38C0-4854-81B3-9B99B4E007ED}"/>
              </a:ext>
            </a:extLst>
          </p:cNvPr>
          <p:cNvSpPr>
            <a:spLocks noGrp="1"/>
          </p:cNvSpPr>
          <p:nvPr>
            <p:ph type="ctrTitle"/>
          </p:nvPr>
        </p:nvSpPr>
        <p:spPr>
          <a:xfrm>
            <a:off x="402942" y="5427098"/>
            <a:ext cx="8108195" cy="464044"/>
          </a:xfrm>
        </p:spPr>
        <p:txBody>
          <a:bodyPr/>
          <a:lstStyle/>
          <a:p>
            <a:r>
              <a:rPr lang="it-IT" sz="2000" dirty="0">
                <a:solidFill>
                  <a:schemeClr val="accent2"/>
                </a:solidFill>
                <a:ea typeface="Verdana" panose="020B0604030504040204" pitchFamily="34" charset="0"/>
              </a:rPr>
              <a:t>Il credito d’imposta secondo le regole dei Trattati</a:t>
            </a:r>
            <a:endParaRPr lang="en-US" sz="2000" dirty="0">
              <a:solidFill>
                <a:schemeClr val="accent2"/>
              </a:solidFill>
              <a:ea typeface="Verdana" panose="020B0604030504040204" pitchFamily="34" charset="0"/>
            </a:endParaRPr>
          </a:p>
        </p:txBody>
      </p:sp>
      <p:sp>
        <p:nvSpPr>
          <p:cNvPr id="8" name="Rectangle 7">
            <a:hlinkClick r:id="rId6"/>
          </p:cNvPr>
          <p:cNvSpPr/>
          <p:nvPr/>
        </p:nvSpPr>
        <p:spPr bwMode="gray">
          <a:xfrm>
            <a:off x="402942" y="369356"/>
            <a:ext cx="2174003" cy="554280"/>
          </a:xfrm>
          <a:prstGeom prst="rect">
            <a:avLst/>
          </a:prstGeom>
          <a:solidFill>
            <a:schemeClr val="bg1">
              <a:alpha val="0"/>
            </a:schemeClr>
          </a:solidFill>
          <a:ln w="19050" algn="ctr">
            <a:noFill/>
            <a:miter lim="800000"/>
            <a:headEnd/>
            <a:tailEnd/>
          </a:ln>
        </p:spPr>
        <p:txBody>
          <a:bodyPr wrap="square" lIns="88900" tIns="88900" rIns="88900" bIns="88900" rtlCol="0" anchor="ctr"/>
          <a:lstStyle/>
          <a:p>
            <a:pPr marL="0" marR="0" lvl="0" indent="0" algn="ctr" defTabSz="457200" rtl="0" eaLnBrk="1" fontAlgn="auto" latinLnBrk="0" hangingPunct="1">
              <a:lnSpc>
                <a:spcPct val="106000"/>
              </a:lnSpc>
              <a:spcBef>
                <a:spcPts val="0"/>
              </a:spcBef>
              <a:spcAft>
                <a:spcPts val="0"/>
              </a:spcAft>
              <a:buClrTx/>
              <a:buSzTx/>
              <a:buFont typeface="Wingdings 2" pitchFamily="18" charset="2"/>
              <a:buNone/>
              <a:tabLst/>
              <a:defRPr/>
            </a:pPr>
            <a:endPar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4E327673-1413-4DDD-9B6F-FD99E249528C}"/>
              </a:ext>
            </a:extLst>
          </p:cNvPr>
          <p:cNvPicPr>
            <a:picLocks noChangeAspect="1"/>
          </p:cNvPicPr>
          <p:nvPr/>
        </p:nvPicPr>
        <p:blipFill>
          <a:blip r:embed="rId7"/>
          <a:srcRect/>
          <a:stretch/>
        </p:blipFill>
        <p:spPr>
          <a:xfrm>
            <a:off x="10694852" y="5659120"/>
            <a:ext cx="1198880" cy="1198880"/>
          </a:xfrm>
          <a:prstGeom prst="rect">
            <a:avLst/>
          </a:prstGeom>
        </p:spPr>
      </p:pic>
      <p:pic>
        <p:nvPicPr>
          <p:cNvPr id="9" name="Picture 4">
            <a:extLst>
              <a:ext uri="{FF2B5EF4-FFF2-40B4-BE49-F238E27FC236}">
                <a16:creationId xmlns:a16="http://schemas.microsoft.com/office/drawing/2014/main" id="{4D9BF916-3C7B-4095-BACC-7408B7EC5F30}"/>
              </a:ext>
            </a:extLst>
          </p:cNvPr>
          <p:cNvPicPr>
            <a:picLocks noChangeAspect="1"/>
          </p:cNvPicPr>
          <p:nvPr>
            <p:custDataLst>
              <p:tags r:id="rId3"/>
            </p:custDataLst>
          </p:nvPr>
        </p:nvPicPr>
        <p:blipFill rotWithShape="1">
          <a:blip r:embed="rId8">
            <a:extLst>
              <a:ext uri="{28A0092B-C50C-407E-A947-70E740481C1C}">
                <a14:useLocalDpi xmlns:a14="http://schemas.microsoft.com/office/drawing/2010/main" val="0"/>
              </a:ext>
            </a:extLst>
          </a:blip>
          <a:srcRect/>
          <a:stretch/>
        </p:blipFill>
        <p:spPr>
          <a:xfrm>
            <a:off x="3518263" y="1013917"/>
            <a:ext cx="4371703" cy="4371703"/>
          </a:xfrm>
          <a:prstGeom prst="rect">
            <a:avLst/>
          </a:prstGeom>
        </p:spPr>
      </p:pic>
    </p:spTree>
    <p:custDataLst>
      <p:custData r:id="rId1"/>
      <p:custData r:id="rId2"/>
    </p:custDataLst>
    <p:extLst>
      <p:ext uri="{BB962C8B-B14F-4D97-AF65-F5344CB8AC3E}">
        <p14:creationId xmlns:p14="http://schemas.microsoft.com/office/powerpoint/2010/main" val="803586769"/>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err="1"/>
              <a:t>Contenuti</a:t>
            </a:r>
            <a:endParaRPr lang="en-US" noProof="0" dirty="0"/>
          </a:p>
        </p:txBody>
      </p:sp>
      <p:pic>
        <p:nvPicPr>
          <p:cNvPr id="11" name="Picture Placeholder 10"/>
          <p:cNvPicPr>
            <a:picLocks noGrp="1" noChangeAspect="1"/>
          </p:cNvPicPr>
          <p:nvPr>
            <p:ph type="pic" sz="quarter" idx="15"/>
          </p:nvPr>
        </p:nvPicPr>
        <p:blipFill>
          <a:blip r:embed="rId3"/>
          <a:srcRect t="412" b="412"/>
          <a:stretch>
            <a:fillRect/>
          </a:stretch>
        </p:blipFill>
        <p:spPr>
          <a:xfrm>
            <a:off x="5498477" y="1714500"/>
            <a:ext cx="6240000" cy="4648200"/>
          </a:xfrm>
        </p:spPr>
      </p:pic>
      <p:sp>
        <p:nvSpPr>
          <p:cNvPr id="6" name="Text Placeholder 5"/>
          <p:cNvSpPr>
            <a:spLocks noGrp="1"/>
          </p:cNvSpPr>
          <p:nvPr>
            <p:ph sz="quarter" idx="10"/>
          </p:nvPr>
        </p:nvSpPr>
        <p:spPr>
          <a:xfrm>
            <a:off x="463296" y="1714500"/>
            <a:ext cx="4413504" cy="3968545"/>
          </a:xfrm>
        </p:spPr>
        <p:txBody>
          <a:bodyPr/>
          <a:lstStyle/>
          <a:p>
            <a:pPr marL="285750" indent="-285750" algn="just">
              <a:buFont typeface="Arial" panose="020B0604020202020204" pitchFamily="34" charset="0"/>
              <a:buChar char="•"/>
            </a:pPr>
            <a:r>
              <a:rPr lang="en-US" sz="1600" b="1" dirty="0"/>
              <a:t>Il </a:t>
            </a:r>
            <a:r>
              <a:rPr lang="en-US" sz="1600" b="1" dirty="0" err="1"/>
              <a:t>credito</a:t>
            </a:r>
            <a:r>
              <a:rPr lang="en-US" sz="1600" b="1" dirty="0"/>
              <a:t> </a:t>
            </a:r>
            <a:r>
              <a:rPr lang="en-US" sz="1600" b="1" dirty="0" err="1"/>
              <a:t>d’imposta</a:t>
            </a:r>
            <a:r>
              <a:rPr lang="en-US" sz="1600" b="1" dirty="0"/>
              <a:t> ex art. 165 TUIR </a:t>
            </a:r>
          </a:p>
          <a:p>
            <a:pPr marL="285750" indent="-285750" algn="just">
              <a:buFont typeface="Arial" panose="020B0604020202020204" pitchFamily="34" charset="0"/>
              <a:buChar char="•"/>
            </a:pPr>
            <a:r>
              <a:rPr lang="it-IT" sz="1600" b="1" noProof="0" dirty="0"/>
              <a:t>Parziale concorso del reddito estero alla formazione del reddito complessivo e misura del credito</a:t>
            </a:r>
          </a:p>
          <a:p>
            <a:pPr marL="285750" indent="-285750" algn="just">
              <a:buFont typeface="Arial" panose="020B0604020202020204" pitchFamily="34" charset="0"/>
              <a:buChar char="•"/>
            </a:pPr>
            <a:r>
              <a:rPr lang="it-IT" sz="1600" b="1" noProof="0" dirty="0"/>
              <a:t>La prevalenza della fonte convenzionale</a:t>
            </a:r>
          </a:p>
          <a:p>
            <a:pPr marL="285750" indent="-285750" algn="just">
              <a:buFont typeface="Arial" panose="020B0604020202020204" pitchFamily="34" charset="0"/>
              <a:buChar char="•"/>
            </a:pPr>
            <a:r>
              <a:rPr lang="it-IT" sz="1600" b="1" dirty="0"/>
              <a:t>Proposizione dell’istanza di rimborso e assistenza nel contenzioso</a:t>
            </a:r>
            <a:endParaRPr lang="it-IT" sz="1600" b="1" noProof="0" dirty="0"/>
          </a:p>
          <a:p>
            <a:pPr marL="285750" indent="-285750" algn="just">
              <a:buFont typeface="Arial" panose="020B0604020202020204" pitchFamily="34" charset="0"/>
              <a:buChar char="•"/>
            </a:pPr>
            <a:r>
              <a:rPr lang="it-IT" sz="1600" b="1" noProof="0" dirty="0"/>
              <a:t>Il recupero del credito d’imposta</a:t>
            </a:r>
            <a:endParaRPr lang="en-US" noProof="0" dirty="0"/>
          </a:p>
        </p:txBody>
      </p:sp>
    </p:spTree>
    <p:extLst>
      <p:ext uri="{BB962C8B-B14F-4D97-AF65-F5344CB8AC3E}">
        <p14:creationId xmlns:p14="http://schemas.microsoft.com/office/powerpoint/2010/main" val="2338008872"/>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22"/>
          </p:nvPr>
        </p:nvSpPr>
        <p:spPr/>
        <p:txBody>
          <a:bodyPr/>
          <a:lstStyle/>
          <a:p>
            <a:r>
              <a:rPr lang="it-IT" noProof="0" dirty="0">
                <a:solidFill>
                  <a:schemeClr val="tx1"/>
                </a:solidFill>
              </a:rPr>
              <a:t>Il credito d’imposta ex art. 165 del TUIR</a:t>
            </a:r>
            <a:endParaRPr lang="en-US" noProof="0" dirty="0">
              <a:solidFill>
                <a:schemeClr val="tx1"/>
              </a:solidFill>
            </a:endParaRPr>
          </a:p>
        </p:txBody>
      </p:sp>
      <p:sp>
        <p:nvSpPr>
          <p:cNvPr id="3" name="Title 2"/>
          <p:cNvSpPr>
            <a:spLocks noGrp="1"/>
          </p:cNvSpPr>
          <p:nvPr>
            <p:ph type="title"/>
          </p:nvPr>
        </p:nvSpPr>
        <p:spPr/>
        <p:txBody>
          <a:bodyPr/>
          <a:lstStyle/>
          <a:p>
            <a:r>
              <a:rPr lang="it-IT" b="1" dirty="0"/>
              <a:t>Il credito d’imposta</a:t>
            </a:r>
            <a:endParaRPr lang="en-US" b="1" noProof="0" dirty="0"/>
          </a:p>
        </p:txBody>
      </p:sp>
      <p:cxnSp>
        <p:nvCxnSpPr>
          <p:cNvPr id="5" name="Straight Connector 4">
            <a:extLst>
              <a:ext uri="{FF2B5EF4-FFF2-40B4-BE49-F238E27FC236}">
                <a16:creationId xmlns:a16="http://schemas.microsoft.com/office/drawing/2014/main" id="{4C999AE8-FD4F-E855-5FD6-8EB3CD20B70A}"/>
              </a:ext>
            </a:extLst>
          </p:cNvPr>
          <p:cNvCxnSpPr>
            <a:stCxn id="4" idx="1"/>
            <a:endCxn id="4" idx="3"/>
          </p:cNvCxnSpPr>
          <p:nvPr/>
        </p:nvCxnSpPr>
        <p:spPr>
          <a:xfrm>
            <a:off x="463295" y="1061568"/>
            <a:ext cx="11277600"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8" name="Rettangolo 7">
            <a:extLst>
              <a:ext uri="{FF2B5EF4-FFF2-40B4-BE49-F238E27FC236}">
                <a16:creationId xmlns:a16="http://schemas.microsoft.com/office/drawing/2014/main" id="{60855E79-10E7-7C63-9C21-CDEE5663FDC7}"/>
              </a:ext>
            </a:extLst>
          </p:cNvPr>
          <p:cNvSpPr/>
          <p:nvPr/>
        </p:nvSpPr>
        <p:spPr bwMode="gray">
          <a:xfrm>
            <a:off x="451105" y="1189102"/>
            <a:ext cx="11289790" cy="1631216"/>
          </a:xfrm>
          <a:prstGeom prst="rect">
            <a:avLst/>
          </a:prstGeom>
          <a:solidFill>
            <a:schemeClr val="accent3"/>
          </a:solidFill>
          <a:ln w="19050" algn="ctr">
            <a:noFill/>
            <a:miter lim="800000"/>
            <a:headEnd/>
            <a:tailEnd/>
          </a:ln>
        </p:spPr>
        <p:txBody>
          <a:bodyPr wrap="square" lIns="88900" tIns="88900" rIns="88900" bIns="88900" rtlCol="0" anchor="ctr"/>
          <a:lstStyle/>
          <a:p>
            <a:pPr marL="0" marR="0" lvl="0" indent="0" algn="l" defTabSz="666750" rtl="0" eaLnBrk="1" fontAlgn="auto" latinLnBrk="0" hangingPunct="1">
              <a:lnSpc>
                <a:spcPct val="90000"/>
              </a:lnSpc>
              <a:spcBef>
                <a:spcPct val="0"/>
              </a:spcBef>
              <a:spcAft>
                <a:spcPct val="35000"/>
              </a:spcAft>
              <a:buClrTx/>
              <a:buSzTx/>
              <a:buFontTx/>
              <a:buNone/>
              <a:tabLst/>
              <a:defRPr/>
            </a:pPr>
            <a:endParaRPr kumimoji="0" lang="it-IT" sz="1200" b="0" i="0" u="none" strike="noStrike" kern="1200" cap="none" spc="0" normalizeH="0" baseline="0" noProof="0" dirty="0">
              <a:ln>
                <a:noFill/>
              </a:ln>
              <a:solidFill>
                <a:schemeClr val="bg1"/>
              </a:solidFill>
              <a:effectLst/>
              <a:uLnTx/>
              <a:uFillTx/>
              <a:latin typeface="Calibri"/>
              <a:ea typeface="+mn-ea"/>
              <a:cs typeface="+mn-cs"/>
            </a:endParaRPr>
          </a:p>
          <a:p>
            <a:pPr marL="0" marR="0" lvl="0" indent="0" algn="just" defTabSz="666750" rtl="0" eaLnBrk="1" fontAlgn="auto" latinLnBrk="0" hangingPunct="1">
              <a:lnSpc>
                <a:spcPct val="90000"/>
              </a:lnSpc>
              <a:spcBef>
                <a:spcPct val="0"/>
              </a:spcBef>
              <a:spcAft>
                <a:spcPct val="35000"/>
              </a:spcAft>
              <a:buClrTx/>
              <a:buSzTx/>
              <a:buFontTx/>
              <a:buNone/>
              <a:tabLst/>
              <a:defRPr/>
            </a:pPr>
            <a:r>
              <a:rPr kumimoji="0" lang="it-IT" sz="1400" b="0" i="0" u="none" strike="noStrike" kern="1200" cap="none" spc="0" normalizeH="0" baseline="0" noProof="0" dirty="0">
                <a:ln>
                  <a:noFill/>
                </a:ln>
                <a:solidFill>
                  <a:schemeClr val="bg1"/>
                </a:solidFill>
                <a:effectLst/>
                <a:uLnTx/>
                <a:uFillTx/>
                <a:latin typeface="Calibri"/>
                <a:ea typeface="+mn-ea"/>
                <a:cs typeface="+mn-cs"/>
              </a:rPr>
              <a:t>Nel caso di invii di personale all’estero il dipendente potrebbe subire una doppia imposizione sullo stesso reddito.</a:t>
            </a:r>
          </a:p>
          <a:p>
            <a:pPr marL="0" marR="0" lvl="0" indent="0" algn="just" defTabSz="666750" rtl="0" eaLnBrk="1" fontAlgn="auto" latinLnBrk="0" hangingPunct="1">
              <a:lnSpc>
                <a:spcPct val="90000"/>
              </a:lnSpc>
              <a:spcBef>
                <a:spcPct val="0"/>
              </a:spcBef>
              <a:spcAft>
                <a:spcPct val="35000"/>
              </a:spcAft>
              <a:buClrTx/>
              <a:buSzTx/>
              <a:buFontTx/>
              <a:buNone/>
              <a:tabLst/>
              <a:defRPr/>
            </a:pPr>
            <a:r>
              <a:rPr kumimoji="0" lang="it-IT" sz="1400" b="0" i="0" u="none" strike="noStrike" kern="1200" cap="none" spc="0" normalizeH="0" baseline="0" noProof="0" dirty="0">
                <a:ln>
                  <a:noFill/>
                </a:ln>
                <a:solidFill>
                  <a:schemeClr val="bg1"/>
                </a:solidFill>
                <a:effectLst/>
                <a:uLnTx/>
                <a:uFillTx/>
                <a:latin typeface="Calibri"/>
                <a:ea typeface="+mn-ea"/>
                <a:cs typeface="+mn-cs"/>
              </a:rPr>
              <a:t>I contribuenti infatti che mantengono la residenza fiscale in Italia sono tassati nel nostro paese in base alla normativa domestica e contemporaneamente sono soggetti ad imposizione nello Stato estero dove esercitano l’attività lavorativa secondo la legislazione locale.</a:t>
            </a:r>
          </a:p>
          <a:p>
            <a:pPr marL="0" marR="0" lvl="0" indent="0" algn="just" defTabSz="666750" rtl="0" eaLnBrk="1" fontAlgn="auto" latinLnBrk="0" hangingPunct="1">
              <a:lnSpc>
                <a:spcPct val="90000"/>
              </a:lnSpc>
              <a:spcBef>
                <a:spcPct val="0"/>
              </a:spcBef>
              <a:spcAft>
                <a:spcPct val="35000"/>
              </a:spcAft>
              <a:buClrTx/>
              <a:buSzTx/>
              <a:buFontTx/>
              <a:buNone/>
              <a:tabLst/>
              <a:defRPr/>
            </a:pPr>
            <a:r>
              <a:rPr kumimoji="0" lang="it-IT" sz="1400" b="0" i="0" u="none" strike="noStrike" kern="1200" cap="none" spc="0" normalizeH="0" baseline="0" noProof="0" dirty="0">
                <a:ln>
                  <a:noFill/>
                </a:ln>
                <a:solidFill>
                  <a:schemeClr val="bg1"/>
                </a:solidFill>
                <a:effectLst/>
                <a:uLnTx/>
                <a:uFillTx/>
                <a:latin typeface="Calibri"/>
                <a:ea typeface="+mn-ea"/>
                <a:cs typeface="+mn-cs"/>
              </a:rPr>
              <a:t>Per i soggetti che producono reddito all’estero (che concorre alla formazione del reddito complessivo) e mantengono la residenza fiscale italiana, l’ordinamento interno concede, ai sensi dell’art. 165 del TUIR, un credito d’imposta attraverso il quale, secondo determinate condizioni e limiti, viene accordato al soggetto che ha subito una doppia imposizione una detrazione a fronte del pagamento (definitivo) delle imposte estere.</a:t>
            </a:r>
            <a:endParaRPr kumimoji="0" lang="en-US" sz="1400" b="0" i="0" u="none" strike="noStrike" kern="1200" cap="none" spc="0" normalizeH="0" baseline="0" noProof="0" dirty="0">
              <a:ln>
                <a:noFill/>
              </a:ln>
              <a:solidFill>
                <a:schemeClr val="bg1"/>
              </a:solidFill>
              <a:effectLst/>
              <a:uLnTx/>
              <a:uFillTx/>
              <a:latin typeface="Calibri"/>
              <a:ea typeface="+mn-ea"/>
              <a:cs typeface="+mn-cs"/>
            </a:endParaRPr>
          </a:p>
          <a:p>
            <a:pPr marL="0" marR="0" lvl="0" indent="0" algn="l" defTabSz="666750" rtl="0" eaLnBrk="1" fontAlgn="auto" latinLnBrk="0" hangingPunct="1">
              <a:lnSpc>
                <a:spcPct val="90000"/>
              </a:lnSpc>
              <a:spcBef>
                <a:spcPct val="0"/>
              </a:spcBef>
              <a:spcAft>
                <a:spcPct val="35000"/>
              </a:spcAft>
              <a:buClrTx/>
              <a:buSzTx/>
              <a:buFontTx/>
              <a:buNone/>
              <a:tabLst/>
              <a:defRPr/>
            </a:pPr>
            <a:endParaRPr kumimoji="0" lang="en-US"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0" name="CasellaDiTesto 9">
            <a:extLst>
              <a:ext uri="{FF2B5EF4-FFF2-40B4-BE49-F238E27FC236}">
                <a16:creationId xmlns:a16="http://schemas.microsoft.com/office/drawing/2014/main" id="{0BA6A801-AB62-C6E8-AE11-A3C4A565C26F}"/>
              </a:ext>
            </a:extLst>
          </p:cNvPr>
          <p:cNvSpPr txBox="1"/>
          <p:nvPr/>
        </p:nvSpPr>
        <p:spPr>
          <a:xfrm>
            <a:off x="451104" y="2990817"/>
            <a:ext cx="11289789" cy="1631216"/>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it-IT" sz="2000" b="1" i="0" u="none" strike="noStrike" kern="1200" cap="none" spc="0" normalizeH="0" baseline="0" noProof="0" dirty="0">
                <a:ln>
                  <a:noFill/>
                </a:ln>
                <a:effectLst/>
                <a:uLnTx/>
                <a:uFillTx/>
                <a:latin typeface="Calibri"/>
                <a:ea typeface="+mn-ea"/>
                <a:cs typeface="+mn-cs"/>
              </a:rPr>
              <a:t>Art. 165, c. 1, del T.U.I.R. – credito per le imposte pagate all’estero</a:t>
            </a:r>
            <a:endParaRPr kumimoji="0" lang="en-US" sz="2000" b="0" i="0" u="none" strike="noStrike" kern="1200" cap="none" spc="0" normalizeH="0" baseline="0" noProof="0" dirty="0">
              <a:ln>
                <a:noFill/>
              </a:ln>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sz="2000" b="0" i="1" u="none" strike="noStrike" kern="1200" cap="none" spc="0" normalizeH="0" baseline="0" noProof="0" dirty="0">
                <a:ln>
                  <a:noFill/>
                </a:ln>
                <a:effectLst/>
                <a:uLnTx/>
                <a:uFillTx/>
                <a:latin typeface="Calibri"/>
                <a:ea typeface="+mn-ea"/>
                <a:cs typeface="+mn-cs"/>
              </a:rPr>
              <a:t>“</a:t>
            </a:r>
            <a:r>
              <a:rPr kumimoji="0" lang="it-IT" sz="1800" b="0" i="1" u="none" strike="noStrike" kern="1200" cap="none" spc="0" normalizeH="0" baseline="0" noProof="0" dirty="0">
                <a:ln>
                  <a:noFill/>
                </a:ln>
                <a:effectLst/>
                <a:uLnTx/>
                <a:uFillTx/>
                <a:latin typeface="Calibri"/>
                <a:ea typeface="+mn-ea"/>
                <a:cs typeface="+mn-cs"/>
              </a:rPr>
              <a:t>Se alla formazione del reddito complessivo concorrono redditi prodotti all'estero, le imposte ivi pagate a titolo definitivo su tali redditi sono ammesse in detrazione dall'imposta netta dovuta fino alla concorrenza della quota d'imposta corrispondente al rapporto tra i redditi prodotti all'estero ed il reddito complessivo al netto delle perdite di precedenti periodi d'imposta ammesse in diminuzione</a:t>
            </a:r>
            <a:r>
              <a:rPr kumimoji="0" lang="it-IT" sz="2000" b="0" i="1" u="none" strike="noStrike" kern="1200" cap="none" spc="0" normalizeH="0" baseline="0" noProof="0" dirty="0">
                <a:ln>
                  <a:noFill/>
                </a:ln>
                <a:effectLst/>
                <a:uLnTx/>
                <a:uFillTx/>
                <a:latin typeface="Calibri"/>
                <a:ea typeface="+mn-ea"/>
                <a:cs typeface="+mn-cs"/>
              </a:rPr>
              <a:t>”</a:t>
            </a:r>
            <a:endParaRPr kumimoji="0" lang="en-US" sz="2000" b="0" i="0" u="none" strike="noStrike" kern="1200" cap="none" spc="0" normalizeH="0" baseline="0" noProof="0" dirty="0">
              <a:ln>
                <a:noFill/>
              </a:ln>
              <a:effectLst/>
              <a:uLnTx/>
              <a:uFillTx/>
              <a:latin typeface="Calibri"/>
              <a:ea typeface="+mn-ea"/>
              <a:cs typeface="+mn-cs"/>
            </a:endParaRPr>
          </a:p>
        </p:txBody>
      </p:sp>
      <p:sp>
        <p:nvSpPr>
          <p:cNvPr id="11" name="Rettangolo 10">
            <a:extLst>
              <a:ext uri="{FF2B5EF4-FFF2-40B4-BE49-F238E27FC236}">
                <a16:creationId xmlns:a16="http://schemas.microsoft.com/office/drawing/2014/main" id="{6E00F0EB-E76B-F35F-044D-3F91FC50E36A}"/>
              </a:ext>
            </a:extLst>
          </p:cNvPr>
          <p:cNvSpPr/>
          <p:nvPr/>
        </p:nvSpPr>
        <p:spPr>
          <a:xfrm>
            <a:off x="1443210" y="4762969"/>
            <a:ext cx="9507556" cy="1033463"/>
          </a:xfrm>
          <a:prstGeom prst="rect">
            <a:avLst/>
          </a:prstGeom>
          <a:noFill/>
          <a:ln w="12700" cap="flat" cmpd="sng" algn="ctr">
            <a:solidFill>
              <a:srgbClr val="006666"/>
            </a:solidFill>
            <a:prstDash val="solid"/>
            <a:miter lim="800000"/>
          </a:ln>
          <a:effectLst/>
        </p:spPr>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12" name="Text Box 4">
            <a:extLst>
              <a:ext uri="{FF2B5EF4-FFF2-40B4-BE49-F238E27FC236}">
                <a16:creationId xmlns:a16="http://schemas.microsoft.com/office/drawing/2014/main" id="{9330343A-B9B4-9FFD-8132-BB05A04D3341}"/>
              </a:ext>
            </a:extLst>
          </p:cNvPr>
          <p:cNvSpPr txBox="1">
            <a:spLocks noChangeArrowheads="1"/>
          </p:cNvSpPr>
          <p:nvPr/>
        </p:nvSpPr>
        <p:spPr bwMode="auto">
          <a:xfrm>
            <a:off x="2323055" y="4957090"/>
            <a:ext cx="180975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it-IT" altLang="it-IT" sz="1600" b="0" i="0" u="none" strike="noStrike" kern="1200" cap="none" spc="0" normalizeH="0" baseline="0" noProof="0" dirty="0">
                <a:ln>
                  <a:noFill/>
                </a:ln>
                <a:effectLst/>
                <a:uLnTx/>
                <a:uFillTx/>
                <a:latin typeface="Calibri"/>
                <a:ea typeface="+mn-ea"/>
                <a:cs typeface="+mn-cs"/>
              </a:rPr>
              <a:t>Limite c. 1 (capienza dell’imposta lorda) </a:t>
            </a:r>
          </a:p>
        </p:txBody>
      </p:sp>
      <p:sp>
        <p:nvSpPr>
          <p:cNvPr id="13" name="Text Box 9">
            <a:extLst>
              <a:ext uri="{FF2B5EF4-FFF2-40B4-BE49-F238E27FC236}">
                <a16:creationId xmlns:a16="http://schemas.microsoft.com/office/drawing/2014/main" id="{2945C8CF-CE69-55B8-E0BD-2CA03E55E380}"/>
              </a:ext>
            </a:extLst>
          </p:cNvPr>
          <p:cNvSpPr txBox="1">
            <a:spLocks noChangeArrowheads="1"/>
          </p:cNvSpPr>
          <p:nvPr/>
        </p:nvSpPr>
        <p:spPr bwMode="auto">
          <a:xfrm>
            <a:off x="4430997" y="4977943"/>
            <a:ext cx="180975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it-IT" altLang="it-IT" sz="1600" b="0" i="0" u="none" strike="noStrike" kern="1200" cap="none" spc="0" normalizeH="0" baseline="0" noProof="0" dirty="0">
                <a:ln>
                  <a:noFill/>
                </a:ln>
                <a:effectLst/>
                <a:uLnTx/>
                <a:uFillTx/>
                <a:latin typeface="Calibri" panose="020F0502020204030204"/>
                <a:ea typeface="+mn-ea"/>
                <a:cs typeface="+mn-cs"/>
              </a:rPr>
              <a:t>imposta lorda italiana</a:t>
            </a:r>
          </a:p>
        </p:txBody>
      </p:sp>
      <p:sp>
        <p:nvSpPr>
          <p:cNvPr id="14" name="Text Box 6">
            <a:extLst>
              <a:ext uri="{FF2B5EF4-FFF2-40B4-BE49-F238E27FC236}">
                <a16:creationId xmlns:a16="http://schemas.microsoft.com/office/drawing/2014/main" id="{D1EEF422-B677-E9C5-8777-5624270AEA11}"/>
              </a:ext>
            </a:extLst>
          </p:cNvPr>
          <p:cNvSpPr txBox="1">
            <a:spLocks noChangeArrowheads="1"/>
          </p:cNvSpPr>
          <p:nvPr/>
        </p:nvSpPr>
        <p:spPr bwMode="auto">
          <a:xfrm>
            <a:off x="6688262" y="4792532"/>
            <a:ext cx="317859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just" defTabSz="914400" rtl="0" eaLnBrk="1" fontAlgn="auto" latinLnBrk="0" hangingPunct="1">
              <a:lnSpc>
                <a:spcPct val="100000"/>
              </a:lnSpc>
              <a:spcBef>
                <a:spcPct val="50000"/>
              </a:spcBef>
              <a:spcAft>
                <a:spcPts val="0"/>
              </a:spcAft>
              <a:buClrTx/>
              <a:buSzTx/>
              <a:buFontTx/>
              <a:buNone/>
              <a:tabLst/>
              <a:defRPr/>
            </a:pPr>
            <a:r>
              <a:rPr kumimoji="0" lang="it-IT" altLang="it-IT" sz="2000" b="0" i="0" u="none" strike="noStrike" kern="1200" cap="none" spc="0" normalizeH="0" baseline="0" noProof="0" dirty="0">
                <a:ln>
                  <a:noFill/>
                </a:ln>
                <a:effectLst/>
                <a:uLnTx/>
                <a:uFillTx/>
                <a:latin typeface="Arial" panose="020B0604020202020204" pitchFamily="34" charset="0"/>
                <a:ea typeface="+mn-ea"/>
                <a:cs typeface="+mn-cs"/>
              </a:rPr>
              <a:t>    </a:t>
            </a:r>
            <a:r>
              <a:rPr kumimoji="0" lang="it-IT" altLang="it-IT" sz="1600" b="0" i="0" u="none" strike="noStrike" kern="1200" cap="none" spc="0" normalizeH="0" baseline="0" noProof="0" dirty="0">
                <a:ln>
                  <a:noFill/>
                </a:ln>
                <a:effectLst/>
                <a:uLnTx/>
                <a:uFillTx/>
                <a:latin typeface="Calibri"/>
                <a:ea typeface="+mn-ea"/>
                <a:cs typeface="+mn-cs"/>
              </a:rPr>
              <a:t>reddito estero tassato in Italia</a:t>
            </a:r>
          </a:p>
        </p:txBody>
      </p:sp>
      <p:sp>
        <p:nvSpPr>
          <p:cNvPr id="15" name="Text Box 7">
            <a:extLst>
              <a:ext uri="{FF2B5EF4-FFF2-40B4-BE49-F238E27FC236}">
                <a16:creationId xmlns:a16="http://schemas.microsoft.com/office/drawing/2014/main" id="{60A00AF2-6BCA-21C0-765B-48A8D4BE54EC}"/>
              </a:ext>
            </a:extLst>
          </p:cNvPr>
          <p:cNvSpPr txBox="1">
            <a:spLocks noChangeArrowheads="1"/>
          </p:cNvSpPr>
          <p:nvPr/>
        </p:nvSpPr>
        <p:spPr bwMode="auto">
          <a:xfrm>
            <a:off x="6688261" y="5189407"/>
            <a:ext cx="338772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it-IT" altLang="it-IT" sz="1600" b="0" i="0" u="none" strike="noStrike" kern="1200" cap="none" spc="0" normalizeH="0" baseline="0" noProof="0" dirty="0">
                <a:ln>
                  <a:noFill/>
                </a:ln>
                <a:effectLst/>
                <a:uLnTx/>
                <a:uFillTx/>
                <a:latin typeface="Calibri" panose="020F0502020204030204"/>
                <a:ea typeface="+mn-ea"/>
                <a:cs typeface="+mn-cs"/>
              </a:rPr>
              <a:t>reddito complessivo</a:t>
            </a:r>
          </a:p>
        </p:txBody>
      </p:sp>
      <p:sp>
        <p:nvSpPr>
          <p:cNvPr id="16" name="Line 8">
            <a:extLst>
              <a:ext uri="{FF2B5EF4-FFF2-40B4-BE49-F238E27FC236}">
                <a16:creationId xmlns:a16="http://schemas.microsoft.com/office/drawing/2014/main" id="{CBFB461B-6366-714A-EF90-7042E621A5E7}"/>
              </a:ext>
            </a:extLst>
          </p:cNvPr>
          <p:cNvSpPr>
            <a:spLocks noChangeShapeType="1"/>
          </p:cNvSpPr>
          <p:nvPr/>
        </p:nvSpPr>
        <p:spPr bwMode="auto">
          <a:xfrm>
            <a:off x="7047957" y="5189407"/>
            <a:ext cx="2400300" cy="0"/>
          </a:xfrm>
          <a:prstGeom prst="line">
            <a:avLst/>
          </a:prstGeom>
          <a:noFill/>
          <a:ln w="9525">
            <a:solidFill>
              <a:schemeClr val="bg1"/>
            </a:solidFill>
            <a:round/>
            <a:headEnd/>
            <a:tailEnd/>
          </a:ln>
          <a:effectLst/>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2400" b="0" i="0" u="none" strike="noStrike" kern="0" cap="none" spc="0" normalizeH="0" baseline="0" noProof="0">
              <a:ln>
                <a:noFill/>
              </a:ln>
              <a:solidFill>
                <a:srgbClr val="000000"/>
              </a:solidFill>
              <a:effectLst/>
              <a:uLnTx/>
              <a:uFillTx/>
              <a:latin typeface="Arial" charset="0"/>
              <a:ea typeface="+mn-ea"/>
              <a:cs typeface="+mn-cs"/>
            </a:endParaRPr>
          </a:p>
        </p:txBody>
      </p:sp>
      <p:sp>
        <p:nvSpPr>
          <p:cNvPr id="18" name="CasellaDiTesto 17">
            <a:extLst>
              <a:ext uri="{FF2B5EF4-FFF2-40B4-BE49-F238E27FC236}">
                <a16:creationId xmlns:a16="http://schemas.microsoft.com/office/drawing/2014/main" id="{79E27EF0-1727-F3E5-2522-E8080DADF6CF}"/>
              </a:ext>
            </a:extLst>
          </p:cNvPr>
          <p:cNvSpPr txBox="1"/>
          <p:nvPr/>
        </p:nvSpPr>
        <p:spPr>
          <a:xfrm>
            <a:off x="5285584" y="5034422"/>
            <a:ext cx="6097836" cy="3231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500" b="0" i="0" u="none" strike="noStrike" kern="1200" cap="none" spc="0" normalizeH="0" baseline="0" noProof="0" dirty="0">
                <a:ln>
                  <a:noFill/>
                </a:ln>
                <a:effectLst/>
                <a:uLnTx/>
                <a:uFillTx/>
                <a:latin typeface="Calibri"/>
                <a:ea typeface="+mn-ea"/>
                <a:cs typeface="+mn-cs"/>
              </a:rPr>
              <a:t>=</a:t>
            </a:r>
            <a:endParaRPr kumimoji="0" lang="en-US" sz="1800" b="0" i="0" u="none" strike="noStrike" kern="1200" cap="none" spc="0" normalizeH="0" baseline="0" noProof="0" dirty="0">
              <a:ln>
                <a:noFill/>
              </a:ln>
              <a:effectLst/>
              <a:uLnTx/>
              <a:uFillTx/>
              <a:latin typeface="Calibri"/>
              <a:ea typeface="+mn-ea"/>
              <a:cs typeface="+mn-cs"/>
            </a:endParaRPr>
          </a:p>
        </p:txBody>
      </p:sp>
      <p:sp>
        <p:nvSpPr>
          <p:cNvPr id="19" name="Text Box 5">
            <a:extLst>
              <a:ext uri="{FF2B5EF4-FFF2-40B4-BE49-F238E27FC236}">
                <a16:creationId xmlns:a16="http://schemas.microsoft.com/office/drawing/2014/main" id="{7D88ADFD-5A81-5586-E58B-B4A1BA0E79F2}"/>
              </a:ext>
            </a:extLst>
          </p:cNvPr>
          <p:cNvSpPr txBox="1">
            <a:spLocks noChangeArrowheads="1"/>
          </p:cNvSpPr>
          <p:nvPr/>
        </p:nvSpPr>
        <p:spPr bwMode="auto">
          <a:xfrm>
            <a:off x="4010528" y="5125712"/>
            <a:ext cx="323850"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it-IT" altLang="it-IT" sz="1400" b="0" i="0" u="none" strike="noStrike" kern="1200" cap="none" spc="0" normalizeH="0" baseline="0" noProof="0" dirty="0">
                <a:ln>
                  <a:noFill/>
                </a:ln>
                <a:effectLst/>
                <a:uLnTx/>
                <a:uFillTx/>
                <a:latin typeface="Arial" panose="020B0604020202020204" pitchFamily="34" charset="0"/>
                <a:ea typeface="+mn-ea"/>
                <a:cs typeface="+mn-cs"/>
              </a:rPr>
              <a:t>=</a:t>
            </a:r>
          </a:p>
        </p:txBody>
      </p:sp>
      <p:sp>
        <p:nvSpPr>
          <p:cNvPr id="20" name="Text Box 5">
            <a:extLst>
              <a:ext uri="{FF2B5EF4-FFF2-40B4-BE49-F238E27FC236}">
                <a16:creationId xmlns:a16="http://schemas.microsoft.com/office/drawing/2014/main" id="{6632C33B-3310-42CF-F54C-794DCCCAB9AD}"/>
              </a:ext>
            </a:extLst>
          </p:cNvPr>
          <p:cNvSpPr txBox="1">
            <a:spLocks noChangeArrowheads="1"/>
          </p:cNvSpPr>
          <p:nvPr/>
        </p:nvSpPr>
        <p:spPr bwMode="auto">
          <a:xfrm>
            <a:off x="6266653" y="5095203"/>
            <a:ext cx="323850"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it-IT" altLang="it-IT" sz="1400" b="0" i="0" u="none" strike="noStrike" kern="1200" cap="none" spc="0" normalizeH="0" baseline="0" noProof="0" dirty="0">
                <a:ln>
                  <a:noFill/>
                </a:ln>
                <a:effectLst/>
                <a:uLnTx/>
                <a:uFillTx/>
                <a:latin typeface="Arial" panose="020B0604020202020204" pitchFamily="34" charset="0"/>
                <a:ea typeface="+mn-ea"/>
                <a:cs typeface="+mn-cs"/>
              </a:rPr>
              <a:t>x</a:t>
            </a:r>
          </a:p>
        </p:txBody>
      </p:sp>
    </p:spTree>
    <p:extLst>
      <p:ext uri="{BB962C8B-B14F-4D97-AF65-F5344CB8AC3E}">
        <p14:creationId xmlns:p14="http://schemas.microsoft.com/office/powerpoint/2010/main" val="2173822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3A8AD-38C0-4854-81B3-9B99B4E007ED}"/>
              </a:ext>
            </a:extLst>
          </p:cNvPr>
          <p:cNvSpPr>
            <a:spLocks noGrp="1"/>
          </p:cNvSpPr>
          <p:nvPr>
            <p:ph type="ctrTitle"/>
          </p:nvPr>
        </p:nvSpPr>
        <p:spPr>
          <a:xfrm>
            <a:off x="402942" y="5427098"/>
            <a:ext cx="9470523" cy="464044"/>
          </a:xfrm>
        </p:spPr>
        <p:txBody>
          <a:bodyPr/>
          <a:lstStyle/>
          <a:p>
            <a:r>
              <a:rPr lang="it-IT" sz="2000" dirty="0">
                <a:solidFill>
                  <a:schemeClr val="accent2"/>
                </a:solidFill>
                <a:ea typeface="Verdana" panose="020B0604030504040204" pitchFamily="34" charset="0"/>
              </a:rPr>
              <a:t>Novità in tema di retribuzioni convenzionali – art. 51, comma 8-bis, del Tuir</a:t>
            </a:r>
            <a:endParaRPr lang="en-US" sz="2000" dirty="0">
              <a:solidFill>
                <a:schemeClr val="accent2"/>
              </a:solidFill>
              <a:ea typeface="Verdana" panose="020B0604030504040204" pitchFamily="34" charset="0"/>
            </a:endParaRPr>
          </a:p>
        </p:txBody>
      </p:sp>
      <p:sp>
        <p:nvSpPr>
          <p:cNvPr id="8" name="Rectangle 7">
            <a:hlinkClick r:id="rId6"/>
          </p:cNvPr>
          <p:cNvSpPr/>
          <p:nvPr/>
        </p:nvSpPr>
        <p:spPr bwMode="gray">
          <a:xfrm>
            <a:off x="402942" y="369356"/>
            <a:ext cx="2174003" cy="554280"/>
          </a:xfrm>
          <a:prstGeom prst="rect">
            <a:avLst/>
          </a:prstGeom>
          <a:solidFill>
            <a:schemeClr val="bg1">
              <a:alpha val="0"/>
            </a:schemeClr>
          </a:solidFill>
          <a:ln w="19050" algn="ctr">
            <a:noFill/>
            <a:miter lim="800000"/>
            <a:headEnd/>
            <a:tailEnd/>
          </a:ln>
        </p:spPr>
        <p:txBody>
          <a:bodyPr wrap="square" lIns="88900" tIns="88900" rIns="88900" bIns="88900" rtlCol="0" anchor="ctr"/>
          <a:lstStyle/>
          <a:p>
            <a:pPr marL="0" marR="0" lvl="0" indent="0" algn="ctr" defTabSz="457200" rtl="0" eaLnBrk="1" fontAlgn="auto" latinLnBrk="0" hangingPunct="1">
              <a:lnSpc>
                <a:spcPct val="106000"/>
              </a:lnSpc>
              <a:spcBef>
                <a:spcPts val="0"/>
              </a:spcBef>
              <a:spcAft>
                <a:spcPts val="0"/>
              </a:spcAft>
              <a:buClrTx/>
              <a:buSzTx/>
              <a:buFont typeface="Wingdings 2" pitchFamily="18" charset="2"/>
              <a:buNone/>
              <a:tabLst/>
              <a:defRPr/>
            </a:pPr>
            <a:endPar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4E327673-1413-4DDD-9B6F-FD99E249528C}"/>
              </a:ext>
            </a:extLst>
          </p:cNvPr>
          <p:cNvPicPr>
            <a:picLocks noChangeAspect="1"/>
          </p:cNvPicPr>
          <p:nvPr/>
        </p:nvPicPr>
        <p:blipFill>
          <a:blip r:embed="rId7"/>
          <a:srcRect/>
          <a:stretch/>
        </p:blipFill>
        <p:spPr>
          <a:xfrm>
            <a:off x="10694852" y="5659120"/>
            <a:ext cx="1198880" cy="1198880"/>
          </a:xfrm>
          <a:prstGeom prst="rect">
            <a:avLst/>
          </a:prstGeom>
        </p:spPr>
      </p:pic>
      <p:pic>
        <p:nvPicPr>
          <p:cNvPr id="9" name="Picture 4">
            <a:extLst>
              <a:ext uri="{FF2B5EF4-FFF2-40B4-BE49-F238E27FC236}">
                <a16:creationId xmlns:a16="http://schemas.microsoft.com/office/drawing/2014/main" id="{4D9BF916-3C7B-4095-BACC-7408B7EC5F30}"/>
              </a:ext>
            </a:extLst>
          </p:cNvPr>
          <p:cNvPicPr>
            <a:picLocks noChangeAspect="1"/>
          </p:cNvPicPr>
          <p:nvPr>
            <p:custDataLst>
              <p:tags r:id="rId3"/>
            </p:custDataLst>
          </p:nvPr>
        </p:nvPicPr>
        <p:blipFill rotWithShape="1">
          <a:blip r:embed="rId8">
            <a:extLst>
              <a:ext uri="{28A0092B-C50C-407E-A947-70E740481C1C}">
                <a14:useLocalDpi xmlns:a14="http://schemas.microsoft.com/office/drawing/2010/main" val="0"/>
              </a:ext>
            </a:extLst>
          </a:blip>
          <a:srcRect/>
          <a:stretch/>
        </p:blipFill>
        <p:spPr>
          <a:xfrm>
            <a:off x="3518263" y="1013917"/>
            <a:ext cx="4371703" cy="4371703"/>
          </a:xfrm>
          <a:prstGeom prst="rect">
            <a:avLst/>
          </a:prstGeom>
        </p:spPr>
      </p:pic>
    </p:spTree>
    <p:custDataLst>
      <p:custData r:id="rId1"/>
      <p:custData r:id="rId2"/>
    </p:custDataLst>
    <p:extLst>
      <p:ext uri="{BB962C8B-B14F-4D97-AF65-F5344CB8AC3E}">
        <p14:creationId xmlns:p14="http://schemas.microsoft.com/office/powerpoint/2010/main" val="4268658265"/>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22"/>
          </p:nvPr>
        </p:nvSpPr>
        <p:spPr/>
        <p:txBody>
          <a:bodyPr/>
          <a:lstStyle/>
          <a:p>
            <a:r>
              <a:rPr lang="it-IT" noProof="0" dirty="0">
                <a:solidFill>
                  <a:schemeClr val="tx1"/>
                </a:solidFill>
              </a:rPr>
              <a:t>Parziale concorso del reddito estero alla formazione del reddito complessivo e misura del credito</a:t>
            </a:r>
            <a:endParaRPr lang="en-US" noProof="0" dirty="0">
              <a:solidFill>
                <a:schemeClr val="tx1"/>
              </a:solidFill>
            </a:endParaRPr>
          </a:p>
        </p:txBody>
      </p:sp>
      <p:sp>
        <p:nvSpPr>
          <p:cNvPr id="3" name="Title 2"/>
          <p:cNvSpPr>
            <a:spLocks noGrp="1"/>
          </p:cNvSpPr>
          <p:nvPr>
            <p:ph type="title"/>
          </p:nvPr>
        </p:nvSpPr>
        <p:spPr/>
        <p:txBody>
          <a:bodyPr/>
          <a:lstStyle/>
          <a:p>
            <a:r>
              <a:rPr lang="it-IT" b="1" dirty="0"/>
              <a:t>Il credito d’imposta</a:t>
            </a:r>
            <a:endParaRPr lang="en-US" b="1" noProof="0" dirty="0"/>
          </a:p>
        </p:txBody>
      </p:sp>
      <p:cxnSp>
        <p:nvCxnSpPr>
          <p:cNvPr id="5" name="Straight Connector 4">
            <a:extLst>
              <a:ext uri="{FF2B5EF4-FFF2-40B4-BE49-F238E27FC236}">
                <a16:creationId xmlns:a16="http://schemas.microsoft.com/office/drawing/2014/main" id="{4C999AE8-FD4F-E855-5FD6-8EB3CD20B70A}"/>
              </a:ext>
            </a:extLst>
          </p:cNvPr>
          <p:cNvCxnSpPr>
            <a:cxnSpLocks/>
          </p:cNvCxnSpPr>
          <p:nvPr/>
        </p:nvCxnSpPr>
        <p:spPr>
          <a:xfrm>
            <a:off x="478885" y="1061567"/>
            <a:ext cx="11277600"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8" name="Rectangle: Folded Corner 1">
            <a:extLst>
              <a:ext uri="{FF2B5EF4-FFF2-40B4-BE49-F238E27FC236}">
                <a16:creationId xmlns:a16="http://schemas.microsoft.com/office/drawing/2014/main" id="{DA952727-D97E-13E8-E8C5-68BE65B3A0EC}"/>
              </a:ext>
            </a:extLst>
          </p:cNvPr>
          <p:cNvSpPr/>
          <p:nvPr/>
        </p:nvSpPr>
        <p:spPr>
          <a:xfrm>
            <a:off x="447705" y="1330797"/>
            <a:ext cx="3689129" cy="4465636"/>
          </a:xfrm>
          <a:prstGeom prst="foldedCorner">
            <a:avLst/>
          </a:prstGeom>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a:ln>
                  <a:noFill/>
                </a:ln>
                <a:solidFill>
                  <a:schemeClr val="tx1"/>
                </a:solidFill>
                <a:effectLst/>
                <a:uLnTx/>
                <a:uFillTx/>
                <a:latin typeface="Calibri"/>
                <a:ea typeface="+mn-ea"/>
                <a:cs typeface="+mn-cs"/>
              </a:rPr>
              <a:t>Art. 165, comma 10 “</a:t>
            </a:r>
            <a:r>
              <a:rPr kumimoji="0" lang="it-IT" sz="1600" b="0" i="1" u="none" strike="noStrike" kern="1200" cap="none" spc="0" normalizeH="0" baseline="0" noProof="0" dirty="0">
                <a:ln>
                  <a:noFill/>
                </a:ln>
                <a:solidFill>
                  <a:schemeClr val="tx1"/>
                </a:solidFill>
                <a:effectLst/>
                <a:uLnTx/>
                <a:uFillTx/>
                <a:latin typeface="Calibri"/>
                <a:ea typeface="+mn-ea"/>
                <a:cs typeface="+mn-cs"/>
              </a:rPr>
              <a:t>nel caso in cui il reddito prodotto all’estero concorra parzialmente alla formazione del reddito complessivo, anche l’imposta estera va ridotta in misura corrispondente</a:t>
            </a:r>
            <a:r>
              <a:rPr kumimoji="0" lang="it-IT" sz="1600" b="0" i="0" u="none" strike="noStrike" kern="1200" cap="none" spc="0" normalizeH="0" baseline="0" noProof="0" dirty="0">
                <a:ln>
                  <a:noFill/>
                </a:ln>
                <a:solidFill>
                  <a:schemeClr val="tx1"/>
                </a:solidFill>
                <a:effectLst/>
                <a:uLnTx/>
                <a:uFillTx/>
                <a:latin typeface="Calibri"/>
                <a:ea typeface="+mn-ea"/>
                <a:cs typeface="+mn-cs"/>
              </a:rPr>
              <a:t>”</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a:ln>
                  <a:noFill/>
                </a:ln>
                <a:solidFill>
                  <a:schemeClr val="tx1"/>
                </a:solidFill>
                <a:effectLst/>
                <a:uLnTx/>
                <a:uFillTx/>
                <a:latin typeface="Calibri"/>
                <a:ea typeface="+mn-ea"/>
                <a:cs typeface="+mn-cs"/>
              </a:rPr>
              <a:t>«…in deroga all'articolo 3 della legge 27 luglio 2000, n. 212, le disposizioni di cui al comma 10 dell’articolo 165 del testo unico delle imposte sui redditi di cui al decreto del Presidente della Repubblica 22 dicembre 1986, n. 917, devono intendersi riferite anche ai crediti d'imposta relativi ai redditi di cui al comma 8-bis dell'articolo 51 del medesimo testo unico» (art. 36, c. 30 D.L. n. 223/06)</a:t>
            </a:r>
          </a:p>
        </p:txBody>
      </p:sp>
      <p:sp>
        <p:nvSpPr>
          <p:cNvPr id="9" name="Segnaposto contenuto 2">
            <a:extLst>
              <a:ext uri="{FF2B5EF4-FFF2-40B4-BE49-F238E27FC236}">
                <a16:creationId xmlns:a16="http://schemas.microsoft.com/office/drawing/2014/main" id="{072CD72B-B7B3-3272-F840-1BD0645DA2DF}"/>
              </a:ext>
            </a:extLst>
          </p:cNvPr>
          <p:cNvSpPr>
            <a:spLocks noGrp="1"/>
          </p:cNvSpPr>
          <p:nvPr>
            <p:ph idx="1"/>
          </p:nvPr>
        </p:nvSpPr>
        <p:spPr>
          <a:xfrm>
            <a:off x="4327869" y="1330797"/>
            <a:ext cx="7221990" cy="1324517"/>
          </a:xfrm>
          <a:solidFill>
            <a:srgbClr val="006C67"/>
          </a:solidFill>
          <a:scene3d>
            <a:camera prst="orthographicFront"/>
            <a:lightRig rig="threePt" dir="t"/>
          </a:scene3d>
          <a:sp3d>
            <a:bevelT w="165100" prst="coolSlant"/>
          </a:sp3d>
        </p:spPr>
        <p:txBody>
          <a:bodyPr lIns="180000" tIns="180000" rIns="180000" bIns="180000"/>
          <a:lstStyle/>
          <a:p>
            <a:pPr algn="just">
              <a:defRPr/>
            </a:pPr>
            <a:r>
              <a:rPr lang="it-IT" sz="1600" dirty="0">
                <a:solidFill>
                  <a:schemeClr val="bg1"/>
                </a:solidFill>
                <a:latin typeface="+mn-lt"/>
                <a:cs typeface="Arial" panose="020B0604020202020204" pitchFamily="34" charset="0"/>
              </a:rPr>
              <a:t>Pertanto, ove il lavoratore determini il proprio reddito sulla base delle retribuzioni convenzionali il credito d’imposta subirà un doppio limite, con il reddito convenzionale che  deve essere rapportato al reddito di lavoro dipendente che sarebbe stato tassabile in via ordinaria in Italia:</a:t>
            </a:r>
          </a:p>
          <a:p>
            <a:pPr marL="179387" lvl="1" algn="just">
              <a:spcBef>
                <a:spcPct val="25000"/>
              </a:spcBef>
              <a:defRPr/>
            </a:pPr>
            <a:endParaRPr lang="en-US" sz="1600" dirty="0"/>
          </a:p>
          <a:p>
            <a:pPr marL="179387" lvl="1" algn="just">
              <a:spcBef>
                <a:spcPct val="25000"/>
              </a:spcBef>
              <a:defRPr/>
            </a:pPr>
            <a:endParaRPr lang="en-US" sz="1600" dirty="0"/>
          </a:p>
          <a:p>
            <a:pPr marL="179387" lvl="1" algn="just">
              <a:spcBef>
                <a:spcPct val="25000"/>
              </a:spcBef>
              <a:defRPr/>
            </a:pPr>
            <a:endParaRPr lang="en-US" sz="1600" dirty="0"/>
          </a:p>
          <a:p>
            <a:pPr marL="179387" lvl="1" algn="just">
              <a:spcBef>
                <a:spcPct val="25000"/>
              </a:spcBef>
              <a:defRPr/>
            </a:pPr>
            <a:endParaRPr lang="en-US" sz="1600" dirty="0"/>
          </a:p>
          <a:p>
            <a:pPr marL="179387" lvl="1" algn="just">
              <a:spcBef>
                <a:spcPct val="25000"/>
              </a:spcBef>
              <a:defRPr/>
            </a:pPr>
            <a:endParaRPr lang="en-US" sz="1600" dirty="0"/>
          </a:p>
        </p:txBody>
      </p:sp>
      <p:sp>
        <p:nvSpPr>
          <p:cNvPr id="10" name="Rectangle 3">
            <a:extLst>
              <a:ext uri="{FF2B5EF4-FFF2-40B4-BE49-F238E27FC236}">
                <a16:creationId xmlns:a16="http://schemas.microsoft.com/office/drawing/2014/main" id="{6B40E0CD-14BF-085A-786E-B73DB87BF4B2}"/>
              </a:ext>
            </a:extLst>
          </p:cNvPr>
          <p:cNvSpPr/>
          <p:nvPr/>
        </p:nvSpPr>
        <p:spPr>
          <a:xfrm>
            <a:off x="4327869" y="2742776"/>
            <a:ext cx="7202486" cy="3053657"/>
          </a:xfrm>
          <a:prstGeom prst="rect">
            <a:avLst/>
          </a:prstGeom>
          <a:noFill/>
          <a:ln>
            <a:solidFill>
              <a:srgbClr val="006C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solidFill>
              <a:effectLst/>
              <a:uLnTx/>
              <a:uFillTx/>
              <a:latin typeface="Calibri"/>
              <a:ea typeface="+mn-ea"/>
              <a:cs typeface="+mn-cs"/>
            </a:endParaRPr>
          </a:p>
        </p:txBody>
      </p:sp>
      <p:sp>
        <p:nvSpPr>
          <p:cNvPr id="11" name="Text Box 4">
            <a:extLst>
              <a:ext uri="{FF2B5EF4-FFF2-40B4-BE49-F238E27FC236}">
                <a16:creationId xmlns:a16="http://schemas.microsoft.com/office/drawing/2014/main" id="{DE893E94-CA4B-553B-C0A1-D312AF561113}"/>
              </a:ext>
            </a:extLst>
          </p:cNvPr>
          <p:cNvSpPr txBox="1">
            <a:spLocks noChangeArrowheads="1"/>
          </p:cNvSpPr>
          <p:nvPr/>
        </p:nvSpPr>
        <p:spPr bwMode="auto">
          <a:xfrm>
            <a:off x="4503403" y="2979415"/>
            <a:ext cx="180975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it-IT" altLang="it-IT" sz="1600" b="0" i="0" u="none" strike="noStrike" kern="1200" cap="none" spc="0" normalizeH="0" baseline="0" noProof="0" dirty="0">
                <a:ln>
                  <a:noFill/>
                </a:ln>
                <a:effectLst/>
                <a:uLnTx/>
                <a:uFillTx/>
                <a:latin typeface="Arial" panose="020B0604020202020204" pitchFamily="34" charset="0"/>
                <a:ea typeface="+mn-ea"/>
                <a:cs typeface="+mn-cs"/>
              </a:rPr>
              <a:t>Limite c. 1 (capienza dell’imposta lorda)</a:t>
            </a:r>
          </a:p>
        </p:txBody>
      </p:sp>
      <p:sp>
        <p:nvSpPr>
          <p:cNvPr id="12" name="Text Box 15">
            <a:extLst>
              <a:ext uri="{FF2B5EF4-FFF2-40B4-BE49-F238E27FC236}">
                <a16:creationId xmlns:a16="http://schemas.microsoft.com/office/drawing/2014/main" id="{647193D3-42E4-6B67-1479-EAB150B04617}"/>
              </a:ext>
            </a:extLst>
          </p:cNvPr>
          <p:cNvSpPr txBox="1">
            <a:spLocks noChangeArrowheads="1"/>
          </p:cNvSpPr>
          <p:nvPr/>
        </p:nvSpPr>
        <p:spPr bwMode="auto">
          <a:xfrm>
            <a:off x="6724526" y="2979415"/>
            <a:ext cx="1333500"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it-IT" altLang="it-IT" sz="1600" b="0" i="0" u="none" strike="noStrike" kern="1200" cap="none" spc="0" normalizeH="0" baseline="0" noProof="0" dirty="0">
                <a:ln>
                  <a:noFill/>
                </a:ln>
                <a:effectLst/>
                <a:uLnTx/>
                <a:uFillTx/>
                <a:latin typeface="Arial" panose="020B0604020202020204" pitchFamily="34" charset="0"/>
                <a:ea typeface="+mn-ea"/>
                <a:cs typeface="+mn-cs"/>
              </a:rPr>
              <a:t>Imposta lorda italiana</a:t>
            </a:r>
          </a:p>
        </p:txBody>
      </p:sp>
      <p:sp>
        <p:nvSpPr>
          <p:cNvPr id="13" name="Text Box 6">
            <a:extLst>
              <a:ext uri="{FF2B5EF4-FFF2-40B4-BE49-F238E27FC236}">
                <a16:creationId xmlns:a16="http://schemas.microsoft.com/office/drawing/2014/main" id="{B46BBBE1-3A6C-D477-BCF2-F18EAD1F2142}"/>
              </a:ext>
            </a:extLst>
          </p:cNvPr>
          <p:cNvSpPr txBox="1">
            <a:spLocks noChangeArrowheads="1"/>
          </p:cNvSpPr>
          <p:nvPr/>
        </p:nvSpPr>
        <p:spPr bwMode="auto">
          <a:xfrm>
            <a:off x="8166521" y="2740858"/>
            <a:ext cx="299661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it-IT" altLang="it-IT" sz="2000" b="0" i="0" u="none" strike="noStrike" kern="1200" cap="none" spc="0" normalizeH="0" baseline="0" noProof="0" dirty="0">
                <a:ln>
                  <a:noFill/>
                </a:ln>
                <a:effectLst/>
                <a:uLnTx/>
                <a:uFillTx/>
                <a:latin typeface="Arial" panose="020B0604020202020204" pitchFamily="34" charset="0"/>
                <a:ea typeface="+mn-ea"/>
                <a:cs typeface="+mn-cs"/>
              </a:rPr>
              <a:t>   </a:t>
            </a:r>
            <a:r>
              <a:rPr kumimoji="0" lang="it-IT" altLang="it-IT" sz="1600" b="0" i="0" u="none" strike="noStrike" kern="1200" cap="none" spc="0" normalizeH="0" baseline="0" noProof="0" dirty="0">
                <a:ln>
                  <a:noFill/>
                </a:ln>
                <a:effectLst/>
                <a:uLnTx/>
                <a:uFillTx/>
                <a:latin typeface="Arial" panose="020B0604020202020204" pitchFamily="34" charset="0"/>
                <a:ea typeface="+mn-ea"/>
                <a:cs typeface="+mn-cs"/>
              </a:rPr>
              <a:t>reddito estero convenzionale tassato in Italia </a:t>
            </a:r>
          </a:p>
        </p:txBody>
      </p:sp>
      <p:sp>
        <p:nvSpPr>
          <p:cNvPr id="14" name="Line 8">
            <a:extLst>
              <a:ext uri="{FF2B5EF4-FFF2-40B4-BE49-F238E27FC236}">
                <a16:creationId xmlns:a16="http://schemas.microsoft.com/office/drawing/2014/main" id="{0EE043B8-6EE3-482E-1617-BF696A5C3364}"/>
              </a:ext>
            </a:extLst>
          </p:cNvPr>
          <p:cNvSpPr>
            <a:spLocks noChangeShapeType="1"/>
          </p:cNvSpPr>
          <p:nvPr/>
        </p:nvSpPr>
        <p:spPr bwMode="auto">
          <a:xfrm>
            <a:off x="8500703" y="3375795"/>
            <a:ext cx="2400300"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5" name="Text Box 7">
            <a:extLst>
              <a:ext uri="{FF2B5EF4-FFF2-40B4-BE49-F238E27FC236}">
                <a16:creationId xmlns:a16="http://schemas.microsoft.com/office/drawing/2014/main" id="{5F5E2A85-B83A-FD64-7AE0-AB8A498BEB56}"/>
              </a:ext>
            </a:extLst>
          </p:cNvPr>
          <p:cNvSpPr txBox="1">
            <a:spLocks noChangeArrowheads="1"/>
          </p:cNvSpPr>
          <p:nvPr/>
        </p:nvSpPr>
        <p:spPr bwMode="auto">
          <a:xfrm>
            <a:off x="8849273" y="3432773"/>
            <a:ext cx="2503488"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it-IT" altLang="it-IT" sz="1600" b="0" i="0" u="none" strike="noStrike" kern="1200" cap="none" spc="0" normalizeH="0" baseline="0" noProof="0" dirty="0">
                <a:ln>
                  <a:noFill/>
                </a:ln>
                <a:effectLst/>
                <a:uLnTx/>
                <a:uFillTx/>
                <a:latin typeface="Arial" panose="020B0604020202020204" pitchFamily="34" charset="0"/>
                <a:ea typeface="+mn-ea"/>
                <a:cs typeface="+mn-cs"/>
              </a:rPr>
              <a:t>reddito complessivo</a:t>
            </a:r>
          </a:p>
        </p:txBody>
      </p:sp>
      <p:sp>
        <p:nvSpPr>
          <p:cNvPr id="18" name="Text Box 5">
            <a:extLst>
              <a:ext uri="{FF2B5EF4-FFF2-40B4-BE49-F238E27FC236}">
                <a16:creationId xmlns:a16="http://schemas.microsoft.com/office/drawing/2014/main" id="{18452698-F0DD-8B7C-5BC2-8BD1D54D9AEB}"/>
              </a:ext>
            </a:extLst>
          </p:cNvPr>
          <p:cNvSpPr txBox="1">
            <a:spLocks noChangeArrowheads="1"/>
          </p:cNvSpPr>
          <p:nvPr/>
        </p:nvSpPr>
        <p:spPr bwMode="auto">
          <a:xfrm>
            <a:off x="6218763" y="3072245"/>
            <a:ext cx="592594" cy="430887"/>
          </a:xfrm>
          <a:prstGeom prst="rect">
            <a:avLst/>
          </a:prstGeom>
          <a:noFill/>
          <a:ln>
            <a:noFill/>
          </a:ln>
          <a:effec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it-IT" altLang="it-IT" sz="2200" b="0" i="0" u="none" strike="noStrike" kern="0" cap="none" spc="0" normalizeH="0" baseline="0" noProof="0" dirty="0">
                <a:ln>
                  <a:noFill/>
                </a:ln>
                <a:effectLst/>
                <a:uLnTx/>
                <a:uFillTx/>
                <a:latin typeface="Arial" charset="0"/>
                <a:ea typeface="+mn-ea"/>
                <a:cs typeface="+mn-cs"/>
              </a:rPr>
              <a:t>=</a:t>
            </a:r>
          </a:p>
        </p:txBody>
      </p:sp>
      <p:sp>
        <p:nvSpPr>
          <p:cNvPr id="19" name="Text Box 16">
            <a:extLst>
              <a:ext uri="{FF2B5EF4-FFF2-40B4-BE49-F238E27FC236}">
                <a16:creationId xmlns:a16="http://schemas.microsoft.com/office/drawing/2014/main" id="{95AD9446-B6F1-6A4F-41CA-B83B08A11BDF}"/>
              </a:ext>
            </a:extLst>
          </p:cNvPr>
          <p:cNvSpPr txBox="1">
            <a:spLocks noChangeArrowheads="1"/>
          </p:cNvSpPr>
          <p:nvPr/>
        </p:nvSpPr>
        <p:spPr bwMode="auto">
          <a:xfrm>
            <a:off x="7976021" y="3135896"/>
            <a:ext cx="381000" cy="338137"/>
          </a:xfrm>
          <a:prstGeom prst="rect">
            <a:avLst/>
          </a:prstGeom>
          <a:noFill/>
          <a:ln>
            <a:noFill/>
          </a:ln>
          <a:effec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it-IT" altLang="it-IT" sz="1600" b="0" i="0" u="none" strike="noStrike" kern="0" cap="none" spc="0" normalizeH="0" baseline="0" noProof="0" dirty="0">
                <a:ln>
                  <a:noFill/>
                </a:ln>
                <a:effectLst/>
                <a:uLnTx/>
                <a:uFillTx/>
                <a:latin typeface="Arial" charset="0"/>
                <a:ea typeface="+mn-ea"/>
                <a:cs typeface="+mn-cs"/>
              </a:rPr>
              <a:t>X</a:t>
            </a:r>
          </a:p>
        </p:txBody>
      </p:sp>
      <p:sp>
        <p:nvSpPr>
          <p:cNvPr id="20" name="Text Box 9">
            <a:extLst>
              <a:ext uri="{FF2B5EF4-FFF2-40B4-BE49-F238E27FC236}">
                <a16:creationId xmlns:a16="http://schemas.microsoft.com/office/drawing/2014/main" id="{1ABC4C0A-879B-7319-81A2-C86A89057F4D}"/>
              </a:ext>
            </a:extLst>
          </p:cNvPr>
          <p:cNvSpPr txBox="1">
            <a:spLocks noChangeArrowheads="1"/>
          </p:cNvSpPr>
          <p:nvPr/>
        </p:nvSpPr>
        <p:spPr bwMode="auto">
          <a:xfrm>
            <a:off x="4451015" y="4814158"/>
            <a:ext cx="186213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it-IT" altLang="it-IT" sz="1600" b="0" i="0" u="none" strike="noStrike" kern="1200" cap="none" spc="0" normalizeH="0" baseline="0" noProof="0" dirty="0">
                <a:ln>
                  <a:noFill/>
                </a:ln>
                <a:effectLst/>
                <a:uLnTx/>
                <a:uFillTx/>
                <a:latin typeface="Arial" panose="020B0604020202020204" pitchFamily="34" charset="0"/>
                <a:ea typeface="+mn-ea"/>
                <a:cs typeface="+mn-cs"/>
              </a:rPr>
              <a:t>Limite c. 10</a:t>
            </a:r>
          </a:p>
        </p:txBody>
      </p:sp>
      <p:sp>
        <p:nvSpPr>
          <p:cNvPr id="21" name="Text Box 5">
            <a:extLst>
              <a:ext uri="{FF2B5EF4-FFF2-40B4-BE49-F238E27FC236}">
                <a16:creationId xmlns:a16="http://schemas.microsoft.com/office/drawing/2014/main" id="{4B3A17ED-E15A-F094-9078-05013DBE7063}"/>
              </a:ext>
            </a:extLst>
          </p:cNvPr>
          <p:cNvSpPr txBox="1">
            <a:spLocks noChangeArrowheads="1"/>
          </p:cNvSpPr>
          <p:nvPr/>
        </p:nvSpPr>
        <p:spPr bwMode="auto">
          <a:xfrm>
            <a:off x="6189807" y="4866108"/>
            <a:ext cx="592594" cy="430887"/>
          </a:xfrm>
          <a:prstGeom prst="rect">
            <a:avLst/>
          </a:prstGeom>
          <a:noFill/>
          <a:ln>
            <a:noFill/>
          </a:ln>
          <a:effec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it-IT" altLang="it-IT" sz="2200" b="0" i="0" u="none" strike="noStrike" kern="0" cap="none" spc="0" normalizeH="0" baseline="0" noProof="0" dirty="0">
                <a:ln>
                  <a:noFill/>
                </a:ln>
                <a:effectLst/>
                <a:uLnTx/>
                <a:uFillTx/>
                <a:latin typeface="Arial" charset="0"/>
                <a:ea typeface="+mn-ea"/>
                <a:cs typeface="+mn-cs"/>
              </a:rPr>
              <a:t>=</a:t>
            </a:r>
          </a:p>
        </p:txBody>
      </p:sp>
      <p:sp>
        <p:nvSpPr>
          <p:cNvPr id="22" name="Text Box 17">
            <a:extLst>
              <a:ext uri="{FF2B5EF4-FFF2-40B4-BE49-F238E27FC236}">
                <a16:creationId xmlns:a16="http://schemas.microsoft.com/office/drawing/2014/main" id="{B3AFDE16-CF5C-0BFB-50B3-4F4ECD6D7622}"/>
              </a:ext>
            </a:extLst>
          </p:cNvPr>
          <p:cNvSpPr txBox="1">
            <a:spLocks noChangeArrowheads="1"/>
          </p:cNvSpPr>
          <p:nvPr/>
        </p:nvSpPr>
        <p:spPr bwMode="auto">
          <a:xfrm>
            <a:off x="6626244" y="4666054"/>
            <a:ext cx="13335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it-IT" altLang="it-IT" sz="1600" b="0" i="0" u="none" strike="noStrike" kern="1200" cap="none" spc="0" normalizeH="0" baseline="0" noProof="0" dirty="0">
                <a:ln>
                  <a:noFill/>
                </a:ln>
                <a:effectLst/>
                <a:uLnTx/>
                <a:uFillTx/>
                <a:latin typeface="Arial" panose="020B0604020202020204" pitchFamily="34" charset="0"/>
                <a:ea typeface="+mn-ea"/>
                <a:cs typeface="+mn-cs"/>
              </a:rPr>
              <a:t>imposta estera definitiva</a:t>
            </a:r>
          </a:p>
        </p:txBody>
      </p:sp>
      <p:sp>
        <p:nvSpPr>
          <p:cNvPr id="23" name="Text Box 16">
            <a:extLst>
              <a:ext uri="{FF2B5EF4-FFF2-40B4-BE49-F238E27FC236}">
                <a16:creationId xmlns:a16="http://schemas.microsoft.com/office/drawing/2014/main" id="{2B100C61-5072-13AF-D0FA-2C17D13A7CDA}"/>
              </a:ext>
            </a:extLst>
          </p:cNvPr>
          <p:cNvSpPr txBox="1">
            <a:spLocks noChangeArrowheads="1"/>
          </p:cNvSpPr>
          <p:nvPr/>
        </p:nvSpPr>
        <p:spPr bwMode="auto">
          <a:xfrm>
            <a:off x="7978883" y="4890906"/>
            <a:ext cx="381000" cy="338137"/>
          </a:xfrm>
          <a:prstGeom prst="rect">
            <a:avLst/>
          </a:prstGeom>
          <a:noFill/>
          <a:ln>
            <a:noFill/>
          </a:ln>
          <a:effec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it-IT" altLang="it-IT" sz="1600" b="0" i="0" u="none" strike="noStrike" kern="0" cap="none" spc="0" normalizeH="0" baseline="0" noProof="0" dirty="0">
                <a:ln>
                  <a:noFill/>
                </a:ln>
                <a:effectLst/>
                <a:uLnTx/>
                <a:uFillTx/>
                <a:latin typeface="Arial" charset="0"/>
                <a:ea typeface="+mn-ea"/>
                <a:cs typeface="+mn-cs"/>
              </a:rPr>
              <a:t>X</a:t>
            </a:r>
          </a:p>
        </p:txBody>
      </p:sp>
      <p:sp>
        <p:nvSpPr>
          <p:cNvPr id="24" name="Line 8">
            <a:extLst>
              <a:ext uri="{FF2B5EF4-FFF2-40B4-BE49-F238E27FC236}">
                <a16:creationId xmlns:a16="http://schemas.microsoft.com/office/drawing/2014/main" id="{3FC7BB01-14C2-27BE-B5E4-93B65167F2BF}"/>
              </a:ext>
            </a:extLst>
          </p:cNvPr>
          <p:cNvSpPr>
            <a:spLocks noChangeShapeType="1"/>
          </p:cNvSpPr>
          <p:nvPr/>
        </p:nvSpPr>
        <p:spPr bwMode="auto">
          <a:xfrm>
            <a:off x="8500703" y="5059974"/>
            <a:ext cx="2400300"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5" name="Text Box 11">
            <a:extLst>
              <a:ext uri="{FF2B5EF4-FFF2-40B4-BE49-F238E27FC236}">
                <a16:creationId xmlns:a16="http://schemas.microsoft.com/office/drawing/2014/main" id="{EF0A3013-43CF-00F0-12D2-658AFC21EE7E}"/>
              </a:ext>
            </a:extLst>
          </p:cNvPr>
          <p:cNvSpPr txBox="1">
            <a:spLocks noChangeArrowheads="1"/>
          </p:cNvSpPr>
          <p:nvPr/>
        </p:nvSpPr>
        <p:spPr bwMode="auto">
          <a:xfrm>
            <a:off x="8500023" y="4407887"/>
            <a:ext cx="2852738"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it-IT" altLang="it-IT" sz="1600" b="0" i="0" u="none" strike="noStrike" kern="1200" cap="none" spc="0" normalizeH="0" baseline="0" noProof="0" dirty="0">
                <a:ln>
                  <a:noFill/>
                </a:ln>
                <a:solidFill>
                  <a:prstClr val="white"/>
                </a:solidFill>
                <a:effectLst/>
                <a:uLnTx/>
                <a:uFillTx/>
                <a:latin typeface="Arial" panose="020B0604020202020204" pitchFamily="34" charset="0"/>
                <a:ea typeface="+mn-ea"/>
                <a:cs typeface="+mn-cs"/>
              </a:rPr>
              <a:t> </a:t>
            </a:r>
            <a:r>
              <a:rPr kumimoji="0" lang="it-IT" altLang="it-IT" sz="1600" b="0" i="0" u="none" strike="noStrike" kern="1200" cap="none" spc="0" normalizeH="0" baseline="0" noProof="0" dirty="0">
                <a:ln>
                  <a:noFill/>
                </a:ln>
                <a:effectLst/>
                <a:uLnTx/>
                <a:uFillTx/>
                <a:latin typeface="Arial" panose="020B0604020202020204" pitchFamily="34" charset="0"/>
                <a:ea typeface="+mn-ea"/>
                <a:cs typeface="+mn-cs"/>
              </a:rPr>
              <a:t>reddito estero convenzionale tassato in Italia</a:t>
            </a:r>
          </a:p>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it-IT" altLang="it-IT" sz="16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26" name="Text Box 12">
            <a:extLst>
              <a:ext uri="{FF2B5EF4-FFF2-40B4-BE49-F238E27FC236}">
                <a16:creationId xmlns:a16="http://schemas.microsoft.com/office/drawing/2014/main" id="{8E3C61CE-A94E-AAFF-03D8-1027B960AB33}"/>
              </a:ext>
            </a:extLst>
          </p:cNvPr>
          <p:cNvSpPr txBox="1">
            <a:spLocks noChangeArrowheads="1"/>
          </p:cNvSpPr>
          <p:nvPr/>
        </p:nvSpPr>
        <p:spPr bwMode="auto">
          <a:xfrm>
            <a:off x="8535776" y="5145386"/>
            <a:ext cx="272415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it-IT" altLang="it-IT" sz="1600" b="0" i="0" u="none" strike="noStrike" kern="1200" cap="none" spc="0" normalizeH="0" baseline="0" noProof="0" dirty="0">
                <a:ln>
                  <a:noFill/>
                </a:ln>
                <a:effectLst/>
                <a:uLnTx/>
                <a:uFillTx/>
                <a:latin typeface="Arial" panose="020B0604020202020204" pitchFamily="34" charset="0"/>
                <a:ea typeface="+mn-ea"/>
                <a:cs typeface="+mn-cs"/>
              </a:rPr>
              <a:t>reddito estero effettivo ricostruito </a:t>
            </a:r>
          </a:p>
        </p:txBody>
      </p:sp>
    </p:spTree>
    <p:extLst>
      <p:ext uri="{BB962C8B-B14F-4D97-AF65-F5344CB8AC3E}">
        <p14:creationId xmlns:p14="http://schemas.microsoft.com/office/powerpoint/2010/main" val="1049286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22"/>
          </p:nvPr>
        </p:nvSpPr>
        <p:spPr/>
        <p:txBody>
          <a:bodyPr/>
          <a:lstStyle/>
          <a:p>
            <a:r>
              <a:rPr lang="it-IT" noProof="0" dirty="0">
                <a:solidFill>
                  <a:schemeClr val="tx1"/>
                </a:solidFill>
              </a:rPr>
              <a:t>La prevalenza della fonte convenzionale</a:t>
            </a:r>
            <a:endParaRPr lang="en-US" noProof="0" dirty="0">
              <a:solidFill>
                <a:schemeClr val="tx1"/>
              </a:solidFill>
            </a:endParaRPr>
          </a:p>
        </p:txBody>
      </p:sp>
      <p:sp>
        <p:nvSpPr>
          <p:cNvPr id="3" name="Title 2"/>
          <p:cNvSpPr>
            <a:spLocks noGrp="1"/>
          </p:cNvSpPr>
          <p:nvPr>
            <p:ph type="title"/>
          </p:nvPr>
        </p:nvSpPr>
        <p:spPr/>
        <p:txBody>
          <a:bodyPr/>
          <a:lstStyle/>
          <a:p>
            <a:r>
              <a:rPr lang="en-US" b="1" noProof="0" dirty="0"/>
              <a:t>Il </a:t>
            </a:r>
            <a:r>
              <a:rPr lang="en-US" b="1" noProof="0" dirty="0" err="1"/>
              <a:t>credito</a:t>
            </a:r>
            <a:r>
              <a:rPr lang="en-US" b="1" noProof="0" dirty="0"/>
              <a:t> </a:t>
            </a:r>
            <a:r>
              <a:rPr lang="en-US" b="1" noProof="0" dirty="0" err="1"/>
              <a:t>d’imposta</a:t>
            </a:r>
            <a:endParaRPr lang="en-US" b="1" noProof="0" dirty="0"/>
          </a:p>
        </p:txBody>
      </p:sp>
      <p:cxnSp>
        <p:nvCxnSpPr>
          <p:cNvPr id="5" name="Straight Connector 4">
            <a:extLst>
              <a:ext uri="{FF2B5EF4-FFF2-40B4-BE49-F238E27FC236}">
                <a16:creationId xmlns:a16="http://schemas.microsoft.com/office/drawing/2014/main" id="{4C999AE8-FD4F-E855-5FD6-8EB3CD20B70A}"/>
              </a:ext>
            </a:extLst>
          </p:cNvPr>
          <p:cNvCxnSpPr>
            <a:stCxn id="4" idx="1"/>
            <a:endCxn id="4" idx="3"/>
          </p:cNvCxnSpPr>
          <p:nvPr/>
        </p:nvCxnSpPr>
        <p:spPr>
          <a:xfrm>
            <a:off x="463295" y="1061568"/>
            <a:ext cx="11277600"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7" name="Text Placeholder 3">
            <a:extLst>
              <a:ext uri="{FF2B5EF4-FFF2-40B4-BE49-F238E27FC236}">
                <a16:creationId xmlns:a16="http://schemas.microsoft.com/office/drawing/2014/main" id="{DDE252D7-6FE4-10BD-9C2C-92E5C8BF64AA}"/>
              </a:ext>
            </a:extLst>
          </p:cNvPr>
          <p:cNvSpPr txBox="1">
            <a:spLocks/>
          </p:cNvSpPr>
          <p:nvPr/>
        </p:nvSpPr>
        <p:spPr bwMode="gray">
          <a:xfrm>
            <a:off x="1633907" y="1463456"/>
            <a:ext cx="2539320" cy="873503"/>
          </a:xfrm>
          <a:prstGeom prst="rect">
            <a:avLst/>
          </a:prstGeom>
          <a:solidFill>
            <a:schemeClr val="tx1"/>
          </a:solidFill>
        </p:spPr>
        <p:txBody>
          <a:bodyPr vert="horz" lIns="0" tIns="0" rIns="0" bIns="0" rtlCol="0">
            <a:no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it-IT" altLang="en-US" sz="1400" b="0" i="0" u="none" strike="noStrike" kern="1200" cap="none" spc="0" normalizeH="0" baseline="0" noProof="0" dirty="0">
                <a:ln>
                  <a:noFill/>
                </a:ln>
                <a:solidFill>
                  <a:schemeClr val="bg1"/>
                </a:solidFill>
                <a:effectLst/>
                <a:uLnTx/>
                <a:uFillTx/>
                <a:latin typeface="Calibri" panose="020F0502020204030204"/>
                <a:ea typeface="+mn-ea"/>
                <a:cs typeface="+mn-cs"/>
              </a:rPr>
              <a:t>Come da ultimo ribadito nella sentenza della Corte di Cassazione n. 25698 del 1° settembre 2022 e confermato da Corte di giustizia </a:t>
            </a:r>
            <a:r>
              <a:rPr kumimoji="0" lang="it-IT" altLang="en-US" sz="1400" b="0" i="0" u="none" strike="noStrike" kern="1200" cap="none" spc="0" normalizeH="0" baseline="0" noProof="0" dirty="0">
                <a:ln>
                  <a:noFill/>
                </a:ln>
                <a:effectLst/>
                <a:uLnTx/>
                <a:uFillTx/>
                <a:latin typeface="Calibri" panose="020F0502020204030204"/>
                <a:ea typeface="+mn-ea"/>
                <a:cs typeface="+mn-cs"/>
              </a:rPr>
              <a:t>tributaria di primo grado di Siena, Sent. 68/1/2024 dell’11 aprile 2024, viene riconosciuto il credito di imposta sulle imposte versate all’estero con riferimento ai dividendi di fonte estera, direttamente percepiti e assoggettati ad imposta sostitutiva ai sensi dell’art. 18, comma 1, del d.P.R. n. 917/1986, nel caso in cui sia in vigore una Convenzione contro le doppie imposizioni e la stessa non ostacoli espressamente il riconoscimento del credito d’imposta; ciò in quanto è un principio consolidato quello </a:t>
            </a:r>
            <a:r>
              <a:rPr kumimoji="0" lang="it-IT" altLang="en-US" sz="1400" b="1" i="0" u="none" strike="noStrike" kern="1200" cap="none" spc="0" normalizeH="0" baseline="0" noProof="0" dirty="0">
                <a:ln>
                  <a:noFill/>
                </a:ln>
                <a:effectLst/>
                <a:uLnTx/>
                <a:uFillTx/>
                <a:latin typeface="Calibri" panose="020F0502020204030204"/>
                <a:ea typeface="+mn-ea"/>
                <a:cs typeface="+mn-cs"/>
              </a:rPr>
              <a:t>della prevalenza delle norme internazionali pattizie sulle corrispondenti norme interne.</a:t>
            </a:r>
          </a:p>
        </p:txBody>
      </p:sp>
      <p:sp>
        <p:nvSpPr>
          <p:cNvPr id="20" name="Callout: Line with Accent Bar 19">
            <a:extLst>
              <a:ext uri="{FF2B5EF4-FFF2-40B4-BE49-F238E27FC236}">
                <a16:creationId xmlns:a16="http://schemas.microsoft.com/office/drawing/2014/main" id="{1E2291F5-A44E-798F-203C-469611B92C87}"/>
              </a:ext>
            </a:extLst>
          </p:cNvPr>
          <p:cNvSpPr/>
          <p:nvPr/>
        </p:nvSpPr>
        <p:spPr bwMode="gray">
          <a:xfrm>
            <a:off x="7248683" y="1987661"/>
            <a:ext cx="3783732" cy="970811"/>
          </a:xfrm>
          <a:prstGeom prst="accentCallout1">
            <a:avLst>
              <a:gd name="adj1" fmla="val 37392"/>
              <a:gd name="adj2" fmla="val -20416"/>
              <a:gd name="adj3" fmla="val 172351"/>
              <a:gd name="adj4" fmla="val -74914"/>
            </a:avLst>
          </a:prstGeom>
          <a:noFill/>
          <a:ln w="25400" algn="ctr">
            <a:solidFill>
              <a:schemeClr val="accent5">
                <a:lumMod val="60000"/>
                <a:lumOff val="40000"/>
              </a:schemeClr>
            </a:solidFill>
            <a:miter lim="800000"/>
            <a:headEnd/>
            <a:tailEnd/>
          </a:ln>
        </p:spPr>
        <p:txBody>
          <a:bodyPr wrap="square" lIns="88900" tIns="88900" rIns="88900" bIns="88900" rtlCol="0" anchor="ctr"/>
          <a:lstStyle/>
          <a:p>
            <a:pPr marL="285750" marR="0" lvl="0" indent="-285750" algn="l" defTabSz="914400" rtl="0" eaLnBrk="1" fontAlgn="auto" latinLnBrk="0" hangingPunct="1">
              <a:lnSpc>
                <a:spcPct val="106000"/>
              </a:lnSpc>
              <a:spcBef>
                <a:spcPts val="0"/>
              </a:spcBef>
              <a:spcAft>
                <a:spcPts val="0"/>
              </a:spcAft>
              <a:buClrTx/>
              <a:buSzTx/>
              <a:buFont typeface="Arial" panose="020B0604020202020204" pitchFamily="34" charset="0"/>
              <a:buChar char="•"/>
              <a:tabLst/>
              <a:defRPr/>
            </a:pPr>
            <a:endParaRPr kumimoji="0" lang="en-US" sz="1400" b="1" i="0" u="none" strike="noStrike" kern="1200" cap="none" spc="0" normalizeH="0" baseline="0" noProof="0" dirty="0">
              <a:ln>
                <a:noFill/>
              </a:ln>
              <a:solidFill>
                <a:srgbClr val="0D8390">
                  <a:lumMod val="60000"/>
                  <a:lumOff val="40000"/>
                </a:srgbClr>
              </a:solidFill>
              <a:effectLst/>
              <a:uLnTx/>
              <a:uFillTx/>
              <a:latin typeface="Calibri"/>
              <a:ea typeface="+mn-ea"/>
              <a:cs typeface="+mn-cs"/>
            </a:endParaRPr>
          </a:p>
        </p:txBody>
      </p:sp>
      <p:sp>
        <p:nvSpPr>
          <p:cNvPr id="26" name="Callout: Line with Accent Bar 25">
            <a:extLst>
              <a:ext uri="{FF2B5EF4-FFF2-40B4-BE49-F238E27FC236}">
                <a16:creationId xmlns:a16="http://schemas.microsoft.com/office/drawing/2014/main" id="{774EBD6E-1694-758A-8928-2B4C093200CB}"/>
              </a:ext>
            </a:extLst>
          </p:cNvPr>
          <p:cNvSpPr/>
          <p:nvPr/>
        </p:nvSpPr>
        <p:spPr bwMode="gray">
          <a:xfrm>
            <a:off x="7360049" y="5458299"/>
            <a:ext cx="3783732" cy="459984"/>
          </a:xfrm>
          <a:prstGeom prst="accentCallout1">
            <a:avLst>
              <a:gd name="adj1" fmla="val 37392"/>
              <a:gd name="adj2" fmla="val -20416"/>
              <a:gd name="adj3" fmla="val -124936"/>
              <a:gd name="adj4" fmla="val -75920"/>
            </a:avLst>
          </a:prstGeom>
          <a:noFill/>
          <a:ln w="25400" algn="ctr">
            <a:solidFill>
              <a:schemeClr val="accent5">
                <a:lumMod val="60000"/>
                <a:lumOff val="40000"/>
              </a:schemeClr>
            </a:solidFill>
            <a:miter lim="800000"/>
            <a:headEnd/>
            <a:tailEnd/>
          </a:ln>
        </p:spPr>
        <p:txBody>
          <a:bodyPr wrap="square" lIns="88900" tIns="88900" rIns="88900" bIns="88900" rtlCol="0" anchor="ctr"/>
          <a:lstStyle/>
          <a:p>
            <a:pPr marL="0" marR="0" lvl="0" indent="0" algn="just" defTabSz="914400" rtl="0" eaLnBrk="1" fontAlgn="auto" latinLnBrk="0" hangingPunct="1">
              <a:lnSpc>
                <a:spcPct val="106000"/>
              </a:lnSpc>
              <a:spcBef>
                <a:spcPts val="0"/>
              </a:spcBef>
              <a:spcAft>
                <a:spcPts val="0"/>
              </a:spcAft>
              <a:buClrTx/>
              <a:buSzTx/>
              <a:buFontTx/>
              <a:buNone/>
              <a:tabLst/>
              <a:defRPr/>
            </a:pPr>
            <a:r>
              <a:rPr kumimoji="0" lang="it-IT" sz="1400" b="1" i="0" u="none" strike="noStrike" kern="1200" cap="none" spc="0" normalizeH="0" baseline="0" noProof="0" dirty="0">
                <a:ln>
                  <a:noFill/>
                </a:ln>
                <a:effectLst/>
                <a:uLnTx/>
                <a:uFillTx/>
                <a:latin typeface="Calibri"/>
                <a:ea typeface="+mn-ea"/>
                <a:cs typeface="+mn-cs"/>
              </a:rPr>
              <a:t>Il principio di prevalenza della fonte Convenzionale ribadito dalla Suprema Corte può comportare che il limite del comma 10 di cui all’art. 165 del TUIR e la relativa riduzione del credito estero, risulti essere superato dal dettato delle Convenzioni che non lo preveda.</a:t>
            </a:r>
          </a:p>
        </p:txBody>
      </p:sp>
      <p:sp>
        <p:nvSpPr>
          <p:cNvPr id="31" name="Callout: Down Arrow 30">
            <a:extLst>
              <a:ext uri="{FF2B5EF4-FFF2-40B4-BE49-F238E27FC236}">
                <a16:creationId xmlns:a16="http://schemas.microsoft.com/office/drawing/2014/main" id="{0C56C9ED-B9F9-DD95-8908-ED74F15E0CDD}"/>
              </a:ext>
            </a:extLst>
          </p:cNvPr>
          <p:cNvSpPr/>
          <p:nvPr/>
        </p:nvSpPr>
        <p:spPr bwMode="gray">
          <a:xfrm>
            <a:off x="6430297" y="1609035"/>
            <a:ext cx="4602118" cy="278887"/>
          </a:xfrm>
          <a:prstGeom prst="downArrowCallout">
            <a:avLst/>
          </a:prstGeom>
          <a:solidFill>
            <a:schemeClr val="accent2"/>
          </a:solidFill>
          <a:ln w="19050" algn="ctr">
            <a:no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endParaRPr kumimoji="0" lang="en-US"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32" name="Callout: Down Arrow 31">
            <a:extLst>
              <a:ext uri="{FF2B5EF4-FFF2-40B4-BE49-F238E27FC236}">
                <a16:creationId xmlns:a16="http://schemas.microsoft.com/office/drawing/2014/main" id="{0D587BC2-D42E-48C0-BF4A-53D260163877}"/>
              </a:ext>
            </a:extLst>
          </p:cNvPr>
          <p:cNvSpPr/>
          <p:nvPr/>
        </p:nvSpPr>
        <p:spPr bwMode="gray">
          <a:xfrm>
            <a:off x="6471495" y="4659581"/>
            <a:ext cx="4602118" cy="303510"/>
          </a:xfrm>
          <a:prstGeom prst="downArrowCallout">
            <a:avLst/>
          </a:prstGeom>
          <a:solidFill>
            <a:schemeClr val="accent2"/>
          </a:solidFill>
          <a:ln w="19050" algn="ctr">
            <a:no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endParaRPr kumimoji="0" lang="en-US" sz="1600" b="1" i="0" u="none" strike="noStrike" kern="1200" cap="none" spc="0" normalizeH="0" baseline="0" noProof="0" dirty="0">
              <a:ln>
                <a:noFill/>
              </a:ln>
              <a:solidFill>
                <a:prstClr val="white"/>
              </a:solidFill>
              <a:effectLst/>
              <a:uLnTx/>
              <a:uFillTx/>
              <a:latin typeface="Calibri"/>
              <a:ea typeface="+mn-ea"/>
              <a:cs typeface="+mn-cs"/>
            </a:endParaRPr>
          </a:p>
        </p:txBody>
      </p:sp>
      <p:pic>
        <p:nvPicPr>
          <p:cNvPr id="34" name="Graphic 33" descr="Disconnected with solid fill">
            <a:extLst>
              <a:ext uri="{FF2B5EF4-FFF2-40B4-BE49-F238E27FC236}">
                <a16:creationId xmlns:a16="http://schemas.microsoft.com/office/drawing/2014/main" id="{CD352A29-9495-7C53-B9AF-1DD59C9DB15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950005" y="2588849"/>
            <a:ext cx="2466381" cy="2466381"/>
          </a:xfrm>
          <a:prstGeom prst="rect">
            <a:avLst/>
          </a:prstGeom>
        </p:spPr>
      </p:pic>
      <p:pic>
        <p:nvPicPr>
          <p:cNvPr id="41" name="Graphic 40" descr="Judge male with solid fill">
            <a:extLst>
              <a:ext uri="{FF2B5EF4-FFF2-40B4-BE49-F238E27FC236}">
                <a16:creationId xmlns:a16="http://schemas.microsoft.com/office/drawing/2014/main" id="{CCB3AC44-0DC3-59B2-8E60-609C78CB5CB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88185" y="3007626"/>
            <a:ext cx="1292045" cy="1292045"/>
          </a:xfrm>
          <a:prstGeom prst="rect">
            <a:avLst/>
          </a:prstGeom>
        </p:spPr>
      </p:pic>
      <p:sp>
        <p:nvSpPr>
          <p:cNvPr id="7" name="CasellaDiTesto 6">
            <a:extLst>
              <a:ext uri="{FF2B5EF4-FFF2-40B4-BE49-F238E27FC236}">
                <a16:creationId xmlns:a16="http://schemas.microsoft.com/office/drawing/2014/main" id="{9A6691BA-0854-D628-470D-722525AED093}"/>
              </a:ext>
            </a:extLst>
          </p:cNvPr>
          <p:cNvSpPr txBox="1"/>
          <p:nvPr/>
        </p:nvSpPr>
        <p:spPr>
          <a:xfrm>
            <a:off x="7360049" y="1879472"/>
            <a:ext cx="3672366" cy="2246769"/>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altLang="en-US" sz="1400" b="0" i="0" u="none" strike="noStrike" kern="1200" cap="none" spc="0" normalizeH="0" baseline="0" noProof="0" dirty="0">
                <a:ln>
                  <a:noFill/>
                </a:ln>
                <a:effectLst/>
                <a:uLnTx/>
                <a:uFillTx/>
                <a:latin typeface="Calibri" panose="020F0502020204030204"/>
                <a:ea typeface="+mn-ea"/>
                <a:cs typeface="+mn-cs"/>
              </a:rPr>
              <a:t>Rispetto a quanto indicato al comma 10 dell’art. 165 del DPR n. 917/86 che, in caso di reddito determinato convenzionalmente in misura ridotta in base a quanto previsto dall’articolo 51, comma 8-bis del DPR n. 917/86, prevede che il lavoratore dipendente residente fruisca, per le imposte assolte all’estero, di un credito di imposta non in misura piena, ma proporzionale al reddito estero che concorre alla formazione del proprio reddito complessivo</a:t>
            </a:r>
            <a:endParaRPr kumimoji="0" lang="en-US" sz="1800" b="0" i="0" u="none" strike="noStrike" kern="1200" cap="none" spc="0" normalizeH="0" baseline="0" noProof="0" dirty="0">
              <a:ln>
                <a:noFill/>
              </a:ln>
              <a:effectLst/>
              <a:uLnTx/>
              <a:uFillTx/>
              <a:latin typeface="Calibri"/>
              <a:ea typeface="+mn-ea"/>
              <a:cs typeface="+mn-cs"/>
            </a:endParaRPr>
          </a:p>
        </p:txBody>
      </p:sp>
      <p:grpSp>
        <p:nvGrpSpPr>
          <p:cNvPr id="8" name="Graphic 4">
            <a:extLst>
              <a:ext uri="{FF2B5EF4-FFF2-40B4-BE49-F238E27FC236}">
                <a16:creationId xmlns:a16="http://schemas.microsoft.com/office/drawing/2014/main" id="{2C6AA5B1-EDC6-D1D1-C864-D1BAB0ABC2FF}"/>
              </a:ext>
            </a:extLst>
          </p:cNvPr>
          <p:cNvGrpSpPr>
            <a:grpSpLocks noChangeAspect="1"/>
          </p:cNvGrpSpPr>
          <p:nvPr/>
        </p:nvGrpSpPr>
        <p:grpSpPr>
          <a:xfrm>
            <a:off x="6627951" y="1977293"/>
            <a:ext cx="721278" cy="720605"/>
            <a:chOff x="1514415" y="1402085"/>
            <a:chExt cx="362309" cy="361971"/>
          </a:xfrm>
          <a:solidFill>
            <a:srgbClr val="26890D"/>
          </a:solidFill>
        </p:grpSpPr>
        <p:sp>
          <p:nvSpPr>
            <p:cNvPr id="9" name="Graphic 4">
              <a:extLst>
                <a:ext uri="{FF2B5EF4-FFF2-40B4-BE49-F238E27FC236}">
                  <a16:creationId xmlns:a16="http://schemas.microsoft.com/office/drawing/2014/main" id="{D6B93231-DC05-4532-F999-778604B98C76}"/>
                </a:ext>
              </a:extLst>
            </p:cNvPr>
            <p:cNvSpPr/>
            <p:nvPr/>
          </p:nvSpPr>
          <p:spPr>
            <a:xfrm>
              <a:off x="1514415" y="1402085"/>
              <a:ext cx="362309" cy="361971"/>
            </a:xfrm>
            <a:custGeom>
              <a:avLst/>
              <a:gdLst>
                <a:gd name="connsiteX0" fmla="*/ 181474 w 362309"/>
                <a:gd name="connsiteY0" fmla="*/ 349204 h 361971"/>
                <a:gd name="connsiteX1" fmla="*/ 12780 w 362309"/>
                <a:gd name="connsiteY1" fmla="*/ 181305 h 361971"/>
                <a:gd name="connsiteX2" fmla="*/ 180835 w 362309"/>
                <a:gd name="connsiteY2" fmla="*/ 12768 h 361971"/>
                <a:gd name="connsiteX3" fmla="*/ 349530 w 362309"/>
                <a:gd name="connsiteY3" fmla="*/ 180667 h 361971"/>
                <a:gd name="connsiteX4" fmla="*/ 349530 w 362309"/>
                <a:gd name="connsiteY4" fmla="*/ 180667 h 361971"/>
                <a:gd name="connsiteX5" fmla="*/ 181474 w 362309"/>
                <a:gd name="connsiteY5" fmla="*/ 349204 h 361971"/>
                <a:gd name="connsiteX6" fmla="*/ 181474 w 362309"/>
                <a:gd name="connsiteY6" fmla="*/ 0 h 361971"/>
                <a:gd name="connsiteX7" fmla="*/ 0 w 362309"/>
                <a:gd name="connsiteY7" fmla="*/ 180667 h 361971"/>
                <a:gd name="connsiteX8" fmla="*/ 180835 w 362309"/>
                <a:gd name="connsiteY8" fmla="*/ 361972 h 361971"/>
                <a:gd name="connsiteX9" fmla="*/ 362310 w 362309"/>
                <a:gd name="connsiteY9" fmla="*/ 181305 h 361971"/>
                <a:gd name="connsiteX10" fmla="*/ 362310 w 362309"/>
                <a:gd name="connsiteY10" fmla="*/ 181305 h 361971"/>
                <a:gd name="connsiteX11" fmla="*/ 181474 w 362309"/>
                <a:gd name="connsiteY11" fmla="*/ 0 h 361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2309" h="361971">
                  <a:moveTo>
                    <a:pt x="181474" y="349204"/>
                  </a:moveTo>
                  <a:cubicBezTo>
                    <a:pt x="88181" y="349204"/>
                    <a:pt x="12780" y="273873"/>
                    <a:pt x="12780" y="181305"/>
                  </a:cubicBezTo>
                  <a:cubicBezTo>
                    <a:pt x="12780" y="88737"/>
                    <a:pt x="88181" y="12768"/>
                    <a:pt x="180835" y="12768"/>
                  </a:cubicBezTo>
                  <a:cubicBezTo>
                    <a:pt x="274128" y="12768"/>
                    <a:pt x="349530" y="88099"/>
                    <a:pt x="349530" y="180667"/>
                  </a:cubicBezTo>
                  <a:cubicBezTo>
                    <a:pt x="349530" y="180667"/>
                    <a:pt x="349530" y="180667"/>
                    <a:pt x="349530" y="180667"/>
                  </a:cubicBezTo>
                  <a:cubicBezTo>
                    <a:pt x="349530" y="273873"/>
                    <a:pt x="274128" y="349204"/>
                    <a:pt x="181474" y="349204"/>
                  </a:cubicBezTo>
                  <a:moveTo>
                    <a:pt x="181474" y="0"/>
                  </a:moveTo>
                  <a:cubicBezTo>
                    <a:pt x="81152" y="0"/>
                    <a:pt x="0" y="81077"/>
                    <a:pt x="0" y="180667"/>
                  </a:cubicBezTo>
                  <a:cubicBezTo>
                    <a:pt x="0" y="280257"/>
                    <a:pt x="81152" y="361972"/>
                    <a:pt x="180835" y="361972"/>
                  </a:cubicBezTo>
                  <a:cubicBezTo>
                    <a:pt x="281157" y="361972"/>
                    <a:pt x="362310" y="280895"/>
                    <a:pt x="362310" y="181305"/>
                  </a:cubicBezTo>
                  <a:cubicBezTo>
                    <a:pt x="362310" y="181305"/>
                    <a:pt x="362310" y="181305"/>
                    <a:pt x="362310" y="181305"/>
                  </a:cubicBezTo>
                  <a:cubicBezTo>
                    <a:pt x="362310" y="81077"/>
                    <a:pt x="281157" y="0"/>
                    <a:pt x="181474" y="0"/>
                  </a:cubicBezTo>
                </a:path>
              </a:pathLst>
            </a:custGeom>
            <a:solidFill>
              <a:srgbClr val="26890D"/>
            </a:solidFill>
            <a:ln w="639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0" name="Graphic 4">
              <a:extLst>
                <a:ext uri="{FF2B5EF4-FFF2-40B4-BE49-F238E27FC236}">
                  <a16:creationId xmlns:a16="http://schemas.microsoft.com/office/drawing/2014/main" id="{A3626607-DCF4-9330-DC58-7D30318B5A0C}"/>
                </a:ext>
              </a:extLst>
            </p:cNvPr>
            <p:cNvSpPr/>
            <p:nvPr/>
          </p:nvSpPr>
          <p:spPr>
            <a:xfrm>
              <a:off x="1602515" y="1627854"/>
              <a:ext cx="207114" cy="62786"/>
            </a:xfrm>
            <a:custGeom>
              <a:avLst/>
              <a:gdLst>
                <a:gd name="connsiteX0" fmla="*/ 30113 w 207114"/>
                <a:gd name="connsiteY0" fmla="*/ 48742 h 62786"/>
                <a:gd name="connsiteX1" fmla="*/ 28196 w 207114"/>
                <a:gd name="connsiteY1" fmla="*/ 49380 h 62786"/>
                <a:gd name="connsiteX2" fmla="*/ 16055 w 207114"/>
                <a:gd name="connsiteY2" fmla="*/ 48742 h 62786"/>
                <a:gd name="connsiteX3" fmla="*/ 12861 w 207114"/>
                <a:gd name="connsiteY3" fmla="*/ 39804 h 62786"/>
                <a:gd name="connsiteX4" fmla="*/ 12861 w 207114"/>
                <a:gd name="connsiteY4" fmla="*/ 22567 h 62786"/>
                <a:gd name="connsiteX5" fmla="*/ 16694 w 207114"/>
                <a:gd name="connsiteY5" fmla="*/ 14907 h 62786"/>
                <a:gd name="connsiteX6" fmla="*/ 28835 w 207114"/>
                <a:gd name="connsiteY6" fmla="*/ 13630 h 62786"/>
                <a:gd name="connsiteX7" fmla="*/ 30113 w 207114"/>
                <a:gd name="connsiteY7" fmla="*/ 13630 h 62786"/>
                <a:gd name="connsiteX8" fmla="*/ 186028 w 207114"/>
                <a:gd name="connsiteY8" fmla="*/ 13630 h 62786"/>
                <a:gd name="connsiteX9" fmla="*/ 184750 w 207114"/>
                <a:gd name="connsiteY9" fmla="*/ 17460 h 62786"/>
                <a:gd name="connsiteX10" fmla="*/ 184750 w 207114"/>
                <a:gd name="connsiteY10" fmla="*/ 44911 h 62786"/>
                <a:gd name="connsiteX11" fmla="*/ 186028 w 207114"/>
                <a:gd name="connsiteY11" fmla="*/ 48742 h 62786"/>
                <a:gd name="connsiteX12" fmla="*/ 30113 w 207114"/>
                <a:gd name="connsiteY12" fmla="*/ 48742 h 62786"/>
                <a:gd name="connsiteX13" fmla="*/ 199447 w 207114"/>
                <a:gd name="connsiteY13" fmla="*/ 13630 h 62786"/>
                <a:gd name="connsiteX14" fmla="*/ 200725 w 207114"/>
                <a:gd name="connsiteY14" fmla="*/ 13630 h 62786"/>
                <a:gd name="connsiteX15" fmla="*/ 207115 w 207114"/>
                <a:gd name="connsiteY15" fmla="*/ 7246 h 62786"/>
                <a:gd name="connsiteX16" fmla="*/ 200725 w 207114"/>
                <a:gd name="connsiteY16" fmla="*/ 862 h 62786"/>
                <a:gd name="connsiteX17" fmla="*/ 30752 w 207114"/>
                <a:gd name="connsiteY17" fmla="*/ 862 h 62786"/>
                <a:gd name="connsiteX18" fmla="*/ 8388 w 207114"/>
                <a:gd name="connsiteY18" fmla="*/ 4692 h 62786"/>
                <a:gd name="connsiteX19" fmla="*/ 81 w 207114"/>
                <a:gd name="connsiteY19" fmla="*/ 22567 h 62786"/>
                <a:gd name="connsiteX20" fmla="*/ 81 w 207114"/>
                <a:gd name="connsiteY20" fmla="*/ 39166 h 62786"/>
                <a:gd name="connsiteX21" fmla="*/ 8388 w 207114"/>
                <a:gd name="connsiteY21" fmla="*/ 58318 h 62786"/>
                <a:gd name="connsiteX22" fmla="*/ 21806 w 207114"/>
                <a:gd name="connsiteY22" fmla="*/ 62787 h 62786"/>
                <a:gd name="connsiteX23" fmla="*/ 30752 w 207114"/>
                <a:gd name="connsiteY23" fmla="*/ 61510 h 62786"/>
                <a:gd name="connsiteX24" fmla="*/ 200086 w 207114"/>
                <a:gd name="connsiteY24" fmla="*/ 61510 h 62786"/>
                <a:gd name="connsiteX25" fmla="*/ 206476 w 207114"/>
                <a:gd name="connsiteY25" fmla="*/ 55126 h 62786"/>
                <a:gd name="connsiteX26" fmla="*/ 200086 w 207114"/>
                <a:gd name="connsiteY26" fmla="*/ 48742 h 62786"/>
                <a:gd name="connsiteX27" fmla="*/ 198169 w 207114"/>
                <a:gd name="connsiteY27" fmla="*/ 48742 h 62786"/>
                <a:gd name="connsiteX28" fmla="*/ 196252 w 207114"/>
                <a:gd name="connsiteY28" fmla="*/ 41081 h 62786"/>
                <a:gd name="connsiteX29" fmla="*/ 196252 w 207114"/>
                <a:gd name="connsiteY29" fmla="*/ 21291 h 62786"/>
                <a:gd name="connsiteX30" fmla="*/ 199447 w 207114"/>
                <a:gd name="connsiteY30" fmla="*/ 13630 h 62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07114" h="62786">
                  <a:moveTo>
                    <a:pt x="30113" y="48742"/>
                  </a:moveTo>
                  <a:cubicBezTo>
                    <a:pt x="29474" y="48742"/>
                    <a:pt x="28835" y="48742"/>
                    <a:pt x="28196" y="49380"/>
                  </a:cubicBezTo>
                  <a:cubicBezTo>
                    <a:pt x="24362" y="51295"/>
                    <a:pt x="19889" y="50657"/>
                    <a:pt x="16055" y="48742"/>
                  </a:cubicBezTo>
                  <a:cubicBezTo>
                    <a:pt x="13499" y="46827"/>
                    <a:pt x="12221" y="42996"/>
                    <a:pt x="12861" y="39804"/>
                  </a:cubicBezTo>
                  <a:lnTo>
                    <a:pt x="12861" y="22567"/>
                  </a:lnTo>
                  <a:cubicBezTo>
                    <a:pt x="12861" y="19375"/>
                    <a:pt x="14138" y="16822"/>
                    <a:pt x="16694" y="14907"/>
                  </a:cubicBezTo>
                  <a:cubicBezTo>
                    <a:pt x="20528" y="12353"/>
                    <a:pt x="25001" y="12353"/>
                    <a:pt x="28835" y="13630"/>
                  </a:cubicBezTo>
                  <a:lnTo>
                    <a:pt x="30113" y="13630"/>
                  </a:lnTo>
                  <a:lnTo>
                    <a:pt x="186028" y="13630"/>
                  </a:lnTo>
                  <a:lnTo>
                    <a:pt x="184750" y="17460"/>
                  </a:lnTo>
                  <a:cubicBezTo>
                    <a:pt x="182194" y="26398"/>
                    <a:pt x="182194" y="35974"/>
                    <a:pt x="184750" y="44911"/>
                  </a:cubicBezTo>
                  <a:lnTo>
                    <a:pt x="186028" y="48742"/>
                  </a:lnTo>
                  <a:lnTo>
                    <a:pt x="30113" y="48742"/>
                  </a:lnTo>
                  <a:close/>
                  <a:moveTo>
                    <a:pt x="199447" y="13630"/>
                  </a:moveTo>
                  <a:lnTo>
                    <a:pt x="200725" y="13630"/>
                  </a:lnTo>
                  <a:cubicBezTo>
                    <a:pt x="204559" y="13630"/>
                    <a:pt x="207115" y="11076"/>
                    <a:pt x="207115" y="7246"/>
                  </a:cubicBezTo>
                  <a:cubicBezTo>
                    <a:pt x="207115" y="3415"/>
                    <a:pt x="204559" y="862"/>
                    <a:pt x="200725" y="862"/>
                  </a:cubicBezTo>
                  <a:lnTo>
                    <a:pt x="30752" y="862"/>
                  </a:lnTo>
                  <a:cubicBezTo>
                    <a:pt x="23084" y="-1053"/>
                    <a:pt x="14778" y="223"/>
                    <a:pt x="8388" y="4692"/>
                  </a:cubicBezTo>
                  <a:cubicBezTo>
                    <a:pt x="2637" y="9161"/>
                    <a:pt x="81" y="15545"/>
                    <a:pt x="81" y="22567"/>
                  </a:cubicBezTo>
                  <a:lnTo>
                    <a:pt x="81" y="39166"/>
                  </a:lnTo>
                  <a:cubicBezTo>
                    <a:pt x="-558" y="46827"/>
                    <a:pt x="2637" y="53849"/>
                    <a:pt x="8388" y="58318"/>
                  </a:cubicBezTo>
                  <a:cubicBezTo>
                    <a:pt x="12221" y="61510"/>
                    <a:pt x="17333" y="62787"/>
                    <a:pt x="21806" y="62787"/>
                  </a:cubicBezTo>
                  <a:cubicBezTo>
                    <a:pt x="25001" y="62787"/>
                    <a:pt x="28196" y="62148"/>
                    <a:pt x="30752" y="61510"/>
                  </a:cubicBezTo>
                  <a:lnTo>
                    <a:pt x="200086" y="61510"/>
                  </a:lnTo>
                  <a:cubicBezTo>
                    <a:pt x="203920" y="61510"/>
                    <a:pt x="206476" y="58956"/>
                    <a:pt x="206476" y="55126"/>
                  </a:cubicBezTo>
                  <a:cubicBezTo>
                    <a:pt x="206476" y="51295"/>
                    <a:pt x="203920" y="48742"/>
                    <a:pt x="200086" y="48742"/>
                  </a:cubicBezTo>
                  <a:lnTo>
                    <a:pt x="198169" y="48742"/>
                  </a:lnTo>
                  <a:lnTo>
                    <a:pt x="196252" y="41081"/>
                  </a:lnTo>
                  <a:cubicBezTo>
                    <a:pt x="194335" y="34697"/>
                    <a:pt x="194335" y="27675"/>
                    <a:pt x="196252" y="21291"/>
                  </a:cubicBezTo>
                  <a:lnTo>
                    <a:pt x="199447" y="13630"/>
                  </a:lnTo>
                  <a:close/>
                </a:path>
              </a:pathLst>
            </a:custGeom>
            <a:solidFill>
              <a:srgbClr val="26890D"/>
            </a:solidFill>
            <a:ln w="639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1" name="Graphic 4">
              <a:extLst>
                <a:ext uri="{FF2B5EF4-FFF2-40B4-BE49-F238E27FC236}">
                  <a16:creationId xmlns:a16="http://schemas.microsoft.com/office/drawing/2014/main" id="{4AF6FE11-1275-CD6C-0B2D-E9455082DF00}"/>
                </a:ext>
              </a:extLst>
            </p:cNvPr>
            <p:cNvSpPr/>
            <p:nvPr/>
          </p:nvSpPr>
          <p:spPr>
            <a:xfrm>
              <a:off x="1582787" y="1549786"/>
              <a:ext cx="213104" cy="75578"/>
            </a:xfrm>
            <a:custGeom>
              <a:avLst/>
              <a:gdLst>
                <a:gd name="connsiteX0" fmla="*/ 191698 w 213104"/>
                <a:gd name="connsiteY0" fmla="*/ 75100 h 75578"/>
                <a:gd name="connsiteX1" fmla="*/ 204478 w 213104"/>
                <a:gd name="connsiteY1" fmla="*/ 70631 h 75578"/>
                <a:gd name="connsiteX2" fmla="*/ 212785 w 213104"/>
                <a:gd name="connsiteY2" fmla="*/ 48926 h 75578"/>
                <a:gd name="connsiteX3" fmla="*/ 212785 w 213104"/>
                <a:gd name="connsiteY3" fmla="*/ 27220 h 75578"/>
                <a:gd name="connsiteX4" fmla="*/ 205117 w 213104"/>
                <a:gd name="connsiteY4" fmla="*/ 3599 h 75578"/>
                <a:gd name="connsiteX5" fmla="*/ 187864 w 213104"/>
                <a:gd name="connsiteY5" fmla="*/ 1046 h 75578"/>
                <a:gd name="connsiteX6" fmla="*/ 131633 w 213104"/>
                <a:gd name="connsiteY6" fmla="*/ 1046 h 75578"/>
                <a:gd name="connsiteX7" fmla="*/ 125243 w 213104"/>
                <a:gd name="connsiteY7" fmla="*/ 7430 h 75578"/>
                <a:gd name="connsiteX8" fmla="*/ 131633 w 213104"/>
                <a:gd name="connsiteY8" fmla="*/ 13814 h 75578"/>
                <a:gd name="connsiteX9" fmla="*/ 189142 w 213104"/>
                <a:gd name="connsiteY9" fmla="*/ 13814 h 75578"/>
                <a:gd name="connsiteX10" fmla="*/ 191059 w 213104"/>
                <a:gd name="connsiteY10" fmla="*/ 13175 h 75578"/>
                <a:gd name="connsiteX11" fmla="*/ 197449 w 213104"/>
                <a:gd name="connsiteY11" fmla="*/ 13814 h 75578"/>
                <a:gd name="connsiteX12" fmla="*/ 200644 w 213104"/>
                <a:gd name="connsiteY12" fmla="*/ 26582 h 75578"/>
                <a:gd name="connsiteX13" fmla="*/ 200644 w 213104"/>
                <a:gd name="connsiteY13" fmla="*/ 27220 h 75578"/>
                <a:gd name="connsiteX14" fmla="*/ 200644 w 213104"/>
                <a:gd name="connsiteY14" fmla="*/ 49564 h 75578"/>
                <a:gd name="connsiteX15" fmla="*/ 196810 w 213104"/>
                <a:gd name="connsiteY15" fmla="*/ 61055 h 75578"/>
                <a:gd name="connsiteX16" fmla="*/ 190420 w 213104"/>
                <a:gd name="connsiteY16" fmla="*/ 62332 h 75578"/>
                <a:gd name="connsiteX17" fmla="*/ 189142 w 213104"/>
                <a:gd name="connsiteY17" fmla="*/ 62332 h 75578"/>
                <a:gd name="connsiteX18" fmla="*/ 23004 w 213104"/>
                <a:gd name="connsiteY18" fmla="*/ 62332 h 75578"/>
                <a:gd name="connsiteX19" fmla="*/ 24282 w 213104"/>
                <a:gd name="connsiteY19" fmla="*/ 54033 h 75578"/>
                <a:gd name="connsiteX20" fmla="*/ 24282 w 213104"/>
                <a:gd name="connsiteY20" fmla="*/ 22113 h 75578"/>
                <a:gd name="connsiteX21" fmla="*/ 23004 w 213104"/>
                <a:gd name="connsiteY21" fmla="*/ 13814 h 75578"/>
                <a:gd name="connsiteX22" fmla="*/ 77957 w 213104"/>
                <a:gd name="connsiteY22" fmla="*/ 13814 h 75578"/>
                <a:gd name="connsiteX23" fmla="*/ 84347 w 213104"/>
                <a:gd name="connsiteY23" fmla="*/ 7430 h 75578"/>
                <a:gd name="connsiteX24" fmla="*/ 77957 w 213104"/>
                <a:gd name="connsiteY24" fmla="*/ 1046 h 75578"/>
                <a:gd name="connsiteX25" fmla="*/ 6390 w 213104"/>
                <a:gd name="connsiteY25" fmla="*/ 1046 h 75578"/>
                <a:gd name="connsiteX26" fmla="*/ 0 w 213104"/>
                <a:gd name="connsiteY26" fmla="*/ 7430 h 75578"/>
                <a:gd name="connsiteX27" fmla="*/ 6390 w 213104"/>
                <a:gd name="connsiteY27" fmla="*/ 13814 h 75578"/>
                <a:gd name="connsiteX28" fmla="*/ 10224 w 213104"/>
                <a:gd name="connsiteY28" fmla="*/ 13814 h 75578"/>
                <a:gd name="connsiteX29" fmla="*/ 12141 w 213104"/>
                <a:gd name="connsiteY29" fmla="*/ 24028 h 75578"/>
                <a:gd name="connsiteX30" fmla="*/ 12141 w 213104"/>
                <a:gd name="connsiteY30" fmla="*/ 52118 h 75578"/>
                <a:gd name="connsiteX31" fmla="*/ 10224 w 213104"/>
                <a:gd name="connsiteY31" fmla="*/ 62332 h 75578"/>
                <a:gd name="connsiteX32" fmla="*/ 6390 w 213104"/>
                <a:gd name="connsiteY32" fmla="*/ 62332 h 75578"/>
                <a:gd name="connsiteX33" fmla="*/ 0 w 213104"/>
                <a:gd name="connsiteY33" fmla="*/ 68716 h 75578"/>
                <a:gd name="connsiteX34" fmla="*/ 6390 w 213104"/>
                <a:gd name="connsiteY34" fmla="*/ 75100 h 75578"/>
                <a:gd name="connsiteX35" fmla="*/ 187864 w 213104"/>
                <a:gd name="connsiteY35" fmla="*/ 75100 h 75578"/>
                <a:gd name="connsiteX36" fmla="*/ 191698 w 213104"/>
                <a:gd name="connsiteY36" fmla="*/ 75100 h 75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13104" h="75578">
                  <a:moveTo>
                    <a:pt x="191698" y="75100"/>
                  </a:moveTo>
                  <a:cubicBezTo>
                    <a:pt x="196171" y="75100"/>
                    <a:pt x="200644" y="73823"/>
                    <a:pt x="204478" y="70631"/>
                  </a:cubicBezTo>
                  <a:cubicBezTo>
                    <a:pt x="210229" y="64886"/>
                    <a:pt x="213424" y="57225"/>
                    <a:pt x="212785" y="48926"/>
                  </a:cubicBezTo>
                  <a:lnTo>
                    <a:pt x="212785" y="27220"/>
                  </a:lnTo>
                  <a:cubicBezTo>
                    <a:pt x="214063" y="18283"/>
                    <a:pt x="211507" y="9345"/>
                    <a:pt x="205117" y="3599"/>
                  </a:cubicBezTo>
                  <a:cubicBezTo>
                    <a:pt x="200005" y="-231"/>
                    <a:pt x="193615" y="-869"/>
                    <a:pt x="187864" y="1046"/>
                  </a:cubicBezTo>
                  <a:lnTo>
                    <a:pt x="131633" y="1046"/>
                  </a:lnTo>
                  <a:cubicBezTo>
                    <a:pt x="127799" y="1046"/>
                    <a:pt x="125243" y="3599"/>
                    <a:pt x="125243" y="7430"/>
                  </a:cubicBezTo>
                  <a:cubicBezTo>
                    <a:pt x="125243" y="11260"/>
                    <a:pt x="127799" y="13814"/>
                    <a:pt x="131633" y="13814"/>
                  </a:cubicBezTo>
                  <a:lnTo>
                    <a:pt x="189142" y="13814"/>
                  </a:lnTo>
                  <a:cubicBezTo>
                    <a:pt x="189781" y="13814"/>
                    <a:pt x="190420" y="13814"/>
                    <a:pt x="191059" y="13175"/>
                  </a:cubicBezTo>
                  <a:cubicBezTo>
                    <a:pt x="194893" y="11899"/>
                    <a:pt x="196810" y="13175"/>
                    <a:pt x="197449" y="13814"/>
                  </a:cubicBezTo>
                  <a:cubicBezTo>
                    <a:pt x="200644" y="17006"/>
                    <a:pt x="201922" y="22113"/>
                    <a:pt x="200644" y="26582"/>
                  </a:cubicBezTo>
                  <a:cubicBezTo>
                    <a:pt x="200644" y="26582"/>
                    <a:pt x="200644" y="27220"/>
                    <a:pt x="200644" y="27220"/>
                  </a:cubicBezTo>
                  <a:lnTo>
                    <a:pt x="200644" y="49564"/>
                  </a:lnTo>
                  <a:cubicBezTo>
                    <a:pt x="201283" y="54033"/>
                    <a:pt x="200005" y="57863"/>
                    <a:pt x="196810" y="61055"/>
                  </a:cubicBezTo>
                  <a:cubicBezTo>
                    <a:pt x="194893" y="62332"/>
                    <a:pt x="192337" y="62970"/>
                    <a:pt x="190420" y="62332"/>
                  </a:cubicBezTo>
                  <a:cubicBezTo>
                    <a:pt x="189781" y="62332"/>
                    <a:pt x="189142" y="62332"/>
                    <a:pt x="189142" y="62332"/>
                  </a:cubicBezTo>
                  <a:lnTo>
                    <a:pt x="23004" y="62332"/>
                  </a:lnTo>
                  <a:lnTo>
                    <a:pt x="24282" y="54033"/>
                  </a:lnTo>
                  <a:cubicBezTo>
                    <a:pt x="26199" y="43180"/>
                    <a:pt x="26199" y="32966"/>
                    <a:pt x="24282" y="22113"/>
                  </a:cubicBezTo>
                  <a:lnTo>
                    <a:pt x="23004" y="13814"/>
                  </a:lnTo>
                  <a:lnTo>
                    <a:pt x="77957" y="13814"/>
                  </a:lnTo>
                  <a:cubicBezTo>
                    <a:pt x="81791" y="13814"/>
                    <a:pt x="84347" y="11260"/>
                    <a:pt x="84347" y="7430"/>
                  </a:cubicBezTo>
                  <a:cubicBezTo>
                    <a:pt x="84347" y="3599"/>
                    <a:pt x="81791" y="1046"/>
                    <a:pt x="77957" y="1046"/>
                  </a:cubicBezTo>
                  <a:lnTo>
                    <a:pt x="6390" y="1046"/>
                  </a:lnTo>
                  <a:cubicBezTo>
                    <a:pt x="2556" y="1046"/>
                    <a:pt x="0" y="3599"/>
                    <a:pt x="0" y="7430"/>
                  </a:cubicBezTo>
                  <a:cubicBezTo>
                    <a:pt x="0" y="11260"/>
                    <a:pt x="2556" y="13814"/>
                    <a:pt x="6390" y="13814"/>
                  </a:cubicBezTo>
                  <a:lnTo>
                    <a:pt x="10224" y="13814"/>
                  </a:lnTo>
                  <a:lnTo>
                    <a:pt x="12141" y="24028"/>
                  </a:lnTo>
                  <a:cubicBezTo>
                    <a:pt x="13419" y="32966"/>
                    <a:pt x="13419" y="42542"/>
                    <a:pt x="12141" y="52118"/>
                  </a:cubicBezTo>
                  <a:lnTo>
                    <a:pt x="10224" y="62332"/>
                  </a:lnTo>
                  <a:lnTo>
                    <a:pt x="6390" y="62332"/>
                  </a:lnTo>
                  <a:cubicBezTo>
                    <a:pt x="2556" y="62332"/>
                    <a:pt x="0" y="64886"/>
                    <a:pt x="0" y="68716"/>
                  </a:cubicBezTo>
                  <a:cubicBezTo>
                    <a:pt x="0" y="72546"/>
                    <a:pt x="2556" y="75100"/>
                    <a:pt x="6390" y="75100"/>
                  </a:cubicBezTo>
                  <a:lnTo>
                    <a:pt x="187864" y="75100"/>
                  </a:lnTo>
                  <a:cubicBezTo>
                    <a:pt x="189142" y="75738"/>
                    <a:pt x="190420" y="75738"/>
                    <a:pt x="191698" y="75100"/>
                  </a:cubicBezTo>
                </a:path>
              </a:pathLst>
            </a:custGeom>
            <a:solidFill>
              <a:srgbClr val="26890D"/>
            </a:solidFill>
            <a:ln w="639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2" name="Graphic 4">
              <a:extLst>
                <a:ext uri="{FF2B5EF4-FFF2-40B4-BE49-F238E27FC236}">
                  <a16:creationId xmlns:a16="http://schemas.microsoft.com/office/drawing/2014/main" id="{54385996-60D3-9C2B-2AA2-A135CA66F0FC}"/>
                </a:ext>
              </a:extLst>
            </p:cNvPr>
            <p:cNvSpPr/>
            <p:nvPr/>
          </p:nvSpPr>
          <p:spPr>
            <a:xfrm>
              <a:off x="1761386" y="1567331"/>
              <a:ext cx="15114" cy="39679"/>
            </a:xfrm>
            <a:custGeom>
              <a:avLst/>
              <a:gdLst>
                <a:gd name="connsiteX0" fmla="*/ 15016 w 15114"/>
                <a:gd name="connsiteY0" fmla="*/ 7759 h 39679"/>
                <a:gd name="connsiteX1" fmla="*/ 9904 w 15114"/>
                <a:gd name="connsiteY1" fmla="*/ 98 h 39679"/>
                <a:gd name="connsiteX2" fmla="*/ 9904 w 15114"/>
                <a:gd name="connsiteY2" fmla="*/ 98 h 39679"/>
                <a:gd name="connsiteX3" fmla="*/ 2236 w 15114"/>
                <a:gd name="connsiteY3" fmla="*/ 5206 h 39679"/>
                <a:gd name="connsiteX4" fmla="*/ 958 w 15114"/>
                <a:gd name="connsiteY4" fmla="*/ 10951 h 39679"/>
                <a:gd name="connsiteX5" fmla="*/ 958 w 15114"/>
                <a:gd name="connsiteY5" fmla="*/ 27550 h 39679"/>
                <a:gd name="connsiteX6" fmla="*/ 2236 w 15114"/>
                <a:gd name="connsiteY6" fmla="*/ 34572 h 39679"/>
                <a:gd name="connsiteX7" fmla="*/ 8626 w 15114"/>
                <a:gd name="connsiteY7" fmla="*/ 39679 h 39679"/>
                <a:gd name="connsiteX8" fmla="*/ 9904 w 15114"/>
                <a:gd name="connsiteY8" fmla="*/ 39679 h 39679"/>
                <a:gd name="connsiteX9" fmla="*/ 15016 w 15114"/>
                <a:gd name="connsiteY9" fmla="*/ 32018 h 39679"/>
                <a:gd name="connsiteX10" fmla="*/ 15016 w 15114"/>
                <a:gd name="connsiteY10" fmla="*/ 32018 h 39679"/>
                <a:gd name="connsiteX11" fmla="*/ 13738 w 15114"/>
                <a:gd name="connsiteY11" fmla="*/ 24996 h 39679"/>
                <a:gd name="connsiteX12" fmla="*/ 13738 w 15114"/>
                <a:gd name="connsiteY12" fmla="*/ 12866 h 39679"/>
                <a:gd name="connsiteX13" fmla="*/ 15016 w 15114"/>
                <a:gd name="connsiteY13" fmla="*/ 7759 h 39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14" h="39679">
                  <a:moveTo>
                    <a:pt x="15016" y="7759"/>
                  </a:moveTo>
                  <a:cubicBezTo>
                    <a:pt x="15655" y="4567"/>
                    <a:pt x="13099" y="737"/>
                    <a:pt x="9904" y="98"/>
                  </a:cubicBezTo>
                  <a:cubicBezTo>
                    <a:pt x="9904" y="98"/>
                    <a:pt x="9904" y="98"/>
                    <a:pt x="9904" y="98"/>
                  </a:cubicBezTo>
                  <a:cubicBezTo>
                    <a:pt x="6710" y="-540"/>
                    <a:pt x="2876" y="2014"/>
                    <a:pt x="2236" y="5206"/>
                  </a:cubicBezTo>
                  <a:lnTo>
                    <a:pt x="958" y="10951"/>
                  </a:lnTo>
                  <a:cubicBezTo>
                    <a:pt x="-319" y="16697"/>
                    <a:pt x="-319" y="21804"/>
                    <a:pt x="958" y="27550"/>
                  </a:cubicBezTo>
                  <a:lnTo>
                    <a:pt x="2236" y="34572"/>
                  </a:lnTo>
                  <a:cubicBezTo>
                    <a:pt x="2876" y="37764"/>
                    <a:pt x="5431" y="39679"/>
                    <a:pt x="8626" y="39679"/>
                  </a:cubicBezTo>
                  <a:lnTo>
                    <a:pt x="9904" y="39679"/>
                  </a:lnTo>
                  <a:cubicBezTo>
                    <a:pt x="13099" y="39041"/>
                    <a:pt x="15655" y="35849"/>
                    <a:pt x="15016" y="32018"/>
                  </a:cubicBezTo>
                  <a:cubicBezTo>
                    <a:pt x="15016" y="32018"/>
                    <a:pt x="15016" y="32018"/>
                    <a:pt x="15016" y="32018"/>
                  </a:cubicBezTo>
                  <a:lnTo>
                    <a:pt x="13738" y="24996"/>
                  </a:lnTo>
                  <a:cubicBezTo>
                    <a:pt x="13099" y="21166"/>
                    <a:pt x="13099" y="16697"/>
                    <a:pt x="13738" y="12866"/>
                  </a:cubicBezTo>
                  <a:lnTo>
                    <a:pt x="15016" y="7759"/>
                  </a:lnTo>
                  <a:close/>
                </a:path>
              </a:pathLst>
            </a:custGeom>
            <a:solidFill>
              <a:srgbClr val="26890D"/>
            </a:solidFill>
            <a:ln w="639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3" name="Graphic 4">
              <a:extLst>
                <a:ext uri="{FF2B5EF4-FFF2-40B4-BE49-F238E27FC236}">
                  <a16:creationId xmlns:a16="http://schemas.microsoft.com/office/drawing/2014/main" id="{FE1A7776-EB62-A31C-4060-F721965423DE}"/>
                </a:ext>
              </a:extLst>
            </p:cNvPr>
            <p:cNvSpPr/>
            <p:nvPr/>
          </p:nvSpPr>
          <p:spPr>
            <a:xfrm>
              <a:off x="1621004" y="1646493"/>
              <a:ext cx="13381" cy="24996"/>
            </a:xfrm>
            <a:custGeom>
              <a:avLst/>
              <a:gdLst>
                <a:gd name="connsiteX0" fmla="*/ 12902 w 13381"/>
                <a:gd name="connsiteY0" fmla="*/ 5206 h 24996"/>
                <a:gd name="connsiteX1" fmla="*/ 5234 w 13381"/>
                <a:gd name="connsiteY1" fmla="*/ 98 h 24996"/>
                <a:gd name="connsiteX2" fmla="*/ 5234 w 13381"/>
                <a:gd name="connsiteY2" fmla="*/ 98 h 24996"/>
                <a:gd name="connsiteX3" fmla="*/ 122 w 13381"/>
                <a:gd name="connsiteY3" fmla="*/ 7759 h 24996"/>
                <a:gd name="connsiteX4" fmla="*/ 761 w 13381"/>
                <a:gd name="connsiteY4" fmla="*/ 10951 h 24996"/>
                <a:gd name="connsiteX5" fmla="*/ 761 w 13381"/>
                <a:gd name="connsiteY5" fmla="*/ 14782 h 24996"/>
                <a:gd name="connsiteX6" fmla="*/ 122 w 13381"/>
                <a:gd name="connsiteY6" fmla="*/ 17335 h 24996"/>
                <a:gd name="connsiteX7" fmla="*/ 4595 w 13381"/>
                <a:gd name="connsiteY7" fmla="*/ 24996 h 24996"/>
                <a:gd name="connsiteX8" fmla="*/ 4595 w 13381"/>
                <a:gd name="connsiteY8" fmla="*/ 24996 h 24996"/>
                <a:gd name="connsiteX9" fmla="*/ 5873 w 13381"/>
                <a:gd name="connsiteY9" fmla="*/ 24996 h 24996"/>
                <a:gd name="connsiteX10" fmla="*/ 12263 w 13381"/>
                <a:gd name="connsiteY10" fmla="*/ 19889 h 24996"/>
                <a:gd name="connsiteX11" fmla="*/ 12902 w 13381"/>
                <a:gd name="connsiteY11" fmla="*/ 17335 h 24996"/>
                <a:gd name="connsiteX12" fmla="*/ 12902 w 13381"/>
                <a:gd name="connsiteY12" fmla="*/ 8398 h 24996"/>
                <a:gd name="connsiteX13" fmla="*/ 12902 w 13381"/>
                <a:gd name="connsiteY13" fmla="*/ 5206 h 24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381" h="24996">
                  <a:moveTo>
                    <a:pt x="12902" y="5206"/>
                  </a:moveTo>
                  <a:cubicBezTo>
                    <a:pt x="12263" y="2014"/>
                    <a:pt x="9068" y="-540"/>
                    <a:pt x="5234" y="98"/>
                  </a:cubicBezTo>
                  <a:cubicBezTo>
                    <a:pt x="5234" y="98"/>
                    <a:pt x="5234" y="98"/>
                    <a:pt x="5234" y="98"/>
                  </a:cubicBezTo>
                  <a:cubicBezTo>
                    <a:pt x="2039" y="737"/>
                    <a:pt x="-517" y="4567"/>
                    <a:pt x="122" y="7759"/>
                  </a:cubicBezTo>
                  <a:lnTo>
                    <a:pt x="761" y="10951"/>
                  </a:lnTo>
                  <a:cubicBezTo>
                    <a:pt x="761" y="12228"/>
                    <a:pt x="761" y="13505"/>
                    <a:pt x="761" y="14782"/>
                  </a:cubicBezTo>
                  <a:lnTo>
                    <a:pt x="122" y="17335"/>
                  </a:lnTo>
                  <a:cubicBezTo>
                    <a:pt x="-517" y="20527"/>
                    <a:pt x="1400" y="24358"/>
                    <a:pt x="4595" y="24996"/>
                  </a:cubicBezTo>
                  <a:cubicBezTo>
                    <a:pt x="4595" y="24996"/>
                    <a:pt x="4595" y="24996"/>
                    <a:pt x="4595" y="24996"/>
                  </a:cubicBezTo>
                  <a:cubicBezTo>
                    <a:pt x="5234" y="24996"/>
                    <a:pt x="5234" y="24996"/>
                    <a:pt x="5873" y="24996"/>
                  </a:cubicBezTo>
                  <a:cubicBezTo>
                    <a:pt x="9068" y="24996"/>
                    <a:pt x="11624" y="23081"/>
                    <a:pt x="12263" y="19889"/>
                  </a:cubicBezTo>
                  <a:lnTo>
                    <a:pt x="12902" y="17335"/>
                  </a:lnTo>
                  <a:cubicBezTo>
                    <a:pt x="13541" y="14143"/>
                    <a:pt x="13541" y="10951"/>
                    <a:pt x="12902" y="8398"/>
                  </a:cubicBezTo>
                  <a:lnTo>
                    <a:pt x="12902" y="5206"/>
                  </a:lnTo>
                  <a:close/>
                </a:path>
              </a:pathLst>
            </a:custGeom>
            <a:solidFill>
              <a:srgbClr val="26890D"/>
            </a:solidFill>
            <a:ln w="639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4" name="Graphic 4">
              <a:extLst>
                <a:ext uri="{FF2B5EF4-FFF2-40B4-BE49-F238E27FC236}">
                  <a16:creationId xmlns:a16="http://schemas.microsoft.com/office/drawing/2014/main" id="{BD35A013-DB84-7514-2B9E-DA0C29CC4601}"/>
                </a:ext>
              </a:extLst>
            </p:cNvPr>
            <p:cNvSpPr/>
            <p:nvPr/>
          </p:nvSpPr>
          <p:spPr>
            <a:xfrm>
              <a:off x="1600823" y="1474135"/>
              <a:ext cx="159604" cy="72227"/>
            </a:xfrm>
            <a:custGeom>
              <a:avLst/>
              <a:gdLst>
                <a:gd name="connsiteX0" fmla="*/ 10080 w 159604"/>
                <a:gd name="connsiteY0" fmla="*/ 69674 h 72227"/>
                <a:gd name="connsiteX1" fmla="*/ 19026 w 159604"/>
                <a:gd name="connsiteY1" fmla="*/ 72227 h 72227"/>
                <a:gd name="connsiteX2" fmla="*/ 26694 w 159604"/>
                <a:gd name="connsiteY2" fmla="*/ 70312 h 72227"/>
                <a:gd name="connsiteX3" fmla="*/ 59282 w 159604"/>
                <a:gd name="connsiteY3" fmla="*/ 70951 h 72227"/>
                <a:gd name="connsiteX4" fmla="*/ 59282 w 159604"/>
                <a:gd name="connsiteY4" fmla="*/ 70951 h 72227"/>
                <a:gd name="connsiteX5" fmla="*/ 65672 w 159604"/>
                <a:gd name="connsiteY5" fmla="*/ 64567 h 72227"/>
                <a:gd name="connsiteX6" fmla="*/ 59282 w 159604"/>
                <a:gd name="connsiteY6" fmla="*/ 58183 h 72227"/>
                <a:gd name="connsiteX7" fmla="*/ 25416 w 159604"/>
                <a:gd name="connsiteY7" fmla="*/ 57544 h 72227"/>
                <a:gd name="connsiteX8" fmla="*/ 22221 w 159604"/>
                <a:gd name="connsiteY8" fmla="*/ 58183 h 72227"/>
                <a:gd name="connsiteX9" fmla="*/ 17109 w 159604"/>
                <a:gd name="connsiteY9" fmla="*/ 58821 h 72227"/>
                <a:gd name="connsiteX10" fmla="*/ 13914 w 159604"/>
                <a:gd name="connsiteY10" fmla="*/ 46053 h 72227"/>
                <a:gd name="connsiteX11" fmla="*/ 13914 w 159604"/>
                <a:gd name="connsiteY11" fmla="*/ 26263 h 72227"/>
                <a:gd name="connsiteX12" fmla="*/ 18387 w 159604"/>
                <a:gd name="connsiteY12" fmla="*/ 14133 h 72227"/>
                <a:gd name="connsiteX13" fmla="*/ 22221 w 159604"/>
                <a:gd name="connsiteY13" fmla="*/ 14133 h 72227"/>
                <a:gd name="connsiteX14" fmla="*/ 24777 w 159604"/>
                <a:gd name="connsiteY14" fmla="*/ 14772 h 72227"/>
                <a:gd name="connsiteX15" fmla="*/ 140435 w 159604"/>
                <a:gd name="connsiteY15" fmla="*/ 16687 h 72227"/>
                <a:gd name="connsiteX16" fmla="*/ 139157 w 159604"/>
                <a:gd name="connsiteY16" fmla="*/ 23071 h 72227"/>
                <a:gd name="connsiteX17" fmla="*/ 138518 w 159604"/>
                <a:gd name="connsiteY17" fmla="*/ 52437 h 72227"/>
                <a:gd name="connsiteX18" fmla="*/ 139796 w 159604"/>
                <a:gd name="connsiteY18" fmla="*/ 58821 h 72227"/>
                <a:gd name="connsiteX19" fmla="*/ 111041 w 159604"/>
                <a:gd name="connsiteY19" fmla="*/ 58183 h 72227"/>
                <a:gd name="connsiteX20" fmla="*/ 104651 w 159604"/>
                <a:gd name="connsiteY20" fmla="*/ 64567 h 72227"/>
                <a:gd name="connsiteX21" fmla="*/ 111041 w 159604"/>
                <a:gd name="connsiteY21" fmla="*/ 70951 h 72227"/>
                <a:gd name="connsiteX22" fmla="*/ 151937 w 159604"/>
                <a:gd name="connsiteY22" fmla="*/ 71589 h 72227"/>
                <a:gd name="connsiteX23" fmla="*/ 151937 w 159604"/>
                <a:gd name="connsiteY23" fmla="*/ 71589 h 72227"/>
                <a:gd name="connsiteX24" fmla="*/ 158327 w 159604"/>
                <a:gd name="connsiteY24" fmla="*/ 65205 h 72227"/>
                <a:gd name="connsiteX25" fmla="*/ 151937 w 159604"/>
                <a:gd name="connsiteY25" fmla="*/ 58821 h 72227"/>
                <a:gd name="connsiteX26" fmla="*/ 150659 w 159604"/>
                <a:gd name="connsiteY26" fmla="*/ 49883 h 72227"/>
                <a:gd name="connsiteX27" fmla="*/ 151298 w 159604"/>
                <a:gd name="connsiteY27" fmla="*/ 24986 h 72227"/>
                <a:gd name="connsiteX28" fmla="*/ 153215 w 159604"/>
                <a:gd name="connsiteY28" fmla="*/ 16048 h 72227"/>
                <a:gd name="connsiteX29" fmla="*/ 159605 w 159604"/>
                <a:gd name="connsiteY29" fmla="*/ 9664 h 72227"/>
                <a:gd name="connsiteX30" fmla="*/ 153215 w 159604"/>
                <a:gd name="connsiteY30" fmla="*/ 3280 h 72227"/>
                <a:gd name="connsiteX31" fmla="*/ 26694 w 159604"/>
                <a:gd name="connsiteY31" fmla="*/ 1365 h 72227"/>
                <a:gd name="connsiteX32" fmla="*/ 11358 w 159604"/>
                <a:gd name="connsiteY32" fmla="*/ 2004 h 72227"/>
                <a:gd name="connsiteX33" fmla="*/ 495 w 159604"/>
                <a:gd name="connsiteY33" fmla="*/ 24986 h 72227"/>
                <a:gd name="connsiteX34" fmla="*/ 495 w 159604"/>
                <a:gd name="connsiteY34" fmla="*/ 44138 h 72227"/>
                <a:gd name="connsiteX35" fmla="*/ 8802 w 159604"/>
                <a:gd name="connsiteY35" fmla="*/ 67759 h 7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59604" h="72227">
                  <a:moveTo>
                    <a:pt x="10080" y="69674"/>
                  </a:moveTo>
                  <a:cubicBezTo>
                    <a:pt x="12636" y="71589"/>
                    <a:pt x="15831" y="72227"/>
                    <a:pt x="19026" y="72227"/>
                  </a:cubicBezTo>
                  <a:cubicBezTo>
                    <a:pt x="21582" y="72227"/>
                    <a:pt x="24138" y="71589"/>
                    <a:pt x="26694" y="70312"/>
                  </a:cubicBezTo>
                  <a:lnTo>
                    <a:pt x="59282" y="70951"/>
                  </a:lnTo>
                  <a:lnTo>
                    <a:pt x="59282" y="70951"/>
                  </a:lnTo>
                  <a:cubicBezTo>
                    <a:pt x="63116" y="70951"/>
                    <a:pt x="65672" y="68397"/>
                    <a:pt x="65672" y="64567"/>
                  </a:cubicBezTo>
                  <a:cubicBezTo>
                    <a:pt x="65672" y="60736"/>
                    <a:pt x="63116" y="58183"/>
                    <a:pt x="59282" y="58183"/>
                  </a:cubicBezTo>
                  <a:lnTo>
                    <a:pt x="25416" y="57544"/>
                  </a:lnTo>
                  <a:cubicBezTo>
                    <a:pt x="24138" y="57544"/>
                    <a:pt x="23499" y="57544"/>
                    <a:pt x="22221" y="58183"/>
                  </a:cubicBezTo>
                  <a:cubicBezTo>
                    <a:pt x="19665" y="59459"/>
                    <a:pt x="18387" y="59459"/>
                    <a:pt x="17109" y="58821"/>
                  </a:cubicBezTo>
                  <a:cubicBezTo>
                    <a:pt x="15831" y="58183"/>
                    <a:pt x="13275" y="53075"/>
                    <a:pt x="13914" y="46053"/>
                  </a:cubicBezTo>
                  <a:lnTo>
                    <a:pt x="13914" y="26263"/>
                  </a:lnTo>
                  <a:cubicBezTo>
                    <a:pt x="13275" y="21794"/>
                    <a:pt x="15192" y="17325"/>
                    <a:pt x="18387" y="14133"/>
                  </a:cubicBezTo>
                  <a:cubicBezTo>
                    <a:pt x="19665" y="13495"/>
                    <a:pt x="20943" y="13495"/>
                    <a:pt x="22221" y="14133"/>
                  </a:cubicBezTo>
                  <a:cubicBezTo>
                    <a:pt x="22860" y="14772"/>
                    <a:pt x="24138" y="14772"/>
                    <a:pt x="24777" y="14772"/>
                  </a:cubicBezTo>
                  <a:lnTo>
                    <a:pt x="140435" y="16687"/>
                  </a:lnTo>
                  <a:lnTo>
                    <a:pt x="139157" y="23071"/>
                  </a:lnTo>
                  <a:cubicBezTo>
                    <a:pt x="137240" y="32647"/>
                    <a:pt x="136601" y="42861"/>
                    <a:pt x="138518" y="52437"/>
                  </a:cubicBezTo>
                  <a:lnTo>
                    <a:pt x="139796" y="58821"/>
                  </a:lnTo>
                  <a:lnTo>
                    <a:pt x="111041" y="58183"/>
                  </a:lnTo>
                  <a:cubicBezTo>
                    <a:pt x="107207" y="58183"/>
                    <a:pt x="104651" y="60736"/>
                    <a:pt x="104651" y="64567"/>
                  </a:cubicBezTo>
                  <a:cubicBezTo>
                    <a:pt x="104651" y="68397"/>
                    <a:pt x="107207" y="70951"/>
                    <a:pt x="111041" y="70951"/>
                  </a:cubicBezTo>
                  <a:lnTo>
                    <a:pt x="151937" y="71589"/>
                  </a:lnTo>
                  <a:lnTo>
                    <a:pt x="151937" y="71589"/>
                  </a:lnTo>
                  <a:cubicBezTo>
                    <a:pt x="155771" y="71589"/>
                    <a:pt x="158327" y="69035"/>
                    <a:pt x="158327" y="65205"/>
                  </a:cubicBezTo>
                  <a:cubicBezTo>
                    <a:pt x="158327" y="61375"/>
                    <a:pt x="155771" y="58821"/>
                    <a:pt x="151937" y="58821"/>
                  </a:cubicBezTo>
                  <a:lnTo>
                    <a:pt x="150659" y="49883"/>
                  </a:lnTo>
                  <a:cubicBezTo>
                    <a:pt x="149381" y="41584"/>
                    <a:pt x="149381" y="33285"/>
                    <a:pt x="151298" y="24986"/>
                  </a:cubicBezTo>
                  <a:lnTo>
                    <a:pt x="153215" y="16048"/>
                  </a:lnTo>
                  <a:cubicBezTo>
                    <a:pt x="157049" y="16048"/>
                    <a:pt x="159605" y="12856"/>
                    <a:pt x="159605" y="9664"/>
                  </a:cubicBezTo>
                  <a:cubicBezTo>
                    <a:pt x="159605" y="5834"/>
                    <a:pt x="156410" y="3280"/>
                    <a:pt x="153215" y="3280"/>
                  </a:cubicBezTo>
                  <a:lnTo>
                    <a:pt x="26694" y="1365"/>
                  </a:lnTo>
                  <a:cubicBezTo>
                    <a:pt x="21582" y="-550"/>
                    <a:pt x="16470" y="-550"/>
                    <a:pt x="11358" y="2004"/>
                  </a:cubicBezTo>
                  <a:cubicBezTo>
                    <a:pt x="4329" y="7111"/>
                    <a:pt x="-144" y="16048"/>
                    <a:pt x="495" y="24986"/>
                  </a:cubicBezTo>
                  <a:lnTo>
                    <a:pt x="495" y="44138"/>
                  </a:lnTo>
                  <a:cubicBezTo>
                    <a:pt x="-1422" y="53075"/>
                    <a:pt x="2412" y="62013"/>
                    <a:pt x="8802" y="67759"/>
                  </a:cubicBezTo>
                </a:path>
              </a:pathLst>
            </a:custGeom>
            <a:solidFill>
              <a:srgbClr val="26890D"/>
            </a:solidFill>
            <a:ln w="639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5" name="Graphic 4">
              <a:extLst>
                <a:ext uri="{FF2B5EF4-FFF2-40B4-BE49-F238E27FC236}">
                  <a16:creationId xmlns:a16="http://schemas.microsoft.com/office/drawing/2014/main" id="{2C25E2BA-EEF7-F040-2042-1672D80AF986}"/>
                </a:ext>
              </a:extLst>
            </p:cNvPr>
            <p:cNvSpPr/>
            <p:nvPr/>
          </p:nvSpPr>
          <p:spPr>
            <a:xfrm>
              <a:off x="1622283" y="1494531"/>
              <a:ext cx="14658" cy="32679"/>
            </a:xfrm>
            <a:custGeom>
              <a:avLst/>
              <a:gdLst>
                <a:gd name="connsiteX0" fmla="*/ 121 w 14658"/>
                <a:gd name="connsiteY0" fmla="*/ 25018 h 32679"/>
                <a:gd name="connsiteX1" fmla="*/ 5233 w 14658"/>
                <a:gd name="connsiteY1" fmla="*/ 32679 h 32679"/>
                <a:gd name="connsiteX2" fmla="*/ 6511 w 14658"/>
                <a:gd name="connsiteY2" fmla="*/ 32679 h 32679"/>
                <a:gd name="connsiteX3" fmla="*/ 12901 w 14658"/>
                <a:gd name="connsiteY3" fmla="*/ 27572 h 32679"/>
                <a:gd name="connsiteX4" fmla="*/ 14179 w 14658"/>
                <a:gd name="connsiteY4" fmla="*/ 23103 h 32679"/>
                <a:gd name="connsiteX5" fmla="*/ 14179 w 14658"/>
                <a:gd name="connsiteY5" fmla="*/ 10335 h 32679"/>
                <a:gd name="connsiteX6" fmla="*/ 13540 w 14658"/>
                <a:gd name="connsiteY6" fmla="*/ 5228 h 32679"/>
                <a:gd name="connsiteX7" fmla="*/ 5872 w 14658"/>
                <a:gd name="connsiteY7" fmla="*/ 121 h 32679"/>
                <a:gd name="connsiteX8" fmla="*/ 760 w 14658"/>
                <a:gd name="connsiteY8" fmla="*/ 7782 h 32679"/>
                <a:gd name="connsiteX9" fmla="*/ 1399 w 14658"/>
                <a:gd name="connsiteY9" fmla="*/ 12889 h 32679"/>
                <a:gd name="connsiteX10" fmla="*/ 1399 w 14658"/>
                <a:gd name="connsiteY10" fmla="*/ 20550 h 32679"/>
                <a:gd name="connsiteX11" fmla="*/ 121 w 14658"/>
                <a:gd name="connsiteY11" fmla="*/ 25018 h 32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658" h="32679">
                  <a:moveTo>
                    <a:pt x="121" y="25018"/>
                  </a:moveTo>
                  <a:cubicBezTo>
                    <a:pt x="-518" y="28210"/>
                    <a:pt x="1399" y="32041"/>
                    <a:pt x="5233" y="32679"/>
                  </a:cubicBezTo>
                  <a:lnTo>
                    <a:pt x="6511" y="32679"/>
                  </a:lnTo>
                  <a:cubicBezTo>
                    <a:pt x="9706" y="32679"/>
                    <a:pt x="12262" y="30764"/>
                    <a:pt x="12901" y="27572"/>
                  </a:cubicBezTo>
                  <a:lnTo>
                    <a:pt x="14179" y="23103"/>
                  </a:lnTo>
                  <a:cubicBezTo>
                    <a:pt x="14818" y="18634"/>
                    <a:pt x="14818" y="14804"/>
                    <a:pt x="14179" y="10335"/>
                  </a:cubicBezTo>
                  <a:lnTo>
                    <a:pt x="13540" y="5228"/>
                  </a:lnTo>
                  <a:cubicBezTo>
                    <a:pt x="12901" y="1398"/>
                    <a:pt x="9706" y="-517"/>
                    <a:pt x="5872" y="121"/>
                  </a:cubicBezTo>
                  <a:cubicBezTo>
                    <a:pt x="2038" y="759"/>
                    <a:pt x="121" y="3951"/>
                    <a:pt x="760" y="7782"/>
                  </a:cubicBezTo>
                  <a:lnTo>
                    <a:pt x="1399" y="12889"/>
                  </a:lnTo>
                  <a:cubicBezTo>
                    <a:pt x="2038" y="15443"/>
                    <a:pt x="2038" y="17996"/>
                    <a:pt x="1399" y="20550"/>
                  </a:cubicBezTo>
                  <a:lnTo>
                    <a:pt x="121" y="25018"/>
                  </a:lnTo>
                  <a:close/>
                </a:path>
              </a:pathLst>
            </a:custGeom>
            <a:solidFill>
              <a:srgbClr val="26890D"/>
            </a:solidFill>
            <a:ln w="639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6" name="Graphic 4">
              <a:extLst>
                <a:ext uri="{FF2B5EF4-FFF2-40B4-BE49-F238E27FC236}">
                  <a16:creationId xmlns:a16="http://schemas.microsoft.com/office/drawing/2014/main" id="{927DB6CA-0562-3947-6FB3-DC2E63B0DEB7}"/>
                </a:ext>
              </a:extLst>
            </p:cNvPr>
            <p:cNvSpPr/>
            <p:nvPr/>
          </p:nvSpPr>
          <p:spPr>
            <a:xfrm>
              <a:off x="1656910" y="1516996"/>
              <a:ext cx="53036" cy="65755"/>
            </a:xfrm>
            <a:custGeom>
              <a:avLst/>
              <a:gdLst>
                <a:gd name="connsiteX0" fmla="*/ 33228 w 53036"/>
                <a:gd name="connsiteY0" fmla="*/ 12768 h 65755"/>
                <a:gd name="connsiteX1" fmla="*/ 33228 w 53036"/>
                <a:gd name="connsiteY1" fmla="*/ 43411 h 65755"/>
                <a:gd name="connsiteX2" fmla="*/ 27477 w 53036"/>
                <a:gd name="connsiteY2" fmla="*/ 44049 h 65755"/>
                <a:gd name="connsiteX3" fmla="*/ 27477 w 53036"/>
                <a:gd name="connsiteY3" fmla="*/ 12768 h 65755"/>
                <a:gd name="connsiteX4" fmla="*/ 33228 w 53036"/>
                <a:gd name="connsiteY4" fmla="*/ 12768 h 65755"/>
                <a:gd name="connsiteX5" fmla="*/ 18531 w 53036"/>
                <a:gd name="connsiteY5" fmla="*/ 65117 h 65755"/>
                <a:gd name="connsiteX6" fmla="*/ 21087 w 53036"/>
                <a:gd name="connsiteY6" fmla="*/ 65755 h 65755"/>
                <a:gd name="connsiteX7" fmla="*/ 25560 w 53036"/>
                <a:gd name="connsiteY7" fmla="*/ 63840 h 65755"/>
                <a:gd name="connsiteX8" fmla="*/ 30672 w 53036"/>
                <a:gd name="connsiteY8" fmla="*/ 58733 h 65755"/>
                <a:gd name="connsiteX9" fmla="*/ 35145 w 53036"/>
                <a:gd name="connsiteY9" fmla="*/ 62563 h 65755"/>
                <a:gd name="connsiteX10" fmla="*/ 42174 w 53036"/>
                <a:gd name="connsiteY10" fmla="*/ 63840 h 65755"/>
                <a:gd name="connsiteX11" fmla="*/ 46008 w 53036"/>
                <a:gd name="connsiteY11" fmla="*/ 58094 h 65755"/>
                <a:gd name="connsiteX12" fmla="*/ 46008 w 53036"/>
                <a:gd name="connsiteY12" fmla="*/ 12768 h 65755"/>
                <a:gd name="connsiteX13" fmla="*/ 46647 w 53036"/>
                <a:gd name="connsiteY13" fmla="*/ 12768 h 65755"/>
                <a:gd name="connsiteX14" fmla="*/ 53037 w 53036"/>
                <a:gd name="connsiteY14" fmla="*/ 6384 h 65755"/>
                <a:gd name="connsiteX15" fmla="*/ 46647 w 53036"/>
                <a:gd name="connsiteY15" fmla="*/ 0 h 65755"/>
                <a:gd name="connsiteX16" fmla="*/ 6390 w 53036"/>
                <a:gd name="connsiteY16" fmla="*/ 0 h 65755"/>
                <a:gd name="connsiteX17" fmla="*/ 0 w 53036"/>
                <a:gd name="connsiteY17" fmla="*/ 6384 h 65755"/>
                <a:gd name="connsiteX18" fmla="*/ 6390 w 53036"/>
                <a:gd name="connsiteY18" fmla="*/ 12768 h 65755"/>
                <a:gd name="connsiteX19" fmla="*/ 14697 w 53036"/>
                <a:gd name="connsiteY19" fmla="*/ 12768 h 65755"/>
                <a:gd name="connsiteX20" fmla="*/ 14697 w 53036"/>
                <a:gd name="connsiteY20" fmla="*/ 59371 h 65755"/>
                <a:gd name="connsiteX21" fmla="*/ 18531 w 53036"/>
                <a:gd name="connsiteY21" fmla="*/ 65117 h 65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3036" h="65755">
                  <a:moveTo>
                    <a:pt x="33228" y="12768"/>
                  </a:moveTo>
                  <a:lnTo>
                    <a:pt x="33228" y="43411"/>
                  </a:lnTo>
                  <a:cubicBezTo>
                    <a:pt x="31311" y="42773"/>
                    <a:pt x="29394" y="42773"/>
                    <a:pt x="27477" y="44049"/>
                  </a:cubicBezTo>
                  <a:lnTo>
                    <a:pt x="27477" y="12768"/>
                  </a:lnTo>
                  <a:lnTo>
                    <a:pt x="33228" y="12768"/>
                  </a:lnTo>
                  <a:close/>
                  <a:moveTo>
                    <a:pt x="18531" y="65117"/>
                  </a:moveTo>
                  <a:cubicBezTo>
                    <a:pt x="19170" y="65755"/>
                    <a:pt x="20448" y="65755"/>
                    <a:pt x="21087" y="65755"/>
                  </a:cubicBezTo>
                  <a:cubicBezTo>
                    <a:pt x="23004" y="65755"/>
                    <a:pt x="24282" y="65117"/>
                    <a:pt x="25560" y="63840"/>
                  </a:cubicBezTo>
                  <a:lnTo>
                    <a:pt x="30672" y="58733"/>
                  </a:lnTo>
                  <a:lnTo>
                    <a:pt x="35145" y="62563"/>
                  </a:lnTo>
                  <a:cubicBezTo>
                    <a:pt x="37062" y="64478"/>
                    <a:pt x="39618" y="65117"/>
                    <a:pt x="42174" y="63840"/>
                  </a:cubicBezTo>
                  <a:cubicBezTo>
                    <a:pt x="44730" y="62563"/>
                    <a:pt x="46008" y="60648"/>
                    <a:pt x="46008" y="58094"/>
                  </a:cubicBezTo>
                  <a:lnTo>
                    <a:pt x="46008" y="12768"/>
                  </a:lnTo>
                  <a:lnTo>
                    <a:pt x="46647" y="12768"/>
                  </a:lnTo>
                  <a:cubicBezTo>
                    <a:pt x="50481" y="12768"/>
                    <a:pt x="53037" y="10214"/>
                    <a:pt x="53037" y="6384"/>
                  </a:cubicBezTo>
                  <a:cubicBezTo>
                    <a:pt x="53037" y="2554"/>
                    <a:pt x="50481" y="0"/>
                    <a:pt x="46647" y="0"/>
                  </a:cubicBezTo>
                  <a:lnTo>
                    <a:pt x="6390" y="0"/>
                  </a:lnTo>
                  <a:cubicBezTo>
                    <a:pt x="2556" y="0"/>
                    <a:pt x="0" y="2554"/>
                    <a:pt x="0" y="6384"/>
                  </a:cubicBezTo>
                  <a:cubicBezTo>
                    <a:pt x="0" y="10214"/>
                    <a:pt x="2556" y="12768"/>
                    <a:pt x="6390" y="12768"/>
                  </a:cubicBezTo>
                  <a:lnTo>
                    <a:pt x="14697" y="12768"/>
                  </a:lnTo>
                  <a:lnTo>
                    <a:pt x="14697" y="59371"/>
                  </a:lnTo>
                  <a:cubicBezTo>
                    <a:pt x="14697" y="61925"/>
                    <a:pt x="16614" y="63840"/>
                    <a:pt x="18531" y="65117"/>
                  </a:cubicBezTo>
                </a:path>
              </a:pathLst>
            </a:custGeom>
            <a:solidFill>
              <a:srgbClr val="26890D"/>
            </a:solidFill>
            <a:ln w="639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29" name="Graphic 4">
            <a:extLst>
              <a:ext uri="{FF2B5EF4-FFF2-40B4-BE49-F238E27FC236}">
                <a16:creationId xmlns:a16="http://schemas.microsoft.com/office/drawing/2014/main" id="{F76552B8-B2F7-E9A3-F665-A4AD12287595}"/>
              </a:ext>
            </a:extLst>
          </p:cNvPr>
          <p:cNvGrpSpPr>
            <a:grpSpLocks noChangeAspect="1"/>
          </p:cNvGrpSpPr>
          <p:nvPr/>
        </p:nvGrpSpPr>
        <p:grpSpPr>
          <a:xfrm>
            <a:off x="6651204" y="5232799"/>
            <a:ext cx="732011" cy="731328"/>
            <a:chOff x="1514415" y="2855079"/>
            <a:chExt cx="362309" cy="361971"/>
          </a:xfrm>
          <a:solidFill>
            <a:srgbClr val="26890D"/>
          </a:solidFill>
        </p:grpSpPr>
        <p:sp>
          <p:nvSpPr>
            <p:cNvPr id="33" name="Graphic 4">
              <a:extLst>
                <a:ext uri="{FF2B5EF4-FFF2-40B4-BE49-F238E27FC236}">
                  <a16:creationId xmlns:a16="http://schemas.microsoft.com/office/drawing/2014/main" id="{7965554D-75D2-68A4-AA28-02667D9971A0}"/>
                </a:ext>
              </a:extLst>
            </p:cNvPr>
            <p:cNvSpPr/>
            <p:nvPr/>
          </p:nvSpPr>
          <p:spPr>
            <a:xfrm>
              <a:off x="1514415" y="2855079"/>
              <a:ext cx="362309" cy="361971"/>
            </a:xfrm>
            <a:custGeom>
              <a:avLst/>
              <a:gdLst>
                <a:gd name="connsiteX0" fmla="*/ 181474 w 362309"/>
                <a:gd name="connsiteY0" fmla="*/ 349842 h 361971"/>
                <a:gd name="connsiteX1" fmla="*/ 12780 w 362309"/>
                <a:gd name="connsiteY1" fmla="*/ 181944 h 361971"/>
                <a:gd name="connsiteX2" fmla="*/ 180835 w 362309"/>
                <a:gd name="connsiteY2" fmla="*/ 13406 h 361971"/>
                <a:gd name="connsiteX3" fmla="*/ 349530 w 362309"/>
                <a:gd name="connsiteY3" fmla="*/ 181305 h 361971"/>
                <a:gd name="connsiteX4" fmla="*/ 349530 w 362309"/>
                <a:gd name="connsiteY4" fmla="*/ 181305 h 361971"/>
                <a:gd name="connsiteX5" fmla="*/ 181474 w 362309"/>
                <a:gd name="connsiteY5" fmla="*/ 349842 h 361971"/>
                <a:gd name="connsiteX6" fmla="*/ 181474 w 362309"/>
                <a:gd name="connsiteY6" fmla="*/ 0 h 361971"/>
                <a:gd name="connsiteX7" fmla="*/ 0 w 362309"/>
                <a:gd name="connsiteY7" fmla="*/ 180667 h 361971"/>
                <a:gd name="connsiteX8" fmla="*/ 180835 w 362309"/>
                <a:gd name="connsiteY8" fmla="*/ 361972 h 361971"/>
                <a:gd name="connsiteX9" fmla="*/ 362310 w 362309"/>
                <a:gd name="connsiteY9" fmla="*/ 181305 h 361971"/>
                <a:gd name="connsiteX10" fmla="*/ 362310 w 362309"/>
                <a:gd name="connsiteY10" fmla="*/ 181305 h 361971"/>
                <a:gd name="connsiteX11" fmla="*/ 181474 w 362309"/>
                <a:gd name="connsiteY11" fmla="*/ 0 h 361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2309" h="361971">
                  <a:moveTo>
                    <a:pt x="181474" y="349842"/>
                  </a:moveTo>
                  <a:cubicBezTo>
                    <a:pt x="88181" y="349842"/>
                    <a:pt x="12780" y="274511"/>
                    <a:pt x="12780" y="181944"/>
                  </a:cubicBezTo>
                  <a:cubicBezTo>
                    <a:pt x="12780" y="89376"/>
                    <a:pt x="88181" y="13406"/>
                    <a:pt x="180835" y="13406"/>
                  </a:cubicBezTo>
                  <a:cubicBezTo>
                    <a:pt x="274128" y="13406"/>
                    <a:pt x="349530" y="88737"/>
                    <a:pt x="349530" y="181305"/>
                  </a:cubicBezTo>
                  <a:cubicBezTo>
                    <a:pt x="349530" y="181305"/>
                    <a:pt x="349530" y="181305"/>
                    <a:pt x="349530" y="181305"/>
                  </a:cubicBezTo>
                  <a:cubicBezTo>
                    <a:pt x="349530" y="273873"/>
                    <a:pt x="274128" y="349204"/>
                    <a:pt x="181474" y="349842"/>
                  </a:cubicBezTo>
                  <a:moveTo>
                    <a:pt x="181474" y="0"/>
                  </a:moveTo>
                  <a:cubicBezTo>
                    <a:pt x="81152" y="0"/>
                    <a:pt x="0" y="81076"/>
                    <a:pt x="0" y="180667"/>
                  </a:cubicBezTo>
                  <a:cubicBezTo>
                    <a:pt x="0" y="280895"/>
                    <a:pt x="81152" y="361972"/>
                    <a:pt x="180835" y="361972"/>
                  </a:cubicBezTo>
                  <a:cubicBezTo>
                    <a:pt x="281157" y="361972"/>
                    <a:pt x="362310" y="280895"/>
                    <a:pt x="362310" y="181305"/>
                  </a:cubicBezTo>
                  <a:cubicBezTo>
                    <a:pt x="362310" y="181305"/>
                    <a:pt x="362310" y="181305"/>
                    <a:pt x="362310" y="181305"/>
                  </a:cubicBezTo>
                  <a:cubicBezTo>
                    <a:pt x="362310" y="81076"/>
                    <a:pt x="281157" y="638"/>
                    <a:pt x="181474" y="0"/>
                  </a:cubicBezTo>
                </a:path>
              </a:pathLst>
            </a:custGeom>
            <a:solidFill>
              <a:srgbClr val="26890D"/>
            </a:solidFill>
            <a:ln w="639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35" name="Graphic 4">
              <a:extLst>
                <a:ext uri="{FF2B5EF4-FFF2-40B4-BE49-F238E27FC236}">
                  <a16:creationId xmlns:a16="http://schemas.microsoft.com/office/drawing/2014/main" id="{F95F25EF-FBAB-A367-D2D9-C298B80893CA}"/>
                </a:ext>
              </a:extLst>
            </p:cNvPr>
            <p:cNvSpPr/>
            <p:nvPr/>
          </p:nvSpPr>
          <p:spPr>
            <a:xfrm>
              <a:off x="1620008" y="2922349"/>
              <a:ext cx="150410" cy="227669"/>
            </a:xfrm>
            <a:custGeom>
              <a:avLst/>
              <a:gdLst>
                <a:gd name="connsiteX0" fmla="*/ 134029 w 150410"/>
                <a:gd name="connsiteY0" fmla="*/ 45088 h 227669"/>
                <a:gd name="connsiteX1" fmla="*/ 126361 w 150410"/>
                <a:gd name="connsiteY1" fmla="*/ 48280 h 227669"/>
                <a:gd name="connsiteX2" fmla="*/ 123166 w 150410"/>
                <a:gd name="connsiteY2" fmla="*/ 52110 h 227669"/>
                <a:gd name="connsiteX3" fmla="*/ 97606 w 150410"/>
                <a:gd name="connsiteY3" fmla="*/ 119142 h 227669"/>
                <a:gd name="connsiteX4" fmla="*/ 99523 w 150410"/>
                <a:gd name="connsiteY4" fmla="*/ 126164 h 227669"/>
                <a:gd name="connsiteX5" fmla="*/ 115498 w 150410"/>
                <a:gd name="connsiteY5" fmla="*/ 138932 h 227669"/>
                <a:gd name="connsiteX6" fmla="*/ 107830 w 150410"/>
                <a:gd name="connsiteY6" fmla="*/ 158084 h 227669"/>
                <a:gd name="connsiteX7" fmla="*/ 15815 w 150410"/>
                <a:gd name="connsiteY7" fmla="*/ 122972 h 227669"/>
                <a:gd name="connsiteX8" fmla="*/ 23483 w 150410"/>
                <a:gd name="connsiteY8" fmla="*/ 103820 h 227669"/>
                <a:gd name="connsiteX9" fmla="*/ 43931 w 150410"/>
                <a:gd name="connsiteY9" fmla="*/ 104459 h 227669"/>
                <a:gd name="connsiteX10" fmla="*/ 50321 w 150410"/>
                <a:gd name="connsiteY10" fmla="*/ 100628 h 227669"/>
                <a:gd name="connsiteX11" fmla="*/ 75880 w 150410"/>
                <a:gd name="connsiteY11" fmla="*/ 33597 h 227669"/>
                <a:gd name="connsiteX12" fmla="*/ 75880 w 150410"/>
                <a:gd name="connsiteY12" fmla="*/ 28489 h 227669"/>
                <a:gd name="connsiteX13" fmla="*/ 72685 w 150410"/>
                <a:gd name="connsiteY13" fmla="*/ 20829 h 227669"/>
                <a:gd name="connsiteX14" fmla="*/ 75241 w 150410"/>
                <a:gd name="connsiteY14" fmla="*/ 14445 h 227669"/>
                <a:gd name="connsiteX15" fmla="*/ 137863 w 150410"/>
                <a:gd name="connsiteY15" fmla="*/ 38065 h 227669"/>
                <a:gd name="connsiteX16" fmla="*/ 134029 w 150410"/>
                <a:gd name="connsiteY16" fmla="*/ 45088 h 227669"/>
                <a:gd name="connsiteX17" fmla="*/ 146809 w 150410"/>
                <a:gd name="connsiteY17" fmla="*/ 29128 h 227669"/>
                <a:gd name="connsiteX18" fmla="*/ 72685 w 150410"/>
                <a:gd name="connsiteY18" fmla="*/ 400 h 227669"/>
                <a:gd name="connsiteX19" fmla="*/ 64379 w 150410"/>
                <a:gd name="connsiteY19" fmla="*/ 4230 h 227669"/>
                <a:gd name="connsiteX20" fmla="*/ 64379 w 150410"/>
                <a:gd name="connsiteY20" fmla="*/ 4230 h 227669"/>
                <a:gd name="connsiteX21" fmla="*/ 58628 w 150410"/>
                <a:gd name="connsiteY21" fmla="*/ 18913 h 227669"/>
                <a:gd name="connsiteX22" fmla="*/ 58628 w 150410"/>
                <a:gd name="connsiteY22" fmla="*/ 24021 h 227669"/>
                <a:gd name="connsiteX23" fmla="*/ 61823 w 150410"/>
                <a:gd name="connsiteY23" fmla="*/ 31681 h 227669"/>
                <a:gd name="connsiteX24" fmla="*/ 38819 w 150410"/>
                <a:gd name="connsiteY24" fmla="*/ 91691 h 227669"/>
                <a:gd name="connsiteX25" fmla="*/ 18371 w 150410"/>
                <a:gd name="connsiteY25" fmla="*/ 91052 h 227669"/>
                <a:gd name="connsiteX26" fmla="*/ 11981 w 150410"/>
                <a:gd name="connsiteY26" fmla="*/ 94883 h 227669"/>
                <a:gd name="connsiteX27" fmla="*/ 479 w 150410"/>
                <a:gd name="connsiteY27" fmla="*/ 124249 h 227669"/>
                <a:gd name="connsiteX28" fmla="*/ 479 w 150410"/>
                <a:gd name="connsiteY28" fmla="*/ 129356 h 227669"/>
                <a:gd name="connsiteX29" fmla="*/ 4313 w 150410"/>
                <a:gd name="connsiteY29" fmla="*/ 132548 h 227669"/>
                <a:gd name="connsiteX30" fmla="*/ 50321 w 150410"/>
                <a:gd name="connsiteY30" fmla="*/ 150424 h 227669"/>
                <a:gd name="connsiteX31" fmla="*/ 24122 w 150410"/>
                <a:gd name="connsiteY31" fmla="*/ 218732 h 227669"/>
                <a:gd name="connsiteX32" fmla="*/ 27956 w 150410"/>
                <a:gd name="connsiteY32" fmla="*/ 227031 h 227669"/>
                <a:gd name="connsiteX33" fmla="*/ 27956 w 150410"/>
                <a:gd name="connsiteY33" fmla="*/ 227031 h 227669"/>
                <a:gd name="connsiteX34" fmla="*/ 30512 w 150410"/>
                <a:gd name="connsiteY34" fmla="*/ 227670 h 227669"/>
                <a:gd name="connsiteX35" fmla="*/ 36263 w 150410"/>
                <a:gd name="connsiteY35" fmla="*/ 223839 h 227669"/>
                <a:gd name="connsiteX36" fmla="*/ 62462 w 150410"/>
                <a:gd name="connsiteY36" fmla="*/ 155531 h 227669"/>
                <a:gd name="connsiteX37" fmla="*/ 108469 w 150410"/>
                <a:gd name="connsiteY37" fmla="*/ 173406 h 227669"/>
                <a:gd name="connsiteX38" fmla="*/ 111025 w 150410"/>
                <a:gd name="connsiteY38" fmla="*/ 174044 h 227669"/>
                <a:gd name="connsiteX39" fmla="*/ 113581 w 150410"/>
                <a:gd name="connsiteY39" fmla="*/ 173406 h 227669"/>
                <a:gd name="connsiteX40" fmla="*/ 116776 w 150410"/>
                <a:gd name="connsiteY40" fmla="*/ 169576 h 227669"/>
                <a:gd name="connsiteX41" fmla="*/ 128278 w 150410"/>
                <a:gd name="connsiteY41" fmla="*/ 140209 h 227669"/>
                <a:gd name="connsiteX42" fmla="*/ 126361 w 150410"/>
                <a:gd name="connsiteY42" fmla="*/ 133187 h 227669"/>
                <a:gd name="connsiteX43" fmla="*/ 110386 w 150410"/>
                <a:gd name="connsiteY43" fmla="*/ 120419 h 227669"/>
                <a:gd name="connsiteX44" fmla="*/ 133390 w 150410"/>
                <a:gd name="connsiteY44" fmla="*/ 60409 h 227669"/>
                <a:gd name="connsiteX45" fmla="*/ 141058 w 150410"/>
                <a:gd name="connsiteY45" fmla="*/ 57217 h 227669"/>
                <a:gd name="connsiteX46" fmla="*/ 144253 w 150410"/>
                <a:gd name="connsiteY46" fmla="*/ 54025 h 227669"/>
                <a:gd name="connsiteX47" fmla="*/ 150004 w 150410"/>
                <a:gd name="connsiteY47" fmla="*/ 39342 h 227669"/>
                <a:gd name="connsiteX48" fmla="*/ 146809 w 150410"/>
                <a:gd name="connsiteY48" fmla="*/ 29128 h 227669"/>
                <a:gd name="connsiteX49" fmla="*/ 146809 w 150410"/>
                <a:gd name="connsiteY49" fmla="*/ 29128 h 227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50410" h="227669">
                  <a:moveTo>
                    <a:pt x="134029" y="45088"/>
                  </a:moveTo>
                  <a:lnTo>
                    <a:pt x="126361" y="48280"/>
                  </a:lnTo>
                  <a:cubicBezTo>
                    <a:pt x="125083" y="48918"/>
                    <a:pt x="123805" y="50195"/>
                    <a:pt x="123166" y="52110"/>
                  </a:cubicBezTo>
                  <a:lnTo>
                    <a:pt x="97606" y="119142"/>
                  </a:lnTo>
                  <a:cubicBezTo>
                    <a:pt x="96328" y="121696"/>
                    <a:pt x="97606" y="124888"/>
                    <a:pt x="99523" y="126164"/>
                  </a:cubicBezTo>
                  <a:lnTo>
                    <a:pt x="115498" y="138932"/>
                  </a:lnTo>
                  <a:lnTo>
                    <a:pt x="107830" y="158084"/>
                  </a:lnTo>
                  <a:lnTo>
                    <a:pt x="15815" y="122972"/>
                  </a:lnTo>
                  <a:lnTo>
                    <a:pt x="23483" y="103820"/>
                  </a:lnTo>
                  <a:lnTo>
                    <a:pt x="43931" y="104459"/>
                  </a:lnTo>
                  <a:cubicBezTo>
                    <a:pt x="46487" y="104459"/>
                    <a:pt x="49043" y="103182"/>
                    <a:pt x="50321" y="100628"/>
                  </a:cubicBezTo>
                  <a:lnTo>
                    <a:pt x="75880" y="33597"/>
                  </a:lnTo>
                  <a:cubicBezTo>
                    <a:pt x="76519" y="32320"/>
                    <a:pt x="76519" y="30405"/>
                    <a:pt x="75880" y="28489"/>
                  </a:cubicBezTo>
                  <a:lnTo>
                    <a:pt x="72685" y="20829"/>
                  </a:lnTo>
                  <a:lnTo>
                    <a:pt x="75241" y="14445"/>
                  </a:lnTo>
                  <a:lnTo>
                    <a:pt x="137863" y="38065"/>
                  </a:lnTo>
                  <a:lnTo>
                    <a:pt x="134029" y="45088"/>
                  </a:lnTo>
                  <a:close/>
                  <a:moveTo>
                    <a:pt x="146809" y="29128"/>
                  </a:moveTo>
                  <a:lnTo>
                    <a:pt x="72685" y="400"/>
                  </a:lnTo>
                  <a:cubicBezTo>
                    <a:pt x="69491" y="-877"/>
                    <a:pt x="65657" y="1038"/>
                    <a:pt x="64379" y="4230"/>
                  </a:cubicBezTo>
                  <a:cubicBezTo>
                    <a:pt x="64379" y="4230"/>
                    <a:pt x="64379" y="4230"/>
                    <a:pt x="64379" y="4230"/>
                  </a:cubicBezTo>
                  <a:lnTo>
                    <a:pt x="58628" y="18913"/>
                  </a:lnTo>
                  <a:cubicBezTo>
                    <a:pt x="57989" y="20190"/>
                    <a:pt x="57989" y="22105"/>
                    <a:pt x="58628" y="24021"/>
                  </a:cubicBezTo>
                  <a:lnTo>
                    <a:pt x="61823" y="31681"/>
                  </a:lnTo>
                  <a:lnTo>
                    <a:pt x="38819" y="91691"/>
                  </a:lnTo>
                  <a:lnTo>
                    <a:pt x="18371" y="91052"/>
                  </a:lnTo>
                  <a:cubicBezTo>
                    <a:pt x="15815" y="91052"/>
                    <a:pt x="13259" y="92329"/>
                    <a:pt x="11981" y="94883"/>
                  </a:cubicBezTo>
                  <a:lnTo>
                    <a:pt x="479" y="124249"/>
                  </a:lnTo>
                  <a:cubicBezTo>
                    <a:pt x="-160" y="125526"/>
                    <a:pt x="-160" y="127441"/>
                    <a:pt x="479" y="129356"/>
                  </a:cubicBezTo>
                  <a:cubicBezTo>
                    <a:pt x="1118" y="130633"/>
                    <a:pt x="2396" y="131910"/>
                    <a:pt x="4313" y="132548"/>
                  </a:cubicBezTo>
                  <a:lnTo>
                    <a:pt x="50321" y="150424"/>
                  </a:lnTo>
                  <a:lnTo>
                    <a:pt x="24122" y="218732"/>
                  </a:lnTo>
                  <a:cubicBezTo>
                    <a:pt x="22844" y="221924"/>
                    <a:pt x="24761" y="225754"/>
                    <a:pt x="27956" y="227031"/>
                  </a:cubicBezTo>
                  <a:cubicBezTo>
                    <a:pt x="27956" y="227031"/>
                    <a:pt x="27956" y="227031"/>
                    <a:pt x="27956" y="227031"/>
                  </a:cubicBezTo>
                  <a:cubicBezTo>
                    <a:pt x="28595" y="227031"/>
                    <a:pt x="29234" y="227670"/>
                    <a:pt x="30512" y="227670"/>
                  </a:cubicBezTo>
                  <a:cubicBezTo>
                    <a:pt x="33068" y="227670"/>
                    <a:pt x="35624" y="225754"/>
                    <a:pt x="36263" y="223839"/>
                  </a:cubicBezTo>
                  <a:lnTo>
                    <a:pt x="62462" y="155531"/>
                  </a:lnTo>
                  <a:lnTo>
                    <a:pt x="108469" y="173406"/>
                  </a:lnTo>
                  <a:cubicBezTo>
                    <a:pt x="109108" y="173406"/>
                    <a:pt x="109747" y="174044"/>
                    <a:pt x="111025" y="174044"/>
                  </a:cubicBezTo>
                  <a:cubicBezTo>
                    <a:pt x="111664" y="174044"/>
                    <a:pt x="112942" y="174044"/>
                    <a:pt x="113581" y="173406"/>
                  </a:cubicBezTo>
                  <a:cubicBezTo>
                    <a:pt x="114859" y="172768"/>
                    <a:pt x="116137" y="171491"/>
                    <a:pt x="116776" y="169576"/>
                  </a:cubicBezTo>
                  <a:lnTo>
                    <a:pt x="128278" y="140209"/>
                  </a:lnTo>
                  <a:cubicBezTo>
                    <a:pt x="129556" y="137656"/>
                    <a:pt x="128278" y="134464"/>
                    <a:pt x="126361" y="133187"/>
                  </a:cubicBezTo>
                  <a:lnTo>
                    <a:pt x="110386" y="120419"/>
                  </a:lnTo>
                  <a:lnTo>
                    <a:pt x="133390" y="60409"/>
                  </a:lnTo>
                  <a:lnTo>
                    <a:pt x="141058" y="57217"/>
                  </a:lnTo>
                  <a:cubicBezTo>
                    <a:pt x="142336" y="56579"/>
                    <a:pt x="143614" y="55302"/>
                    <a:pt x="144253" y="54025"/>
                  </a:cubicBezTo>
                  <a:lnTo>
                    <a:pt x="150004" y="39342"/>
                  </a:lnTo>
                  <a:cubicBezTo>
                    <a:pt x="151282" y="34235"/>
                    <a:pt x="149365" y="31043"/>
                    <a:pt x="146809" y="29128"/>
                  </a:cubicBezTo>
                  <a:cubicBezTo>
                    <a:pt x="146170" y="29766"/>
                    <a:pt x="146170" y="29766"/>
                    <a:pt x="146809" y="29128"/>
                  </a:cubicBezTo>
                </a:path>
              </a:pathLst>
            </a:custGeom>
            <a:solidFill>
              <a:srgbClr val="26890D"/>
            </a:solidFill>
            <a:ln w="639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spTree>
    <p:extLst>
      <p:ext uri="{BB962C8B-B14F-4D97-AF65-F5344CB8AC3E}">
        <p14:creationId xmlns:p14="http://schemas.microsoft.com/office/powerpoint/2010/main" val="2467030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3A8AD-38C0-4854-81B3-9B99B4E007ED}"/>
              </a:ext>
            </a:extLst>
          </p:cNvPr>
          <p:cNvSpPr>
            <a:spLocks noGrp="1"/>
          </p:cNvSpPr>
          <p:nvPr>
            <p:ph type="ctrTitle"/>
          </p:nvPr>
        </p:nvSpPr>
        <p:spPr>
          <a:xfrm>
            <a:off x="402942" y="5427098"/>
            <a:ext cx="9470523" cy="464044"/>
          </a:xfrm>
        </p:spPr>
        <p:txBody>
          <a:bodyPr/>
          <a:lstStyle/>
          <a:p>
            <a:pPr lvl="0" algn="just">
              <a:buSzPts val="1000"/>
              <a:tabLst>
                <a:tab pos="457200" algn="l"/>
              </a:tabLst>
            </a:pPr>
            <a:r>
              <a:rPr lang="it-IT" sz="1800" dirty="0">
                <a:solidFill>
                  <a:schemeClr val="bg1"/>
                </a:solidFill>
                <a:effectLst/>
                <a:latin typeface="Poppins" panose="00000500000000000000" pitchFamily="2" charset="0"/>
                <a:ea typeface="Times New Roman" panose="02020603050405020304" pitchFamily="18" charset="0"/>
                <a:cs typeface="Calibri" panose="020F0502020204030204" pitchFamily="34" charset="0"/>
              </a:rPr>
              <a:t>La conservazione della documentazione ai fini tributari</a:t>
            </a:r>
            <a:endParaRPr lang="en-US" sz="1800" dirty="0">
              <a:solidFill>
                <a:schemeClr val="bg1"/>
              </a:solidFill>
              <a:effectLst/>
              <a:latin typeface="Aptos" panose="020B0004020202020204" pitchFamily="34" charset="0"/>
              <a:ea typeface="Calibri" panose="020F0502020204030204" pitchFamily="34" charset="0"/>
              <a:cs typeface="Calibri" panose="020F0502020204030204" pitchFamily="34" charset="0"/>
            </a:endParaRPr>
          </a:p>
        </p:txBody>
      </p:sp>
      <p:sp>
        <p:nvSpPr>
          <p:cNvPr id="8" name="Rectangle 7">
            <a:hlinkClick r:id="rId6"/>
          </p:cNvPr>
          <p:cNvSpPr/>
          <p:nvPr/>
        </p:nvSpPr>
        <p:spPr bwMode="gray">
          <a:xfrm>
            <a:off x="402942" y="369356"/>
            <a:ext cx="2174003" cy="554280"/>
          </a:xfrm>
          <a:prstGeom prst="rect">
            <a:avLst/>
          </a:prstGeom>
          <a:solidFill>
            <a:schemeClr val="bg1">
              <a:alpha val="0"/>
            </a:schemeClr>
          </a:solidFill>
          <a:ln w="19050" algn="ctr">
            <a:noFill/>
            <a:miter lim="800000"/>
            <a:headEnd/>
            <a:tailEnd/>
          </a:ln>
        </p:spPr>
        <p:txBody>
          <a:bodyPr wrap="square" lIns="88900" tIns="88900" rIns="88900" bIns="88900" rtlCol="0" anchor="ctr"/>
          <a:lstStyle/>
          <a:p>
            <a:pPr marL="0" marR="0" lvl="0" indent="0" algn="ctr" defTabSz="457200" rtl="0" eaLnBrk="1" fontAlgn="auto" latinLnBrk="0" hangingPunct="1">
              <a:lnSpc>
                <a:spcPct val="106000"/>
              </a:lnSpc>
              <a:spcBef>
                <a:spcPts val="0"/>
              </a:spcBef>
              <a:spcAft>
                <a:spcPts val="0"/>
              </a:spcAft>
              <a:buClrTx/>
              <a:buSzTx/>
              <a:buFont typeface="Wingdings 2" pitchFamily="18" charset="2"/>
              <a:buNone/>
              <a:tabLst/>
              <a:defRPr/>
            </a:pPr>
            <a:endPar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4E327673-1413-4DDD-9B6F-FD99E249528C}"/>
              </a:ext>
            </a:extLst>
          </p:cNvPr>
          <p:cNvPicPr>
            <a:picLocks noChangeAspect="1"/>
          </p:cNvPicPr>
          <p:nvPr/>
        </p:nvPicPr>
        <p:blipFill>
          <a:blip r:embed="rId7"/>
          <a:srcRect/>
          <a:stretch/>
        </p:blipFill>
        <p:spPr>
          <a:xfrm>
            <a:off x="10694852" y="5659120"/>
            <a:ext cx="1198880" cy="1198880"/>
          </a:xfrm>
          <a:prstGeom prst="rect">
            <a:avLst/>
          </a:prstGeom>
        </p:spPr>
      </p:pic>
      <p:pic>
        <p:nvPicPr>
          <p:cNvPr id="9" name="Picture 4">
            <a:extLst>
              <a:ext uri="{FF2B5EF4-FFF2-40B4-BE49-F238E27FC236}">
                <a16:creationId xmlns:a16="http://schemas.microsoft.com/office/drawing/2014/main" id="{4D9BF916-3C7B-4095-BACC-7408B7EC5F30}"/>
              </a:ext>
            </a:extLst>
          </p:cNvPr>
          <p:cNvPicPr>
            <a:picLocks noChangeAspect="1"/>
          </p:cNvPicPr>
          <p:nvPr>
            <p:custDataLst>
              <p:tags r:id="rId3"/>
            </p:custDataLst>
          </p:nvPr>
        </p:nvPicPr>
        <p:blipFill rotWithShape="1">
          <a:blip r:embed="rId8">
            <a:extLst>
              <a:ext uri="{28A0092B-C50C-407E-A947-70E740481C1C}">
                <a14:useLocalDpi xmlns:a14="http://schemas.microsoft.com/office/drawing/2010/main" val="0"/>
              </a:ext>
            </a:extLst>
          </a:blip>
          <a:srcRect/>
          <a:stretch/>
        </p:blipFill>
        <p:spPr>
          <a:xfrm>
            <a:off x="3518263" y="1013917"/>
            <a:ext cx="4371703" cy="4371703"/>
          </a:xfrm>
          <a:prstGeom prst="rect">
            <a:avLst/>
          </a:prstGeom>
        </p:spPr>
      </p:pic>
    </p:spTree>
    <p:custDataLst>
      <p:custData r:id="rId1"/>
      <p:custData r:id="rId2"/>
    </p:custDataLst>
    <p:extLst>
      <p:ext uri="{BB962C8B-B14F-4D97-AF65-F5344CB8AC3E}">
        <p14:creationId xmlns:p14="http://schemas.microsoft.com/office/powerpoint/2010/main" val="600344921"/>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EBB666A-D6FD-85CA-5426-A578F68FDA0E}"/>
              </a:ext>
            </a:extLst>
          </p:cNvPr>
          <p:cNvSpPr>
            <a:spLocks noGrp="1"/>
          </p:cNvSpPr>
          <p:nvPr>
            <p:ph type="title"/>
          </p:nvPr>
        </p:nvSpPr>
        <p:spPr>
          <a:xfrm>
            <a:off x="677863" y="609600"/>
            <a:ext cx="8596312" cy="981075"/>
          </a:xfrm>
        </p:spPr>
        <p:txBody>
          <a:bodyPr>
            <a:normAutofit/>
          </a:bodyPr>
          <a:lstStyle/>
          <a:p>
            <a:r>
              <a:rPr lang="it-IT" sz="2800" dirty="0"/>
              <a:t>La conservazione della documentazione ai fini tributari</a:t>
            </a:r>
            <a:endParaRPr lang="en-US" sz="2800" dirty="0"/>
          </a:p>
        </p:txBody>
      </p:sp>
      <p:sp>
        <p:nvSpPr>
          <p:cNvPr id="6" name="TextBox 5">
            <a:extLst>
              <a:ext uri="{FF2B5EF4-FFF2-40B4-BE49-F238E27FC236}">
                <a16:creationId xmlns:a16="http://schemas.microsoft.com/office/drawing/2014/main" id="{9ABAE42A-9DCD-C432-7122-8AE45783B5E1}"/>
              </a:ext>
            </a:extLst>
          </p:cNvPr>
          <p:cNvSpPr txBox="1"/>
          <p:nvPr/>
        </p:nvSpPr>
        <p:spPr>
          <a:xfrm>
            <a:off x="611188" y="1580626"/>
            <a:ext cx="8492793" cy="338554"/>
          </a:xfrm>
          <a:prstGeom prst="rect">
            <a:avLst/>
          </a:prstGeom>
          <a:noFill/>
        </p:spPr>
        <p:txBody>
          <a:bodyPr wrap="square">
            <a:spAutoFit/>
          </a:bodyPr>
          <a:lstStyle/>
          <a:p>
            <a:pPr algn="just"/>
            <a:r>
              <a:rPr lang="it-IT" sz="1600" dirty="0"/>
              <a:t>Interpello n. 142 del 24 giugno 2024</a:t>
            </a:r>
            <a:endParaRPr lang="en-US" sz="1600" dirty="0"/>
          </a:p>
        </p:txBody>
      </p:sp>
      <p:sp>
        <p:nvSpPr>
          <p:cNvPr id="7" name="TextBox 6">
            <a:extLst>
              <a:ext uri="{FF2B5EF4-FFF2-40B4-BE49-F238E27FC236}">
                <a16:creationId xmlns:a16="http://schemas.microsoft.com/office/drawing/2014/main" id="{459DE3AF-01A2-00F6-3875-1D6AA10FE6A1}"/>
              </a:ext>
            </a:extLst>
          </p:cNvPr>
          <p:cNvSpPr txBox="1"/>
          <p:nvPr/>
        </p:nvSpPr>
        <p:spPr>
          <a:xfrm>
            <a:off x="611188" y="2025908"/>
            <a:ext cx="9333443" cy="3108543"/>
          </a:xfrm>
          <a:prstGeom prst="rect">
            <a:avLst/>
          </a:prstGeom>
          <a:noFill/>
        </p:spPr>
        <p:txBody>
          <a:bodyPr wrap="square">
            <a:spAutoFit/>
          </a:bodyPr>
          <a:lstStyle/>
          <a:p>
            <a:pPr algn="just"/>
            <a:r>
              <a:rPr lang="it-IT" sz="1400" i="1" dirty="0"/>
              <a:t>[ALFA], di seguito istante, desidera procedere alla dematerializzazione delle note spese  e  dei  documenti  che  giustificano  le  spese  sostenute  dai  dipendenti  durante  le trasferte di lavoro, in prevalenza per servizi di trasporto tramite taxi, saldati utilizzando, di regola, </a:t>
            </a:r>
            <a:r>
              <a:rPr lang="it-IT" sz="1400" b="1" i="1" u="sng" dirty="0"/>
              <a:t>la carta di credito aziendale.</a:t>
            </a:r>
          </a:p>
          <a:p>
            <a:pPr algn="just"/>
            <a:r>
              <a:rPr lang="it-IT" sz="1400" i="1" dirty="0"/>
              <a:t>…</a:t>
            </a:r>
          </a:p>
          <a:p>
            <a:pPr algn="just"/>
            <a:r>
              <a:rPr lang="it-IT" sz="1400" i="1" dirty="0"/>
              <a:t>A  tal  fine,  l'istante  riferisce  che,  «il  sistema  informatico  che  si  sta attivando consente di creare automaticamente una versione digitale della spesa sostenuta partendo dalla scansione sicura del giustificativo cartaceo tramite apposita  applicazione installata  sullo  smartphone aziendale, utilizzando la tecnologia ''OCR''. </a:t>
            </a:r>
          </a:p>
          <a:p>
            <a:pPr algn="just"/>
            <a:r>
              <a:rPr lang="it-IT" sz="1400" i="1" dirty="0"/>
              <a:t>La tecnologia OCR è in grado di riconoscere automaticamente il nome dell'esercente, la data e l'ora, la città, gli importi e il tipo di giustificativo  (Es.: vitto  ­ cena, vitto  ­pranzo, Taxi etc.).</a:t>
            </a:r>
          </a:p>
          <a:p>
            <a:pPr algn="just"/>
            <a:r>
              <a:rPr lang="it-IT" sz="1400" i="1" dirty="0"/>
              <a:t> …</a:t>
            </a:r>
          </a:p>
          <a:p>
            <a:pPr algn="just"/>
            <a:r>
              <a:rPr lang="it-IT" sz="1400" i="1" dirty="0"/>
              <a:t>Il sistema, inoltre, garantisce che il documento caricato tramite fotocamera, riportato automaticamente in modalità analitica in nota spese e poi approvato dal proprio responsabile, godrà di caratteristiche di integrità, immutabilità e leggibilità e sarà archiviato automaticamente a norma di legge. Il documento non sarà quindi più modificabile dal lavoratore dipendente.</a:t>
            </a:r>
          </a:p>
        </p:txBody>
      </p:sp>
    </p:spTree>
    <p:extLst>
      <p:ext uri="{BB962C8B-B14F-4D97-AF65-F5344CB8AC3E}">
        <p14:creationId xmlns:p14="http://schemas.microsoft.com/office/powerpoint/2010/main" val="3092059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EBB666A-D6FD-85CA-5426-A578F68FDA0E}"/>
              </a:ext>
            </a:extLst>
          </p:cNvPr>
          <p:cNvSpPr>
            <a:spLocks noGrp="1"/>
          </p:cNvSpPr>
          <p:nvPr>
            <p:ph type="title"/>
          </p:nvPr>
        </p:nvSpPr>
        <p:spPr>
          <a:xfrm>
            <a:off x="677863" y="609600"/>
            <a:ext cx="8596312" cy="981075"/>
          </a:xfrm>
        </p:spPr>
        <p:txBody>
          <a:bodyPr>
            <a:normAutofit/>
          </a:bodyPr>
          <a:lstStyle/>
          <a:p>
            <a:r>
              <a:rPr lang="it-IT" sz="2800" dirty="0"/>
              <a:t>La conservazione della documentazione ai fini tributari</a:t>
            </a:r>
            <a:endParaRPr lang="en-US" sz="2800" dirty="0"/>
          </a:p>
        </p:txBody>
      </p:sp>
      <p:sp>
        <p:nvSpPr>
          <p:cNvPr id="6" name="TextBox 5">
            <a:extLst>
              <a:ext uri="{FF2B5EF4-FFF2-40B4-BE49-F238E27FC236}">
                <a16:creationId xmlns:a16="http://schemas.microsoft.com/office/drawing/2014/main" id="{9ABAE42A-9DCD-C432-7122-8AE45783B5E1}"/>
              </a:ext>
            </a:extLst>
          </p:cNvPr>
          <p:cNvSpPr txBox="1"/>
          <p:nvPr/>
        </p:nvSpPr>
        <p:spPr>
          <a:xfrm>
            <a:off x="611188" y="1592720"/>
            <a:ext cx="8492793" cy="338554"/>
          </a:xfrm>
          <a:prstGeom prst="rect">
            <a:avLst/>
          </a:prstGeom>
          <a:noFill/>
        </p:spPr>
        <p:txBody>
          <a:bodyPr wrap="square">
            <a:spAutoFit/>
          </a:bodyPr>
          <a:lstStyle/>
          <a:p>
            <a:pPr algn="just"/>
            <a:r>
              <a:rPr lang="it-IT" sz="1600" dirty="0"/>
              <a:t>Interpello n. 142 del 24 giugno 2024</a:t>
            </a:r>
            <a:endParaRPr lang="en-US" sz="1600" dirty="0"/>
          </a:p>
        </p:txBody>
      </p:sp>
      <p:sp>
        <p:nvSpPr>
          <p:cNvPr id="7" name="TextBox 6">
            <a:extLst>
              <a:ext uri="{FF2B5EF4-FFF2-40B4-BE49-F238E27FC236}">
                <a16:creationId xmlns:a16="http://schemas.microsoft.com/office/drawing/2014/main" id="{459DE3AF-01A2-00F6-3875-1D6AA10FE6A1}"/>
              </a:ext>
            </a:extLst>
          </p:cNvPr>
          <p:cNvSpPr txBox="1"/>
          <p:nvPr/>
        </p:nvSpPr>
        <p:spPr>
          <a:xfrm>
            <a:off x="611188" y="2025908"/>
            <a:ext cx="9333443" cy="2246769"/>
          </a:xfrm>
          <a:prstGeom prst="rect">
            <a:avLst/>
          </a:prstGeom>
          <a:noFill/>
        </p:spPr>
        <p:txBody>
          <a:bodyPr wrap="square">
            <a:spAutoFit/>
          </a:bodyPr>
          <a:lstStyle/>
          <a:p>
            <a:pPr algn="just"/>
            <a:r>
              <a:rPr lang="it-IT" sz="1400" dirty="0"/>
              <a:t>Risposta</a:t>
            </a:r>
            <a:r>
              <a:rPr lang="it-IT" sz="1400" i="1" dirty="0"/>
              <a:t> «…Laddove, invece, il committente non si premuri di chiedere la fattura, in assenza di un altro documento fiscale che giustifichi la prestazione di servizio, la contabile rilasciata dal mezzo di pagamento elettronico non sembra sufficiente ad indentificare la spesa sostenuta ai  fini della deducibilità del costo, tenuto conto della genericità dei dati ivi indicati. È  necessario,  dunque,  che la  stessa  sia  correlata  a  un  giustificativo  di  spesa rilasciato dal prestatore dal quale sia possibile individuare i dati essenziali della spesa (data, nome del prestatore, percorso, corrispettivo).</a:t>
            </a:r>
          </a:p>
          <a:p>
            <a:pPr algn="just"/>
            <a:r>
              <a:rPr lang="it-IT" sz="1400" i="1" dirty="0"/>
              <a:t>Entrambi i documenti ­ potendo risalire al loro contenuto attraverso altre scritture o documenti di cui sia obbligatoria la conservazione (ad esempio nella contabilità del prestatore tenuto agli adempimenti fiscali e, relativamente alla contabile del pagamento, anche  nell'estratto  conto  del  titolare  della  carta  di  credito/debito)  ­  sono  comunque documenti analogici originali ''non unici‘’».</a:t>
            </a:r>
          </a:p>
        </p:txBody>
      </p:sp>
    </p:spTree>
    <p:extLst>
      <p:ext uri="{BB962C8B-B14F-4D97-AF65-F5344CB8AC3E}">
        <p14:creationId xmlns:p14="http://schemas.microsoft.com/office/powerpoint/2010/main" val="2000241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EBB666A-D6FD-85CA-5426-A578F68FDA0E}"/>
              </a:ext>
            </a:extLst>
          </p:cNvPr>
          <p:cNvSpPr>
            <a:spLocks noGrp="1"/>
          </p:cNvSpPr>
          <p:nvPr>
            <p:ph type="title"/>
          </p:nvPr>
        </p:nvSpPr>
        <p:spPr>
          <a:xfrm>
            <a:off x="677863" y="609600"/>
            <a:ext cx="8596312" cy="981075"/>
          </a:xfrm>
        </p:spPr>
        <p:txBody>
          <a:bodyPr>
            <a:normAutofit/>
          </a:bodyPr>
          <a:lstStyle/>
          <a:p>
            <a:r>
              <a:rPr lang="it-IT" sz="2800" dirty="0"/>
              <a:t>La conservazione della documentazione ai fini tributari</a:t>
            </a:r>
            <a:endParaRPr lang="en-US" sz="2800" dirty="0"/>
          </a:p>
        </p:txBody>
      </p:sp>
      <p:sp>
        <p:nvSpPr>
          <p:cNvPr id="6" name="TextBox 5">
            <a:extLst>
              <a:ext uri="{FF2B5EF4-FFF2-40B4-BE49-F238E27FC236}">
                <a16:creationId xmlns:a16="http://schemas.microsoft.com/office/drawing/2014/main" id="{9ABAE42A-9DCD-C432-7122-8AE45783B5E1}"/>
              </a:ext>
            </a:extLst>
          </p:cNvPr>
          <p:cNvSpPr txBox="1"/>
          <p:nvPr/>
        </p:nvSpPr>
        <p:spPr>
          <a:xfrm>
            <a:off x="611188" y="1659258"/>
            <a:ext cx="8492793" cy="338554"/>
          </a:xfrm>
          <a:prstGeom prst="rect">
            <a:avLst/>
          </a:prstGeom>
          <a:noFill/>
        </p:spPr>
        <p:txBody>
          <a:bodyPr wrap="square">
            <a:spAutoFit/>
          </a:bodyPr>
          <a:lstStyle/>
          <a:p>
            <a:pPr algn="just"/>
            <a:r>
              <a:rPr lang="it-IT" sz="1600" dirty="0"/>
              <a:t>DDL di Bilancio 2025, art. 10 – Misure in materia di tracciabilità delle spese</a:t>
            </a:r>
            <a:endParaRPr lang="en-US" sz="1600" dirty="0"/>
          </a:p>
        </p:txBody>
      </p:sp>
      <p:pic>
        <p:nvPicPr>
          <p:cNvPr id="12" name="Picture 11">
            <a:extLst>
              <a:ext uri="{FF2B5EF4-FFF2-40B4-BE49-F238E27FC236}">
                <a16:creationId xmlns:a16="http://schemas.microsoft.com/office/drawing/2014/main" id="{C2EB557A-6F1E-4C78-73ED-E09CF18F4037}"/>
              </a:ext>
            </a:extLst>
          </p:cNvPr>
          <p:cNvPicPr>
            <a:picLocks noChangeAspect="1"/>
          </p:cNvPicPr>
          <p:nvPr/>
        </p:nvPicPr>
        <p:blipFill>
          <a:blip r:embed="rId2"/>
          <a:stretch>
            <a:fillRect/>
          </a:stretch>
        </p:blipFill>
        <p:spPr>
          <a:xfrm>
            <a:off x="677864" y="2180690"/>
            <a:ext cx="6894511" cy="3944419"/>
          </a:xfrm>
          <a:prstGeom prst="rect">
            <a:avLst/>
          </a:prstGeom>
        </p:spPr>
      </p:pic>
    </p:spTree>
    <p:extLst>
      <p:ext uri="{BB962C8B-B14F-4D97-AF65-F5344CB8AC3E}">
        <p14:creationId xmlns:p14="http://schemas.microsoft.com/office/powerpoint/2010/main" val="524468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EBB666A-D6FD-85CA-5426-A578F68FDA0E}"/>
              </a:ext>
            </a:extLst>
          </p:cNvPr>
          <p:cNvSpPr>
            <a:spLocks noGrp="1"/>
          </p:cNvSpPr>
          <p:nvPr>
            <p:ph type="title"/>
          </p:nvPr>
        </p:nvSpPr>
        <p:spPr>
          <a:xfrm>
            <a:off x="677863" y="609600"/>
            <a:ext cx="8596312" cy="981075"/>
          </a:xfrm>
        </p:spPr>
        <p:txBody>
          <a:bodyPr>
            <a:normAutofit/>
          </a:bodyPr>
          <a:lstStyle/>
          <a:p>
            <a:r>
              <a:rPr lang="it-IT" sz="2800" dirty="0"/>
              <a:t>La conservazione della documentazione ai fini tributari</a:t>
            </a:r>
            <a:endParaRPr lang="en-US" sz="2800" dirty="0"/>
          </a:p>
        </p:txBody>
      </p:sp>
      <p:sp>
        <p:nvSpPr>
          <p:cNvPr id="6" name="TextBox 5">
            <a:extLst>
              <a:ext uri="{FF2B5EF4-FFF2-40B4-BE49-F238E27FC236}">
                <a16:creationId xmlns:a16="http://schemas.microsoft.com/office/drawing/2014/main" id="{9ABAE42A-9DCD-C432-7122-8AE45783B5E1}"/>
              </a:ext>
            </a:extLst>
          </p:cNvPr>
          <p:cNvSpPr txBox="1"/>
          <p:nvPr/>
        </p:nvSpPr>
        <p:spPr>
          <a:xfrm>
            <a:off x="677863" y="1659258"/>
            <a:ext cx="8492793" cy="584775"/>
          </a:xfrm>
          <a:prstGeom prst="rect">
            <a:avLst/>
          </a:prstGeom>
          <a:noFill/>
        </p:spPr>
        <p:txBody>
          <a:bodyPr wrap="square">
            <a:spAutoFit/>
          </a:bodyPr>
          <a:lstStyle/>
          <a:p>
            <a:pPr algn="just"/>
            <a:r>
              <a:rPr lang="it-IT" sz="1600" dirty="0"/>
              <a:t>DDL di Bilancio 2025, art. 9 – Misure in materia di lotta all’evasione – Disposizioni per il contrasto all’evasione in materia di pagamenti elettronici e di interoperatività</a:t>
            </a:r>
            <a:endParaRPr lang="en-US" sz="1600" dirty="0"/>
          </a:p>
        </p:txBody>
      </p:sp>
      <p:sp>
        <p:nvSpPr>
          <p:cNvPr id="8" name="TextBox 7">
            <a:extLst>
              <a:ext uri="{FF2B5EF4-FFF2-40B4-BE49-F238E27FC236}">
                <a16:creationId xmlns:a16="http://schemas.microsoft.com/office/drawing/2014/main" id="{D236D298-B09D-B9AE-BD90-86FE60B29928}"/>
              </a:ext>
            </a:extLst>
          </p:cNvPr>
          <p:cNvSpPr txBox="1"/>
          <p:nvPr/>
        </p:nvSpPr>
        <p:spPr>
          <a:xfrm>
            <a:off x="661480" y="2439959"/>
            <a:ext cx="8476410" cy="3539430"/>
          </a:xfrm>
          <a:prstGeom prst="rect">
            <a:avLst/>
          </a:prstGeom>
          <a:noFill/>
        </p:spPr>
        <p:txBody>
          <a:bodyPr wrap="square">
            <a:spAutoFit/>
          </a:bodyPr>
          <a:lstStyle/>
          <a:p>
            <a:pPr algn="just"/>
            <a:r>
              <a:rPr lang="it-IT" sz="1600" dirty="0"/>
              <a:t>Al fine di rendere maggiormente integrati il processo di certificazione fiscale (memorizzazione e trasmissione dei corrispettivi) e quello di pagamento elettronico, facendo emergere in modo puntuale l’eventuale incoerenza tra incassi (da transato elettronico) e scontrini emessi, s’ introduce un vincolo di collegamento tecnico tra gli strumenti di pagamento elettronico (sia fisici che digitali) con il registratore telematico in modo tale che quest’ultimo possa memorizzare sempre le informazioni minime di tutte le transazioni elettroniche (con esclusione di quelle che si riferiscono all’identificazione del cliente) e trasmettere all’Agenzia delle entrate l’importo complessivo dei pagamenti elettronici giornalieri acquisiti dall’esercente anche indipendentemente dalla registrazione dei corrispettivi.</a:t>
            </a:r>
          </a:p>
          <a:p>
            <a:pPr algn="just"/>
            <a:r>
              <a:rPr lang="it-IT" sz="1600" dirty="0"/>
              <a:t>…</a:t>
            </a:r>
          </a:p>
          <a:p>
            <a:pPr algn="just"/>
            <a:r>
              <a:rPr lang="it-IT" sz="1600" dirty="0"/>
              <a:t>Al fine di consentire agli operatori l’adeguamento software dei dispositivi telematici attualmente in uso, si prevede che le disposizioni si applichino a decorrere dal 1° gennaio 2026.</a:t>
            </a:r>
            <a:endParaRPr lang="en-US" sz="1600" dirty="0"/>
          </a:p>
        </p:txBody>
      </p:sp>
    </p:spTree>
    <p:extLst>
      <p:ext uri="{BB962C8B-B14F-4D97-AF65-F5344CB8AC3E}">
        <p14:creationId xmlns:p14="http://schemas.microsoft.com/office/powerpoint/2010/main" val="5478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3A8AD-38C0-4854-81B3-9B99B4E007ED}"/>
              </a:ext>
            </a:extLst>
          </p:cNvPr>
          <p:cNvSpPr>
            <a:spLocks noGrp="1"/>
          </p:cNvSpPr>
          <p:nvPr>
            <p:ph type="ctrTitle"/>
          </p:nvPr>
        </p:nvSpPr>
        <p:spPr>
          <a:xfrm>
            <a:off x="402942" y="5427098"/>
            <a:ext cx="9470523" cy="464044"/>
          </a:xfrm>
        </p:spPr>
        <p:txBody>
          <a:bodyPr/>
          <a:lstStyle/>
          <a:p>
            <a:pPr lvl="0" algn="just">
              <a:buSzPts val="1000"/>
              <a:tabLst>
                <a:tab pos="457200" algn="l"/>
              </a:tabLst>
            </a:pPr>
            <a:r>
              <a:rPr lang="it-IT" sz="1800" dirty="0">
                <a:solidFill>
                  <a:schemeClr val="bg1"/>
                </a:solidFill>
                <a:latin typeface="Poppins" panose="00000500000000000000" pitchFamily="2" charset="0"/>
              </a:rPr>
              <a:t>Primi orientamenti sulla Legge di Bilancio 2025</a:t>
            </a:r>
            <a:endParaRPr lang="en-US" sz="1800" dirty="0">
              <a:solidFill>
                <a:schemeClr val="bg1"/>
              </a:solidFill>
              <a:latin typeface="Poppins" panose="00000500000000000000" pitchFamily="2" charset="0"/>
            </a:endParaRPr>
          </a:p>
        </p:txBody>
      </p:sp>
      <p:sp>
        <p:nvSpPr>
          <p:cNvPr id="8" name="Rectangle 7">
            <a:hlinkClick r:id="rId6"/>
          </p:cNvPr>
          <p:cNvSpPr/>
          <p:nvPr/>
        </p:nvSpPr>
        <p:spPr bwMode="gray">
          <a:xfrm>
            <a:off x="402942" y="369356"/>
            <a:ext cx="2174003" cy="554280"/>
          </a:xfrm>
          <a:prstGeom prst="rect">
            <a:avLst/>
          </a:prstGeom>
          <a:solidFill>
            <a:schemeClr val="bg1">
              <a:alpha val="0"/>
            </a:schemeClr>
          </a:solidFill>
          <a:ln w="19050" algn="ctr">
            <a:noFill/>
            <a:miter lim="800000"/>
            <a:headEnd/>
            <a:tailEnd/>
          </a:ln>
        </p:spPr>
        <p:txBody>
          <a:bodyPr wrap="square" lIns="88900" tIns="88900" rIns="88900" bIns="88900" rtlCol="0" anchor="ctr"/>
          <a:lstStyle/>
          <a:p>
            <a:pPr marL="0" marR="0" lvl="0" indent="0" algn="ctr" defTabSz="457200" rtl="0" eaLnBrk="1" fontAlgn="auto" latinLnBrk="0" hangingPunct="1">
              <a:lnSpc>
                <a:spcPct val="106000"/>
              </a:lnSpc>
              <a:spcBef>
                <a:spcPts val="0"/>
              </a:spcBef>
              <a:spcAft>
                <a:spcPts val="0"/>
              </a:spcAft>
              <a:buClrTx/>
              <a:buSzTx/>
              <a:buFont typeface="Wingdings 2" pitchFamily="18" charset="2"/>
              <a:buNone/>
              <a:tabLst/>
              <a:defRPr/>
            </a:pPr>
            <a:endPar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4E327673-1413-4DDD-9B6F-FD99E249528C}"/>
              </a:ext>
            </a:extLst>
          </p:cNvPr>
          <p:cNvPicPr>
            <a:picLocks noChangeAspect="1"/>
          </p:cNvPicPr>
          <p:nvPr/>
        </p:nvPicPr>
        <p:blipFill>
          <a:blip r:embed="rId7"/>
          <a:srcRect/>
          <a:stretch/>
        </p:blipFill>
        <p:spPr>
          <a:xfrm>
            <a:off x="10694852" y="5659120"/>
            <a:ext cx="1198880" cy="1198880"/>
          </a:xfrm>
          <a:prstGeom prst="rect">
            <a:avLst/>
          </a:prstGeom>
        </p:spPr>
      </p:pic>
      <p:pic>
        <p:nvPicPr>
          <p:cNvPr id="9" name="Picture 4">
            <a:extLst>
              <a:ext uri="{FF2B5EF4-FFF2-40B4-BE49-F238E27FC236}">
                <a16:creationId xmlns:a16="http://schemas.microsoft.com/office/drawing/2014/main" id="{4D9BF916-3C7B-4095-BACC-7408B7EC5F30}"/>
              </a:ext>
            </a:extLst>
          </p:cNvPr>
          <p:cNvPicPr>
            <a:picLocks noChangeAspect="1"/>
          </p:cNvPicPr>
          <p:nvPr>
            <p:custDataLst>
              <p:tags r:id="rId3"/>
            </p:custDataLst>
          </p:nvPr>
        </p:nvPicPr>
        <p:blipFill rotWithShape="1">
          <a:blip r:embed="rId8">
            <a:extLst>
              <a:ext uri="{28A0092B-C50C-407E-A947-70E740481C1C}">
                <a14:useLocalDpi xmlns:a14="http://schemas.microsoft.com/office/drawing/2010/main" val="0"/>
              </a:ext>
            </a:extLst>
          </a:blip>
          <a:srcRect/>
          <a:stretch/>
        </p:blipFill>
        <p:spPr>
          <a:xfrm>
            <a:off x="3518263" y="1013917"/>
            <a:ext cx="4371703" cy="4371703"/>
          </a:xfrm>
          <a:prstGeom prst="rect">
            <a:avLst/>
          </a:prstGeom>
        </p:spPr>
      </p:pic>
    </p:spTree>
    <p:custDataLst>
      <p:custData r:id="rId1"/>
      <p:custData r:id="rId2"/>
    </p:custDataLst>
    <p:extLst>
      <p:ext uri="{BB962C8B-B14F-4D97-AF65-F5344CB8AC3E}">
        <p14:creationId xmlns:p14="http://schemas.microsoft.com/office/powerpoint/2010/main" val="2241761266"/>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EBB666A-D6FD-85CA-5426-A578F68FDA0E}"/>
              </a:ext>
            </a:extLst>
          </p:cNvPr>
          <p:cNvSpPr>
            <a:spLocks noGrp="1"/>
          </p:cNvSpPr>
          <p:nvPr>
            <p:ph type="title"/>
          </p:nvPr>
        </p:nvSpPr>
        <p:spPr>
          <a:xfrm>
            <a:off x="677863" y="609600"/>
            <a:ext cx="8596312" cy="981075"/>
          </a:xfrm>
        </p:spPr>
        <p:txBody>
          <a:bodyPr>
            <a:normAutofit/>
          </a:bodyPr>
          <a:lstStyle/>
          <a:p>
            <a:r>
              <a:rPr lang="it-IT" sz="2800" dirty="0"/>
              <a:t>Primi orientamenti sulla Legge di Bilancio 2025</a:t>
            </a:r>
            <a:endParaRPr lang="en-US" sz="2800" dirty="0"/>
          </a:p>
        </p:txBody>
      </p:sp>
      <p:sp>
        <p:nvSpPr>
          <p:cNvPr id="6" name="TextBox 5">
            <a:extLst>
              <a:ext uri="{FF2B5EF4-FFF2-40B4-BE49-F238E27FC236}">
                <a16:creationId xmlns:a16="http://schemas.microsoft.com/office/drawing/2014/main" id="{9ABAE42A-9DCD-C432-7122-8AE45783B5E1}"/>
              </a:ext>
            </a:extLst>
          </p:cNvPr>
          <p:cNvSpPr txBox="1"/>
          <p:nvPr/>
        </p:nvSpPr>
        <p:spPr>
          <a:xfrm>
            <a:off x="677863" y="1659258"/>
            <a:ext cx="8492793" cy="338554"/>
          </a:xfrm>
          <a:prstGeom prst="rect">
            <a:avLst/>
          </a:prstGeom>
          <a:noFill/>
        </p:spPr>
        <p:txBody>
          <a:bodyPr wrap="square">
            <a:spAutoFit/>
          </a:bodyPr>
          <a:lstStyle/>
          <a:p>
            <a:pPr algn="just"/>
            <a:r>
              <a:rPr lang="it-IT" sz="1600" dirty="0"/>
              <a:t>Articolo 2 – Misure di sostegno al reddito</a:t>
            </a:r>
            <a:endParaRPr lang="en-US" sz="1600" dirty="0"/>
          </a:p>
        </p:txBody>
      </p:sp>
      <p:sp>
        <p:nvSpPr>
          <p:cNvPr id="2" name="TextBox 1">
            <a:extLst>
              <a:ext uri="{FF2B5EF4-FFF2-40B4-BE49-F238E27FC236}">
                <a16:creationId xmlns:a16="http://schemas.microsoft.com/office/drawing/2014/main" id="{CE9AFFFD-67CB-9476-6052-09BEADBB423D}"/>
              </a:ext>
            </a:extLst>
          </p:cNvPr>
          <p:cNvSpPr txBox="1"/>
          <p:nvPr/>
        </p:nvSpPr>
        <p:spPr>
          <a:xfrm>
            <a:off x="677862" y="2253447"/>
            <a:ext cx="8492793" cy="2554545"/>
          </a:xfrm>
          <a:prstGeom prst="rect">
            <a:avLst/>
          </a:prstGeom>
          <a:noFill/>
        </p:spPr>
        <p:txBody>
          <a:bodyPr wrap="square">
            <a:spAutoFit/>
          </a:bodyPr>
          <a:lstStyle/>
          <a:p>
            <a:pPr marL="285750" indent="-285750" algn="just">
              <a:buFont typeface="Wingdings" panose="05000000000000000000" pitchFamily="2" charset="2"/>
              <a:buChar char="Ø"/>
            </a:pPr>
            <a:r>
              <a:rPr lang="it-IT" sz="1600" dirty="0"/>
              <a:t>Stabilizzazione a regime della riduzione da quattro a tre degli scaglioni di reddito IRPEF,  già disposta dall’articolo 1, comma 2, del Dlgs 30 dicembre 2023, n. 216 e la cui efficacia era limitata al 2024.</a:t>
            </a:r>
          </a:p>
          <a:p>
            <a:pPr marL="342900" indent="-342900" algn="just">
              <a:buFont typeface="+mj-lt"/>
              <a:buAutoNum type="arabicPeriod"/>
            </a:pPr>
            <a:endParaRPr lang="it-IT" sz="1600" dirty="0"/>
          </a:p>
          <a:p>
            <a:pPr marL="342900" indent="-342900" algn="just">
              <a:buFont typeface="+mj-lt"/>
              <a:buAutoNum type="arabicPeriod"/>
            </a:pPr>
            <a:endParaRPr lang="it-IT" sz="1600" dirty="0"/>
          </a:p>
          <a:p>
            <a:pPr marL="342900" indent="-342900" algn="just">
              <a:buFont typeface="+mj-lt"/>
              <a:buAutoNum type="arabicPeriod"/>
            </a:pPr>
            <a:endParaRPr lang="it-IT" sz="1600" dirty="0"/>
          </a:p>
          <a:p>
            <a:pPr marL="342900" indent="-342900" algn="just">
              <a:buFont typeface="+mj-lt"/>
              <a:buAutoNum type="arabicPeriod"/>
            </a:pPr>
            <a:endParaRPr lang="it-IT" sz="1600" dirty="0"/>
          </a:p>
          <a:p>
            <a:pPr marL="342900" indent="-342900" algn="just">
              <a:buFont typeface="+mj-lt"/>
              <a:buAutoNum type="arabicPeriod"/>
            </a:pPr>
            <a:endParaRPr lang="it-IT" sz="1600" dirty="0"/>
          </a:p>
          <a:p>
            <a:pPr marL="342900" indent="-342900" algn="just">
              <a:buFont typeface="+mj-lt"/>
              <a:buAutoNum type="arabicPeriod"/>
            </a:pPr>
            <a:endParaRPr lang="it-IT" sz="1600" dirty="0"/>
          </a:p>
          <a:p>
            <a:pPr marL="342900" indent="-342900" algn="just">
              <a:buFont typeface="+mj-lt"/>
              <a:buAutoNum type="arabicPeriod"/>
            </a:pPr>
            <a:endParaRPr lang="it-IT" sz="1600" dirty="0"/>
          </a:p>
        </p:txBody>
      </p:sp>
      <p:pic>
        <p:nvPicPr>
          <p:cNvPr id="15" name="Picture 14">
            <a:extLst>
              <a:ext uri="{FF2B5EF4-FFF2-40B4-BE49-F238E27FC236}">
                <a16:creationId xmlns:a16="http://schemas.microsoft.com/office/drawing/2014/main" id="{41D87333-ADD9-D431-0592-ABDB79AE7E05}"/>
              </a:ext>
            </a:extLst>
          </p:cNvPr>
          <p:cNvPicPr>
            <a:picLocks noChangeAspect="1"/>
          </p:cNvPicPr>
          <p:nvPr/>
        </p:nvPicPr>
        <p:blipFill>
          <a:blip r:embed="rId2"/>
          <a:stretch>
            <a:fillRect/>
          </a:stretch>
        </p:blipFill>
        <p:spPr>
          <a:xfrm>
            <a:off x="1011612" y="3190754"/>
            <a:ext cx="4741916" cy="2085491"/>
          </a:xfrm>
          <a:prstGeom prst="rect">
            <a:avLst/>
          </a:prstGeom>
        </p:spPr>
      </p:pic>
    </p:spTree>
    <p:extLst>
      <p:ext uri="{BB962C8B-B14F-4D97-AF65-F5344CB8AC3E}">
        <p14:creationId xmlns:p14="http://schemas.microsoft.com/office/powerpoint/2010/main" val="3266675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EBB666A-D6FD-85CA-5426-A578F68FDA0E}"/>
              </a:ext>
            </a:extLst>
          </p:cNvPr>
          <p:cNvSpPr>
            <a:spLocks noGrp="1"/>
          </p:cNvSpPr>
          <p:nvPr>
            <p:ph type="title"/>
          </p:nvPr>
        </p:nvSpPr>
        <p:spPr>
          <a:xfrm>
            <a:off x="677863" y="609600"/>
            <a:ext cx="8596312" cy="981075"/>
          </a:xfrm>
        </p:spPr>
        <p:txBody>
          <a:bodyPr>
            <a:normAutofit/>
          </a:bodyPr>
          <a:lstStyle/>
          <a:p>
            <a:r>
              <a:rPr lang="it-IT" sz="2800" dirty="0"/>
              <a:t>Primi orientamenti sulla Legge di Bilancio 2025</a:t>
            </a:r>
            <a:endParaRPr lang="en-US" sz="2800" dirty="0"/>
          </a:p>
        </p:txBody>
      </p:sp>
      <p:sp>
        <p:nvSpPr>
          <p:cNvPr id="6" name="TextBox 5">
            <a:extLst>
              <a:ext uri="{FF2B5EF4-FFF2-40B4-BE49-F238E27FC236}">
                <a16:creationId xmlns:a16="http://schemas.microsoft.com/office/drawing/2014/main" id="{9ABAE42A-9DCD-C432-7122-8AE45783B5E1}"/>
              </a:ext>
            </a:extLst>
          </p:cNvPr>
          <p:cNvSpPr txBox="1"/>
          <p:nvPr/>
        </p:nvSpPr>
        <p:spPr>
          <a:xfrm>
            <a:off x="677861" y="1302759"/>
            <a:ext cx="8492793" cy="338554"/>
          </a:xfrm>
          <a:prstGeom prst="rect">
            <a:avLst/>
          </a:prstGeom>
          <a:noFill/>
        </p:spPr>
        <p:txBody>
          <a:bodyPr wrap="square">
            <a:spAutoFit/>
          </a:bodyPr>
          <a:lstStyle/>
          <a:p>
            <a:pPr algn="just"/>
            <a:r>
              <a:rPr lang="it-IT" sz="1600" dirty="0"/>
              <a:t>Articolo 2 – Misure di sostegno al reddito</a:t>
            </a:r>
            <a:endParaRPr lang="en-US" sz="1600" dirty="0"/>
          </a:p>
        </p:txBody>
      </p:sp>
      <p:sp>
        <p:nvSpPr>
          <p:cNvPr id="2" name="TextBox 1">
            <a:extLst>
              <a:ext uri="{FF2B5EF4-FFF2-40B4-BE49-F238E27FC236}">
                <a16:creationId xmlns:a16="http://schemas.microsoft.com/office/drawing/2014/main" id="{CE9AFFFD-67CB-9476-6052-09BEADBB423D}"/>
              </a:ext>
            </a:extLst>
          </p:cNvPr>
          <p:cNvSpPr txBox="1"/>
          <p:nvPr/>
        </p:nvSpPr>
        <p:spPr>
          <a:xfrm>
            <a:off x="677860" y="1698373"/>
            <a:ext cx="8492793" cy="2062103"/>
          </a:xfrm>
          <a:prstGeom prst="rect">
            <a:avLst/>
          </a:prstGeom>
          <a:noFill/>
        </p:spPr>
        <p:txBody>
          <a:bodyPr wrap="square">
            <a:spAutoFit/>
          </a:bodyPr>
          <a:lstStyle/>
          <a:p>
            <a:pPr marL="285750" indent="-285750" algn="just">
              <a:buFont typeface="Wingdings" panose="05000000000000000000" pitchFamily="2" charset="2"/>
              <a:buChar char="Ø"/>
            </a:pPr>
            <a:r>
              <a:rPr lang="it-IT" sz="1600" dirty="0"/>
              <a:t>Conferma delle modalità di calcolo delle detrazioni per lavoro dipendente che sostanzialmente stabilizza a regime l’innalzamento da 1.880 euro a 1.955 euro della detrazione prevista dall’articolo 13, comma 1, lettera a), del TUIR fino a 15.000 euro di reddito complessivo per i titolari di redditi di lavoro dipendente (esclusi i redditi di pensione) e di taluni redditi assimilati a quelli di lavoro dipendente.</a:t>
            </a:r>
          </a:p>
          <a:p>
            <a:pPr algn="just"/>
            <a:r>
              <a:rPr lang="it-IT" sz="1600" dirty="0"/>
              <a:t>In tal modo con la modifica si conferma a regime l’ampliamento fino a 8.500 euro della soglia di no tax area prevista per i redditi di lavoro dipendente che viene quindi parificata a quella già vigente a favore dei pensionati. </a:t>
            </a:r>
          </a:p>
        </p:txBody>
      </p:sp>
      <p:pic>
        <p:nvPicPr>
          <p:cNvPr id="8" name="Picture 7">
            <a:extLst>
              <a:ext uri="{FF2B5EF4-FFF2-40B4-BE49-F238E27FC236}">
                <a16:creationId xmlns:a16="http://schemas.microsoft.com/office/drawing/2014/main" id="{C8E97A6C-AA9E-2158-C209-1E76EBB045B8}"/>
              </a:ext>
            </a:extLst>
          </p:cNvPr>
          <p:cNvPicPr>
            <a:picLocks noChangeAspect="1"/>
          </p:cNvPicPr>
          <p:nvPr/>
        </p:nvPicPr>
        <p:blipFill>
          <a:blip r:embed="rId2"/>
          <a:stretch>
            <a:fillRect/>
          </a:stretch>
        </p:blipFill>
        <p:spPr>
          <a:xfrm>
            <a:off x="677860" y="3760476"/>
            <a:ext cx="7076901" cy="1667956"/>
          </a:xfrm>
          <a:prstGeom prst="rect">
            <a:avLst/>
          </a:prstGeom>
        </p:spPr>
      </p:pic>
      <p:sp>
        <p:nvSpPr>
          <p:cNvPr id="3" name="TextBox 2">
            <a:extLst>
              <a:ext uri="{FF2B5EF4-FFF2-40B4-BE49-F238E27FC236}">
                <a16:creationId xmlns:a16="http://schemas.microsoft.com/office/drawing/2014/main" id="{A7F5EB08-73CA-EFD8-B862-C513E110705F}"/>
              </a:ext>
            </a:extLst>
          </p:cNvPr>
          <p:cNvSpPr txBox="1"/>
          <p:nvPr/>
        </p:nvSpPr>
        <p:spPr>
          <a:xfrm>
            <a:off x="677859" y="5464141"/>
            <a:ext cx="8492793" cy="830997"/>
          </a:xfrm>
          <a:prstGeom prst="rect">
            <a:avLst/>
          </a:prstGeom>
          <a:noFill/>
        </p:spPr>
        <p:txBody>
          <a:bodyPr wrap="square">
            <a:spAutoFit/>
          </a:bodyPr>
          <a:lstStyle/>
          <a:p>
            <a:pPr algn="just"/>
            <a:r>
              <a:rPr lang="it-IT" sz="1600" dirty="0"/>
              <a:t>Conseguentemente, ai fini della spettanza del trattamento integrativo, viene neutralizzo l’innalzamento della soglia di no tax area da 8.173 euro a 8.500 euro previsto dal comma 2 dell’articolo 1 del citato decreto-legge n. 3 del 2020.</a:t>
            </a:r>
          </a:p>
        </p:txBody>
      </p:sp>
    </p:spTree>
    <p:extLst>
      <p:ext uri="{BB962C8B-B14F-4D97-AF65-F5344CB8AC3E}">
        <p14:creationId xmlns:p14="http://schemas.microsoft.com/office/powerpoint/2010/main" val="560088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81A2CE-15E0-34AB-2240-A3A052CCBDBB}"/>
              </a:ext>
            </a:extLst>
          </p:cNvPr>
          <p:cNvSpPr>
            <a:spLocks noGrp="1"/>
          </p:cNvSpPr>
          <p:nvPr>
            <p:ph type="title"/>
          </p:nvPr>
        </p:nvSpPr>
        <p:spPr>
          <a:xfrm>
            <a:off x="7524858" y="1104228"/>
            <a:ext cx="3371742" cy="4351866"/>
          </a:xfrm>
        </p:spPr>
        <p:txBody>
          <a:bodyPr anchor="ctr">
            <a:normAutofit/>
          </a:bodyPr>
          <a:lstStyle/>
          <a:p>
            <a:r>
              <a:rPr lang="it-IT" sz="2800" dirty="0">
                <a:solidFill>
                  <a:schemeClr val="tx1"/>
                </a:solidFill>
              </a:rPr>
              <a:t>Art. 51, comma 8-bis, del Tuir</a:t>
            </a:r>
            <a:endParaRPr lang="en-US" sz="2800" dirty="0">
              <a:solidFill>
                <a:schemeClr val="tx1"/>
              </a:solidFill>
            </a:endParaRPr>
          </a:p>
        </p:txBody>
      </p:sp>
      <p:sp>
        <p:nvSpPr>
          <p:cNvPr id="4" name="Rectangle: Rounded Corners 3">
            <a:extLst>
              <a:ext uri="{FF2B5EF4-FFF2-40B4-BE49-F238E27FC236}">
                <a16:creationId xmlns:a16="http://schemas.microsoft.com/office/drawing/2014/main" id="{96FA237D-60ED-0A9C-4F7A-851FDF1A360A}"/>
              </a:ext>
            </a:extLst>
          </p:cNvPr>
          <p:cNvSpPr/>
          <p:nvPr/>
        </p:nvSpPr>
        <p:spPr>
          <a:xfrm>
            <a:off x="244917" y="1162606"/>
            <a:ext cx="7165168" cy="4078840"/>
          </a:xfrm>
          <a:prstGeom prst="roundRect">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600" dirty="0">
              <a:solidFill>
                <a:schemeClr val="accent2"/>
              </a:solidFill>
            </a:endParaRPr>
          </a:p>
          <a:p>
            <a:pPr algn="ctr"/>
            <a:endParaRPr lang="it-IT" sz="1600" dirty="0">
              <a:solidFill>
                <a:schemeClr val="accent2"/>
              </a:solidFill>
            </a:endParaRPr>
          </a:p>
          <a:p>
            <a:pPr algn="just"/>
            <a:r>
              <a:rPr lang="it-IT" sz="1600" dirty="0">
                <a:solidFill>
                  <a:schemeClr val="bg2">
                    <a:lumMod val="25000"/>
                  </a:schemeClr>
                </a:solidFill>
              </a:rPr>
              <a:t>L’art. 51 comma 8-bis, del Tuir: «</a:t>
            </a:r>
            <a:r>
              <a:rPr lang="it-IT" sz="1600" i="1" dirty="0">
                <a:solidFill>
                  <a:schemeClr val="bg2">
                    <a:lumMod val="25000"/>
                  </a:schemeClr>
                </a:solidFill>
              </a:rPr>
              <a:t>8-bis. In deroga alle disposizioni dei commi da 1 a 8, il reddito di lavoro dipendente, prestato all'estero in via continuativa e come oggetto esclusivo del rapporto da dipendenti che nell'arco di dodici mesi soggiornano nello Stato estero per un periodo superiore a 183 giorni, è determinato sulla base delle retribuzioni convenzionali definite annualmente con il decreto del Ministro del lavoro e della previdenza sociale di cui all'articolo 4, comma 1, del decreto-legge 31 luglio 1987, n. 317, convertito, con modificazioni, dalla legge 3 ottobre 1987, n. 398</a:t>
            </a:r>
            <a:r>
              <a:rPr lang="it-IT" sz="1600" u="sng" dirty="0">
                <a:solidFill>
                  <a:schemeClr val="bg2">
                    <a:lumMod val="25000"/>
                  </a:schemeClr>
                </a:solidFill>
              </a:rPr>
              <a:t>»</a:t>
            </a:r>
          </a:p>
          <a:p>
            <a:pPr algn="ctr"/>
            <a:endParaRPr lang="it-IT" dirty="0">
              <a:solidFill>
                <a:schemeClr val="accent2">
                  <a:lumMod val="75000"/>
                </a:schemeClr>
              </a:solidFill>
            </a:endParaRPr>
          </a:p>
          <a:p>
            <a:pPr algn="ctr"/>
            <a:endParaRPr lang="en-US" dirty="0">
              <a:solidFill>
                <a:schemeClr val="accent2"/>
              </a:solidFill>
            </a:endParaRPr>
          </a:p>
        </p:txBody>
      </p:sp>
    </p:spTree>
    <p:extLst>
      <p:ext uri="{BB962C8B-B14F-4D97-AF65-F5344CB8AC3E}">
        <p14:creationId xmlns:p14="http://schemas.microsoft.com/office/powerpoint/2010/main" val="1565800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EBB666A-D6FD-85CA-5426-A578F68FDA0E}"/>
              </a:ext>
            </a:extLst>
          </p:cNvPr>
          <p:cNvSpPr>
            <a:spLocks noGrp="1"/>
          </p:cNvSpPr>
          <p:nvPr>
            <p:ph type="title"/>
          </p:nvPr>
        </p:nvSpPr>
        <p:spPr>
          <a:xfrm>
            <a:off x="677863" y="609600"/>
            <a:ext cx="8596312" cy="981075"/>
          </a:xfrm>
        </p:spPr>
        <p:txBody>
          <a:bodyPr>
            <a:normAutofit/>
          </a:bodyPr>
          <a:lstStyle/>
          <a:p>
            <a:r>
              <a:rPr lang="it-IT" sz="2800" dirty="0"/>
              <a:t>Primi orientamenti sulla Legge di Bilancio 2025</a:t>
            </a:r>
            <a:endParaRPr lang="en-US" sz="2800" dirty="0"/>
          </a:p>
        </p:txBody>
      </p:sp>
      <p:sp>
        <p:nvSpPr>
          <p:cNvPr id="6" name="TextBox 5">
            <a:extLst>
              <a:ext uri="{FF2B5EF4-FFF2-40B4-BE49-F238E27FC236}">
                <a16:creationId xmlns:a16="http://schemas.microsoft.com/office/drawing/2014/main" id="{9ABAE42A-9DCD-C432-7122-8AE45783B5E1}"/>
              </a:ext>
            </a:extLst>
          </p:cNvPr>
          <p:cNvSpPr txBox="1"/>
          <p:nvPr/>
        </p:nvSpPr>
        <p:spPr>
          <a:xfrm>
            <a:off x="677862" y="1277388"/>
            <a:ext cx="8492793" cy="338554"/>
          </a:xfrm>
          <a:prstGeom prst="rect">
            <a:avLst/>
          </a:prstGeom>
          <a:noFill/>
        </p:spPr>
        <p:txBody>
          <a:bodyPr wrap="square">
            <a:spAutoFit/>
          </a:bodyPr>
          <a:lstStyle/>
          <a:p>
            <a:pPr algn="just"/>
            <a:r>
              <a:rPr lang="it-IT" sz="1600" dirty="0"/>
              <a:t>Articolo 2 – Misure di sostegno al reddito</a:t>
            </a:r>
            <a:endParaRPr lang="en-US" sz="1600" dirty="0"/>
          </a:p>
        </p:txBody>
      </p:sp>
      <p:sp>
        <p:nvSpPr>
          <p:cNvPr id="2" name="TextBox 1">
            <a:extLst>
              <a:ext uri="{FF2B5EF4-FFF2-40B4-BE49-F238E27FC236}">
                <a16:creationId xmlns:a16="http://schemas.microsoft.com/office/drawing/2014/main" id="{CE9AFFFD-67CB-9476-6052-09BEADBB423D}"/>
              </a:ext>
            </a:extLst>
          </p:cNvPr>
          <p:cNvSpPr txBox="1"/>
          <p:nvPr/>
        </p:nvSpPr>
        <p:spPr>
          <a:xfrm>
            <a:off x="677861" y="1745121"/>
            <a:ext cx="8492793" cy="1077218"/>
          </a:xfrm>
          <a:prstGeom prst="rect">
            <a:avLst/>
          </a:prstGeom>
          <a:noFill/>
        </p:spPr>
        <p:txBody>
          <a:bodyPr wrap="square">
            <a:spAutoFit/>
          </a:bodyPr>
          <a:lstStyle/>
          <a:p>
            <a:pPr marL="285750" indent="-285750" algn="just">
              <a:buFont typeface="Wingdings" panose="05000000000000000000" pitchFamily="2" charset="2"/>
              <a:buChar char="Ø"/>
            </a:pPr>
            <a:r>
              <a:rPr lang="it-IT" sz="1600" dirty="0"/>
              <a:t>Ai fini della riduzione del cuneo fiscale dall’anno d’imposta 2025, ai lavoratori dipendenti con reddito complessivo </a:t>
            </a:r>
            <a:r>
              <a:rPr lang="it-IT" sz="1600" b="1" dirty="0"/>
              <a:t>non superiore a 20.000 euro</a:t>
            </a:r>
            <a:r>
              <a:rPr lang="it-IT" sz="1600" dirty="0"/>
              <a:t>, è riconosciuto un bonus, che non concorre alla formazione del reddito complessivo ai fini IRPEF,  determinato secondo il seguente schema:</a:t>
            </a:r>
          </a:p>
        </p:txBody>
      </p:sp>
      <p:pic>
        <p:nvPicPr>
          <p:cNvPr id="4" name="Picture 3">
            <a:extLst>
              <a:ext uri="{FF2B5EF4-FFF2-40B4-BE49-F238E27FC236}">
                <a16:creationId xmlns:a16="http://schemas.microsoft.com/office/drawing/2014/main" id="{97399764-4422-EA9B-168B-2631AA1EB250}"/>
              </a:ext>
            </a:extLst>
          </p:cNvPr>
          <p:cNvPicPr>
            <a:picLocks noChangeAspect="1"/>
          </p:cNvPicPr>
          <p:nvPr/>
        </p:nvPicPr>
        <p:blipFill>
          <a:blip r:embed="rId2"/>
          <a:stretch>
            <a:fillRect/>
          </a:stretch>
        </p:blipFill>
        <p:spPr>
          <a:xfrm>
            <a:off x="655587" y="2911300"/>
            <a:ext cx="5224006" cy="1026684"/>
          </a:xfrm>
          <a:prstGeom prst="rect">
            <a:avLst/>
          </a:prstGeom>
        </p:spPr>
      </p:pic>
      <p:sp>
        <p:nvSpPr>
          <p:cNvPr id="7" name="TextBox 6">
            <a:extLst>
              <a:ext uri="{FF2B5EF4-FFF2-40B4-BE49-F238E27FC236}">
                <a16:creationId xmlns:a16="http://schemas.microsoft.com/office/drawing/2014/main" id="{4439B8D8-8F1F-DFA4-DB04-9DAF4B05586C}"/>
              </a:ext>
            </a:extLst>
          </p:cNvPr>
          <p:cNvSpPr txBox="1"/>
          <p:nvPr/>
        </p:nvSpPr>
        <p:spPr>
          <a:xfrm>
            <a:off x="585395" y="4053623"/>
            <a:ext cx="8492793" cy="584775"/>
          </a:xfrm>
          <a:prstGeom prst="rect">
            <a:avLst/>
          </a:prstGeom>
          <a:noFill/>
        </p:spPr>
        <p:txBody>
          <a:bodyPr wrap="square">
            <a:spAutoFit/>
          </a:bodyPr>
          <a:lstStyle/>
          <a:p>
            <a:pPr algn="just"/>
            <a:r>
              <a:rPr lang="it-IT" sz="1600" dirty="0"/>
              <a:t>Per i soli lavoratori dipendenti con reddito complessivo </a:t>
            </a:r>
            <a:r>
              <a:rPr lang="it-IT" sz="1600" b="1" dirty="0"/>
              <a:t>superiore a 20.000 euro (ed inferiore a 40.000€)</a:t>
            </a:r>
            <a:r>
              <a:rPr lang="it-IT" sz="1600" dirty="0"/>
              <a:t>, un’ulteriore detrazione rapportata ai giorni lavorativi</a:t>
            </a:r>
          </a:p>
        </p:txBody>
      </p:sp>
      <p:pic>
        <p:nvPicPr>
          <p:cNvPr id="10" name="Picture 9">
            <a:extLst>
              <a:ext uri="{FF2B5EF4-FFF2-40B4-BE49-F238E27FC236}">
                <a16:creationId xmlns:a16="http://schemas.microsoft.com/office/drawing/2014/main" id="{A6E259D7-8132-A11E-F790-BA33C2DD549F}"/>
              </a:ext>
            </a:extLst>
          </p:cNvPr>
          <p:cNvPicPr>
            <a:picLocks noChangeAspect="1"/>
          </p:cNvPicPr>
          <p:nvPr/>
        </p:nvPicPr>
        <p:blipFill>
          <a:blip r:embed="rId3"/>
          <a:stretch>
            <a:fillRect/>
          </a:stretch>
        </p:blipFill>
        <p:spPr>
          <a:xfrm>
            <a:off x="655587" y="4731389"/>
            <a:ext cx="5201730" cy="875757"/>
          </a:xfrm>
          <a:prstGeom prst="rect">
            <a:avLst/>
          </a:prstGeom>
        </p:spPr>
      </p:pic>
    </p:spTree>
    <p:extLst>
      <p:ext uri="{BB962C8B-B14F-4D97-AF65-F5344CB8AC3E}">
        <p14:creationId xmlns:p14="http://schemas.microsoft.com/office/powerpoint/2010/main" val="4017835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EBB666A-D6FD-85CA-5426-A578F68FDA0E}"/>
              </a:ext>
            </a:extLst>
          </p:cNvPr>
          <p:cNvSpPr>
            <a:spLocks noGrp="1"/>
          </p:cNvSpPr>
          <p:nvPr>
            <p:ph type="title"/>
          </p:nvPr>
        </p:nvSpPr>
        <p:spPr>
          <a:xfrm>
            <a:off x="677863" y="609600"/>
            <a:ext cx="8596312" cy="981075"/>
          </a:xfrm>
        </p:spPr>
        <p:txBody>
          <a:bodyPr>
            <a:normAutofit/>
          </a:bodyPr>
          <a:lstStyle/>
          <a:p>
            <a:r>
              <a:rPr lang="it-IT" sz="2800" dirty="0"/>
              <a:t>Primi orientamenti sulla Legge di Bilancio 2025</a:t>
            </a:r>
            <a:endParaRPr lang="en-US" sz="2800" dirty="0"/>
          </a:p>
        </p:txBody>
      </p:sp>
      <p:sp>
        <p:nvSpPr>
          <p:cNvPr id="6" name="TextBox 5">
            <a:extLst>
              <a:ext uri="{FF2B5EF4-FFF2-40B4-BE49-F238E27FC236}">
                <a16:creationId xmlns:a16="http://schemas.microsoft.com/office/drawing/2014/main" id="{9ABAE42A-9DCD-C432-7122-8AE45783B5E1}"/>
              </a:ext>
            </a:extLst>
          </p:cNvPr>
          <p:cNvSpPr txBox="1"/>
          <p:nvPr/>
        </p:nvSpPr>
        <p:spPr>
          <a:xfrm>
            <a:off x="677860" y="1291452"/>
            <a:ext cx="8492793" cy="584775"/>
          </a:xfrm>
          <a:prstGeom prst="rect">
            <a:avLst/>
          </a:prstGeom>
          <a:noFill/>
        </p:spPr>
        <p:txBody>
          <a:bodyPr wrap="square">
            <a:spAutoFit/>
          </a:bodyPr>
          <a:lstStyle/>
          <a:p>
            <a:pPr marL="285750" indent="-285750" algn="just">
              <a:buFont typeface="Wingdings" panose="05000000000000000000" pitchFamily="2" charset="2"/>
              <a:buChar char="Ø"/>
            </a:pPr>
            <a:r>
              <a:rPr lang="it-IT" sz="1600" dirty="0"/>
              <a:t>Art. 2 Limiti alle detrazioni per redditi complessivi superiori a 75.000 € (nuovo art. 16 ter del Tuir)</a:t>
            </a:r>
            <a:endParaRPr lang="en-US" sz="1600" dirty="0"/>
          </a:p>
        </p:txBody>
      </p:sp>
      <p:sp>
        <p:nvSpPr>
          <p:cNvPr id="2" name="TextBox 1">
            <a:extLst>
              <a:ext uri="{FF2B5EF4-FFF2-40B4-BE49-F238E27FC236}">
                <a16:creationId xmlns:a16="http://schemas.microsoft.com/office/drawing/2014/main" id="{CE9AFFFD-67CB-9476-6052-09BEADBB423D}"/>
              </a:ext>
            </a:extLst>
          </p:cNvPr>
          <p:cNvSpPr txBox="1"/>
          <p:nvPr/>
        </p:nvSpPr>
        <p:spPr>
          <a:xfrm>
            <a:off x="677859" y="1878705"/>
            <a:ext cx="8492793" cy="1569660"/>
          </a:xfrm>
          <a:prstGeom prst="rect">
            <a:avLst/>
          </a:prstGeom>
          <a:noFill/>
        </p:spPr>
        <p:txBody>
          <a:bodyPr wrap="square">
            <a:spAutoFit/>
          </a:bodyPr>
          <a:lstStyle/>
          <a:p>
            <a:pPr algn="just"/>
            <a:r>
              <a:rPr lang="it-IT" sz="1600" dirty="0"/>
              <a:t>Per i soggetti con reddito complessivo superiore a 75.000 euro, gli oneri e le spese per i quali è prevista </a:t>
            </a:r>
            <a:r>
              <a:rPr lang="it-IT" sz="1600" b="1" dirty="0"/>
              <a:t>una detrazione dall’imposta lorda</a:t>
            </a:r>
            <a:r>
              <a:rPr lang="it-IT" sz="1600" dirty="0"/>
              <a:t>, considerati complessivamente, sono ammessi in detrazione fino a un ammontare massimo calcolato moltiplicando </a:t>
            </a:r>
            <a:r>
              <a:rPr lang="it-IT" sz="1600" b="1" dirty="0"/>
              <a:t>l’importo base </a:t>
            </a:r>
            <a:r>
              <a:rPr lang="it-IT" sz="1600" dirty="0"/>
              <a:t>per un coefficiente crescente in relazione al numero di figli presenti nel </a:t>
            </a:r>
            <a:r>
              <a:rPr lang="it-IT" sz="1600" b="1" dirty="0"/>
              <a:t>nucleo familiare del contribuente e fiscalmente a suo carico</a:t>
            </a:r>
            <a:r>
              <a:rPr lang="it-IT" sz="1600" dirty="0"/>
              <a:t> ai sensi dell’articolo 12, comma 2, del TUIR.</a:t>
            </a:r>
          </a:p>
        </p:txBody>
      </p:sp>
      <p:sp>
        <p:nvSpPr>
          <p:cNvPr id="3" name="TextBox 2">
            <a:extLst>
              <a:ext uri="{FF2B5EF4-FFF2-40B4-BE49-F238E27FC236}">
                <a16:creationId xmlns:a16="http://schemas.microsoft.com/office/drawing/2014/main" id="{474C67CD-546B-F04A-5DE2-EDE935D4D9C5}"/>
              </a:ext>
            </a:extLst>
          </p:cNvPr>
          <p:cNvSpPr txBox="1"/>
          <p:nvPr/>
        </p:nvSpPr>
        <p:spPr>
          <a:xfrm>
            <a:off x="677858" y="3546878"/>
            <a:ext cx="8492793" cy="1077218"/>
          </a:xfrm>
          <a:prstGeom prst="rect">
            <a:avLst/>
          </a:prstGeom>
          <a:noFill/>
        </p:spPr>
        <p:txBody>
          <a:bodyPr wrap="square">
            <a:spAutoFit/>
          </a:bodyPr>
          <a:lstStyle/>
          <a:p>
            <a:pPr algn="just"/>
            <a:r>
              <a:rPr lang="it-IT" sz="1600" dirty="0"/>
              <a:t>Importo base:</a:t>
            </a:r>
          </a:p>
          <a:p>
            <a:pPr algn="just"/>
            <a:r>
              <a:rPr lang="it-IT" sz="1600" dirty="0"/>
              <a:t>a) 14.000 euro, se il reddito complessivo del contribuente è superiore a 75.000 euro e non supera 100.000 euro;</a:t>
            </a:r>
          </a:p>
          <a:p>
            <a:pPr algn="just"/>
            <a:r>
              <a:rPr lang="it-IT" sz="1600" dirty="0"/>
              <a:t>b) 8.000 euro, se il reddito complessivo del contribuente è superiore a 100.000 euro.</a:t>
            </a:r>
          </a:p>
        </p:txBody>
      </p:sp>
      <p:sp>
        <p:nvSpPr>
          <p:cNvPr id="8" name="TextBox 7">
            <a:extLst>
              <a:ext uri="{FF2B5EF4-FFF2-40B4-BE49-F238E27FC236}">
                <a16:creationId xmlns:a16="http://schemas.microsoft.com/office/drawing/2014/main" id="{8080FD15-8311-EC1C-F842-8C4EE0E58D51}"/>
              </a:ext>
            </a:extLst>
          </p:cNvPr>
          <p:cNvSpPr txBox="1"/>
          <p:nvPr/>
        </p:nvSpPr>
        <p:spPr>
          <a:xfrm>
            <a:off x="677857" y="4722609"/>
            <a:ext cx="8492793" cy="2062103"/>
          </a:xfrm>
          <a:prstGeom prst="rect">
            <a:avLst/>
          </a:prstGeom>
          <a:noFill/>
        </p:spPr>
        <p:txBody>
          <a:bodyPr wrap="square">
            <a:spAutoFit/>
          </a:bodyPr>
          <a:lstStyle/>
          <a:p>
            <a:pPr algn="just"/>
            <a:r>
              <a:rPr lang="it-IT" sz="1600" dirty="0"/>
              <a:t>Coefficienti di moltiplicazione sull’importo base:</a:t>
            </a:r>
          </a:p>
          <a:p>
            <a:pPr algn="just"/>
            <a:r>
              <a:rPr lang="it-IT" sz="1600" dirty="0"/>
              <a:t>a) 0,50, se nel nucleo familiare non sono presenti figli fiscalmente a carico (7.000/4.000);</a:t>
            </a:r>
          </a:p>
          <a:p>
            <a:pPr algn="just"/>
            <a:r>
              <a:rPr lang="it-IT" sz="1600" dirty="0"/>
              <a:t>b) 0,70, se nel nucleo familiare è presente un figlio fiscalmente a carico (9.800/5.600);</a:t>
            </a:r>
          </a:p>
          <a:p>
            <a:pPr algn="just"/>
            <a:r>
              <a:rPr lang="it-IT" sz="1600" dirty="0"/>
              <a:t>c) 0,85, se nel nucleo familiare sono presenti due figli fiscalmente a carico (11.900/6.800);</a:t>
            </a:r>
          </a:p>
          <a:p>
            <a:pPr algn="just"/>
            <a:r>
              <a:rPr lang="it-IT" sz="1600" dirty="0"/>
              <a:t>d) 1, se nel nucleo familiare sono presenti più di due figli fiscalmente a carico o almeno un figlio fiscalmente a carico con disabilità accertata ai sensi dell’articolo 3 della legge n. 104 del 1992 (14.000/8.000).</a:t>
            </a:r>
          </a:p>
        </p:txBody>
      </p:sp>
    </p:spTree>
    <p:extLst>
      <p:ext uri="{BB962C8B-B14F-4D97-AF65-F5344CB8AC3E}">
        <p14:creationId xmlns:p14="http://schemas.microsoft.com/office/powerpoint/2010/main" val="3661420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EBB666A-D6FD-85CA-5426-A578F68FDA0E}"/>
              </a:ext>
            </a:extLst>
          </p:cNvPr>
          <p:cNvSpPr>
            <a:spLocks noGrp="1"/>
          </p:cNvSpPr>
          <p:nvPr>
            <p:ph type="title"/>
          </p:nvPr>
        </p:nvSpPr>
        <p:spPr>
          <a:xfrm>
            <a:off x="677863" y="609600"/>
            <a:ext cx="8596312" cy="981075"/>
          </a:xfrm>
        </p:spPr>
        <p:txBody>
          <a:bodyPr>
            <a:normAutofit/>
          </a:bodyPr>
          <a:lstStyle/>
          <a:p>
            <a:r>
              <a:rPr lang="it-IT" sz="2800" dirty="0"/>
              <a:t>Primi orientamenti sulla Legge di Bilancio 2025</a:t>
            </a:r>
            <a:endParaRPr lang="en-US" sz="2800" dirty="0"/>
          </a:p>
        </p:txBody>
      </p:sp>
      <p:sp>
        <p:nvSpPr>
          <p:cNvPr id="6" name="TextBox 5">
            <a:extLst>
              <a:ext uri="{FF2B5EF4-FFF2-40B4-BE49-F238E27FC236}">
                <a16:creationId xmlns:a16="http://schemas.microsoft.com/office/drawing/2014/main" id="{9ABAE42A-9DCD-C432-7122-8AE45783B5E1}"/>
              </a:ext>
            </a:extLst>
          </p:cNvPr>
          <p:cNvSpPr txBox="1"/>
          <p:nvPr/>
        </p:nvSpPr>
        <p:spPr>
          <a:xfrm>
            <a:off x="677863" y="1659258"/>
            <a:ext cx="8492793" cy="584775"/>
          </a:xfrm>
          <a:prstGeom prst="rect">
            <a:avLst/>
          </a:prstGeom>
          <a:noFill/>
        </p:spPr>
        <p:txBody>
          <a:bodyPr wrap="square">
            <a:spAutoFit/>
          </a:bodyPr>
          <a:lstStyle/>
          <a:p>
            <a:pPr marL="285750" indent="-285750" algn="just">
              <a:buFont typeface="Wingdings" panose="05000000000000000000" pitchFamily="2" charset="2"/>
              <a:buChar char="Ø"/>
            </a:pPr>
            <a:r>
              <a:rPr lang="it-IT" sz="1600" dirty="0"/>
              <a:t>Articolo 2 – Limiti alle detrazioni per redditi complessivi superiori a 75.000 € (nuovo art. 16 ter del Tuir)</a:t>
            </a:r>
            <a:endParaRPr lang="en-US" sz="1600" dirty="0"/>
          </a:p>
        </p:txBody>
      </p:sp>
      <p:sp>
        <p:nvSpPr>
          <p:cNvPr id="2" name="TextBox 1">
            <a:extLst>
              <a:ext uri="{FF2B5EF4-FFF2-40B4-BE49-F238E27FC236}">
                <a16:creationId xmlns:a16="http://schemas.microsoft.com/office/drawing/2014/main" id="{CE9AFFFD-67CB-9476-6052-09BEADBB423D}"/>
              </a:ext>
            </a:extLst>
          </p:cNvPr>
          <p:cNvSpPr txBox="1"/>
          <p:nvPr/>
        </p:nvSpPr>
        <p:spPr>
          <a:xfrm>
            <a:off x="677863" y="2312616"/>
            <a:ext cx="8492793" cy="1323439"/>
          </a:xfrm>
          <a:prstGeom prst="rect">
            <a:avLst/>
          </a:prstGeom>
          <a:noFill/>
        </p:spPr>
        <p:txBody>
          <a:bodyPr wrap="square">
            <a:spAutoFit/>
          </a:bodyPr>
          <a:lstStyle/>
          <a:p>
            <a:pPr algn="just"/>
            <a:r>
              <a:rPr lang="it-IT" sz="1600" dirty="0"/>
              <a:t>Non si considerano le spese sanitarie di cui all'articolo 15, comma 1, lettera c), del TUIR.</a:t>
            </a:r>
          </a:p>
          <a:p>
            <a:pPr algn="just"/>
            <a:r>
              <a:rPr lang="it-IT" sz="1600" dirty="0"/>
              <a:t>Per le detrazioni ripartite su più anni (es. spese per l’acquisto di veicoli per persone con disabilità o bonus edilizi) </a:t>
            </a:r>
            <a:r>
              <a:rPr lang="it-IT" sz="1600" b="1" dirty="0"/>
              <a:t>partecipino al computo dell’ammontare complessivo solo le rate di spesa riferite a ciascun anno.</a:t>
            </a:r>
          </a:p>
          <a:p>
            <a:pPr algn="just"/>
            <a:r>
              <a:rPr lang="it-IT" sz="1600" b="1"/>
              <a:t>Rimangono comunque esclusi </a:t>
            </a:r>
            <a:r>
              <a:rPr lang="it-IT" sz="1600" b="1" dirty="0"/>
              <a:t>gli oneri sostenuti ante 31/12/2024.</a:t>
            </a:r>
          </a:p>
        </p:txBody>
      </p:sp>
      <p:sp>
        <p:nvSpPr>
          <p:cNvPr id="3" name="TextBox 2">
            <a:extLst>
              <a:ext uri="{FF2B5EF4-FFF2-40B4-BE49-F238E27FC236}">
                <a16:creationId xmlns:a16="http://schemas.microsoft.com/office/drawing/2014/main" id="{54484F8E-2104-B47B-0878-4357C3877634}"/>
              </a:ext>
            </a:extLst>
          </p:cNvPr>
          <p:cNvSpPr txBox="1"/>
          <p:nvPr/>
        </p:nvSpPr>
        <p:spPr>
          <a:xfrm>
            <a:off x="677863" y="3586304"/>
            <a:ext cx="8322299" cy="1815882"/>
          </a:xfrm>
          <a:prstGeom prst="rect">
            <a:avLst/>
          </a:prstGeom>
          <a:noFill/>
        </p:spPr>
        <p:txBody>
          <a:bodyPr wrap="square">
            <a:spAutoFit/>
          </a:bodyPr>
          <a:lstStyle/>
          <a:p>
            <a:pPr marL="285750" indent="-285750" algn="just">
              <a:buFont typeface="Wingdings" panose="05000000000000000000" pitchFamily="2" charset="2"/>
              <a:buChar char="Ø"/>
            </a:pPr>
            <a:r>
              <a:rPr lang="it-IT" sz="1600" dirty="0"/>
              <a:t>Viene modificato l’articolo 12 del TUIR prevedendo che la detrazione per figli a carico sia riconosciuta per i soli figli di età tra i 21 anni e i 30 anni, esclusi i figli disabili. Inoltre, viene eliminato il riferimento agli altri soggetti indicati nell’art. 433cc, con esclusione degli ascendenti (genitori e nonni). Le detrazioni per familiari a carico non spettano, inoltre, ai contribuenti che non sono cittadini italiani o di uno Stato membro dell’Unione europea o di uno Stato aderente all’accordo sullo Spazio economico europeo in relazione ai loro familiari residenti all’estero.</a:t>
            </a:r>
            <a:endParaRPr lang="en-US" sz="1600" dirty="0"/>
          </a:p>
        </p:txBody>
      </p:sp>
    </p:spTree>
    <p:extLst>
      <p:ext uri="{BB962C8B-B14F-4D97-AF65-F5344CB8AC3E}">
        <p14:creationId xmlns:p14="http://schemas.microsoft.com/office/powerpoint/2010/main" val="3954893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EBB666A-D6FD-85CA-5426-A578F68FDA0E}"/>
              </a:ext>
            </a:extLst>
          </p:cNvPr>
          <p:cNvSpPr>
            <a:spLocks noGrp="1"/>
          </p:cNvSpPr>
          <p:nvPr>
            <p:ph type="title"/>
          </p:nvPr>
        </p:nvSpPr>
        <p:spPr>
          <a:xfrm>
            <a:off x="677863" y="609600"/>
            <a:ext cx="8596312" cy="981075"/>
          </a:xfrm>
        </p:spPr>
        <p:txBody>
          <a:bodyPr>
            <a:normAutofit/>
          </a:bodyPr>
          <a:lstStyle/>
          <a:p>
            <a:r>
              <a:rPr lang="it-IT" sz="2800" dirty="0"/>
              <a:t>Primi orientamenti sulla Legge di Bilancio 2025</a:t>
            </a:r>
            <a:endParaRPr lang="en-US" sz="2800" dirty="0"/>
          </a:p>
        </p:txBody>
      </p:sp>
      <p:sp>
        <p:nvSpPr>
          <p:cNvPr id="3" name="TextBox 2">
            <a:extLst>
              <a:ext uri="{FF2B5EF4-FFF2-40B4-BE49-F238E27FC236}">
                <a16:creationId xmlns:a16="http://schemas.microsoft.com/office/drawing/2014/main" id="{CBBF28A7-5754-858D-817A-44E2FA603204}"/>
              </a:ext>
            </a:extLst>
          </p:cNvPr>
          <p:cNvSpPr txBox="1"/>
          <p:nvPr/>
        </p:nvSpPr>
        <p:spPr>
          <a:xfrm>
            <a:off x="677858" y="1287278"/>
            <a:ext cx="8492793" cy="338554"/>
          </a:xfrm>
          <a:prstGeom prst="rect">
            <a:avLst/>
          </a:prstGeom>
          <a:noFill/>
        </p:spPr>
        <p:txBody>
          <a:bodyPr wrap="square">
            <a:spAutoFit/>
          </a:bodyPr>
          <a:lstStyle/>
          <a:p>
            <a:pPr marL="285750" indent="-285750" algn="just">
              <a:buFont typeface="Wingdings" panose="05000000000000000000" pitchFamily="2" charset="2"/>
              <a:buChar char="Ø"/>
            </a:pPr>
            <a:r>
              <a:rPr lang="it-IT" sz="1600" dirty="0"/>
              <a:t>ART. 7. Misure per la riduzione dei sussidi ambientalmente dannosi</a:t>
            </a:r>
            <a:endParaRPr lang="en-US" sz="1600" dirty="0"/>
          </a:p>
        </p:txBody>
      </p:sp>
      <p:sp>
        <p:nvSpPr>
          <p:cNvPr id="4" name="TextBox 3">
            <a:extLst>
              <a:ext uri="{FF2B5EF4-FFF2-40B4-BE49-F238E27FC236}">
                <a16:creationId xmlns:a16="http://schemas.microsoft.com/office/drawing/2014/main" id="{8E12DEF2-0BE8-CB78-5759-153CBD58974A}"/>
              </a:ext>
            </a:extLst>
          </p:cNvPr>
          <p:cNvSpPr txBox="1"/>
          <p:nvPr/>
        </p:nvSpPr>
        <p:spPr>
          <a:xfrm>
            <a:off x="677857" y="1625832"/>
            <a:ext cx="8492793" cy="1815882"/>
          </a:xfrm>
          <a:prstGeom prst="rect">
            <a:avLst/>
          </a:prstGeom>
          <a:noFill/>
        </p:spPr>
        <p:txBody>
          <a:bodyPr wrap="square">
            <a:spAutoFit/>
          </a:bodyPr>
          <a:lstStyle/>
          <a:p>
            <a:pPr algn="just"/>
            <a:r>
              <a:rPr lang="it-IT" sz="1600" dirty="0"/>
              <a:t>Si modifica la modalità di determinazione del fringe benefit auto aziendale che sono tassati secondo un criterio di determinazione forfetario basato su una percentuale del prodotto tra la percorrenza convenzionale annua di 15.000 chilometri e il costo chilometrico di esercizio definito dall'Automobile Club d'Italia (ACI) per ciascun modello di veicolo. Attualmente tale percentuale varia in relazione ai valori di CO2. La modifica prevede una percentuale unica del 50%, ridotta al 20% in caso di assegnazione di veicoli elettrici plug-in e al 10% in caso di attribuzione di veicoli elettrici a batteria.</a:t>
            </a:r>
          </a:p>
        </p:txBody>
      </p:sp>
      <p:sp>
        <p:nvSpPr>
          <p:cNvPr id="6" name="TextBox 5">
            <a:extLst>
              <a:ext uri="{FF2B5EF4-FFF2-40B4-BE49-F238E27FC236}">
                <a16:creationId xmlns:a16="http://schemas.microsoft.com/office/drawing/2014/main" id="{31C4B402-8060-047D-D3C4-AA9E14EBA153}"/>
              </a:ext>
            </a:extLst>
          </p:cNvPr>
          <p:cNvSpPr txBox="1"/>
          <p:nvPr/>
        </p:nvSpPr>
        <p:spPr>
          <a:xfrm>
            <a:off x="677856" y="3429000"/>
            <a:ext cx="8492793" cy="3293209"/>
          </a:xfrm>
          <a:prstGeom prst="rect">
            <a:avLst/>
          </a:prstGeom>
          <a:noFill/>
        </p:spPr>
        <p:txBody>
          <a:bodyPr wrap="square">
            <a:spAutoFit/>
          </a:bodyPr>
          <a:lstStyle/>
          <a:p>
            <a:pPr algn="just"/>
            <a:r>
              <a:rPr lang="it-IT" sz="1600" dirty="0"/>
              <a:t>La modifica però interviene attraverso la sostituzione dell’art. 51, comma 4, del Tuir che prevederebbe: </a:t>
            </a:r>
            <a:r>
              <a:rPr lang="it-IT" sz="1600" i="1" dirty="0"/>
              <a:t>«a) per gli autoveicoli indicati nell’articolo 54, comma 1, lettere a), c) e m) del codice della strada, di cui al decreto legislativo 30 aprile 1992, n. 285, i motocicli e i ciclomotori </a:t>
            </a:r>
            <a:r>
              <a:rPr lang="it-IT" sz="1600" b="1" i="1" dirty="0"/>
              <a:t>di nuova immatricolazione, concessi in uso promiscuo con contratti stipulati a decorrere dal 1° gennaio 2025</a:t>
            </a:r>
            <a:r>
              <a:rPr lang="it-IT" sz="1600" i="1" dirty="0"/>
              <a:t>, si assume il 50 per cento dell’importo corrispondente ad una percorrenza convenzionale di 15.000 chilometri calcolato sulla base del costo chilometrico di esercizio desumibile dalle tabelle nazionali che l’Automobile club d’Italia deve elaborare entro il 30 novembre di ciascun anno e comunicare al Ministero dell’economia e delle finanze, che provvede alla pubblicazione entro il 31 dicembre, con effetto dal periodo d’imposta successivo, al netto degli ammontari eventualmente trattenuti al dipendente. La predetta percentuale è ridotta al 10 per cento per i veicoli a batteria a trazione esclusivamente elettrica ovvero al 20 per cento per i veicoli elettrici ibridi plug-in;».</a:t>
            </a:r>
            <a:endParaRPr lang="en-US" sz="1600" i="1" dirty="0"/>
          </a:p>
        </p:txBody>
      </p:sp>
    </p:spTree>
    <p:extLst>
      <p:ext uri="{BB962C8B-B14F-4D97-AF65-F5344CB8AC3E}">
        <p14:creationId xmlns:p14="http://schemas.microsoft.com/office/powerpoint/2010/main" val="4125824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EBB666A-D6FD-85CA-5426-A578F68FDA0E}"/>
              </a:ext>
            </a:extLst>
          </p:cNvPr>
          <p:cNvSpPr>
            <a:spLocks noGrp="1"/>
          </p:cNvSpPr>
          <p:nvPr>
            <p:ph type="title"/>
          </p:nvPr>
        </p:nvSpPr>
        <p:spPr>
          <a:xfrm>
            <a:off x="677863" y="609600"/>
            <a:ext cx="8596312" cy="981075"/>
          </a:xfrm>
        </p:spPr>
        <p:txBody>
          <a:bodyPr>
            <a:normAutofit/>
          </a:bodyPr>
          <a:lstStyle/>
          <a:p>
            <a:r>
              <a:rPr lang="it-IT" sz="2800" dirty="0"/>
              <a:t>Primi orientamenti sulla Legge di Bilancio 2025</a:t>
            </a:r>
            <a:endParaRPr lang="en-US" sz="2800" dirty="0"/>
          </a:p>
        </p:txBody>
      </p:sp>
      <p:sp>
        <p:nvSpPr>
          <p:cNvPr id="6" name="TextBox 5">
            <a:extLst>
              <a:ext uri="{FF2B5EF4-FFF2-40B4-BE49-F238E27FC236}">
                <a16:creationId xmlns:a16="http://schemas.microsoft.com/office/drawing/2014/main" id="{9ABAE42A-9DCD-C432-7122-8AE45783B5E1}"/>
              </a:ext>
            </a:extLst>
          </p:cNvPr>
          <p:cNvSpPr txBox="1"/>
          <p:nvPr/>
        </p:nvSpPr>
        <p:spPr>
          <a:xfrm>
            <a:off x="677863" y="1659258"/>
            <a:ext cx="8492793" cy="338554"/>
          </a:xfrm>
          <a:prstGeom prst="rect">
            <a:avLst/>
          </a:prstGeom>
          <a:noFill/>
        </p:spPr>
        <p:txBody>
          <a:bodyPr wrap="square">
            <a:spAutoFit/>
          </a:bodyPr>
          <a:lstStyle/>
          <a:p>
            <a:pPr marL="285750" indent="-285750" algn="just">
              <a:buFont typeface="Wingdings" panose="05000000000000000000" pitchFamily="2" charset="2"/>
              <a:buChar char="Ø"/>
            </a:pPr>
            <a:r>
              <a:rPr lang="it-IT" sz="1600" dirty="0"/>
              <a:t>Art. 8. Nuove regole per i bonus edilizi </a:t>
            </a:r>
            <a:endParaRPr lang="en-US" sz="1600" dirty="0"/>
          </a:p>
        </p:txBody>
      </p:sp>
      <p:sp>
        <p:nvSpPr>
          <p:cNvPr id="2" name="TextBox 1">
            <a:extLst>
              <a:ext uri="{FF2B5EF4-FFF2-40B4-BE49-F238E27FC236}">
                <a16:creationId xmlns:a16="http://schemas.microsoft.com/office/drawing/2014/main" id="{CE9AFFFD-67CB-9476-6052-09BEADBB423D}"/>
              </a:ext>
            </a:extLst>
          </p:cNvPr>
          <p:cNvSpPr txBox="1"/>
          <p:nvPr/>
        </p:nvSpPr>
        <p:spPr>
          <a:xfrm>
            <a:off x="729622" y="2151754"/>
            <a:ext cx="8492793" cy="3046988"/>
          </a:xfrm>
          <a:prstGeom prst="rect">
            <a:avLst/>
          </a:prstGeom>
          <a:noFill/>
        </p:spPr>
        <p:txBody>
          <a:bodyPr wrap="square">
            <a:spAutoFit/>
          </a:bodyPr>
          <a:lstStyle/>
          <a:p>
            <a:pPr marL="285750" indent="-285750" algn="just">
              <a:buFont typeface="Arial" panose="020B0604020202020204" pitchFamily="34" charset="0"/>
              <a:buChar char="•"/>
            </a:pPr>
            <a:r>
              <a:rPr lang="it-IT" sz="1600" dirty="0"/>
              <a:t>Proroga, per l’anno 2025, del 50% delle spese relative interventi di recupero edilizio all’art. 16-bis del D.P.R. 917 del 1986 (combinato disposto del comma 1 e comma 2, lett. b), punto n. 1), di riqualificazione energetica (comma 2, lett. a) e di riduzione del rischio sismico (comma 2, lett. b), punto n. 2, effettuati nel medesimo anno sulle </a:t>
            </a:r>
            <a:r>
              <a:rPr lang="it-IT" sz="1600" b="1" dirty="0"/>
              <a:t>abitazioni principali.</a:t>
            </a:r>
          </a:p>
          <a:p>
            <a:pPr marL="285750" indent="-285750" algn="just">
              <a:buFont typeface="Arial" panose="020B0604020202020204" pitchFamily="34" charset="0"/>
              <a:buChar char="•"/>
            </a:pPr>
            <a:r>
              <a:rPr lang="it-IT" sz="1600" dirty="0"/>
              <a:t>Superbonus, si prevede la riduzione dell’aliquota di detrazione dal 65% al </a:t>
            </a:r>
            <a:r>
              <a:rPr lang="it-IT" sz="1600" b="1" dirty="0"/>
              <a:t>50%</a:t>
            </a:r>
            <a:r>
              <a:rPr lang="it-IT" sz="1600" dirty="0"/>
              <a:t> per le spese sostenute per le </a:t>
            </a:r>
            <a:r>
              <a:rPr lang="it-IT" sz="1600" b="1" dirty="0"/>
              <a:t>abitazioni principali </a:t>
            </a:r>
            <a:r>
              <a:rPr lang="it-IT" sz="1600" dirty="0"/>
              <a:t>e dal 65% al </a:t>
            </a:r>
            <a:r>
              <a:rPr lang="it-IT" sz="1600" b="1" dirty="0"/>
              <a:t>36%</a:t>
            </a:r>
            <a:r>
              <a:rPr lang="it-IT" sz="1600" dirty="0"/>
              <a:t> per gli immobili diversi dalle abitazioni principali (tale riduzione non si applica per immobili situati nelle zone colpite da eventi catastrofali). Per gli anni 2026 e 2027, l’aliquota di detrazione viene fissata al 30% se gli interventi vengono eseguiti su immobili diversi dall’abitazione principale, restando fissata al 36% per gli interventi sostenuti, in tali annualità, sull’abitazione principale. Il limite di spesa degli interventi è fissato a 96 mila euro.</a:t>
            </a:r>
          </a:p>
        </p:txBody>
      </p:sp>
      <p:sp>
        <p:nvSpPr>
          <p:cNvPr id="7" name="TextBox 6">
            <a:extLst>
              <a:ext uri="{FF2B5EF4-FFF2-40B4-BE49-F238E27FC236}">
                <a16:creationId xmlns:a16="http://schemas.microsoft.com/office/drawing/2014/main" id="{28C16133-972F-9E4C-E985-699664216DAE}"/>
              </a:ext>
            </a:extLst>
          </p:cNvPr>
          <p:cNvSpPr txBox="1"/>
          <p:nvPr/>
        </p:nvSpPr>
        <p:spPr>
          <a:xfrm>
            <a:off x="729622" y="5211938"/>
            <a:ext cx="8441034" cy="830997"/>
          </a:xfrm>
          <a:prstGeom prst="rect">
            <a:avLst/>
          </a:prstGeom>
          <a:noFill/>
        </p:spPr>
        <p:txBody>
          <a:bodyPr wrap="square">
            <a:spAutoFit/>
          </a:bodyPr>
          <a:lstStyle/>
          <a:p>
            <a:pPr marL="285750" indent="-285750" algn="just">
              <a:buFont typeface="Arial" panose="020B0604020202020204" pitchFamily="34" charset="0"/>
              <a:buChar char="•"/>
            </a:pPr>
            <a:r>
              <a:rPr lang="it-IT" sz="1600" dirty="0"/>
              <a:t>Proroga, per le spese sostenute nell’anno 2025, della detrazione al 50%, fino a 5.000 euro, da suddividere in 10 quote annuali di pari importo, per l'acquisto di mobili e di grandi elettrodomestici finalizzati all'arredo dell'immobile oggetto di ristrutturazione.</a:t>
            </a:r>
            <a:endParaRPr lang="en-US" sz="1600" dirty="0"/>
          </a:p>
        </p:txBody>
      </p:sp>
    </p:spTree>
    <p:extLst>
      <p:ext uri="{BB962C8B-B14F-4D97-AF65-F5344CB8AC3E}">
        <p14:creationId xmlns:p14="http://schemas.microsoft.com/office/powerpoint/2010/main" val="3251983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EBB666A-D6FD-85CA-5426-A578F68FDA0E}"/>
              </a:ext>
            </a:extLst>
          </p:cNvPr>
          <p:cNvSpPr>
            <a:spLocks noGrp="1"/>
          </p:cNvSpPr>
          <p:nvPr>
            <p:ph type="title"/>
          </p:nvPr>
        </p:nvSpPr>
        <p:spPr>
          <a:xfrm>
            <a:off x="677863" y="609600"/>
            <a:ext cx="8596312" cy="981075"/>
          </a:xfrm>
        </p:spPr>
        <p:txBody>
          <a:bodyPr>
            <a:normAutofit/>
          </a:bodyPr>
          <a:lstStyle/>
          <a:p>
            <a:r>
              <a:rPr lang="it-IT" sz="2800" dirty="0"/>
              <a:t>Primi orientamenti sulla Legge di Bilancio 2025</a:t>
            </a:r>
            <a:endParaRPr lang="en-US" sz="2800" dirty="0"/>
          </a:p>
        </p:txBody>
      </p:sp>
      <p:sp>
        <p:nvSpPr>
          <p:cNvPr id="6" name="TextBox 5">
            <a:extLst>
              <a:ext uri="{FF2B5EF4-FFF2-40B4-BE49-F238E27FC236}">
                <a16:creationId xmlns:a16="http://schemas.microsoft.com/office/drawing/2014/main" id="{9ABAE42A-9DCD-C432-7122-8AE45783B5E1}"/>
              </a:ext>
            </a:extLst>
          </p:cNvPr>
          <p:cNvSpPr txBox="1"/>
          <p:nvPr/>
        </p:nvSpPr>
        <p:spPr>
          <a:xfrm>
            <a:off x="677863" y="1659258"/>
            <a:ext cx="8492793" cy="338554"/>
          </a:xfrm>
          <a:prstGeom prst="rect">
            <a:avLst/>
          </a:prstGeom>
          <a:noFill/>
        </p:spPr>
        <p:txBody>
          <a:bodyPr wrap="square">
            <a:spAutoFit/>
          </a:bodyPr>
          <a:lstStyle/>
          <a:p>
            <a:pPr marL="285750" indent="-285750" algn="just">
              <a:buFont typeface="Wingdings" panose="05000000000000000000" pitchFamily="2" charset="2"/>
              <a:buChar char="Ø"/>
            </a:pPr>
            <a:r>
              <a:rPr lang="it-IT" sz="1600" dirty="0"/>
              <a:t>Art. 15. Disposizioni in materia di lavoratori frontalieri</a:t>
            </a:r>
            <a:endParaRPr lang="en-US" sz="1600" dirty="0"/>
          </a:p>
        </p:txBody>
      </p:sp>
      <p:sp>
        <p:nvSpPr>
          <p:cNvPr id="2" name="TextBox 1">
            <a:extLst>
              <a:ext uri="{FF2B5EF4-FFF2-40B4-BE49-F238E27FC236}">
                <a16:creationId xmlns:a16="http://schemas.microsoft.com/office/drawing/2014/main" id="{CE9AFFFD-67CB-9476-6052-09BEADBB423D}"/>
              </a:ext>
            </a:extLst>
          </p:cNvPr>
          <p:cNvSpPr txBox="1"/>
          <p:nvPr/>
        </p:nvSpPr>
        <p:spPr>
          <a:xfrm>
            <a:off x="729622" y="2151754"/>
            <a:ext cx="8492793" cy="2062103"/>
          </a:xfrm>
          <a:prstGeom prst="rect">
            <a:avLst/>
          </a:prstGeom>
          <a:noFill/>
        </p:spPr>
        <p:txBody>
          <a:bodyPr wrap="square">
            <a:spAutoFit/>
          </a:bodyPr>
          <a:lstStyle/>
          <a:p>
            <a:pPr algn="just"/>
            <a:r>
              <a:rPr lang="it-IT" sz="1600" dirty="0"/>
              <a:t>Modifica del Protocollo aggiuntivo all’Accordo tra l’Italia e la Svizzera relativo all’imposizione dei lavoratori frontalieri del 23 dicembre 2020, ratificato dall’Italia con legge 23 giugno 2023, n. 83, con una nuova disposizione che consenta ai lavoratori frontalieri, come definiti all’articolo 2, lettera b) dell’Accordo, ivi inclusi coloro che beneficiano del regime transitorio previsto all’articolo 9 dell’Accordo, di potere svolgere fino al 25 per cento della propria attività di lavoro dipendente in modalità di telelavoro presso il proprio domicilio nello Stato di residenza, senza che ciò comporti alcuna modifica dello status di lavoratore frontaliere ai sensi dell’Accordo medesimo.</a:t>
            </a:r>
          </a:p>
        </p:txBody>
      </p:sp>
    </p:spTree>
    <p:extLst>
      <p:ext uri="{BB962C8B-B14F-4D97-AF65-F5344CB8AC3E}">
        <p14:creationId xmlns:p14="http://schemas.microsoft.com/office/powerpoint/2010/main" val="2171320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EBB666A-D6FD-85CA-5426-A578F68FDA0E}"/>
              </a:ext>
            </a:extLst>
          </p:cNvPr>
          <p:cNvSpPr>
            <a:spLocks noGrp="1"/>
          </p:cNvSpPr>
          <p:nvPr>
            <p:ph type="title"/>
          </p:nvPr>
        </p:nvSpPr>
        <p:spPr>
          <a:xfrm>
            <a:off x="677863" y="609600"/>
            <a:ext cx="8596312" cy="981075"/>
          </a:xfrm>
        </p:spPr>
        <p:txBody>
          <a:bodyPr>
            <a:normAutofit/>
          </a:bodyPr>
          <a:lstStyle/>
          <a:p>
            <a:r>
              <a:rPr lang="it-IT" sz="2800" dirty="0"/>
              <a:t>Primi orientamenti sulla Legge di Bilancio 2025</a:t>
            </a:r>
            <a:endParaRPr lang="en-US" sz="2800" dirty="0"/>
          </a:p>
        </p:txBody>
      </p:sp>
      <p:sp>
        <p:nvSpPr>
          <p:cNvPr id="6" name="TextBox 5">
            <a:extLst>
              <a:ext uri="{FF2B5EF4-FFF2-40B4-BE49-F238E27FC236}">
                <a16:creationId xmlns:a16="http://schemas.microsoft.com/office/drawing/2014/main" id="{9ABAE42A-9DCD-C432-7122-8AE45783B5E1}"/>
              </a:ext>
            </a:extLst>
          </p:cNvPr>
          <p:cNvSpPr txBox="1"/>
          <p:nvPr/>
        </p:nvSpPr>
        <p:spPr>
          <a:xfrm>
            <a:off x="677863" y="1659258"/>
            <a:ext cx="8492793" cy="338554"/>
          </a:xfrm>
          <a:prstGeom prst="rect">
            <a:avLst/>
          </a:prstGeom>
          <a:noFill/>
        </p:spPr>
        <p:txBody>
          <a:bodyPr wrap="square">
            <a:spAutoFit/>
          </a:bodyPr>
          <a:lstStyle/>
          <a:p>
            <a:pPr marL="285750" indent="-285750" algn="just">
              <a:buFont typeface="Wingdings" panose="05000000000000000000" pitchFamily="2" charset="2"/>
              <a:buChar char="Ø"/>
            </a:pPr>
            <a:r>
              <a:rPr lang="it-IT" sz="1600" dirty="0"/>
              <a:t>ART. 67. Interventi in materia di premi di produttività</a:t>
            </a:r>
            <a:endParaRPr lang="en-US" sz="1600" dirty="0"/>
          </a:p>
        </p:txBody>
      </p:sp>
      <p:sp>
        <p:nvSpPr>
          <p:cNvPr id="2" name="TextBox 1">
            <a:extLst>
              <a:ext uri="{FF2B5EF4-FFF2-40B4-BE49-F238E27FC236}">
                <a16:creationId xmlns:a16="http://schemas.microsoft.com/office/drawing/2014/main" id="{CE9AFFFD-67CB-9476-6052-09BEADBB423D}"/>
              </a:ext>
            </a:extLst>
          </p:cNvPr>
          <p:cNvSpPr txBox="1"/>
          <p:nvPr/>
        </p:nvSpPr>
        <p:spPr>
          <a:xfrm>
            <a:off x="729622" y="2151754"/>
            <a:ext cx="8492793" cy="1323439"/>
          </a:xfrm>
          <a:prstGeom prst="rect">
            <a:avLst/>
          </a:prstGeom>
          <a:noFill/>
        </p:spPr>
        <p:txBody>
          <a:bodyPr wrap="square">
            <a:spAutoFit/>
          </a:bodyPr>
          <a:lstStyle/>
          <a:p>
            <a:pPr algn="just"/>
            <a:r>
              <a:rPr lang="it-IT" sz="1600" dirty="0"/>
              <a:t>In continuità con la misura disposta con la scorsa legge di bilancio, proroga, estendendola però al triennio la 2025, 2026 e 2027, il dimezzamento (dal 10 per cento al 5 per cento) dell’aliquota dell’imposta sostitutiva sulle somme erogate sotto forma di premi di risultato o di partecipazione agli utili d’impresa di cui all’articolo 1, comma 182, della legge n. 208 del 2015.</a:t>
            </a:r>
          </a:p>
        </p:txBody>
      </p:sp>
    </p:spTree>
    <p:extLst>
      <p:ext uri="{BB962C8B-B14F-4D97-AF65-F5344CB8AC3E}">
        <p14:creationId xmlns:p14="http://schemas.microsoft.com/office/powerpoint/2010/main" val="547440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EBB666A-D6FD-85CA-5426-A578F68FDA0E}"/>
              </a:ext>
            </a:extLst>
          </p:cNvPr>
          <p:cNvSpPr>
            <a:spLocks noGrp="1"/>
          </p:cNvSpPr>
          <p:nvPr>
            <p:ph type="title"/>
          </p:nvPr>
        </p:nvSpPr>
        <p:spPr>
          <a:xfrm>
            <a:off x="677863" y="609600"/>
            <a:ext cx="8596312" cy="981075"/>
          </a:xfrm>
        </p:spPr>
        <p:txBody>
          <a:bodyPr>
            <a:normAutofit/>
          </a:bodyPr>
          <a:lstStyle/>
          <a:p>
            <a:r>
              <a:rPr lang="it-IT" sz="2800" dirty="0"/>
              <a:t>Primi orientamenti sulla Legge di Bilancio 2025</a:t>
            </a:r>
            <a:endParaRPr lang="en-US" sz="2800" dirty="0"/>
          </a:p>
        </p:txBody>
      </p:sp>
      <p:sp>
        <p:nvSpPr>
          <p:cNvPr id="3" name="TextBox 2">
            <a:extLst>
              <a:ext uri="{FF2B5EF4-FFF2-40B4-BE49-F238E27FC236}">
                <a16:creationId xmlns:a16="http://schemas.microsoft.com/office/drawing/2014/main" id="{CBBF28A7-5754-858D-817A-44E2FA603204}"/>
              </a:ext>
            </a:extLst>
          </p:cNvPr>
          <p:cNvSpPr txBox="1"/>
          <p:nvPr/>
        </p:nvSpPr>
        <p:spPr>
          <a:xfrm>
            <a:off x="677863" y="1512728"/>
            <a:ext cx="8492793" cy="338554"/>
          </a:xfrm>
          <a:prstGeom prst="rect">
            <a:avLst/>
          </a:prstGeom>
          <a:noFill/>
        </p:spPr>
        <p:txBody>
          <a:bodyPr wrap="square">
            <a:spAutoFit/>
          </a:bodyPr>
          <a:lstStyle/>
          <a:p>
            <a:pPr marL="285750" indent="-285750" algn="just">
              <a:buFont typeface="Wingdings" panose="05000000000000000000" pitchFamily="2" charset="2"/>
              <a:buChar char="Ø"/>
            </a:pPr>
            <a:r>
              <a:rPr lang="it-IT" sz="1600" dirty="0"/>
              <a:t>ART. 68. Misure fiscali per il welfare aziendale</a:t>
            </a:r>
            <a:endParaRPr lang="en-US" sz="1600" dirty="0"/>
          </a:p>
        </p:txBody>
      </p:sp>
      <p:sp>
        <p:nvSpPr>
          <p:cNvPr id="4" name="TextBox 3">
            <a:extLst>
              <a:ext uri="{FF2B5EF4-FFF2-40B4-BE49-F238E27FC236}">
                <a16:creationId xmlns:a16="http://schemas.microsoft.com/office/drawing/2014/main" id="{8E12DEF2-0BE8-CB78-5759-153CBD58974A}"/>
              </a:ext>
            </a:extLst>
          </p:cNvPr>
          <p:cNvSpPr txBox="1"/>
          <p:nvPr/>
        </p:nvSpPr>
        <p:spPr>
          <a:xfrm>
            <a:off x="677862" y="2045728"/>
            <a:ext cx="8492793" cy="3046988"/>
          </a:xfrm>
          <a:prstGeom prst="rect">
            <a:avLst/>
          </a:prstGeom>
          <a:noFill/>
        </p:spPr>
        <p:txBody>
          <a:bodyPr wrap="square">
            <a:spAutoFit/>
          </a:bodyPr>
          <a:lstStyle/>
          <a:p>
            <a:pPr marL="285750" indent="-285750" algn="just">
              <a:buFont typeface="Arial" panose="020B0604020202020204" pitchFamily="34" charset="0"/>
              <a:buChar char="•"/>
            </a:pPr>
            <a:r>
              <a:rPr lang="it-IT" sz="1600" dirty="0"/>
              <a:t>Le somme erogate o rimborsate dai datori di lavoro per il pagamento dei canoni di locazione e delle spese di manutenzione dei fabbricati locati dai dipendenti assunti a tempo indeterminato dal 1° gennaio 2025 al 31 dicembre 2025 non concorrano, per i primi due anni dalla data di assunzione, a formare il reddito ai fini fiscali entro il limite complessivo di 5.000 euro annui. L’esclusione non rileva ai fini contributivi.</a:t>
            </a:r>
          </a:p>
          <a:p>
            <a:pPr marL="285750" indent="-285750" algn="just">
              <a:buFont typeface="Arial" panose="020B0604020202020204" pitchFamily="34" charset="0"/>
              <a:buChar char="•"/>
            </a:pPr>
            <a:r>
              <a:rPr lang="it-IT" sz="1600" dirty="0"/>
              <a:t>Tale disposizione si applica ai titolari di reddito da lavoro dipendente non superiore nell’anno precedente l’assunzione a 35.000 euro che abbiano trasferito la residenza oltre un raggio di 100 chilometri calcolato tra il precedente luogo di residenza e la nuova sede di lavoro contrattuale. A tal fine il lavoratore rilascia al datore di lavoro apposita dichiarazione, ai sensi dell’articolo 46 del decreto del Presidente della Repubblica n. 445 del 2000, nella quale attesta il luogo di residenza nei sei mesi precedenti la data di assunzione.</a:t>
            </a:r>
          </a:p>
        </p:txBody>
      </p:sp>
    </p:spTree>
    <p:extLst>
      <p:ext uri="{BB962C8B-B14F-4D97-AF65-F5344CB8AC3E}">
        <p14:creationId xmlns:p14="http://schemas.microsoft.com/office/powerpoint/2010/main" val="215027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EBB666A-D6FD-85CA-5426-A578F68FDA0E}"/>
              </a:ext>
            </a:extLst>
          </p:cNvPr>
          <p:cNvSpPr>
            <a:spLocks noGrp="1"/>
          </p:cNvSpPr>
          <p:nvPr>
            <p:ph type="title"/>
          </p:nvPr>
        </p:nvSpPr>
        <p:spPr>
          <a:xfrm>
            <a:off x="677863" y="609600"/>
            <a:ext cx="8596312" cy="981075"/>
          </a:xfrm>
        </p:spPr>
        <p:txBody>
          <a:bodyPr>
            <a:normAutofit/>
          </a:bodyPr>
          <a:lstStyle/>
          <a:p>
            <a:r>
              <a:rPr lang="it-IT" sz="2800" dirty="0"/>
              <a:t>Primi orientamenti sulla Legge di Bilancio 2025</a:t>
            </a:r>
            <a:endParaRPr lang="en-US" sz="2800" dirty="0"/>
          </a:p>
        </p:txBody>
      </p:sp>
      <p:sp>
        <p:nvSpPr>
          <p:cNvPr id="3" name="TextBox 2">
            <a:extLst>
              <a:ext uri="{FF2B5EF4-FFF2-40B4-BE49-F238E27FC236}">
                <a16:creationId xmlns:a16="http://schemas.microsoft.com/office/drawing/2014/main" id="{CBBF28A7-5754-858D-817A-44E2FA603204}"/>
              </a:ext>
            </a:extLst>
          </p:cNvPr>
          <p:cNvSpPr txBox="1"/>
          <p:nvPr/>
        </p:nvSpPr>
        <p:spPr>
          <a:xfrm>
            <a:off x="677863" y="1512728"/>
            <a:ext cx="8492793" cy="338554"/>
          </a:xfrm>
          <a:prstGeom prst="rect">
            <a:avLst/>
          </a:prstGeom>
          <a:noFill/>
        </p:spPr>
        <p:txBody>
          <a:bodyPr wrap="square">
            <a:spAutoFit/>
          </a:bodyPr>
          <a:lstStyle/>
          <a:p>
            <a:pPr marL="285750" indent="-285750" algn="just">
              <a:buFont typeface="Wingdings" panose="05000000000000000000" pitchFamily="2" charset="2"/>
              <a:buChar char="Ø"/>
            </a:pPr>
            <a:r>
              <a:rPr lang="it-IT" sz="1600" dirty="0"/>
              <a:t>ART. 68. Misure fiscali per il welfare aziendale</a:t>
            </a:r>
            <a:endParaRPr lang="en-US" sz="1600" dirty="0"/>
          </a:p>
        </p:txBody>
      </p:sp>
      <p:sp>
        <p:nvSpPr>
          <p:cNvPr id="4" name="TextBox 3">
            <a:extLst>
              <a:ext uri="{FF2B5EF4-FFF2-40B4-BE49-F238E27FC236}">
                <a16:creationId xmlns:a16="http://schemas.microsoft.com/office/drawing/2014/main" id="{8E12DEF2-0BE8-CB78-5759-153CBD58974A}"/>
              </a:ext>
            </a:extLst>
          </p:cNvPr>
          <p:cNvSpPr txBox="1"/>
          <p:nvPr/>
        </p:nvSpPr>
        <p:spPr>
          <a:xfrm>
            <a:off x="677862" y="2045728"/>
            <a:ext cx="8492793" cy="3046988"/>
          </a:xfrm>
          <a:prstGeom prst="rect">
            <a:avLst/>
          </a:prstGeom>
          <a:noFill/>
        </p:spPr>
        <p:txBody>
          <a:bodyPr wrap="square">
            <a:spAutoFit/>
          </a:bodyPr>
          <a:lstStyle/>
          <a:p>
            <a:pPr marL="285750" indent="-285750" algn="just">
              <a:buFont typeface="Arial" panose="020B0604020202020204" pitchFamily="34" charset="0"/>
              <a:buChar char="•"/>
            </a:pPr>
            <a:r>
              <a:rPr lang="it-IT" sz="1600" dirty="0"/>
              <a:t>Per i periodi d’imposta 2025, 2026 e 2027, in deroga a quanto previsto dall’articolo 51, comma 3, prima parte del terzo periodo, del testo unico delle imposte sui redditi, di cui al decreto del Presidente della Repubblica n. 917 del 1986, non concorrono a formare il reddito, entro il limite complessivo di mille euro, il valore dei beni ceduti e dei servizi prestati ai lavoratori dipendenti, nonché le somme erogate o rimborsate ai medesimi lavoratori dai datori di lavoro per il pagamento delle utenze domestiche del servizio idrico integrato, dell’energia elettrica e del gas naturale, delle spese per l’affitto dell’abitazione principale ovvero per gli interessi sul mutuo relativo all’abitazione principale. </a:t>
            </a:r>
          </a:p>
          <a:p>
            <a:pPr marL="285750" indent="-285750" algn="just">
              <a:buFont typeface="Arial" panose="020B0604020202020204" pitchFamily="34" charset="0"/>
              <a:buChar char="•"/>
            </a:pPr>
            <a:r>
              <a:rPr lang="it-IT" sz="1600" dirty="0"/>
              <a:t>Il limite complessivo di mille euro è elevato a duemila euro per i lavoratori dipendenti con figli, ivi inclusi i figli nati fuori del matrimonio riconosciuti e i figli adottivi, affiliati o affidati, a carico. </a:t>
            </a:r>
          </a:p>
        </p:txBody>
      </p:sp>
    </p:spTree>
    <p:extLst>
      <p:ext uri="{BB962C8B-B14F-4D97-AF65-F5344CB8AC3E}">
        <p14:creationId xmlns:p14="http://schemas.microsoft.com/office/powerpoint/2010/main" val="2703241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EBB666A-D6FD-85CA-5426-A578F68FDA0E}"/>
              </a:ext>
            </a:extLst>
          </p:cNvPr>
          <p:cNvSpPr>
            <a:spLocks noGrp="1"/>
          </p:cNvSpPr>
          <p:nvPr>
            <p:ph type="title"/>
          </p:nvPr>
        </p:nvSpPr>
        <p:spPr>
          <a:xfrm>
            <a:off x="677863" y="609600"/>
            <a:ext cx="8596312" cy="981075"/>
          </a:xfrm>
        </p:spPr>
        <p:txBody>
          <a:bodyPr>
            <a:normAutofit/>
          </a:bodyPr>
          <a:lstStyle/>
          <a:p>
            <a:r>
              <a:rPr lang="it-IT" sz="2800" dirty="0"/>
              <a:t>Primi orientamenti sulla Legge di Bilancio 2025</a:t>
            </a:r>
            <a:endParaRPr lang="en-US" sz="2800" dirty="0"/>
          </a:p>
        </p:txBody>
      </p:sp>
      <p:sp>
        <p:nvSpPr>
          <p:cNvPr id="3" name="TextBox 2">
            <a:extLst>
              <a:ext uri="{FF2B5EF4-FFF2-40B4-BE49-F238E27FC236}">
                <a16:creationId xmlns:a16="http://schemas.microsoft.com/office/drawing/2014/main" id="{CBBF28A7-5754-858D-817A-44E2FA603204}"/>
              </a:ext>
            </a:extLst>
          </p:cNvPr>
          <p:cNvSpPr txBox="1"/>
          <p:nvPr/>
        </p:nvSpPr>
        <p:spPr>
          <a:xfrm>
            <a:off x="677863" y="1512728"/>
            <a:ext cx="8492793" cy="338554"/>
          </a:xfrm>
          <a:prstGeom prst="rect">
            <a:avLst/>
          </a:prstGeom>
          <a:noFill/>
        </p:spPr>
        <p:txBody>
          <a:bodyPr wrap="square">
            <a:spAutoFit/>
          </a:bodyPr>
          <a:lstStyle/>
          <a:p>
            <a:pPr marL="285750" indent="-285750" algn="just">
              <a:buFont typeface="Wingdings" panose="05000000000000000000" pitchFamily="2" charset="2"/>
              <a:buChar char="Ø"/>
            </a:pPr>
            <a:r>
              <a:rPr lang="it-IT" sz="1600" dirty="0"/>
              <a:t>ART. 114. Accantonamenti oneri connessi ai piani di stock option</a:t>
            </a:r>
            <a:endParaRPr lang="en-US" sz="1600" dirty="0"/>
          </a:p>
        </p:txBody>
      </p:sp>
      <p:sp>
        <p:nvSpPr>
          <p:cNvPr id="4" name="TextBox 3">
            <a:extLst>
              <a:ext uri="{FF2B5EF4-FFF2-40B4-BE49-F238E27FC236}">
                <a16:creationId xmlns:a16="http://schemas.microsoft.com/office/drawing/2014/main" id="{8E12DEF2-0BE8-CB78-5759-153CBD58974A}"/>
              </a:ext>
            </a:extLst>
          </p:cNvPr>
          <p:cNvSpPr txBox="1"/>
          <p:nvPr/>
        </p:nvSpPr>
        <p:spPr>
          <a:xfrm>
            <a:off x="677862" y="2045728"/>
            <a:ext cx="8492793" cy="4524315"/>
          </a:xfrm>
          <a:prstGeom prst="rect">
            <a:avLst/>
          </a:prstGeom>
          <a:noFill/>
        </p:spPr>
        <p:txBody>
          <a:bodyPr wrap="square">
            <a:spAutoFit/>
          </a:bodyPr>
          <a:lstStyle/>
          <a:p>
            <a:pPr algn="just"/>
            <a:r>
              <a:rPr lang="it-IT" sz="1600" dirty="0"/>
              <a:t>La contabilizzazione IAS/IFRS consente di imputare a titolo di costo del lavoro (e oneri finanziari) la contropartita del valore di mercato delle azioni che saranno assegnate ai dipendenti e al management in attuazione di un piano di </a:t>
            </a:r>
            <a:r>
              <a:rPr lang="it-IT" sz="1600" i="1" dirty="0"/>
              <a:t>stock option </a:t>
            </a:r>
            <a:r>
              <a:rPr lang="it-IT" sz="1600" dirty="0"/>
              <a:t>o </a:t>
            </a:r>
            <a:r>
              <a:rPr lang="it-IT" sz="1600" i="1" dirty="0"/>
              <a:t>stock </a:t>
            </a:r>
            <a:r>
              <a:rPr lang="it-IT" sz="1600" i="1" dirty="0" err="1"/>
              <a:t>granting</a:t>
            </a:r>
            <a:r>
              <a:rPr lang="it-IT" sz="1600" dirty="0"/>
              <a:t>, già nel momento in cui il piano viene deliberato e le azioni iscritte nello Stato Patrimoniale, indipendentemente dalla circostanza che sia avvenuta l’effettiva assegnazione. Tale onere “figurativo” risulta deducibile, in applicazione del principio di derivazione rafforzata, ai sensi delle disposizioni di coordinamento contenute nel DM 8/6/2011 (solo per i soggetti IAS/IFRS </a:t>
            </a:r>
            <a:r>
              <a:rPr lang="it-IT" sz="1600" dirty="0" err="1"/>
              <a:t>adopter</a:t>
            </a:r>
            <a:r>
              <a:rPr lang="it-IT" sz="1600" dirty="0"/>
              <a:t>).</a:t>
            </a:r>
          </a:p>
          <a:p>
            <a:pPr algn="just"/>
            <a:endParaRPr lang="it-IT" sz="1600" dirty="0"/>
          </a:p>
          <a:p>
            <a:pPr algn="just"/>
            <a:r>
              <a:rPr lang="it-IT" sz="1600" dirty="0"/>
              <a:t>La proposta intende rendere deducibile tale componente di reddito solo al momento dell’assegnazione dei predetti strumenti finanziari; in tale momento sono altresì riconosciuti i maggiori valori delle partecipazioni iscritti in bilancio dalle società del gruppo i cui strumenti rappresentativi di capitale sono assegnati a seguito di tali operazioni.</a:t>
            </a:r>
          </a:p>
          <a:p>
            <a:pPr algn="just"/>
            <a:endParaRPr lang="it-IT" sz="1600" dirty="0"/>
          </a:p>
          <a:p>
            <a:pPr algn="just"/>
            <a:r>
              <a:rPr lang="it-IT" sz="1600" dirty="0"/>
              <a:t>Il comma 2, prevede che le disposizioni di cui al comma 1 si applichino alle operazioni con pagamento basato su azioni i cui relativi oneri sono rilevati per la prima volta nei bilanci relativi all’esercizio in corso alla data del 31 dicembre 2025 o nei successivi.</a:t>
            </a:r>
          </a:p>
        </p:txBody>
      </p:sp>
    </p:spTree>
    <p:extLst>
      <p:ext uri="{BB962C8B-B14F-4D97-AF65-F5344CB8AC3E}">
        <p14:creationId xmlns:p14="http://schemas.microsoft.com/office/powerpoint/2010/main" val="2389471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BA7DA-B26C-D300-2B89-6C4B0219CA1F}"/>
              </a:ext>
            </a:extLst>
          </p:cNvPr>
          <p:cNvSpPr>
            <a:spLocks noGrp="1"/>
          </p:cNvSpPr>
          <p:nvPr>
            <p:ph type="title"/>
          </p:nvPr>
        </p:nvSpPr>
        <p:spPr>
          <a:xfrm>
            <a:off x="677334" y="609600"/>
            <a:ext cx="8596668" cy="563126"/>
          </a:xfrm>
        </p:spPr>
        <p:txBody>
          <a:bodyPr>
            <a:normAutofit/>
          </a:bodyPr>
          <a:lstStyle/>
          <a:p>
            <a:r>
              <a:rPr lang="it-IT" sz="2800" dirty="0"/>
              <a:t>Art. 51, comma 8-bis, del Tuir</a:t>
            </a:r>
            <a:endParaRPr lang="en-US" sz="2800" dirty="0"/>
          </a:p>
        </p:txBody>
      </p:sp>
      <p:sp>
        <p:nvSpPr>
          <p:cNvPr id="13" name="TextBox 12">
            <a:extLst>
              <a:ext uri="{FF2B5EF4-FFF2-40B4-BE49-F238E27FC236}">
                <a16:creationId xmlns:a16="http://schemas.microsoft.com/office/drawing/2014/main" id="{2CCA31B4-FE45-04AC-256E-1D7C69029EEF}"/>
              </a:ext>
            </a:extLst>
          </p:cNvPr>
          <p:cNvSpPr txBox="1"/>
          <p:nvPr/>
        </p:nvSpPr>
        <p:spPr>
          <a:xfrm>
            <a:off x="653182" y="1834426"/>
            <a:ext cx="6105524" cy="307777"/>
          </a:xfrm>
          <a:prstGeom prst="rect">
            <a:avLst/>
          </a:prstGeom>
          <a:noFill/>
        </p:spPr>
        <p:txBody>
          <a:bodyPr wrap="square">
            <a:spAutoFit/>
          </a:bodyPr>
          <a:lstStyle/>
          <a:p>
            <a:r>
              <a:rPr lang="it-IT" sz="1400" dirty="0"/>
              <a:t>I requisiti per applicare le retribuzioni convenzionali: </a:t>
            </a:r>
            <a:endParaRPr lang="en-US" sz="1400" dirty="0"/>
          </a:p>
        </p:txBody>
      </p:sp>
      <p:sp>
        <p:nvSpPr>
          <p:cNvPr id="3" name="TextBox 2">
            <a:extLst>
              <a:ext uri="{FF2B5EF4-FFF2-40B4-BE49-F238E27FC236}">
                <a16:creationId xmlns:a16="http://schemas.microsoft.com/office/drawing/2014/main" id="{EDBB151F-F353-9689-433B-CAFC09FA7125}"/>
              </a:ext>
            </a:extLst>
          </p:cNvPr>
          <p:cNvSpPr txBox="1"/>
          <p:nvPr/>
        </p:nvSpPr>
        <p:spPr>
          <a:xfrm>
            <a:off x="653182" y="2433155"/>
            <a:ext cx="8492793" cy="307777"/>
          </a:xfrm>
          <a:prstGeom prst="rect">
            <a:avLst/>
          </a:prstGeom>
          <a:noFill/>
        </p:spPr>
        <p:txBody>
          <a:bodyPr wrap="square">
            <a:spAutoFit/>
          </a:bodyPr>
          <a:lstStyle/>
          <a:p>
            <a:pPr marL="285750" indent="-285750" algn="just">
              <a:buFont typeface="Arial" panose="020B0604020202020204" pitchFamily="34" charset="0"/>
              <a:buChar char="•"/>
            </a:pPr>
            <a:r>
              <a:rPr lang="it-IT" sz="1400" b="1" i="1" dirty="0"/>
              <a:t>Mantenimento della </a:t>
            </a:r>
            <a:r>
              <a:rPr lang="en-US" sz="1400" b="1" i="1" dirty="0"/>
              <a:t>residenza fiscale in Italia</a:t>
            </a:r>
          </a:p>
        </p:txBody>
      </p:sp>
      <p:sp>
        <p:nvSpPr>
          <p:cNvPr id="5" name="TextBox 4">
            <a:extLst>
              <a:ext uri="{FF2B5EF4-FFF2-40B4-BE49-F238E27FC236}">
                <a16:creationId xmlns:a16="http://schemas.microsoft.com/office/drawing/2014/main" id="{F19FE3B2-686F-A2E0-FBBE-CFE78B190CBE}"/>
              </a:ext>
            </a:extLst>
          </p:cNvPr>
          <p:cNvSpPr txBox="1"/>
          <p:nvPr/>
        </p:nvSpPr>
        <p:spPr>
          <a:xfrm>
            <a:off x="653184" y="2832448"/>
            <a:ext cx="8492793" cy="307777"/>
          </a:xfrm>
          <a:prstGeom prst="rect">
            <a:avLst/>
          </a:prstGeom>
          <a:noFill/>
        </p:spPr>
        <p:txBody>
          <a:bodyPr wrap="square">
            <a:spAutoFit/>
          </a:bodyPr>
          <a:lstStyle/>
          <a:p>
            <a:pPr marL="285750" indent="-285750" algn="just">
              <a:buFont typeface="Arial" panose="020B0604020202020204" pitchFamily="34" charset="0"/>
              <a:buChar char="•"/>
            </a:pPr>
            <a:r>
              <a:rPr lang="it-IT" sz="1400" i="1" dirty="0"/>
              <a:t>Attività prestata in via continuativa all’estero; </a:t>
            </a:r>
            <a:endParaRPr lang="en-US" sz="1400" i="1" dirty="0"/>
          </a:p>
        </p:txBody>
      </p:sp>
      <p:sp>
        <p:nvSpPr>
          <p:cNvPr id="6" name="TextBox 5">
            <a:extLst>
              <a:ext uri="{FF2B5EF4-FFF2-40B4-BE49-F238E27FC236}">
                <a16:creationId xmlns:a16="http://schemas.microsoft.com/office/drawing/2014/main" id="{E865ED2C-652D-99D2-AA6C-112D4466BFF3}"/>
              </a:ext>
            </a:extLst>
          </p:cNvPr>
          <p:cNvSpPr txBox="1"/>
          <p:nvPr/>
        </p:nvSpPr>
        <p:spPr>
          <a:xfrm>
            <a:off x="653183" y="3285701"/>
            <a:ext cx="8492793" cy="307777"/>
          </a:xfrm>
          <a:prstGeom prst="rect">
            <a:avLst/>
          </a:prstGeom>
          <a:noFill/>
        </p:spPr>
        <p:txBody>
          <a:bodyPr wrap="square">
            <a:spAutoFit/>
          </a:bodyPr>
          <a:lstStyle/>
          <a:p>
            <a:pPr marL="285750" indent="-285750" algn="just">
              <a:buFont typeface="Arial" panose="020B0604020202020204" pitchFamily="34" charset="0"/>
              <a:buChar char="•"/>
            </a:pPr>
            <a:r>
              <a:rPr lang="it-IT" sz="1400" b="1" i="1" dirty="0"/>
              <a:t>L’attività estera rappresenti l’oggetto esclusivo del rapporto lavorativo; </a:t>
            </a:r>
            <a:endParaRPr lang="en-US" sz="1400" b="1" i="1" dirty="0"/>
          </a:p>
        </p:txBody>
      </p:sp>
      <p:sp>
        <p:nvSpPr>
          <p:cNvPr id="7" name="TextBox 6">
            <a:extLst>
              <a:ext uri="{FF2B5EF4-FFF2-40B4-BE49-F238E27FC236}">
                <a16:creationId xmlns:a16="http://schemas.microsoft.com/office/drawing/2014/main" id="{E2021004-D418-B47C-C6FF-799A0881200B}"/>
              </a:ext>
            </a:extLst>
          </p:cNvPr>
          <p:cNvSpPr txBox="1"/>
          <p:nvPr/>
        </p:nvSpPr>
        <p:spPr>
          <a:xfrm>
            <a:off x="653184" y="3738954"/>
            <a:ext cx="8492793" cy="307777"/>
          </a:xfrm>
          <a:prstGeom prst="rect">
            <a:avLst/>
          </a:prstGeom>
          <a:noFill/>
        </p:spPr>
        <p:txBody>
          <a:bodyPr wrap="square">
            <a:spAutoFit/>
          </a:bodyPr>
          <a:lstStyle/>
          <a:p>
            <a:pPr marL="285750" indent="-285750" algn="just">
              <a:buFont typeface="Arial" panose="020B0604020202020204" pitchFamily="34" charset="0"/>
              <a:buChar char="•"/>
            </a:pPr>
            <a:r>
              <a:rPr lang="it-IT" sz="1400" i="1" dirty="0"/>
              <a:t>La presenza all’estero sia superiore ai 183gg nell’arco dei 12 mesi (anche a cavallo d’anno)</a:t>
            </a:r>
            <a:endParaRPr lang="en-US" sz="1400" i="1" dirty="0"/>
          </a:p>
        </p:txBody>
      </p:sp>
    </p:spTree>
    <p:extLst>
      <p:ext uri="{BB962C8B-B14F-4D97-AF65-F5344CB8AC3E}">
        <p14:creationId xmlns:p14="http://schemas.microsoft.com/office/powerpoint/2010/main" val="365164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F30CAA7-981A-4A95-8E9C-EB17C724B66C}"/>
              </a:ext>
            </a:extLst>
          </p:cNvPr>
          <p:cNvSpPr txBox="1"/>
          <p:nvPr/>
        </p:nvSpPr>
        <p:spPr>
          <a:xfrm>
            <a:off x="5332491" y="959666"/>
            <a:ext cx="1068309" cy="36933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600"/>
              </a:spcBef>
              <a:spcAft>
                <a:spcPts val="0"/>
              </a:spcAft>
              <a:buClrTx/>
              <a:buSzPct val="100000"/>
              <a:buFontTx/>
              <a:buNone/>
              <a:tabLst/>
              <a:defRPr/>
            </a:pPr>
            <a:r>
              <a:rPr kumimoji="0" lang="it-IT" sz="2400" b="0" i="0" u="none" strike="noStrike" kern="1200" cap="none" spc="0" normalizeH="0" baseline="0" noProof="0" dirty="0">
                <a:ln>
                  <a:noFill/>
                </a:ln>
                <a:solidFill>
                  <a:srgbClr val="313131"/>
                </a:solidFill>
                <a:effectLst/>
                <a:uLnTx/>
                <a:uFillTx/>
                <a:latin typeface="Calibri"/>
                <a:ea typeface="+mn-ea"/>
                <a:cs typeface="+mn-cs"/>
              </a:rPr>
              <a:t>Grazie!!</a:t>
            </a:r>
          </a:p>
        </p:txBody>
      </p:sp>
      <p:pic>
        <p:nvPicPr>
          <p:cNvPr id="2" name="Picture 1">
            <a:extLst>
              <a:ext uri="{FF2B5EF4-FFF2-40B4-BE49-F238E27FC236}">
                <a16:creationId xmlns:a16="http://schemas.microsoft.com/office/drawing/2014/main" id="{4A2DB91F-F0E0-2E9F-B035-DD971A03A665}"/>
              </a:ext>
            </a:extLst>
          </p:cNvPr>
          <p:cNvPicPr>
            <a:picLocks noChangeAspect="1"/>
          </p:cNvPicPr>
          <p:nvPr/>
        </p:nvPicPr>
        <p:blipFill>
          <a:blip r:embed="rId3"/>
          <a:stretch>
            <a:fillRect/>
          </a:stretch>
        </p:blipFill>
        <p:spPr>
          <a:xfrm>
            <a:off x="687582" y="1704582"/>
            <a:ext cx="7429001" cy="3826159"/>
          </a:xfrm>
          <a:prstGeom prst="rect">
            <a:avLst/>
          </a:prstGeom>
        </p:spPr>
      </p:pic>
    </p:spTree>
    <p:extLst>
      <p:ext uri="{BB962C8B-B14F-4D97-AF65-F5344CB8AC3E}">
        <p14:creationId xmlns:p14="http://schemas.microsoft.com/office/powerpoint/2010/main" val="1537346740"/>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BA7DA-B26C-D300-2B89-6C4B0219CA1F}"/>
              </a:ext>
            </a:extLst>
          </p:cNvPr>
          <p:cNvSpPr>
            <a:spLocks noGrp="1"/>
          </p:cNvSpPr>
          <p:nvPr>
            <p:ph type="title"/>
          </p:nvPr>
        </p:nvSpPr>
        <p:spPr>
          <a:xfrm>
            <a:off x="677334" y="609600"/>
            <a:ext cx="8596668" cy="563126"/>
          </a:xfrm>
        </p:spPr>
        <p:txBody>
          <a:bodyPr>
            <a:normAutofit/>
          </a:bodyPr>
          <a:lstStyle/>
          <a:p>
            <a:r>
              <a:rPr lang="it-IT" sz="2800" dirty="0"/>
              <a:t>Art. 51, comma 8-bis, del Tuir</a:t>
            </a:r>
            <a:endParaRPr lang="en-US" sz="2800" dirty="0"/>
          </a:p>
        </p:txBody>
      </p:sp>
      <p:sp>
        <p:nvSpPr>
          <p:cNvPr id="8" name="TextBox 7">
            <a:extLst>
              <a:ext uri="{FF2B5EF4-FFF2-40B4-BE49-F238E27FC236}">
                <a16:creationId xmlns:a16="http://schemas.microsoft.com/office/drawing/2014/main" id="{7D23DC7D-F255-5FF0-D037-4BB7E397D4B9}"/>
              </a:ext>
            </a:extLst>
          </p:cNvPr>
          <p:cNvSpPr txBox="1"/>
          <p:nvPr/>
        </p:nvSpPr>
        <p:spPr>
          <a:xfrm>
            <a:off x="677333" y="1539190"/>
            <a:ext cx="8492793" cy="307777"/>
          </a:xfrm>
          <a:prstGeom prst="rect">
            <a:avLst/>
          </a:prstGeom>
          <a:noFill/>
        </p:spPr>
        <p:txBody>
          <a:bodyPr wrap="square">
            <a:spAutoFit/>
          </a:bodyPr>
          <a:lstStyle/>
          <a:p>
            <a:pPr algn="just"/>
            <a:r>
              <a:rPr lang="it-IT" sz="1400" dirty="0"/>
              <a:t>Come si determinano le retribuzioni convenzionali (D.M. 6 marzo 2024 e Circolare INPS n.49 del 2024)</a:t>
            </a:r>
            <a:endParaRPr lang="en-US" sz="1400" dirty="0"/>
          </a:p>
        </p:txBody>
      </p:sp>
      <p:sp>
        <p:nvSpPr>
          <p:cNvPr id="11" name="TextBox 10">
            <a:extLst>
              <a:ext uri="{FF2B5EF4-FFF2-40B4-BE49-F238E27FC236}">
                <a16:creationId xmlns:a16="http://schemas.microsoft.com/office/drawing/2014/main" id="{E77F7375-C41E-2CD1-91AD-1B704837D68D}"/>
              </a:ext>
            </a:extLst>
          </p:cNvPr>
          <p:cNvSpPr txBox="1"/>
          <p:nvPr/>
        </p:nvSpPr>
        <p:spPr>
          <a:xfrm>
            <a:off x="677332" y="2331187"/>
            <a:ext cx="8492793" cy="2677656"/>
          </a:xfrm>
          <a:prstGeom prst="rect">
            <a:avLst/>
          </a:prstGeom>
          <a:noFill/>
        </p:spPr>
        <p:txBody>
          <a:bodyPr wrap="square">
            <a:spAutoFit/>
          </a:bodyPr>
          <a:lstStyle/>
          <a:p>
            <a:pPr algn="just"/>
            <a:r>
              <a:rPr lang="it-IT" sz="1400" dirty="0"/>
              <a:t>Circolare Inps 28 del 2017 che prevede </a:t>
            </a:r>
            <a:r>
              <a:rPr lang="it-IT" sz="1400" i="1" dirty="0"/>
              <a:t>“come stabilito dall’articolo 2 del DM. 22 dicembre 2016 – il quale, in sostanza, ripete il testo dei precedenti decreti ministeriali di determinazione delle retribuzioni convenzionali – “per i lavoratori per i quali sono previste fasce di retribuzione, la </a:t>
            </a:r>
            <a:r>
              <a:rPr lang="it-IT" sz="1400" b="1" i="1" dirty="0"/>
              <a:t>retribuzione convenzionale imponibile è determinata sulla base del raffronto con la fascia di retribuzione nazionale corrispondente</a:t>
            </a:r>
            <a:r>
              <a:rPr lang="it-IT" sz="1400" i="1" dirty="0"/>
              <a:t>, di cui alle tabelle citate all’art. 1”.Al riguardo, si richiama il parere a suo tempo espresso dal Ministero del lavoro e delle politiche sociali (v. circolare n. 72 del 21 marzo 1990) secondo cui, ai fini dell’attuazione della disposizione relativa alle fasce di retribuzione, per “retribuzione nazionale” deve intendersi </a:t>
            </a:r>
            <a:r>
              <a:rPr lang="it-IT" sz="1400" b="1" i="1" dirty="0"/>
              <a:t>il trattamento previsto per il lavoratore dal contratto collettivo, “comprensivo degli emolumenti riconosciuti per accordo tra le parti”, con esclusione dell’indennità estero. </a:t>
            </a:r>
            <a:r>
              <a:rPr lang="it-IT" sz="1400" i="1" dirty="0"/>
              <a:t>L’importo così calcolato deve poi essere diviso per dodici e, raffrontando il risultato del calcolo con le tabelle del settore corrispondente, deve essere individuata la fascia retributiva da prendere a riferimento ai fini degli adempimenti contributivi”.</a:t>
            </a:r>
            <a:endParaRPr lang="en-US" sz="1400" i="1" dirty="0"/>
          </a:p>
        </p:txBody>
      </p:sp>
    </p:spTree>
    <p:extLst>
      <p:ext uri="{BB962C8B-B14F-4D97-AF65-F5344CB8AC3E}">
        <p14:creationId xmlns:p14="http://schemas.microsoft.com/office/powerpoint/2010/main" val="3156422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BA7DA-B26C-D300-2B89-6C4B0219CA1F}"/>
              </a:ext>
            </a:extLst>
          </p:cNvPr>
          <p:cNvSpPr>
            <a:spLocks noGrp="1"/>
          </p:cNvSpPr>
          <p:nvPr>
            <p:ph type="title"/>
          </p:nvPr>
        </p:nvSpPr>
        <p:spPr>
          <a:xfrm>
            <a:off x="677334" y="609600"/>
            <a:ext cx="8596668" cy="563126"/>
          </a:xfrm>
        </p:spPr>
        <p:txBody>
          <a:bodyPr>
            <a:normAutofit/>
          </a:bodyPr>
          <a:lstStyle/>
          <a:p>
            <a:r>
              <a:rPr lang="it-IT" sz="2800" dirty="0"/>
              <a:t>Art. 51, comma 8-bis, del Tuir</a:t>
            </a:r>
            <a:endParaRPr lang="en-US" sz="2800" dirty="0"/>
          </a:p>
        </p:txBody>
      </p:sp>
      <p:pic>
        <p:nvPicPr>
          <p:cNvPr id="7" name="Picture 6">
            <a:extLst>
              <a:ext uri="{FF2B5EF4-FFF2-40B4-BE49-F238E27FC236}">
                <a16:creationId xmlns:a16="http://schemas.microsoft.com/office/drawing/2014/main" id="{629CA29F-9E2B-7F3E-486C-67F61EF0B58E}"/>
              </a:ext>
            </a:extLst>
          </p:cNvPr>
          <p:cNvPicPr>
            <a:picLocks noChangeAspect="1"/>
          </p:cNvPicPr>
          <p:nvPr/>
        </p:nvPicPr>
        <p:blipFill>
          <a:blip r:embed="rId2"/>
          <a:stretch>
            <a:fillRect/>
          </a:stretch>
        </p:blipFill>
        <p:spPr>
          <a:xfrm>
            <a:off x="428427" y="1962868"/>
            <a:ext cx="4495302" cy="3480625"/>
          </a:xfrm>
          <a:prstGeom prst="rect">
            <a:avLst/>
          </a:prstGeom>
        </p:spPr>
      </p:pic>
      <p:pic>
        <p:nvPicPr>
          <p:cNvPr id="10" name="Picture 9">
            <a:extLst>
              <a:ext uri="{FF2B5EF4-FFF2-40B4-BE49-F238E27FC236}">
                <a16:creationId xmlns:a16="http://schemas.microsoft.com/office/drawing/2014/main" id="{547D27C3-3344-7157-FB08-F1595290ECEA}"/>
              </a:ext>
            </a:extLst>
          </p:cNvPr>
          <p:cNvPicPr>
            <a:picLocks noChangeAspect="1"/>
          </p:cNvPicPr>
          <p:nvPr/>
        </p:nvPicPr>
        <p:blipFill>
          <a:blip r:embed="rId3"/>
          <a:stretch>
            <a:fillRect/>
          </a:stretch>
        </p:blipFill>
        <p:spPr>
          <a:xfrm>
            <a:off x="4799275" y="3028319"/>
            <a:ext cx="4198075" cy="2415174"/>
          </a:xfrm>
          <a:prstGeom prst="rect">
            <a:avLst/>
          </a:prstGeom>
        </p:spPr>
      </p:pic>
      <p:sp>
        <p:nvSpPr>
          <p:cNvPr id="3" name="TextBox 2">
            <a:extLst>
              <a:ext uri="{FF2B5EF4-FFF2-40B4-BE49-F238E27FC236}">
                <a16:creationId xmlns:a16="http://schemas.microsoft.com/office/drawing/2014/main" id="{E0CBA73C-C6CA-F7F2-1160-DD19C2E44852}"/>
              </a:ext>
            </a:extLst>
          </p:cNvPr>
          <p:cNvSpPr txBox="1"/>
          <p:nvPr/>
        </p:nvSpPr>
        <p:spPr>
          <a:xfrm>
            <a:off x="476749" y="1426289"/>
            <a:ext cx="8492793" cy="307777"/>
          </a:xfrm>
          <a:prstGeom prst="rect">
            <a:avLst/>
          </a:prstGeom>
          <a:noFill/>
        </p:spPr>
        <p:txBody>
          <a:bodyPr wrap="square">
            <a:spAutoFit/>
          </a:bodyPr>
          <a:lstStyle/>
          <a:p>
            <a:pPr algn="just"/>
            <a:r>
              <a:rPr lang="it-IT" sz="1400" dirty="0"/>
              <a:t>Come si determinano le retribuzioni convenzionali (D.M. 6 marzo 2024 e Circolare INPS n.49 del 2024)</a:t>
            </a:r>
            <a:endParaRPr lang="en-US" sz="1400" dirty="0"/>
          </a:p>
        </p:txBody>
      </p:sp>
      <p:sp>
        <p:nvSpPr>
          <p:cNvPr id="5" name="TextBox 4">
            <a:extLst>
              <a:ext uri="{FF2B5EF4-FFF2-40B4-BE49-F238E27FC236}">
                <a16:creationId xmlns:a16="http://schemas.microsoft.com/office/drawing/2014/main" id="{020B0FD0-2384-455D-A77F-3F25414F12D9}"/>
              </a:ext>
            </a:extLst>
          </p:cNvPr>
          <p:cNvSpPr txBox="1"/>
          <p:nvPr/>
        </p:nvSpPr>
        <p:spPr>
          <a:xfrm>
            <a:off x="476749" y="5770280"/>
            <a:ext cx="8876801" cy="738664"/>
          </a:xfrm>
          <a:prstGeom prst="rect">
            <a:avLst/>
          </a:prstGeom>
          <a:noFill/>
        </p:spPr>
        <p:txBody>
          <a:bodyPr wrap="square">
            <a:spAutoFit/>
          </a:bodyPr>
          <a:lstStyle/>
          <a:p>
            <a:pPr algn="just"/>
            <a:r>
              <a:rPr lang="it-IT" sz="1400" dirty="0"/>
              <a:t>Ciò  comporta  che  la  mancata  previsione  nel  decreto  ministeriale  del  settore economico  nel  quale viene  svolta l'attività  da  parte  del  dipendente costituisce motivo ostativo all'applicazione del particolare regime (cfr. circolare 13 maggio 2011, n. 20/E, risposta 5.6)</a:t>
            </a:r>
            <a:endParaRPr lang="en-US" sz="1400" dirty="0"/>
          </a:p>
        </p:txBody>
      </p:sp>
    </p:spTree>
    <p:extLst>
      <p:ext uri="{BB962C8B-B14F-4D97-AF65-F5344CB8AC3E}">
        <p14:creationId xmlns:p14="http://schemas.microsoft.com/office/powerpoint/2010/main" val="1708923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BA7DA-B26C-D300-2B89-6C4B0219CA1F}"/>
              </a:ext>
            </a:extLst>
          </p:cNvPr>
          <p:cNvSpPr>
            <a:spLocks noGrp="1"/>
          </p:cNvSpPr>
          <p:nvPr>
            <p:ph type="title"/>
          </p:nvPr>
        </p:nvSpPr>
        <p:spPr>
          <a:xfrm>
            <a:off x="677334" y="609600"/>
            <a:ext cx="8596668" cy="563126"/>
          </a:xfrm>
        </p:spPr>
        <p:txBody>
          <a:bodyPr>
            <a:normAutofit/>
          </a:bodyPr>
          <a:lstStyle/>
          <a:p>
            <a:r>
              <a:rPr lang="it-IT" sz="2800" dirty="0"/>
              <a:t>Art. 51, comma 8-bis, del Tuir</a:t>
            </a:r>
            <a:endParaRPr lang="en-US" sz="2800" dirty="0"/>
          </a:p>
        </p:txBody>
      </p:sp>
      <p:sp>
        <p:nvSpPr>
          <p:cNvPr id="8" name="TextBox 7">
            <a:extLst>
              <a:ext uri="{FF2B5EF4-FFF2-40B4-BE49-F238E27FC236}">
                <a16:creationId xmlns:a16="http://schemas.microsoft.com/office/drawing/2014/main" id="{7D23DC7D-F255-5FF0-D037-4BB7E397D4B9}"/>
              </a:ext>
            </a:extLst>
          </p:cNvPr>
          <p:cNvSpPr txBox="1"/>
          <p:nvPr/>
        </p:nvSpPr>
        <p:spPr>
          <a:xfrm>
            <a:off x="629011" y="1539190"/>
            <a:ext cx="8492793" cy="307777"/>
          </a:xfrm>
          <a:prstGeom prst="rect">
            <a:avLst/>
          </a:prstGeom>
          <a:noFill/>
        </p:spPr>
        <p:txBody>
          <a:bodyPr wrap="square">
            <a:spAutoFit/>
          </a:bodyPr>
          <a:lstStyle/>
          <a:p>
            <a:pPr algn="just"/>
            <a:r>
              <a:rPr lang="it-IT" sz="1400" dirty="0"/>
              <a:t>Come si determinano le retribuzioni convenzionali (D.M. 6 marzo 2024 e Circolare INPS n.49 del 2024)</a:t>
            </a:r>
            <a:endParaRPr lang="en-US" sz="1400" dirty="0"/>
          </a:p>
        </p:txBody>
      </p:sp>
      <p:sp>
        <p:nvSpPr>
          <p:cNvPr id="13" name="TextBox 12">
            <a:extLst>
              <a:ext uri="{FF2B5EF4-FFF2-40B4-BE49-F238E27FC236}">
                <a16:creationId xmlns:a16="http://schemas.microsoft.com/office/drawing/2014/main" id="{2CCA31B4-FE45-04AC-256E-1D7C69029EEF}"/>
              </a:ext>
            </a:extLst>
          </p:cNvPr>
          <p:cNvSpPr txBox="1"/>
          <p:nvPr/>
        </p:nvSpPr>
        <p:spPr>
          <a:xfrm>
            <a:off x="629011" y="2274985"/>
            <a:ext cx="6105524" cy="307777"/>
          </a:xfrm>
          <a:prstGeom prst="rect">
            <a:avLst/>
          </a:prstGeom>
          <a:noFill/>
        </p:spPr>
        <p:txBody>
          <a:bodyPr wrap="square">
            <a:spAutoFit/>
          </a:bodyPr>
          <a:lstStyle/>
          <a:p>
            <a:r>
              <a:rPr lang="it-IT" sz="1400" dirty="0"/>
              <a:t>Cosa s’intende per indennità estere?</a:t>
            </a:r>
            <a:endParaRPr lang="en-US" sz="1400" dirty="0"/>
          </a:p>
        </p:txBody>
      </p:sp>
      <p:sp>
        <p:nvSpPr>
          <p:cNvPr id="3" name="TextBox 2">
            <a:extLst>
              <a:ext uri="{FF2B5EF4-FFF2-40B4-BE49-F238E27FC236}">
                <a16:creationId xmlns:a16="http://schemas.microsoft.com/office/drawing/2014/main" id="{EDBB151F-F353-9689-433B-CAFC09FA7125}"/>
              </a:ext>
            </a:extLst>
          </p:cNvPr>
          <p:cNvSpPr txBox="1"/>
          <p:nvPr/>
        </p:nvSpPr>
        <p:spPr>
          <a:xfrm>
            <a:off x="629011" y="2795337"/>
            <a:ext cx="8492793" cy="738664"/>
          </a:xfrm>
          <a:prstGeom prst="rect">
            <a:avLst/>
          </a:prstGeom>
          <a:noFill/>
        </p:spPr>
        <p:txBody>
          <a:bodyPr wrap="square">
            <a:spAutoFit/>
          </a:bodyPr>
          <a:lstStyle/>
          <a:p>
            <a:pPr algn="just"/>
            <a:r>
              <a:rPr lang="en-US" sz="1400" dirty="0"/>
              <a:t>Circolare Min. Fin. n. 207 del 2000 </a:t>
            </a:r>
            <a:r>
              <a:rPr lang="en-US" sz="1400" i="1" dirty="0"/>
              <a:t>“…</a:t>
            </a:r>
            <a:r>
              <a:rPr lang="it-IT" sz="1400" i="1" dirty="0"/>
              <a:t>qualora il datore di lavoro riconosca al proprio dipendente alcuni benefits, questi emolumenti </a:t>
            </a:r>
            <a:r>
              <a:rPr lang="it-IT" sz="1400" b="1" i="1" u="sng" dirty="0"/>
              <a:t>in natura </a:t>
            </a:r>
            <a:r>
              <a:rPr lang="it-IT" sz="1400" i="1" dirty="0"/>
              <a:t>non subiscono alcuna tassazione autonoma in quanto il loro ammontare sarà ricompreso forfetariamente nella retribuzione convenzionale” </a:t>
            </a:r>
            <a:r>
              <a:rPr lang="en-US" sz="1400" i="1" dirty="0"/>
              <a:t> </a:t>
            </a:r>
          </a:p>
        </p:txBody>
      </p:sp>
    </p:spTree>
    <p:extLst>
      <p:ext uri="{BB962C8B-B14F-4D97-AF65-F5344CB8AC3E}">
        <p14:creationId xmlns:p14="http://schemas.microsoft.com/office/powerpoint/2010/main" val="2856221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BA7DA-B26C-D300-2B89-6C4B0219CA1F}"/>
              </a:ext>
            </a:extLst>
          </p:cNvPr>
          <p:cNvSpPr>
            <a:spLocks noGrp="1"/>
          </p:cNvSpPr>
          <p:nvPr>
            <p:ph type="title"/>
          </p:nvPr>
        </p:nvSpPr>
        <p:spPr>
          <a:xfrm>
            <a:off x="677334" y="609600"/>
            <a:ext cx="8596668" cy="563126"/>
          </a:xfrm>
        </p:spPr>
        <p:txBody>
          <a:bodyPr>
            <a:normAutofit/>
          </a:bodyPr>
          <a:lstStyle/>
          <a:p>
            <a:r>
              <a:rPr lang="it-IT" sz="2800" dirty="0"/>
              <a:t>Art. 51, comma 8-bis, del Tuir</a:t>
            </a:r>
            <a:endParaRPr lang="en-US" sz="2800" dirty="0"/>
          </a:p>
        </p:txBody>
      </p:sp>
      <p:sp>
        <p:nvSpPr>
          <p:cNvPr id="13" name="TextBox 12">
            <a:extLst>
              <a:ext uri="{FF2B5EF4-FFF2-40B4-BE49-F238E27FC236}">
                <a16:creationId xmlns:a16="http://schemas.microsoft.com/office/drawing/2014/main" id="{2CCA31B4-FE45-04AC-256E-1D7C69029EEF}"/>
              </a:ext>
            </a:extLst>
          </p:cNvPr>
          <p:cNvSpPr txBox="1"/>
          <p:nvPr/>
        </p:nvSpPr>
        <p:spPr>
          <a:xfrm>
            <a:off x="629007" y="1265565"/>
            <a:ext cx="6105524" cy="307777"/>
          </a:xfrm>
          <a:prstGeom prst="rect">
            <a:avLst/>
          </a:prstGeom>
          <a:noFill/>
        </p:spPr>
        <p:txBody>
          <a:bodyPr wrap="square">
            <a:spAutoFit/>
          </a:bodyPr>
          <a:lstStyle/>
          <a:p>
            <a:pPr algn="just"/>
            <a:r>
              <a:rPr lang="it-IT" sz="1400" dirty="0"/>
              <a:t>Mantenimento della </a:t>
            </a:r>
            <a:r>
              <a:rPr lang="en-US" sz="1400" dirty="0"/>
              <a:t>residenza fiscale in Italia</a:t>
            </a:r>
          </a:p>
        </p:txBody>
      </p:sp>
      <p:sp>
        <p:nvSpPr>
          <p:cNvPr id="5" name="TextBox 4">
            <a:extLst>
              <a:ext uri="{FF2B5EF4-FFF2-40B4-BE49-F238E27FC236}">
                <a16:creationId xmlns:a16="http://schemas.microsoft.com/office/drawing/2014/main" id="{F19FE3B2-686F-A2E0-FBBE-CFE78B190CBE}"/>
              </a:ext>
            </a:extLst>
          </p:cNvPr>
          <p:cNvSpPr txBox="1"/>
          <p:nvPr/>
        </p:nvSpPr>
        <p:spPr>
          <a:xfrm>
            <a:off x="629008" y="1544301"/>
            <a:ext cx="8492793" cy="1169551"/>
          </a:xfrm>
          <a:prstGeom prst="rect">
            <a:avLst/>
          </a:prstGeom>
          <a:noFill/>
        </p:spPr>
        <p:txBody>
          <a:bodyPr wrap="square">
            <a:spAutoFit/>
          </a:bodyPr>
          <a:lstStyle/>
          <a:p>
            <a:pPr algn="just"/>
            <a:r>
              <a:rPr lang="it-IT" sz="1400" dirty="0"/>
              <a:t>Secondo l’ADE il requisito della residenza fiscale in Italia costituisce una condizione per l’applicazione del regime convenzionale e quindi deve trovare applicazione in ciascun periodo d’imposta in cui ricadono i 183gg . </a:t>
            </a:r>
          </a:p>
          <a:p>
            <a:pPr algn="just"/>
            <a:endParaRPr lang="it-IT" sz="1400" dirty="0"/>
          </a:p>
          <a:p>
            <a:pPr algn="just"/>
            <a:r>
              <a:rPr lang="it-IT" sz="1400" b="1" dirty="0"/>
              <a:t>Interpello n. 50/E del 2023 </a:t>
            </a:r>
            <a:r>
              <a:rPr lang="it-IT" sz="1400" dirty="0"/>
              <a:t>residenza fiscale solo nel primo anno del trasferimento all’estero)</a:t>
            </a:r>
            <a:endParaRPr lang="en-US" sz="1400" i="1" dirty="0"/>
          </a:p>
        </p:txBody>
      </p:sp>
      <p:sp>
        <p:nvSpPr>
          <p:cNvPr id="7" name="TextBox 6">
            <a:extLst>
              <a:ext uri="{FF2B5EF4-FFF2-40B4-BE49-F238E27FC236}">
                <a16:creationId xmlns:a16="http://schemas.microsoft.com/office/drawing/2014/main" id="{E2021004-D418-B47C-C6FF-799A0881200B}"/>
              </a:ext>
            </a:extLst>
          </p:cNvPr>
          <p:cNvSpPr txBox="1"/>
          <p:nvPr/>
        </p:nvSpPr>
        <p:spPr>
          <a:xfrm>
            <a:off x="629008" y="2699335"/>
            <a:ext cx="8492793" cy="2893100"/>
          </a:xfrm>
          <a:prstGeom prst="rect">
            <a:avLst/>
          </a:prstGeom>
          <a:noFill/>
        </p:spPr>
        <p:txBody>
          <a:bodyPr wrap="square">
            <a:spAutoFit/>
          </a:bodyPr>
          <a:lstStyle/>
          <a:p>
            <a:pPr algn="just"/>
            <a:r>
              <a:rPr lang="it-IT" sz="1400" b="1" dirty="0"/>
              <a:t>CGT di Milano 19/09/2024 n. 3640 </a:t>
            </a:r>
            <a:r>
              <a:rPr lang="it-IT" sz="1400" i="1" dirty="0"/>
              <a:t>«…l’interpretazione adottata dall’Agenzia delle Entrate non è condivisibile, in quanto risulta essere oggettivamente più restrittiva rispetto al dato letterale della norma.</a:t>
            </a:r>
          </a:p>
          <a:p>
            <a:pPr algn="just"/>
            <a:r>
              <a:rPr lang="it-IT" sz="1400" i="1" dirty="0"/>
              <a:t>La disciplina individuata dall’art. 51, comma 8-bis, del Tuir non vuole avere infatti una valenza pluriennale ma più semplicemente, in ottica di favor per il contribuente che lavora all’estero, consente di verificare la stabilità dell’incarico estero entro un periodo mobile di 12 mesi che può indifferentemente ricadere in diversi periodi d’imposta. </a:t>
            </a:r>
          </a:p>
          <a:p>
            <a:pPr algn="just"/>
            <a:r>
              <a:rPr lang="it-IT" sz="1400" i="1" dirty="0"/>
              <a:t>La norma non prevede affatto che il lavoratore interessato si qualifichi come fiscalmente residente in Italia per l’intera durata di tale periodo di osservazione, anche perché la residenza fiscale non rappresenta una delle condizioni applicative della normativa in commento ma, piuttosto, il presupposto per assoggettare ad imposizione un reddito di fonte estera; l’interpretazione offerta dall’Agenzia delle Entrate non trova alcun elemento di sostegno nel testo della norma e nella sua ricostruzione sistematica.</a:t>
            </a:r>
            <a:endParaRPr lang="en-US" sz="1400" i="1" dirty="0"/>
          </a:p>
        </p:txBody>
      </p:sp>
      <p:sp>
        <p:nvSpPr>
          <p:cNvPr id="3" name="TextBox 2">
            <a:extLst>
              <a:ext uri="{FF2B5EF4-FFF2-40B4-BE49-F238E27FC236}">
                <a16:creationId xmlns:a16="http://schemas.microsoft.com/office/drawing/2014/main" id="{77EB153B-9273-9DE5-8A2C-C1A989DCA9C7}"/>
              </a:ext>
            </a:extLst>
          </p:cNvPr>
          <p:cNvSpPr txBox="1"/>
          <p:nvPr/>
        </p:nvSpPr>
        <p:spPr>
          <a:xfrm>
            <a:off x="629007" y="5687259"/>
            <a:ext cx="8444466" cy="523220"/>
          </a:xfrm>
          <a:prstGeom prst="rect">
            <a:avLst/>
          </a:prstGeom>
          <a:noFill/>
        </p:spPr>
        <p:txBody>
          <a:bodyPr wrap="square">
            <a:spAutoFit/>
          </a:bodyPr>
          <a:lstStyle/>
          <a:p>
            <a:pPr algn="just"/>
            <a:r>
              <a:rPr lang="it-IT" sz="1400" dirty="0"/>
              <a:t>Il caso affrontato dalla CGT di Milano riguardava il rientro dal distacco nella prima parte dell’anno dopo un periodo di residenza fiscale estera</a:t>
            </a:r>
            <a:endParaRPr lang="en-US" sz="1400" i="1" dirty="0"/>
          </a:p>
        </p:txBody>
      </p:sp>
    </p:spTree>
    <p:extLst>
      <p:ext uri="{BB962C8B-B14F-4D97-AF65-F5344CB8AC3E}">
        <p14:creationId xmlns:p14="http://schemas.microsoft.com/office/powerpoint/2010/main" val="3126564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BA7DA-B26C-D300-2B89-6C4B0219CA1F}"/>
              </a:ext>
            </a:extLst>
          </p:cNvPr>
          <p:cNvSpPr>
            <a:spLocks noGrp="1"/>
          </p:cNvSpPr>
          <p:nvPr>
            <p:ph type="title"/>
          </p:nvPr>
        </p:nvSpPr>
        <p:spPr>
          <a:xfrm>
            <a:off x="677334" y="609600"/>
            <a:ext cx="8596668" cy="563126"/>
          </a:xfrm>
        </p:spPr>
        <p:txBody>
          <a:bodyPr>
            <a:normAutofit/>
          </a:bodyPr>
          <a:lstStyle/>
          <a:p>
            <a:r>
              <a:rPr lang="it-IT" sz="2800" dirty="0"/>
              <a:t>Art. 51, comma 8-bis, del Tuir</a:t>
            </a:r>
            <a:endParaRPr lang="en-US" sz="2800" dirty="0"/>
          </a:p>
        </p:txBody>
      </p:sp>
      <p:sp>
        <p:nvSpPr>
          <p:cNvPr id="8" name="TextBox 7">
            <a:extLst>
              <a:ext uri="{FF2B5EF4-FFF2-40B4-BE49-F238E27FC236}">
                <a16:creationId xmlns:a16="http://schemas.microsoft.com/office/drawing/2014/main" id="{7D23DC7D-F255-5FF0-D037-4BB7E397D4B9}"/>
              </a:ext>
            </a:extLst>
          </p:cNvPr>
          <p:cNvSpPr txBox="1"/>
          <p:nvPr/>
        </p:nvSpPr>
        <p:spPr>
          <a:xfrm>
            <a:off x="677334" y="2058008"/>
            <a:ext cx="8492793" cy="2677656"/>
          </a:xfrm>
          <a:prstGeom prst="rect">
            <a:avLst/>
          </a:prstGeom>
          <a:noFill/>
        </p:spPr>
        <p:txBody>
          <a:bodyPr wrap="square">
            <a:spAutoFit/>
          </a:bodyPr>
          <a:lstStyle/>
          <a:p>
            <a:pPr algn="just"/>
            <a:r>
              <a:rPr lang="it-IT" sz="1400" dirty="0"/>
              <a:t>Interpello n. 428 del 2023 </a:t>
            </a:r>
            <a:r>
              <a:rPr lang="it-IT" sz="1400" i="1" dirty="0"/>
              <a:t>«…Come  chiarito  nella  circolare  del Ministero  delle  Finanze  16  novembre  2000, n. 207, affinché operi la disciplina in commento, è necessario che venga stipulato uno specifico contratto che preveda l'esecuzione della prestazione all'estero come oggetto esclusivo del rapporto di lavoro e che il dipendente venga collocato in un speciale ruolo estero (collocazione non necessaria quando il rapporto di lavoro è instaurato direttamente con una società estera).</a:t>
            </a:r>
          </a:p>
          <a:p>
            <a:pPr algn="just"/>
            <a:r>
              <a:rPr lang="it-IT" sz="1400" i="1" dirty="0"/>
              <a:t>Come chiarito con la risoluzione 11 settembre 2007, n. 245/E, «</a:t>
            </a:r>
            <a:r>
              <a:rPr lang="it-IT" sz="1400" b="1" i="1" u="sng" dirty="0"/>
              <a:t>l'esecuzione della prestazione lavorativa deve essere integralmente svolta all'estero</a:t>
            </a:r>
            <a:r>
              <a:rPr lang="it-IT" sz="1400" i="1" dirty="0"/>
              <a:t>».</a:t>
            </a:r>
          </a:p>
          <a:p>
            <a:pPr algn="just"/>
            <a:r>
              <a:rPr lang="it-IT" sz="1400" i="1" dirty="0"/>
              <a:t>Di conseguenza, non si applica, ad esempio, ai dipendenti in trasferta all'estero, in quanto manca il requisito della continuità ed esclusività dell'attività lavorativa all'estero, derivante da un contratto specifico.</a:t>
            </a:r>
          </a:p>
          <a:p>
            <a:pPr algn="just"/>
            <a:r>
              <a:rPr lang="it-IT" sz="1400" i="1" dirty="0"/>
              <a:t>Il requisito della continuità deve avere carattere di permanenza o di sufficiente stabilità (cfr. risoluzione 11 settembre 2007, n. 245/E).</a:t>
            </a:r>
          </a:p>
        </p:txBody>
      </p:sp>
      <p:sp>
        <p:nvSpPr>
          <p:cNvPr id="13" name="TextBox 12">
            <a:extLst>
              <a:ext uri="{FF2B5EF4-FFF2-40B4-BE49-F238E27FC236}">
                <a16:creationId xmlns:a16="http://schemas.microsoft.com/office/drawing/2014/main" id="{2CCA31B4-FE45-04AC-256E-1D7C69029EEF}"/>
              </a:ext>
            </a:extLst>
          </p:cNvPr>
          <p:cNvSpPr txBox="1"/>
          <p:nvPr/>
        </p:nvSpPr>
        <p:spPr>
          <a:xfrm>
            <a:off x="677334" y="1465360"/>
            <a:ext cx="8678778" cy="307777"/>
          </a:xfrm>
          <a:prstGeom prst="rect">
            <a:avLst/>
          </a:prstGeom>
          <a:noFill/>
        </p:spPr>
        <p:txBody>
          <a:bodyPr wrap="square">
            <a:spAutoFit/>
          </a:bodyPr>
          <a:lstStyle/>
          <a:p>
            <a:pPr algn="just"/>
            <a:r>
              <a:rPr lang="it-IT" sz="1400" b="1" i="1" dirty="0"/>
              <a:t>Esclusività del rapporto lavorativo all’estero</a:t>
            </a:r>
            <a:endParaRPr lang="en-US" sz="1400" i="1" dirty="0"/>
          </a:p>
        </p:txBody>
      </p:sp>
    </p:spTree>
    <p:extLst>
      <p:ext uri="{BB962C8B-B14F-4D97-AF65-F5344CB8AC3E}">
        <p14:creationId xmlns:p14="http://schemas.microsoft.com/office/powerpoint/2010/main" val="3359644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CONTAINEDIMAGEPATH" val="C:\Users\iquadrani\AppData\Local\Templafy\AddIns\PowerPointVsto\Tax_GlobalCommonStorefront_hero_black_lores_006.png"/>
</p:tagLst>
</file>

<file path=ppt/tags/tag4.xml><?xml version="1.0" encoding="utf-8"?>
<p:tagLst xmlns:a="http://schemas.openxmlformats.org/drawingml/2006/main" xmlns:r="http://schemas.openxmlformats.org/officeDocument/2006/relationships" xmlns:p="http://schemas.openxmlformats.org/presentationml/2006/main">
  <p:tag name="CONTAINEDIMAGEPATH" val="C:\Users\iquadrani\AppData\Local\Templafy\AddIns\PowerPointVsto\Tax_GlobalCommonStorefront_hero_black_lores_006.png"/>
</p:tagLst>
</file>

<file path=ppt/tags/tag5.xml><?xml version="1.0" encoding="utf-8"?>
<p:tagLst xmlns:a="http://schemas.openxmlformats.org/drawingml/2006/main" xmlns:r="http://schemas.openxmlformats.org/officeDocument/2006/relationships" xmlns:p="http://schemas.openxmlformats.org/presentationml/2006/main">
  <p:tag name="CONTAINEDIMAGEPATH" val="C:\Users\iquadrani\AppData\Local\Templafy\AddIns\PowerPointVsto\Tax_GlobalCommonStorefront_hero_black_lores_006.png"/>
</p:tagLst>
</file>

<file path=ppt/tags/tag6.xml><?xml version="1.0" encoding="utf-8"?>
<p:tagLst xmlns:a="http://schemas.openxmlformats.org/drawingml/2006/main" xmlns:r="http://schemas.openxmlformats.org/officeDocument/2006/relationships" xmlns:p="http://schemas.openxmlformats.org/presentationml/2006/main">
  <p:tag name="CONTAINEDIMAGEPATH" val="C:\Users\iquadrani\AppData\Local\Templafy\AddIns\PowerPointVsto\Tax_GlobalCommonStorefront_hero_black_lores_006.png"/>
</p:tagLst>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1_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3.xml><?xml version="1.0" encoding="utf-8"?>
<a:theme xmlns:a="http://schemas.openxmlformats.org/drawingml/2006/main" name="1_Deloitte Brand Theme">
  <a:themeElements>
    <a:clrScheme name="Custom 3">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Custom 2">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203200" indent="-203200">
          <a:spcBef>
            <a:spcPts val="600"/>
          </a:spcBef>
          <a:buSzPct val="100000"/>
          <a:buFont typeface="Arial"/>
          <a:buChar char="•"/>
          <a:defRPr dirty="0" smtClean="0">
            <a:solidFill>
              <a:srgbClr val="313131"/>
            </a:solidFill>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Template STP_16-9.pptx" id="{C0F21039-52AE-4F01-834B-65E3F4945594}" vid="{04562821-814D-4FA8-B647-3203FBADB654}"/>
    </a:ext>
  </a:extLst>
</a:theme>
</file>

<file path=ppt/theme/theme4.xml><?xml version="1.0" encoding="utf-8"?>
<a:theme xmlns:a="http://schemas.openxmlformats.org/drawingml/2006/main" name="Deloitte Brand Theme">
  <a:themeElements>
    <a:clrScheme name="Custom 3">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Custom 2">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203200" indent="-203200">
          <a:spcBef>
            <a:spcPts val="600"/>
          </a:spcBef>
          <a:buSzPct val="100000"/>
          <a:buFont typeface="Arial"/>
          <a:buChar char="•"/>
          <a:defRPr dirty="0" smtClean="0">
            <a:solidFill>
              <a:srgbClr val="313131"/>
            </a:solidFill>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Template STP_16-9.pptx" id="{C0F21039-52AE-4F01-834B-65E3F4945594}" vid="{04562821-814D-4FA8-B647-3203FBADB654}"/>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TemplafyFormConfiguration><![CDATA[{"formFields":[],"formDataEntries":[]}]]></TemplafyFormConfiguration>
</file>

<file path=customXml/item10.xml><?xml version="1.0" encoding="utf-8"?>
<TemplafySlideTemplateConfiguration><![CDATA[{"slideVersion":1,"isValidatorEnabled":false,"isLocked":false,"elementsMetadata":[],"slideId":"637786907613342931","enableDocumentContentUpdater":false,"version":"2.0"}]]></TemplafySlideTemplateConfiguration>
</file>

<file path=customXml/item2.xml><?xml version="1.0" encoding="utf-8"?>
<TemplafyTemplateConfiguration><![CDATA[{"elementsMetadata":[],"transformationConfigurations":[],"templateName":"Deloitte Blank","templateDescription":"","enableDocumentContentUpdater":false,"version":"2.0"}]]></TemplafyTemplateConfiguration>
</file>

<file path=customXml/item3.xml><?xml version="1.0" encoding="utf-8"?>
<TemplafySlideTemplateConfiguration><![CDATA[{"slideVersion":1,"isValidatorEnabled":false,"isLocked":false,"elementsMetadata":[],"slideId":"637786907613342931","enableDocumentContentUpdater":false,"version":"2.0"}]]></TemplafySlideTemplateConfiguration>
</file>

<file path=customXml/item4.xml><?xml version="1.0" encoding="utf-8"?>
<TemplafySlideFormConfiguration><![CDATA[{"formFields":[],"formDataEntries":[]}]]></TemplafySlideFormConfiguration>
</file>

<file path=customXml/item5.xml><?xml version="1.0" encoding="utf-8"?>
<TemplafySlideFormConfiguration><![CDATA[{"formFields":[],"formDataEntries":[]}]]></TemplafySlideFormConfiguration>
</file>

<file path=customXml/item6.xml><?xml version="1.0" encoding="utf-8"?>
<TemplafySlideTemplateConfiguration><![CDATA[{"slideVersion":1,"isValidatorEnabled":false,"isLocked":false,"elementsMetadata":[],"slideId":"637786907613342931","enableDocumentContentUpdater":false,"version":"2.0"}]]></TemplafySlideTemplateConfiguration>
</file>

<file path=customXml/item7.xml><?xml version="1.0" encoding="utf-8"?>
<TemplafySlideTemplateConfiguration><![CDATA[{"slideVersion":1,"isValidatorEnabled":false,"isLocked":false,"elementsMetadata":[],"slideId":"637786907613342931","enableDocumentContentUpdater":false,"version":"2.0"}]]></TemplafySlideTemplateConfiguration>
</file>

<file path=customXml/item8.xml><?xml version="1.0" encoding="utf-8"?>
<TemplafySlideFormConfiguration><![CDATA[{"formFields":[],"formDataEntries":[]}]]></TemplafySlideFormConfiguration>
</file>

<file path=customXml/item9.xml><?xml version="1.0" encoding="utf-8"?>
<TemplafySlideFormConfiguration><![CDATA[{"formFields":[],"formDataEntries":[]}]]></TemplafySlideFormConfiguration>
</file>

<file path=customXml/itemProps1.xml><?xml version="1.0" encoding="utf-8"?>
<ds:datastoreItem xmlns:ds="http://schemas.openxmlformats.org/officeDocument/2006/customXml" ds:itemID="{1BA1A0FF-B638-4C21-97C7-AC74F44DF38E}">
  <ds:schemaRefs/>
</ds:datastoreItem>
</file>

<file path=customXml/itemProps10.xml><?xml version="1.0" encoding="utf-8"?>
<ds:datastoreItem xmlns:ds="http://schemas.openxmlformats.org/officeDocument/2006/customXml" ds:itemID="{1BD8E1DB-0DD4-42CE-B62A-DE5DC0D7FD7A}">
  <ds:schemaRefs/>
</ds:datastoreItem>
</file>

<file path=customXml/itemProps2.xml><?xml version="1.0" encoding="utf-8"?>
<ds:datastoreItem xmlns:ds="http://schemas.openxmlformats.org/officeDocument/2006/customXml" ds:itemID="{3EBCD3C2-26E1-4749-B37E-3B38E6A7E58A}">
  <ds:schemaRefs/>
</ds:datastoreItem>
</file>

<file path=customXml/itemProps3.xml><?xml version="1.0" encoding="utf-8"?>
<ds:datastoreItem xmlns:ds="http://schemas.openxmlformats.org/officeDocument/2006/customXml" ds:itemID="{32EDA4CE-469F-4435-BFA1-33C7EA730826}">
  <ds:schemaRefs/>
</ds:datastoreItem>
</file>

<file path=customXml/itemProps4.xml><?xml version="1.0" encoding="utf-8"?>
<ds:datastoreItem xmlns:ds="http://schemas.openxmlformats.org/officeDocument/2006/customXml" ds:itemID="{52E5CB05-EFE0-4137-906B-613C95ACB333}">
  <ds:schemaRefs/>
</ds:datastoreItem>
</file>

<file path=customXml/itemProps5.xml><?xml version="1.0" encoding="utf-8"?>
<ds:datastoreItem xmlns:ds="http://schemas.openxmlformats.org/officeDocument/2006/customXml" ds:itemID="{8EEF3BDB-94AF-466F-9BB6-59C24318A55C}">
  <ds:schemaRefs/>
</ds:datastoreItem>
</file>

<file path=customXml/itemProps6.xml><?xml version="1.0" encoding="utf-8"?>
<ds:datastoreItem xmlns:ds="http://schemas.openxmlformats.org/officeDocument/2006/customXml" ds:itemID="{8720A560-F242-4A48-BB96-67404AAAFB3D}">
  <ds:schemaRefs/>
</ds:datastoreItem>
</file>

<file path=customXml/itemProps7.xml><?xml version="1.0" encoding="utf-8"?>
<ds:datastoreItem xmlns:ds="http://schemas.openxmlformats.org/officeDocument/2006/customXml" ds:itemID="{7CAD4D54-5E13-4E04-B5EB-3DEB8A29EA53}">
  <ds:schemaRefs/>
</ds:datastoreItem>
</file>

<file path=customXml/itemProps8.xml><?xml version="1.0" encoding="utf-8"?>
<ds:datastoreItem xmlns:ds="http://schemas.openxmlformats.org/officeDocument/2006/customXml" ds:itemID="{36896671-AE92-43CA-8525-2070CA3498E7}">
  <ds:schemaRefs/>
</ds:datastoreItem>
</file>

<file path=customXml/itemProps9.xml><?xml version="1.0" encoding="utf-8"?>
<ds:datastoreItem xmlns:ds="http://schemas.openxmlformats.org/officeDocument/2006/customXml" ds:itemID="{22821ACE-FA7E-4BC7-B4B3-37B108526088}">
  <ds:schemaRefs/>
</ds:datastoreItem>
</file>

<file path=docProps/app.xml><?xml version="1.0" encoding="utf-8"?>
<Properties xmlns="http://schemas.openxmlformats.org/officeDocument/2006/extended-properties" xmlns:vt="http://schemas.openxmlformats.org/officeDocument/2006/docPropsVTypes">
  <Template>Facet</Template>
  <TotalTime>4591</TotalTime>
  <Words>6119</Words>
  <Application>Microsoft Office PowerPoint</Application>
  <PresentationFormat>Widescreen</PresentationFormat>
  <Paragraphs>221</Paragraphs>
  <Slides>40</Slides>
  <Notes>10</Notes>
  <HiddenSlides>0</HiddenSlides>
  <MMClips>0</MMClips>
  <ScaleCrop>false</ScaleCrop>
  <HeadingPairs>
    <vt:vector size="8" baseType="variant">
      <vt:variant>
        <vt:lpstr>Fonts Used</vt:lpstr>
      </vt:variant>
      <vt:variant>
        <vt:i4>10</vt:i4>
      </vt:variant>
      <vt:variant>
        <vt:lpstr>Theme</vt:lpstr>
      </vt:variant>
      <vt:variant>
        <vt:i4>4</vt:i4>
      </vt:variant>
      <vt:variant>
        <vt:lpstr>Embedded OLE Servers</vt:lpstr>
      </vt:variant>
      <vt:variant>
        <vt:i4>1</vt:i4>
      </vt:variant>
      <vt:variant>
        <vt:lpstr>Slide Titles</vt:lpstr>
      </vt:variant>
      <vt:variant>
        <vt:i4>40</vt:i4>
      </vt:variant>
    </vt:vector>
  </HeadingPairs>
  <TitlesOfParts>
    <vt:vector size="55" baseType="lpstr">
      <vt:lpstr>Aptos</vt:lpstr>
      <vt:lpstr>Arial</vt:lpstr>
      <vt:lpstr>Calibri</vt:lpstr>
      <vt:lpstr>Calibri Light</vt:lpstr>
      <vt:lpstr>Poppins</vt:lpstr>
      <vt:lpstr>Trebuchet MS</vt:lpstr>
      <vt:lpstr>Verdana</vt:lpstr>
      <vt:lpstr>Wingdings</vt:lpstr>
      <vt:lpstr>Wingdings 2</vt:lpstr>
      <vt:lpstr>Wingdings 3</vt:lpstr>
      <vt:lpstr>Facet</vt:lpstr>
      <vt:lpstr>1_Facet</vt:lpstr>
      <vt:lpstr>1_Deloitte Brand Theme</vt:lpstr>
      <vt:lpstr>Deloitte Brand Theme</vt:lpstr>
      <vt:lpstr>think-cell Slide</vt:lpstr>
      <vt:lpstr>Unindustria 27 novembre 2024</vt:lpstr>
      <vt:lpstr>Novità in tema di retribuzioni convenzionali – art. 51, comma 8-bis, del Tuir</vt:lpstr>
      <vt:lpstr>Art. 51, comma 8-bis, del Tuir</vt:lpstr>
      <vt:lpstr>Art. 51, comma 8-bis, del Tuir</vt:lpstr>
      <vt:lpstr>Art. 51, comma 8-bis, del Tuir</vt:lpstr>
      <vt:lpstr>Art. 51, comma 8-bis, del Tuir</vt:lpstr>
      <vt:lpstr>Art. 51, comma 8-bis, del Tuir</vt:lpstr>
      <vt:lpstr>Art. 51, comma 8-bis, del Tuir</vt:lpstr>
      <vt:lpstr>Art. 51, comma 8-bis, del Tuir</vt:lpstr>
      <vt:lpstr>Art. 51, comma 8-bis, del Tuir</vt:lpstr>
      <vt:lpstr>Art. 51, comma 8-bis, del Tuir</vt:lpstr>
      <vt:lpstr>Art. 51, comma 8-bis, del Tuir</vt:lpstr>
      <vt:lpstr>Art. 51, comma 8-bis, del Tuir</vt:lpstr>
      <vt:lpstr>Art. 51, comma 8-bis, del Tuir</vt:lpstr>
      <vt:lpstr>Art. 51, comma 8-bis, del Tuir</vt:lpstr>
      <vt:lpstr>Art. 51, comma 8-bis, del Tuir</vt:lpstr>
      <vt:lpstr>Il credito d’imposta secondo le regole dei Trattati</vt:lpstr>
      <vt:lpstr>Contenuti</vt:lpstr>
      <vt:lpstr>Il credito d’imposta</vt:lpstr>
      <vt:lpstr>Il credito d’imposta</vt:lpstr>
      <vt:lpstr>Il credito d’imposta</vt:lpstr>
      <vt:lpstr>La conservazione della documentazione ai fini tributari</vt:lpstr>
      <vt:lpstr>La conservazione della documentazione ai fini tributari</vt:lpstr>
      <vt:lpstr>La conservazione della documentazione ai fini tributari</vt:lpstr>
      <vt:lpstr>La conservazione della documentazione ai fini tributari</vt:lpstr>
      <vt:lpstr>La conservazione della documentazione ai fini tributari</vt:lpstr>
      <vt:lpstr>Primi orientamenti sulla Legge di Bilancio 2025</vt:lpstr>
      <vt:lpstr>Primi orientamenti sulla Legge di Bilancio 2025</vt:lpstr>
      <vt:lpstr>Primi orientamenti sulla Legge di Bilancio 2025</vt:lpstr>
      <vt:lpstr>Primi orientamenti sulla Legge di Bilancio 2025</vt:lpstr>
      <vt:lpstr>Primi orientamenti sulla Legge di Bilancio 2025</vt:lpstr>
      <vt:lpstr>Primi orientamenti sulla Legge di Bilancio 2025</vt:lpstr>
      <vt:lpstr>Primi orientamenti sulla Legge di Bilancio 2025</vt:lpstr>
      <vt:lpstr>Primi orientamenti sulla Legge di Bilancio 2025</vt:lpstr>
      <vt:lpstr>Primi orientamenti sulla Legge di Bilancio 2025</vt:lpstr>
      <vt:lpstr>Primi orientamenti sulla Legge di Bilancio 2025</vt:lpstr>
      <vt:lpstr>Primi orientamenti sulla Legge di Bilancio 2025</vt:lpstr>
      <vt:lpstr>Primi orientamenti sulla Legge di Bilancio 2025</vt:lpstr>
      <vt:lpstr>Primi orientamenti sulla Legge di Bilancio 2025</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Berlusconi, Antonella</dc:creator>
  <cp:lastModifiedBy>Deloitte</cp:lastModifiedBy>
  <cp:revision>63</cp:revision>
  <dcterms:created xsi:type="dcterms:W3CDTF">2022-07-21T16:11:06Z</dcterms:created>
  <dcterms:modified xsi:type="dcterms:W3CDTF">2024-11-27T11:54:55Z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2021-11-25T17:14:35Z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deaa83c7-7f05-4ea9-baec-f31825758f48</vt:lpwstr>
  </property>
  <property fmtid="{D5CDD505-2E9C-101B-9397-08002B2CF9AE}" pid="8" name="MSIP_Label_ea60d57e-af5b-4752-ac57-3e4f28ca11dc_ContentBits">
    <vt:lpwstr>0</vt:lpwstr>
  </property>
  <property fmtid="{D5CDD505-2E9C-101B-9397-08002B2CF9AE}" pid="9" name="TemplafyTimeStamp">
    <vt:lpwstr>2021-12-01T13:38:21</vt:lpwstr>
  </property>
  <property fmtid="{D5CDD505-2E9C-101B-9397-08002B2CF9AE}" pid="10" name="TemplafyTenantId">
    <vt:lpwstr>deloittecm</vt:lpwstr>
  </property>
  <property fmtid="{D5CDD505-2E9C-101B-9397-08002B2CF9AE}" pid="11" name="TemplafyTemplateId">
    <vt:lpwstr>637739627007274728</vt:lpwstr>
  </property>
  <property fmtid="{D5CDD505-2E9C-101B-9397-08002B2CF9AE}" pid="12" name="TemplafyUserProfileId">
    <vt:lpwstr>637829554317015070</vt:lpwstr>
  </property>
  <property fmtid="{D5CDD505-2E9C-101B-9397-08002B2CF9AE}" pid="13" name="TemplafyFromBlank">
    <vt:bool>true</vt:bool>
  </property>
</Properties>
</file>