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4414" r:id="rId3"/>
    <p:sldId id="4411" r:id="rId4"/>
    <p:sldId id="345" r:id="rId5"/>
    <p:sldId id="4416" r:id="rId6"/>
    <p:sldId id="4417" r:id="rId7"/>
    <p:sldId id="4418" r:id="rId8"/>
    <p:sldId id="343" r:id="rId9"/>
    <p:sldId id="4420" r:id="rId10"/>
    <p:sldId id="4419" r:id="rId11"/>
    <p:sldId id="347" r:id="rId12"/>
    <p:sldId id="336" r:id="rId13"/>
    <p:sldId id="4421" r:id="rId14"/>
    <p:sldId id="4422" r:id="rId15"/>
    <p:sldId id="4423" r:id="rId16"/>
    <p:sldId id="4425" r:id="rId17"/>
    <p:sldId id="4424" r:id="rId18"/>
    <p:sldId id="4428" r:id="rId19"/>
    <p:sldId id="4429" r:id="rId20"/>
    <p:sldId id="4426" r:id="rId21"/>
    <p:sldId id="4427" r:id="rId22"/>
    <p:sldId id="4435" r:id="rId23"/>
    <p:sldId id="4436" r:id="rId24"/>
    <p:sldId id="4437" r:id="rId25"/>
    <p:sldId id="4438" r:id="rId26"/>
    <p:sldId id="4439" r:id="rId27"/>
    <p:sldId id="4433" r:id="rId28"/>
    <p:sldId id="4415" r:id="rId29"/>
    <p:sldId id="4434" r:id="rId30"/>
  </p:sldIdLst>
  <p:sldSz cx="9144000" cy="5143500" type="screen16x9"/>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0B80"/>
    <a:srgbClr val="FFFFFF"/>
    <a:srgbClr val="022899"/>
    <a:srgbClr val="F3BF11"/>
    <a:srgbClr val="F5C011"/>
    <a:srgbClr val="0C1E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06" autoAdjust="0"/>
    <p:restoredTop sz="94660"/>
  </p:normalViewPr>
  <p:slideViewPr>
    <p:cSldViewPr snapToGrid="0" snapToObjects="1">
      <p:cViewPr varScale="1">
        <p:scale>
          <a:sx n="100" d="100"/>
          <a:sy n="100" d="100"/>
        </p:scale>
        <p:origin x="531" y="276"/>
      </p:cViewPr>
      <p:guideLst>
        <p:guide orient="horz" pos="1620"/>
        <p:guide pos="2880"/>
      </p:guideLst>
    </p:cSldViewPr>
  </p:slideViewPr>
  <p:notesTextViewPr>
    <p:cViewPr>
      <p:scale>
        <a:sx n="100" d="100"/>
        <a:sy n="100" d="100"/>
      </p:scale>
      <p:origin x="0" y="0"/>
    </p:cViewPr>
  </p:notesTextViewPr>
  <p:sorterViewPr>
    <p:cViewPr varScale="1">
      <p:scale>
        <a:sx n="1" d="1"/>
        <a:sy n="1" d="1"/>
      </p:scale>
      <p:origin x="0" y="-1887"/>
    </p:cViewPr>
  </p:sorterViewPr>
  <p:notesViewPr>
    <p:cSldViewPr snapToGrid="0" snapToObjects="1">
      <p:cViewPr varScale="1">
        <p:scale>
          <a:sx n="53" d="100"/>
          <a:sy n="53" d="100"/>
        </p:scale>
        <p:origin x="2844"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9EF576-64E4-40D9-AFEF-718FD92DDF34}" type="datetimeFigureOut">
              <a:rPr lang="it-IT" smtClean="0"/>
              <a:t>10/06/2025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B355BE-661D-4A2D-938D-E93B29465291}" type="slidenum">
              <a:rPr lang="it-IT" smtClean="0"/>
              <a:t>‹N›</a:t>
            </a:fld>
            <a:endParaRPr lang="it-IT"/>
          </a:p>
        </p:txBody>
      </p:sp>
    </p:spTree>
    <p:extLst>
      <p:ext uri="{BB962C8B-B14F-4D97-AF65-F5344CB8AC3E}">
        <p14:creationId xmlns:p14="http://schemas.microsoft.com/office/powerpoint/2010/main" val="1397062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18" Type="http://schemas.openxmlformats.org/officeDocument/2006/relationships/image" Target="../media/image18.svg"/><Relationship Id="rId26" Type="http://schemas.openxmlformats.org/officeDocument/2006/relationships/image" Target="../media/image26.sv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svg"/><Relationship Id="rId17" Type="http://schemas.openxmlformats.org/officeDocument/2006/relationships/image" Target="../media/image17.png"/><Relationship Id="rId25" Type="http://schemas.openxmlformats.org/officeDocument/2006/relationships/image" Target="../media/image25.png"/><Relationship Id="rId2" Type="http://schemas.openxmlformats.org/officeDocument/2006/relationships/image" Target="../media/image2.png"/><Relationship Id="rId16" Type="http://schemas.openxmlformats.org/officeDocument/2006/relationships/image" Target="../media/image16.svg"/><Relationship Id="rId20" Type="http://schemas.openxmlformats.org/officeDocument/2006/relationships/image" Target="../media/image20.svg"/><Relationship Id="rId1" Type="http://schemas.openxmlformats.org/officeDocument/2006/relationships/slideMaster" Target="../slideMasters/slideMaster1.xml"/><Relationship Id="rId6" Type="http://schemas.openxmlformats.org/officeDocument/2006/relationships/image" Target="../media/image6.svg"/><Relationship Id="rId11" Type="http://schemas.openxmlformats.org/officeDocument/2006/relationships/image" Target="../media/image11.png"/><Relationship Id="rId24" Type="http://schemas.openxmlformats.org/officeDocument/2006/relationships/image" Target="../media/image24.sv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10" Type="http://schemas.openxmlformats.org/officeDocument/2006/relationships/image" Target="../media/image10.svg"/><Relationship Id="rId19" Type="http://schemas.openxmlformats.org/officeDocument/2006/relationships/image" Target="../media/image19.pn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14.svg"/><Relationship Id="rId22" Type="http://schemas.openxmlformats.org/officeDocument/2006/relationships/image" Target="../media/image22.sv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CED3EE3B-1F9D-4BA7-BC9E-F90545CAB4D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60" y="0"/>
            <a:ext cx="9135880" cy="5143500"/>
          </a:xfrm>
          <a:prstGeom prst="rect">
            <a:avLst/>
          </a:prstGeom>
        </p:spPr>
      </p:pic>
      <p:sp>
        <p:nvSpPr>
          <p:cNvPr id="2" name="Titolo 1"/>
          <p:cNvSpPr>
            <a:spLocks noGrp="1"/>
          </p:cNvSpPr>
          <p:nvPr>
            <p:ph type="ctrTitle"/>
          </p:nvPr>
        </p:nvSpPr>
        <p:spPr>
          <a:xfrm>
            <a:off x="1267691" y="2228849"/>
            <a:ext cx="7772400" cy="1102519"/>
          </a:xfrm>
        </p:spPr>
        <p:txBody>
          <a:bodyPr/>
          <a:lstStyle>
            <a:lvl1pPr algn="r">
              <a:defRPr>
                <a:solidFill>
                  <a:srgbClr val="1A0B80"/>
                </a:solidFill>
              </a:defRPr>
            </a:lvl1pPr>
          </a:lstStyle>
          <a:p>
            <a:r>
              <a:rPr lang="it-IT"/>
              <a:t>Fare clic per modificare stile</a:t>
            </a:r>
          </a:p>
        </p:txBody>
      </p:sp>
      <p:sp>
        <p:nvSpPr>
          <p:cNvPr id="3" name="Sottotitolo 2"/>
          <p:cNvSpPr>
            <a:spLocks noGrp="1"/>
          </p:cNvSpPr>
          <p:nvPr>
            <p:ph type="subTitle" idx="1"/>
          </p:nvPr>
        </p:nvSpPr>
        <p:spPr>
          <a:xfrm>
            <a:off x="1250373" y="3443775"/>
            <a:ext cx="7772399" cy="722168"/>
          </a:xfrm>
        </p:spPr>
        <p:txBody>
          <a:bodyPr>
            <a:normAutofit/>
          </a:bodyPr>
          <a:lstStyle>
            <a:lvl1pPr marL="0" indent="0" algn="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a:t>Fare clic per modificare lo stile del sottotitolo dello schema</a:t>
            </a:r>
          </a:p>
        </p:txBody>
      </p:sp>
      <p:sp>
        <p:nvSpPr>
          <p:cNvPr id="4" name="Segnaposto data 3"/>
          <p:cNvSpPr>
            <a:spLocks noGrp="1"/>
          </p:cNvSpPr>
          <p:nvPr>
            <p:ph type="dt" sz="half" idx="10"/>
          </p:nvPr>
        </p:nvSpPr>
        <p:spPr>
          <a:xfrm>
            <a:off x="126465" y="4767263"/>
            <a:ext cx="1018309" cy="273844"/>
          </a:xfrm>
        </p:spPr>
        <p:txBody>
          <a:bodyPr/>
          <a:lstStyle/>
          <a:p>
            <a:r>
              <a:rPr lang="it-IT"/>
              <a:t>20/11/2024</a:t>
            </a:r>
          </a:p>
        </p:txBody>
      </p:sp>
      <p:sp>
        <p:nvSpPr>
          <p:cNvPr id="5" name="Segnaposto piè di pagina 4"/>
          <p:cNvSpPr>
            <a:spLocks noGrp="1"/>
          </p:cNvSpPr>
          <p:nvPr>
            <p:ph type="ftr" sz="quarter" idx="11"/>
          </p:nvPr>
        </p:nvSpPr>
        <p:spPr>
          <a:xfrm>
            <a:off x="1267691" y="4767263"/>
            <a:ext cx="7200899" cy="273844"/>
          </a:xfrm>
        </p:spPr>
        <p:txBody>
          <a:bodyPr/>
          <a:lstStyle/>
          <a:p>
            <a:r>
              <a:rPr lang="it-IT"/>
              <a:t>Seminario online su metadati posta elettronica</a:t>
            </a:r>
          </a:p>
        </p:txBody>
      </p:sp>
      <p:sp>
        <p:nvSpPr>
          <p:cNvPr id="6" name="Segnaposto numero diapositiva 5"/>
          <p:cNvSpPr>
            <a:spLocks noGrp="1"/>
          </p:cNvSpPr>
          <p:nvPr>
            <p:ph type="sldNum" sz="quarter" idx="12"/>
          </p:nvPr>
        </p:nvSpPr>
        <p:spPr>
          <a:xfrm>
            <a:off x="8666019" y="4767263"/>
            <a:ext cx="426030" cy="273844"/>
          </a:xfrm>
        </p:spPr>
        <p:txBody>
          <a:bodyPr/>
          <a:lstStyle/>
          <a:p>
            <a:fld id="{E505CE26-4D9E-484A-AB23-03759D6CDA0D}" type="slidenum">
              <a:rPr lang="it-IT" smtClean="0"/>
              <a:t>‹N›</a:t>
            </a:fld>
            <a:endParaRPr lang="it-IT"/>
          </a:p>
        </p:txBody>
      </p:sp>
    </p:spTree>
    <p:extLst>
      <p:ext uri="{BB962C8B-B14F-4D97-AF65-F5344CB8AC3E}">
        <p14:creationId xmlns:p14="http://schemas.microsoft.com/office/powerpoint/2010/main" val="2208991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meline 4">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74E76C7-326B-96A1-A850-A55EEA38D492}"/>
              </a:ext>
              <a:ext uri="{C183D7F6-B498-43B3-948B-1728B52AA6E4}">
                <adec:decorative xmlns:adec="http://schemas.microsoft.com/office/drawing/2017/decorative" val="1"/>
              </a:ext>
            </a:extLst>
          </p:cNvPr>
          <p:cNvGrpSpPr/>
          <p:nvPr userDrawn="1"/>
        </p:nvGrpSpPr>
        <p:grpSpPr>
          <a:xfrm>
            <a:off x="457200" y="977949"/>
            <a:ext cx="8201025" cy="3591563"/>
            <a:chOff x="609600" y="1433636"/>
            <a:chExt cx="10934700" cy="4788751"/>
          </a:xfrm>
        </p:grpSpPr>
        <p:cxnSp>
          <p:nvCxnSpPr>
            <p:cNvPr id="7" name="Straight Connector 6">
              <a:extLst>
                <a:ext uri="{FF2B5EF4-FFF2-40B4-BE49-F238E27FC236}">
                  <a16:creationId xmlns:a16="http://schemas.microsoft.com/office/drawing/2014/main" id="{602EA015-58E8-43A2-B7EC-D8C1F18F8306}"/>
                </a:ext>
                <a:ext uri="{C183D7F6-B498-43B3-948B-1728B52AA6E4}">
                  <adec:decorative xmlns:adec="http://schemas.microsoft.com/office/drawing/2017/decorative" val="0"/>
                </a:ext>
              </a:extLst>
            </p:cNvPr>
            <p:cNvCxnSpPr/>
            <p:nvPr userDrawn="1"/>
          </p:nvCxnSpPr>
          <p:spPr>
            <a:xfrm>
              <a:off x="609600" y="4114800"/>
              <a:ext cx="10934700" cy="0"/>
            </a:xfrm>
            <a:prstGeom prst="line">
              <a:avLst/>
            </a:prstGeom>
            <a:ln w="12700">
              <a:solidFill>
                <a:srgbClr val="022899"/>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A2C17230-CC9B-425B-841A-FED9731E9A84}"/>
                </a:ext>
              </a:extLst>
            </p:cNvPr>
            <p:cNvCxnSpPr>
              <a:cxnSpLocks/>
            </p:cNvCxnSpPr>
            <p:nvPr userDrawn="1"/>
          </p:nvCxnSpPr>
          <p:spPr>
            <a:xfrm flipV="1">
              <a:off x="9839068" y="4117099"/>
              <a:ext cx="0" cy="2105288"/>
            </a:xfrm>
            <a:prstGeom prst="line">
              <a:avLst/>
            </a:prstGeom>
            <a:ln w="12700">
              <a:solidFill>
                <a:srgbClr val="022899"/>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3780F6A-5880-4F5D-9BD8-AC6E8F96CCF6}"/>
                </a:ext>
              </a:extLst>
            </p:cNvPr>
            <p:cNvCxnSpPr>
              <a:cxnSpLocks/>
            </p:cNvCxnSpPr>
            <p:nvPr userDrawn="1"/>
          </p:nvCxnSpPr>
          <p:spPr>
            <a:xfrm flipV="1">
              <a:off x="1320578" y="4126822"/>
              <a:ext cx="0" cy="2048822"/>
            </a:xfrm>
            <a:prstGeom prst="line">
              <a:avLst/>
            </a:prstGeom>
            <a:ln w="12700">
              <a:solidFill>
                <a:srgbClr val="022899"/>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5732EC56-97F1-4E98-88CA-683D41345203}"/>
                </a:ext>
              </a:extLst>
            </p:cNvPr>
            <p:cNvCxnSpPr>
              <a:cxnSpLocks/>
            </p:cNvCxnSpPr>
            <p:nvPr userDrawn="1"/>
          </p:nvCxnSpPr>
          <p:spPr>
            <a:xfrm flipV="1">
              <a:off x="2953031" y="4115935"/>
              <a:ext cx="0" cy="2106452"/>
            </a:xfrm>
            <a:prstGeom prst="line">
              <a:avLst/>
            </a:prstGeom>
            <a:ln w="12700">
              <a:solidFill>
                <a:srgbClr val="022899"/>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2EAFB73D-1F1C-422F-9A46-F294F5A77046}"/>
                </a:ext>
              </a:extLst>
            </p:cNvPr>
            <p:cNvCxnSpPr>
              <a:cxnSpLocks/>
            </p:cNvCxnSpPr>
            <p:nvPr userDrawn="1"/>
          </p:nvCxnSpPr>
          <p:spPr>
            <a:xfrm flipV="1">
              <a:off x="7958031" y="4118583"/>
              <a:ext cx="0" cy="2103804"/>
            </a:xfrm>
            <a:prstGeom prst="line">
              <a:avLst/>
            </a:prstGeom>
            <a:ln w="12700">
              <a:solidFill>
                <a:srgbClr val="022899"/>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F432EB6E-1D77-4B82-9432-AFBCDA971A6E}"/>
                </a:ext>
              </a:extLst>
            </p:cNvPr>
            <p:cNvCxnSpPr>
              <a:cxnSpLocks/>
            </p:cNvCxnSpPr>
            <p:nvPr userDrawn="1"/>
          </p:nvCxnSpPr>
          <p:spPr>
            <a:xfrm flipV="1">
              <a:off x="746692" y="1477045"/>
              <a:ext cx="0" cy="2639089"/>
            </a:xfrm>
            <a:prstGeom prst="line">
              <a:avLst/>
            </a:prstGeom>
            <a:ln w="12700">
              <a:solidFill>
                <a:srgbClr val="022899"/>
              </a:solidFill>
              <a:prstDash val="sysDot"/>
              <a:round/>
              <a:headEnd type="none"/>
              <a:tailEnd type="ova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25A04528-D9CC-47A5-913D-847B2A5C0E67}"/>
                </a:ext>
              </a:extLst>
            </p:cNvPr>
            <p:cNvCxnSpPr>
              <a:cxnSpLocks/>
            </p:cNvCxnSpPr>
            <p:nvPr userDrawn="1"/>
          </p:nvCxnSpPr>
          <p:spPr>
            <a:xfrm flipV="1">
              <a:off x="2833403" y="2036324"/>
              <a:ext cx="0" cy="2058587"/>
            </a:xfrm>
            <a:prstGeom prst="line">
              <a:avLst/>
            </a:prstGeom>
            <a:ln w="12700">
              <a:solidFill>
                <a:srgbClr val="02289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CFED700-4B6C-4999-9CC8-31B91A8D6A6C}"/>
                </a:ext>
              </a:extLst>
            </p:cNvPr>
            <p:cNvCxnSpPr>
              <a:cxnSpLocks/>
            </p:cNvCxnSpPr>
            <p:nvPr userDrawn="1"/>
          </p:nvCxnSpPr>
          <p:spPr>
            <a:xfrm flipV="1">
              <a:off x="4466797" y="1614222"/>
              <a:ext cx="0" cy="2480689"/>
            </a:xfrm>
            <a:prstGeom prst="line">
              <a:avLst/>
            </a:prstGeom>
            <a:ln w="12700">
              <a:solidFill>
                <a:srgbClr val="02289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6FA512F-1AA5-42F9-A7E9-2C7C2633D5B6}"/>
                </a:ext>
              </a:extLst>
            </p:cNvPr>
            <p:cNvCxnSpPr>
              <a:cxnSpLocks/>
            </p:cNvCxnSpPr>
            <p:nvPr userDrawn="1"/>
          </p:nvCxnSpPr>
          <p:spPr>
            <a:xfrm flipV="1">
              <a:off x="10287451" y="2057400"/>
              <a:ext cx="0" cy="2053951"/>
            </a:xfrm>
            <a:prstGeom prst="line">
              <a:avLst/>
            </a:prstGeom>
            <a:ln w="12700">
              <a:solidFill>
                <a:srgbClr val="02289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E486097A-CEC6-4151-97CD-6B22EE01EF82}"/>
                </a:ext>
              </a:extLst>
            </p:cNvPr>
            <p:cNvCxnSpPr>
              <a:cxnSpLocks/>
            </p:cNvCxnSpPr>
            <p:nvPr userDrawn="1"/>
          </p:nvCxnSpPr>
          <p:spPr>
            <a:xfrm flipV="1">
              <a:off x="6312225" y="4109483"/>
              <a:ext cx="0" cy="2112904"/>
            </a:xfrm>
            <a:prstGeom prst="line">
              <a:avLst/>
            </a:prstGeom>
            <a:ln w="12700">
              <a:solidFill>
                <a:srgbClr val="022899"/>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12683905-5CDD-4D76-8FBC-73310623BFE4}"/>
                </a:ext>
              </a:extLst>
            </p:cNvPr>
            <p:cNvCxnSpPr>
              <a:cxnSpLocks/>
            </p:cNvCxnSpPr>
            <p:nvPr userDrawn="1"/>
          </p:nvCxnSpPr>
          <p:spPr>
            <a:xfrm flipV="1">
              <a:off x="8198195" y="1433636"/>
              <a:ext cx="0" cy="2675947"/>
            </a:xfrm>
            <a:prstGeom prst="line">
              <a:avLst/>
            </a:prstGeom>
            <a:ln w="12700">
              <a:solidFill>
                <a:srgbClr val="02289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B544E8C-F5F7-4630-B082-347345B29D7E}"/>
                </a:ext>
              </a:extLst>
            </p:cNvPr>
            <p:cNvCxnSpPr>
              <a:cxnSpLocks/>
            </p:cNvCxnSpPr>
            <p:nvPr userDrawn="1"/>
          </p:nvCxnSpPr>
          <p:spPr>
            <a:xfrm flipV="1">
              <a:off x="6101592" y="1879777"/>
              <a:ext cx="0" cy="2233371"/>
            </a:xfrm>
            <a:prstGeom prst="line">
              <a:avLst/>
            </a:prstGeom>
            <a:ln w="12700">
              <a:solidFill>
                <a:srgbClr val="022899"/>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794C5E76-01E6-4E19-95DF-2B60197F36D0}"/>
                </a:ext>
              </a:extLst>
            </p:cNvPr>
            <p:cNvCxnSpPr>
              <a:cxnSpLocks/>
            </p:cNvCxnSpPr>
            <p:nvPr userDrawn="1"/>
          </p:nvCxnSpPr>
          <p:spPr>
            <a:xfrm flipV="1">
              <a:off x="4678263" y="4115815"/>
              <a:ext cx="0" cy="1919152"/>
            </a:xfrm>
            <a:prstGeom prst="line">
              <a:avLst/>
            </a:prstGeom>
            <a:ln w="12700">
              <a:solidFill>
                <a:srgbClr val="022899"/>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grpSp>
      <p:sp>
        <p:nvSpPr>
          <p:cNvPr id="39" name="Text Placeholder 40">
            <a:extLst>
              <a:ext uri="{FF2B5EF4-FFF2-40B4-BE49-F238E27FC236}">
                <a16:creationId xmlns:a16="http://schemas.microsoft.com/office/drawing/2014/main" id="{DC5E143A-BEE5-994E-BB90-E74BD0157833}"/>
              </a:ext>
            </a:extLst>
          </p:cNvPr>
          <p:cNvSpPr>
            <a:spLocks noGrp="1"/>
          </p:cNvSpPr>
          <p:nvPr userDrawn="1">
            <p:ph type="body" sz="quarter" idx="13" hasCustomPrompt="1"/>
          </p:nvPr>
        </p:nvSpPr>
        <p:spPr>
          <a:xfrm>
            <a:off x="666107" y="1010506"/>
            <a:ext cx="1361118"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8" name="Picture Placeholder 39">
            <a:extLst>
              <a:ext uri="{FF2B5EF4-FFF2-40B4-BE49-F238E27FC236}">
                <a16:creationId xmlns:a16="http://schemas.microsoft.com/office/drawing/2014/main" id="{A0D5D986-C419-0F4C-96A1-FA562308F147}"/>
              </a:ext>
            </a:extLst>
          </p:cNvPr>
          <p:cNvSpPr>
            <a:spLocks noGrp="1"/>
          </p:cNvSpPr>
          <p:nvPr userDrawn="1">
            <p:ph type="pic" sz="quarter" idx="15"/>
          </p:nvPr>
        </p:nvSpPr>
        <p:spPr>
          <a:xfrm>
            <a:off x="655625" y="1387709"/>
            <a:ext cx="1371600" cy="1490698"/>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16" name="Picture Placeholder 39">
            <a:extLst>
              <a:ext uri="{FF2B5EF4-FFF2-40B4-BE49-F238E27FC236}">
                <a16:creationId xmlns:a16="http://schemas.microsoft.com/office/drawing/2014/main" id="{37B4216E-E201-2341-B3A7-4A2D17CD1064}"/>
              </a:ext>
            </a:extLst>
          </p:cNvPr>
          <p:cNvSpPr>
            <a:spLocks noGrp="1"/>
          </p:cNvSpPr>
          <p:nvPr>
            <p:ph type="pic" sz="quarter" idx="19"/>
          </p:nvPr>
        </p:nvSpPr>
        <p:spPr>
          <a:xfrm>
            <a:off x="1086471" y="3105273"/>
            <a:ext cx="1028700" cy="1028700"/>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67" name="Text Placeholder 40">
            <a:extLst>
              <a:ext uri="{FF2B5EF4-FFF2-40B4-BE49-F238E27FC236}">
                <a16:creationId xmlns:a16="http://schemas.microsoft.com/office/drawing/2014/main" id="{1383036F-629D-034B-9CB0-2E369F94668F}"/>
              </a:ext>
            </a:extLst>
          </p:cNvPr>
          <p:cNvSpPr>
            <a:spLocks noGrp="1"/>
          </p:cNvSpPr>
          <p:nvPr>
            <p:ph type="body" sz="quarter" idx="48" hasCustomPrompt="1"/>
          </p:nvPr>
        </p:nvSpPr>
        <p:spPr>
          <a:xfrm>
            <a:off x="1098460" y="4256194"/>
            <a:ext cx="982732"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52" name="Text Placeholder 40">
            <a:extLst>
              <a:ext uri="{FF2B5EF4-FFF2-40B4-BE49-F238E27FC236}">
                <a16:creationId xmlns:a16="http://schemas.microsoft.com/office/drawing/2014/main" id="{13BABDAF-7663-2948-BE21-4D55278802C3}"/>
              </a:ext>
            </a:extLst>
          </p:cNvPr>
          <p:cNvSpPr>
            <a:spLocks noGrp="1"/>
          </p:cNvSpPr>
          <p:nvPr userDrawn="1">
            <p:ph type="body" sz="quarter" idx="38" hasCustomPrompt="1"/>
          </p:nvPr>
        </p:nvSpPr>
        <p:spPr>
          <a:xfrm>
            <a:off x="2234548" y="1445049"/>
            <a:ext cx="1015913"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14" name="Picture Placeholder 39">
            <a:extLst>
              <a:ext uri="{FF2B5EF4-FFF2-40B4-BE49-F238E27FC236}">
                <a16:creationId xmlns:a16="http://schemas.microsoft.com/office/drawing/2014/main" id="{5098A28E-BEBF-F143-BA54-BC2D15DBDB38}"/>
              </a:ext>
            </a:extLst>
          </p:cNvPr>
          <p:cNvSpPr>
            <a:spLocks noGrp="1"/>
          </p:cNvSpPr>
          <p:nvPr userDrawn="1">
            <p:ph type="pic" sz="quarter" idx="18"/>
          </p:nvPr>
        </p:nvSpPr>
        <p:spPr>
          <a:xfrm>
            <a:off x="2221761" y="1849707"/>
            <a:ext cx="1028700" cy="1028700"/>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17" name="Picture Placeholder 39">
            <a:extLst>
              <a:ext uri="{FF2B5EF4-FFF2-40B4-BE49-F238E27FC236}">
                <a16:creationId xmlns:a16="http://schemas.microsoft.com/office/drawing/2014/main" id="{9B83F9B1-9268-1B43-8745-5D591D6308D5}"/>
              </a:ext>
            </a:extLst>
          </p:cNvPr>
          <p:cNvSpPr>
            <a:spLocks noGrp="1"/>
          </p:cNvSpPr>
          <p:nvPr userDrawn="1">
            <p:ph type="pic" sz="quarter" idx="20"/>
          </p:nvPr>
        </p:nvSpPr>
        <p:spPr>
          <a:xfrm>
            <a:off x="2313369" y="3105273"/>
            <a:ext cx="1097280" cy="1213866"/>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71" name="Text Placeholder 40">
            <a:extLst>
              <a:ext uri="{FF2B5EF4-FFF2-40B4-BE49-F238E27FC236}">
                <a16:creationId xmlns:a16="http://schemas.microsoft.com/office/drawing/2014/main" id="{EAF77AAB-07ED-6E43-BBC8-4BE10F6871A0}"/>
              </a:ext>
            </a:extLst>
          </p:cNvPr>
          <p:cNvSpPr>
            <a:spLocks noGrp="1"/>
          </p:cNvSpPr>
          <p:nvPr userDrawn="1">
            <p:ph type="body" sz="quarter" idx="50" hasCustomPrompt="1"/>
          </p:nvPr>
        </p:nvSpPr>
        <p:spPr>
          <a:xfrm>
            <a:off x="2319815" y="4381016"/>
            <a:ext cx="1075177"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55" name="Text Placeholder 40">
            <a:extLst>
              <a:ext uri="{FF2B5EF4-FFF2-40B4-BE49-F238E27FC236}">
                <a16:creationId xmlns:a16="http://schemas.microsoft.com/office/drawing/2014/main" id="{23FD9E62-4666-0247-876D-C7038639EE55}"/>
              </a:ext>
            </a:extLst>
          </p:cNvPr>
          <p:cNvSpPr>
            <a:spLocks noGrp="1"/>
          </p:cNvSpPr>
          <p:nvPr userDrawn="1">
            <p:ph type="body" sz="quarter" idx="40" hasCustomPrompt="1"/>
          </p:nvPr>
        </p:nvSpPr>
        <p:spPr>
          <a:xfrm>
            <a:off x="3449548" y="1113389"/>
            <a:ext cx="1031950"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20" name="Picture Placeholder 39">
            <a:extLst>
              <a:ext uri="{FF2B5EF4-FFF2-40B4-BE49-F238E27FC236}">
                <a16:creationId xmlns:a16="http://schemas.microsoft.com/office/drawing/2014/main" id="{88B9784B-7700-5142-ACAD-0166CD9BC4F3}"/>
              </a:ext>
            </a:extLst>
          </p:cNvPr>
          <p:cNvSpPr>
            <a:spLocks noGrp="1"/>
          </p:cNvSpPr>
          <p:nvPr userDrawn="1">
            <p:ph type="pic" sz="quarter" idx="22"/>
          </p:nvPr>
        </p:nvSpPr>
        <p:spPr>
          <a:xfrm>
            <a:off x="3446528" y="1506807"/>
            <a:ext cx="1028700" cy="1371600"/>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21" name="Picture Placeholder 39">
            <a:extLst>
              <a:ext uri="{FF2B5EF4-FFF2-40B4-BE49-F238E27FC236}">
                <a16:creationId xmlns:a16="http://schemas.microsoft.com/office/drawing/2014/main" id="{61EDA7C5-3532-0044-AD29-875AFBACFBC7}"/>
              </a:ext>
            </a:extLst>
          </p:cNvPr>
          <p:cNvSpPr>
            <a:spLocks noGrp="1"/>
          </p:cNvSpPr>
          <p:nvPr userDrawn="1">
            <p:ph type="pic" sz="quarter" idx="23"/>
          </p:nvPr>
        </p:nvSpPr>
        <p:spPr>
          <a:xfrm>
            <a:off x="3608381" y="3105273"/>
            <a:ext cx="1028700" cy="960888"/>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74" name="Text Placeholder 40">
            <a:extLst>
              <a:ext uri="{FF2B5EF4-FFF2-40B4-BE49-F238E27FC236}">
                <a16:creationId xmlns:a16="http://schemas.microsoft.com/office/drawing/2014/main" id="{EFECD9BD-7A12-3B4C-9402-F8A5C4AFA15B}"/>
              </a:ext>
            </a:extLst>
          </p:cNvPr>
          <p:cNvSpPr>
            <a:spLocks noGrp="1"/>
          </p:cNvSpPr>
          <p:nvPr userDrawn="1">
            <p:ph type="body" sz="quarter" idx="52" hasCustomPrompt="1"/>
          </p:nvPr>
        </p:nvSpPr>
        <p:spPr>
          <a:xfrm>
            <a:off x="3613247" y="4135955"/>
            <a:ext cx="1038807"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58" name="Text Placeholder 40">
            <a:extLst>
              <a:ext uri="{FF2B5EF4-FFF2-40B4-BE49-F238E27FC236}">
                <a16:creationId xmlns:a16="http://schemas.microsoft.com/office/drawing/2014/main" id="{B131938F-8F8C-2D48-9C7A-2902A234EC9B}"/>
              </a:ext>
            </a:extLst>
          </p:cNvPr>
          <p:cNvSpPr>
            <a:spLocks noGrp="1"/>
          </p:cNvSpPr>
          <p:nvPr userDrawn="1">
            <p:ph type="body" sz="quarter" idx="42" hasCustomPrompt="1"/>
          </p:nvPr>
        </p:nvSpPr>
        <p:spPr>
          <a:xfrm>
            <a:off x="4680175" y="1312555"/>
            <a:ext cx="1371593"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27" name="Picture Placeholder 39">
            <a:extLst>
              <a:ext uri="{FF2B5EF4-FFF2-40B4-BE49-F238E27FC236}">
                <a16:creationId xmlns:a16="http://schemas.microsoft.com/office/drawing/2014/main" id="{B0503939-60DE-FA45-9C9F-042514467DAD}"/>
              </a:ext>
            </a:extLst>
          </p:cNvPr>
          <p:cNvSpPr>
            <a:spLocks noGrp="1"/>
          </p:cNvSpPr>
          <p:nvPr userDrawn="1">
            <p:ph type="pic" sz="quarter" idx="28"/>
          </p:nvPr>
        </p:nvSpPr>
        <p:spPr>
          <a:xfrm>
            <a:off x="4675478" y="1712547"/>
            <a:ext cx="1371600" cy="1165860"/>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13" name="Picture Placeholder 39">
            <a:extLst>
              <a:ext uri="{FF2B5EF4-FFF2-40B4-BE49-F238E27FC236}">
                <a16:creationId xmlns:a16="http://schemas.microsoft.com/office/drawing/2014/main" id="{E4581F00-1C05-4544-A629-4955F1DF4AFE}"/>
              </a:ext>
            </a:extLst>
          </p:cNvPr>
          <p:cNvSpPr>
            <a:spLocks noGrp="1"/>
          </p:cNvSpPr>
          <p:nvPr userDrawn="1">
            <p:ph type="pic" sz="quarter" idx="17"/>
          </p:nvPr>
        </p:nvSpPr>
        <p:spPr>
          <a:xfrm>
            <a:off x="4831489" y="3105274"/>
            <a:ext cx="1038808" cy="1057889"/>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87" name="Text Placeholder 40">
            <a:extLst>
              <a:ext uri="{FF2B5EF4-FFF2-40B4-BE49-F238E27FC236}">
                <a16:creationId xmlns:a16="http://schemas.microsoft.com/office/drawing/2014/main" id="{8438730E-FE79-E640-BA4D-65DF1CAAD834}"/>
              </a:ext>
            </a:extLst>
          </p:cNvPr>
          <p:cNvSpPr>
            <a:spLocks noGrp="1"/>
          </p:cNvSpPr>
          <p:nvPr userDrawn="1">
            <p:ph type="body" sz="quarter" idx="58" hasCustomPrompt="1"/>
          </p:nvPr>
        </p:nvSpPr>
        <p:spPr>
          <a:xfrm>
            <a:off x="4835407" y="4295192"/>
            <a:ext cx="1013918"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95" name="Text Placeholder 40">
            <a:extLst>
              <a:ext uri="{FF2B5EF4-FFF2-40B4-BE49-F238E27FC236}">
                <a16:creationId xmlns:a16="http://schemas.microsoft.com/office/drawing/2014/main" id="{85E25D44-FC0C-435E-BF7B-14752FA25561}"/>
              </a:ext>
            </a:extLst>
          </p:cNvPr>
          <p:cNvSpPr>
            <a:spLocks noGrp="1"/>
          </p:cNvSpPr>
          <p:nvPr userDrawn="1">
            <p:ph type="body" sz="quarter" idx="62" hasCustomPrompt="1"/>
          </p:nvPr>
        </p:nvSpPr>
        <p:spPr>
          <a:xfrm>
            <a:off x="6244468" y="977949"/>
            <a:ext cx="1296572"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29" name="Picture Placeholder 39">
            <a:extLst>
              <a:ext uri="{FF2B5EF4-FFF2-40B4-BE49-F238E27FC236}">
                <a16:creationId xmlns:a16="http://schemas.microsoft.com/office/drawing/2014/main" id="{4591BB1C-D998-4E45-9A4B-4D1B33764A8C}"/>
              </a:ext>
            </a:extLst>
          </p:cNvPr>
          <p:cNvSpPr>
            <a:spLocks noGrp="1"/>
          </p:cNvSpPr>
          <p:nvPr userDrawn="1">
            <p:ph type="pic" sz="quarter" idx="29"/>
          </p:nvPr>
        </p:nvSpPr>
        <p:spPr>
          <a:xfrm>
            <a:off x="6244201" y="1369647"/>
            <a:ext cx="1371600" cy="1508760"/>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33" name="Picture Placeholder 39">
            <a:extLst>
              <a:ext uri="{FF2B5EF4-FFF2-40B4-BE49-F238E27FC236}">
                <a16:creationId xmlns:a16="http://schemas.microsoft.com/office/drawing/2014/main" id="{6B017DC0-9ACE-4A4F-8B51-60255F3FFFF9}"/>
              </a:ext>
            </a:extLst>
          </p:cNvPr>
          <p:cNvSpPr>
            <a:spLocks noGrp="1"/>
          </p:cNvSpPr>
          <p:nvPr userDrawn="1">
            <p:ph type="pic" sz="quarter" idx="32"/>
          </p:nvPr>
        </p:nvSpPr>
        <p:spPr>
          <a:xfrm>
            <a:off x="6069421" y="3105273"/>
            <a:ext cx="1213866" cy="1149089"/>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80" name="Text Placeholder 40">
            <a:extLst>
              <a:ext uri="{FF2B5EF4-FFF2-40B4-BE49-F238E27FC236}">
                <a16:creationId xmlns:a16="http://schemas.microsoft.com/office/drawing/2014/main" id="{0CFF261A-DC73-B54A-BCF7-FA2E3A9E3403}"/>
              </a:ext>
            </a:extLst>
          </p:cNvPr>
          <p:cNvSpPr>
            <a:spLocks noGrp="1"/>
          </p:cNvSpPr>
          <p:nvPr userDrawn="1">
            <p:ph type="body" sz="quarter" idx="56" hasCustomPrompt="1"/>
          </p:nvPr>
        </p:nvSpPr>
        <p:spPr>
          <a:xfrm>
            <a:off x="6082537" y="4365715"/>
            <a:ext cx="1173713"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61" name="Text Placeholder 40">
            <a:extLst>
              <a:ext uri="{FF2B5EF4-FFF2-40B4-BE49-F238E27FC236}">
                <a16:creationId xmlns:a16="http://schemas.microsoft.com/office/drawing/2014/main" id="{87542CDB-FA4C-CC46-B025-12D9F494F3B6}"/>
              </a:ext>
            </a:extLst>
          </p:cNvPr>
          <p:cNvSpPr>
            <a:spLocks noGrp="1"/>
          </p:cNvSpPr>
          <p:nvPr userDrawn="1">
            <p:ph type="body" sz="quarter" idx="44" hasCustomPrompt="1"/>
          </p:nvPr>
        </p:nvSpPr>
        <p:spPr>
          <a:xfrm>
            <a:off x="7812684" y="1438948"/>
            <a:ext cx="685800"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25" name="Picture Placeholder 39">
            <a:extLst>
              <a:ext uri="{FF2B5EF4-FFF2-40B4-BE49-F238E27FC236}">
                <a16:creationId xmlns:a16="http://schemas.microsoft.com/office/drawing/2014/main" id="{29969057-F7F6-774B-82B9-DB4E8767FBA7}"/>
              </a:ext>
            </a:extLst>
          </p:cNvPr>
          <p:cNvSpPr>
            <a:spLocks noGrp="1"/>
          </p:cNvSpPr>
          <p:nvPr userDrawn="1">
            <p:ph type="pic" sz="quarter" idx="26"/>
          </p:nvPr>
        </p:nvSpPr>
        <p:spPr>
          <a:xfrm>
            <a:off x="7812684" y="1849707"/>
            <a:ext cx="685800" cy="1028700"/>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34" name="Picture Placeholder 39">
            <a:extLst>
              <a:ext uri="{FF2B5EF4-FFF2-40B4-BE49-F238E27FC236}">
                <a16:creationId xmlns:a16="http://schemas.microsoft.com/office/drawing/2014/main" id="{D354BC48-75FC-0A41-9344-96E4D81B9AFA}"/>
              </a:ext>
            </a:extLst>
          </p:cNvPr>
          <p:cNvSpPr>
            <a:spLocks noGrp="1"/>
          </p:cNvSpPr>
          <p:nvPr userDrawn="1">
            <p:ph type="pic" sz="quarter" idx="33"/>
          </p:nvPr>
        </p:nvSpPr>
        <p:spPr>
          <a:xfrm>
            <a:off x="7480952" y="3105273"/>
            <a:ext cx="685800" cy="1028700"/>
          </a:xfrm>
          <a:prstGeom prst="rect">
            <a:avLst/>
          </a:prstGeom>
          <a:solidFill>
            <a:schemeClr val="accent4"/>
          </a:solidFill>
          <a:ln w="25400" cap="sq">
            <a:noFill/>
            <a:miter lim="800000"/>
          </a:ln>
        </p:spPr>
        <p:txBody>
          <a:bodyPr anchor="t">
            <a:normAutofit/>
          </a:bodyPr>
          <a:lstStyle>
            <a:lvl1pPr marL="0" indent="0" algn="ctr">
              <a:buNone/>
              <a:defRPr sz="900">
                <a:latin typeface="+mn-lt"/>
                <a:cs typeface="Quire Sans" panose="020B0502040400020003" pitchFamily="34" charset="0"/>
              </a:defRPr>
            </a:lvl1pPr>
          </a:lstStyle>
          <a:p>
            <a:r>
              <a:rPr lang="en-US" dirty="0"/>
              <a:t>Click icon to add picture</a:t>
            </a:r>
          </a:p>
        </p:txBody>
      </p:sp>
      <p:sp>
        <p:nvSpPr>
          <p:cNvPr id="97" name="Text Placeholder 40">
            <a:extLst>
              <a:ext uri="{FF2B5EF4-FFF2-40B4-BE49-F238E27FC236}">
                <a16:creationId xmlns:a16="http://schemas.microsoft.com/office/drawing/2014/main" id="{CDACF23D-B8CB-42D6-919A-C39072433B58}"/>
              </a:ext>
            </a:extLst>
          </p:cNvPr>
          <p:cNvSpPr>
            <a:spLocks noGrp="1"/>
          </p:cNvSpPr>
          <p:nvPr userDrawn="1">
            <p:ph type="body" sz="quarter" idx="63" hasCustomPrompt="1"/>
          </p:nvPr>
        </p:nvSpPr>
        <p:spPr>
          <a:xfrm>
            <a:off x="7480952" y="4260135"/>
            <a:ext cx="685800" cy="274320"/>
          </a:xfrm>
        </p:spPr>
        <p:txBody>
          <a:bodyPr lIns="0" rIns="0">
            <a:noAutofit/>
          </a:bodyPr>
          <a:lstStyle>
            <a:lvl1pPr marL="0" indent="0">
              <a:lnSpc>
                <a:spcPct val="100000"/>
              </a:lnSpc>
              <a:spcBef>
                <a:spcPts val="0"/>
              </a:spcBef>
              <a:spcAft>
                <a:spcPts val="450"/>
              </a:spcAft>
              <a:buFont typeface="Arial" panose="020B0604020202020204" pitchFamily="34" charset="0"/>
              <a:buNone/>
              <a:defRPr sz="900">
                <a:solidFill>
                  <a:srgbClr val="1A0B80"/>
                </a:solidFill>
                <a:latin typeface="+mn-lt"/>
                <a:cs typeface="Quire Sans" panose="020B0502040400020003" pitchFamily="34" charset="0"/>
              </a:defRPr>
            </a:lvl1pPr>
            <a:lvl2pPr marL="342900" indent="0">
              <a:buNone/>
              <a:defRPr sz="900"/>
            </a:lvl2pPr>
            <a:lvl3pPr>
              <a:defRPr sz="900"/>
            </a:lvl3pPr>
            <a:lvl4pPr>
              <a:defRPr sz="900"/>
            </a:lvl4pPr>
            <a:lvl5pPr>
              <a:defRPr sz="900"/>
            </a:lvl5pPr>
          </a:lstStyle>
          <a:p>
            <a:pPr lvl="0"/>
            <a:r>
              <a:rPr lang="en-US" dirty="0"/>
              <a:t>Click to add text</a:t>
            </a:r>
          </a:p>
        </p:txBody>
      </p:sp>
      <p:sp>
        <p:nvSpPr>
          <p:cNvPr id="2" name="Titolo 1">
            <a:extLst>
              <a:ext uri="{FF2B5EF4-FFF2-40B4-BE49-F238E27FC236}">
                <a16:creationId xmlns:a16="http://schemas.microsoft.com/office/drawing/2014/main" id="{04137AD1-E5CD-A8F3-5243-A14D57CE59CA}"/>
              </a:ext>
            </a:extLst>
          </p:cNvPr>
          <p:cNvSpPr>
            <a:spLocks noGrp="1"/>
          </p:cNvSpPr>
          <p:nvPr>
            <p:ph type="title"/>
          </p:nvPr>
        </p:nvSpPr>
        <p:spPr>
          <a:xfrm>
            <a:off x="2722418" y="205979"/>
            <a:ext cx="5964382" cy="562948"/>
          </a:xfrm>
        </p:spPr>
        <p:txBody>
          <a:bodyPr/>
          <a:lstStyle/>
          <a:p>
            <a:r>
              <a:rPr lang="it-IT"/>
              <a:t>Fare clic per modificare stile</a:t>
            </a:r>
          </a:p>
        </p:txBody>
      </p:sp>
      <p:sp>
        <p:nvSpPr>
          <p:cNvPr id="12" name="Rettangolo 11">
            <a:extLst>
              <a:ext uri="{FF2B5EF4-FFF2-40B4-BE49-F238E27FC236}">
                <a16:creationId xmlns:a16="http://schemas.microsoft.com/office/drawing/2014/main" id="{DBDC4654-5EC7-6601-FAC7-2D5C519B527B}"/>
              </a:ext>
            </a:extLst>
          </p:cNvPr>
          <p:cNvSpPr/>
          <p:nvPr userDrawn="1"/>
        </p:nvSpPr>
        <p:spPr>
          <a:xfrm>
            <a:off x="4060" y="4675909"/>
            <a:ext cx="9139940" cy="467591"/>
          </a:xfrm>
          <a:prstGeom prst="rect">
            <a:avLst/>
          </a:prstGeom>
          <a:solidFill>
            <a:srgbClr val="1A0B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 name="Segnaposto data 4">
            <a:extLst>
              <a:ext uri="{FF2B5EF4-FFF2-40B4-BE49-F238E27FC236}">
                <a16:creationId xmlns:a16="http://schemas.microsoft.com/office/drawing/2014/main" id="{1EA1D5C2-1F22-C61F-76B2-B48EF590C441}"/>
              </a:ext>
            </a:extLst>
          </p:cNvPr>
          <p:cNvSpPr>
            <a:spLocks noGrp="1"/>
          </p:cNvSpPr>
          <p:nvPr>
            <p:ph type="dt" sz="half" idx="10"/>
          </p:nvPr>
        </p:nvSpPr>
        <p:spPr>
          <a:xfrm>
            <a:off x="457200" y="4767263"/>
            <a:ext cx="1018309" cy="273844"/>
          </a:xfrm>
        </p:spPr>
        <p:txBody>
          <a:bodyPr/>
          <a:lstStyle/>
          <a:p>
            <a:r>
              <a:rPr lang="it-IT"/>
              <a:t>20/11/2024</a:t>
            </a:r>
          </a:p>
        </p:txBody>
      </p:sp>
      <p:sp>
        <p:nvSpPr>
          <p:cNvPr id="18" name="Segnaposto piè di pagina 5">
            <a:extLst>
              <a:ext uri="{FF2B5EF4-FFF2-40B4-BE49-F238E27FC236}">
                <a16:creationId xmlns:a16="http://schemas.microsoft.com/office/drawing/2014/main" id="{3ADB53D4-DC48-6F2A-B52A-86F9C4A41FBB}"/>
              </a:ext>
            </a:extLst>
          </p:cNvPr>
          <p:cNvSpPr>
            <a:spLocks noGrp="1"/>
          </p:cNvSpPr>
          <p:nvPr>
            <p:ph type="ftr" sz="quarter" idx="11"/>
          </p:nvPr>
        </p:nvSpPr>
        <p:spPr>
          <a:xfrm>
            <a:off x="1714500" y="4767263"/>
            <a:ext cx="6172200" cy="273844"/>
          </a:xfrm>
        </p:spPr>
        <p:txBody>
          <a:bodyPr/>
          <a:lstStyle/>
          <a:p>
            <a:r>
              <a:rPr lang="it-IT"/>
              <a:t>Seminario online su metadati posta elettronica</a:t>
            </a:r>
          </a:p>
        </p:txBody>
      </p:sp>
      <p:sp>
        <p:nvSpPr>
          <p:cNvPr id="19" name="Segnaposto numero diapositiva 6">
            <a:extLst>
              <a:ext uri="{FF2B5EF4-FFF2-40B4-BE49-F238E27FC236}">
                <a16:creationId xmlns:a16="http://schemas.microsoft.com/office/drawing/2014/main" id="{05E5D943-B01A-A0AD-FE8A-0EFA61DB0E67}"/>
              </a:ext>
            </a:extLst>
          </p:cNvPr>
          <p:cNvSpPr>
            <a:spLocks noGrp="1"/>
          </p:cNvSpPr>
          <p:nvPr>
            <p:ph type="sldNum" sz="quarter" idx="12"/>
          </p:nvPr>
        </p:nvSpPr>
        <p:spPr>
          <a:xfrm>
            <a:off x="8125690" y="4767263"/>
            <a:ext cx="561109" cy="273844"/>
          </a:xfrm>
        </p:spPr>
        <p:txBody>
          <a:bodyPr/>
          <a:lstStyle/>
          <a:p>
            <a:fld id="{E505CE26-4D9E-484A-AB23-03759D6CDA0D}" type="slidenum">
              <a:rPr lang="it-IT" smtClean="0"/>
              <a:t>‹N›</a:t>
            </a:fld>
            <a:endParaRPr lang="it-IT"/>
          </a:p>
        </p:txBody>
      </p:sp>
    </p:spTree>
    <p:extLst>
      <p:ext uri="{BB962C8B-B14F-4D97-AF65-F5344CB8AC3E}">
        <p14:creationId xmlns:p14="http://schemas.microsoft.com/office/powerpoint/2010/main" val="2644993370"/>
      </p:ext>
    </p:extLst>
  </p:cSld>
  <p:clrMapOvr>
    <a:masterClrMapping/>
  </p:clrMapOvr>
  <p:extLst>
    <p:ext uri="{DCECCB84-F9BA-43D5-87BE-67443E8EF086}">
      <p15:sldGuideLst xmlns:p15="http://schemas.microsoft.com/office/powerpoint/2012/main">
        <p15:guide id="2" orient="horz" pos="2496">
          <p15:clr>
            <a:srgbClr val="FBAE40"/>
          </p15:clr>
        </p15:guide>
        <p15:guide id="3" orient="horz" pos="2592">
          <p15:clr>
            <a:srgbClr val="FBAE40"/>
          </p15:clr>
        </p15:guide>
        <p15:guide id="4" orient="horz" pos="2160">
          <p15:clr>
            <a:srgbClr val="FBAE40"/>
          </p15:clr>
        </p15:guide>
        <p15:guide id="5" orient="horz" pos="268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Immagine con didascalia">
    <p:spTree>
      <p:nvGrpSpPr>
        <p:cNvPr id="1" name=""/>
        <p:cNvGrpSpPr/>
        <p:nvPr/>
      </p:nvGrpSpPr>
      <p:grpSpPr>
        <a:xfrm>
          <a:off x="0" y="0"/>
          <a:ext cx="0" cy="0"/>
          <a:chOff x="0" y="0"/>
          <a:chExt cx="0" cy="0"/>
        </a:xfrm>
      </p:grpSpPr>
      <p:pic>
        <p:nvPicPr>
          <p:cNvPr id="11" name="Immagine 10">
            <a:extLst>
              <a:ext uri="{FF2B5EF4-FFF2-40B4-BE49-F238E27FC236}">
                <a16:creationId xmlns:a16="http://schemas.microsoft.com/office/drawing/2014/main" id="{CFAB2779-2B3D-4A92-9AB3-373657F440B4}"/>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060" y="1255924"/>
            <a:ext cx="9139940" cy="2328518"/>
          </a:xfrm>
          <a:prstGeom prst="rect">
            <a:avLst/>
          </a:prstGeom>
        </p:spPr>
      </p:pic>
      <p:sp>
        <p:nvSpPr>
          <p:cNvPr id="10" name="Rettangolo 9">
            <a:extLst>
              <a:ext uri="{FF2B5EF4-FFF2-40B4-BE49-F238E27FC236}">
                <a16:creationId xmlns:a16="http://schemas.microsoft.com/office/drawing/2014/main" id="{421AA792-9F96-43E3-9386-EA847B31B63C}"/>
              </a:ext>
            </a:extLst>
          </p:cNvPr>
          <p:cNvSpPr/>
          <p:nvPr userDrawn="1"/>
        </p:nvSpPr>
        <p:spPr>
          <a:xfrm>
            <a:off x="4060" y="4675909"/>
            <a:ext cx="9139940" cy="467591"/>
          </a:xfrm>
          <a:prstGeom prst="rect">
            <a:avLst/>
          </a:prstGeom>
          <a:solidFill>
            <a:srgbClr val="1A0B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a:xfrm>
            <a:off x="1792288" y="4173334"/>
            <a:ext cx="5486400" cy="425054"/>
          </a:xfrm>
        </p:spPr>
        <p:txBody>
          <a:bodyPr anchor="b"/>
          <a:lstStyle>
            <a:lvl1pPr algn="ctr">
              <a:defRPr sz="2000" b="1"/>
            </a:lvl1pPr>
          </a:lstStyle>
          <a:p>
            <a:r>
              <a:rPr lang="it-IT" dirty="0"/>
              <a:t>Fare clic per modificare stile</a:t>
            </a:r>
          </a:p>
        </p:txBody>
      </p:sp>
      <p:sp>
        <p:nvSpPr>
          <p:cNvPr id="5" name="Segnaposto data 4"/>
          <p:cNvSpPr>
            <a:spLocks noGrp="1"/>
          </p:cNvSpPr>
          <p:nvPr>
            <p:ph type="dt" sz="half" idx="10"/>
          </p:nvPr>
        </p:nvSpPr>
        <p:spPr/>
        <p:txBody>
          <a:bodyPr/>
          <a:lstStyle/>
          <a:p>
            <a:r>
              <a:rPr lang="it-IT"/>
              <a:t>20/11/2024</a:t>
            </a:r>
          </a:p>
        </p:txBody>
      </p:sp>
      <p:sp>
        <p:nvSpPr>
          <p:cNvPr id="6" name="Segnaposto piè di pagina 5"/>
          <p:cNvSpPr>
            <a:spLocks noGrp="1"/>
          </p:cNvSpPr>
          <p:nvPr>
            <p:ph type="ftr" sz="quarter" idx="11"/>
          </p:nvPr>
        </p:nvSpPr>
        <p:spPr/>
        <p:txBody>
          <a:bodyPr/>
          <a:lstStyle/>
          <a:p>
            <a:r>
              <a:rPr lang="it-IT"/>
              <a:t>Seminario online su metadati posta elettronica</a:t>
            </a:r>
          </a:p>
        </p:txBody>
      </p:sp>
      <p:sp>
        <p:nvSpPr>
          <p:cNvPr id="7" name="Segnaposto numero diapositiva 6"/>
          <p:cNvSpPr>
            <a:spLocks noGrp="1"/>
          </p:cNvSpPr>
          <p:nvPr>
            <p:ph type="sldNum" sz="quarter" idx="12"/>
          </p:nvPr>
        </p:nvSpPr>
        <p:spPr/>
        <p:txBody>
          <a:bodyPr/>
          <a:lstStyle/>
          <a:p>
            <a:fld id="{E505CE26-4D9E-484A-AB23-03759D6CDA0D}" type="slidenum">
              <a:rPr lang="it-IT" smtClean="0"/>
              <a:t>‹N›</a:t>
            </a:fld>
            <a:endParaRPr lang="it-IT"/>
          </a:p>
        </p:txBody>
      </p:sp>
      <p:pic>
        <p:nvPicPr>
          <p:cNvPr id="9" name="Immagine 8">
            <a:extLst>
              <a:ext uri="{FF2B5EF4-FFF2-40B4-BE49-F238E27FC236}">
                <a16:creationId xmlns:a16="http://schemas.microsoft.com/office/drawing/2014/main" id="{CFA3F22C-FFD7-41D7-8227-99F9AE43BA7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729" t="6250" r="60612" b="70000"/>
          <a:stretch/>
        </p:blipFill>
        <p:spPr>
          <a:xfrm>
            <a:off x="2897436" y="15465"/>
            <a:ext cx="3349128" cy="1221582"/>
          </a:xfrm>
          <a:prstGeom prst="rect">
            <a:avLst/>
          </a:prstGeom>
        </p:spPr>
      </p:pic>
      <p:sp>
        <p:nvSpPr>
          <p:cNvPr id="13" name="Segnaposto testo 3">
            <a:extLst>
              <a:ext uri="{FF2B5EF4-FFF2-40B4-BE49-F238E27FC236}">
                <a16:creationId xmlns:a16="http://schemas.microsoft.com/office/drawing/2014/main" id="{6AABC0CB-E87B-4480-A9C5-B61103EE29B8}"/>
              </a:ext>
            </a:extLst>
          </p:cNvPr>
          <p:cNvSpPr>
            <a:spLocks noGrp="1"/>
          </p:cNvSpPr>
          <p:nvPr>
            <p:ph type="body" sz="half" idx="2"/>
          </p:nvPr>
        </p:nvSpPr>
        <p:spPr>
          <a:xfrm>
            <a:off x="760100" y="1666444"/>
            <a:ext cx="7365590" cy="1363195"/>
          </a:xfrm>
        </p:spPr>
        <p:txBody>
          <a:bodyPr anchor="ctr">
            <a:normAutofit/>
          </a:bodyPr>
          <a:lstStyle>
            <a:lvl1pPr marL="0" indent="0" algn="ctr">
              <a:buNone/>
              <a:defRPr sz="1800">
                <a:solidFill>
                  <a:srgbClr val="F3BF1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Tree>
    <p:extLst>
      <p:ext uri="{BB962C8B-B14F-4D97-AF65-F5344CB8AC3E}">
        <p14:creationId xmlns:p14="http://schemas.microsoft.com/office/powerpoint/2010/main" val="24982895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r>
              <a:rPr lang="it-IT"/>
              <a:t>20/11/2024</a:t>
            </a:r>
          </a:p>
        </p:txBody>
      </p:sp>
      <p:sp>
        <p:nvSpPr>
          <p:cNvPr id="5" name="Segnaposto piè di pagina 4"/>
          <p:cNvSpPr>
            <a:spLocks noGrp="1"/>
          </p:cNvSpPr>
          <p:nvPr>
            <p:ph type="ftr" sz="quarter" idx="11"/>
          </p:nvPr>
        </p:nvSpPr>
        <p:spPr/>
        <p:txBody>
          <a:bodyPr/>
          <a:lstStyle/>
          <a:p>
            <a:r>
              <a:rPr lang="it-IT"/>
              <a:t>Seminario online su metadati posta elettronica</a:t>
            </a:r>
          </a:p>
        </p:txBody>
      </p:sp>
      <p:sp>
        <p:nvSpPr>
          <p:cNvPr id="6" name="Segnaposto numero diapositiva 5"/>
          <p:cNvSpPr>
            <a:spLocks noGrp="1"/>
          </p:cNvSpPr>
          <p:nvPr>
            <p:ph type="sldNum" sz="quarter" idx="12"/>
          </p:nvPr>
        </p:nvSpPr>
        <p:spPr/>
        <p:txBody>
          <a:bodyPr/>
          <a:lstStyle/>
          <a:p>
            <a:fld id="{E505CE26-4D9E-484A-AB23-03759D6CDA0D}" type="slidenum">
              <a:rPr lang="it-IT" smtClean="0"/>
              <a:t>‹N›</a:t>
            </a:fld>
            <a:endParaRPr lang="it-IT"/>
          </a:p>
        </p:txBody>
      </p:sp>
    </p:spTree>
    <p:extLst>
      <p:ext uri="{BB962C8B-B14F-4D97-AF65-F5344CB8AC3E}">
        <p14:creationId xmlns:p14="http://schemas.microsoft.com/office/powerpoint/2010/main" val="19715119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54781"/>
            <a:ext cx="2057400" cy="3290888"/>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154781"/>
            <a:ext cx="6019800" cy="329088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r>
              <a:rPr lang="it-IT"/>
              <a:t>20/11/2024</a:t>
            </a:r>
          </a:p>
        </p:txBody>
      </p:sp>
      <p:sp>
        <p:nvSpPr>
          <p:cNvPr id="5" name="Segnaposto piè di pagina 4"/>
          <p:cNvSpPr>
            <a:spLocks noGrp="1"/>
          </p:cNvSpPr>
          <p:nvPr>
            <p:ph type="ftr" sz="quarter" idx="11"/>
          </p:nvPr>
        </p:nvSpPr>
        <p:spPr/>
        <p:txBody>
          <a:bodyPr/>
          <a:lstStyle/>
          <a:p>
            <a:r>
              <a:rPr lang="it-IT"/>
              <a:t>Seminario online su metadati posta elettronica</a:t>
            </a:r>
          </a:p>
        </p:txBody>
      </p:sp>
      <p:sp>
        <p:nvSpPr>
          <p:cNvPr id="6" name="Segnaposto numero diapositiva 5"/>
          <p:cNvSpPr>
            <a:spLocks noGrp="1"/>
          </p:cNvSpPr>
          <p:nvPr>
            <p:ph type="sldNum" sz="quarter" idx="12"/>
          </p:nvPr>
        </p:nvSpPr>
        <p:spPr/>
        <p:txBody>
          <a:bodyPr/>
          <a:lstStyle/>
          <a:p>
            <a:fld id="{E505CE26-4D9E-484A-AB23-03759D6CDA0D}" type="slidenum">
              <a:rPr lang="it-IT" smtClean="0"/>
              <a:t>‹N›</a:t>
            </a:fld>
            <a:endParaRPr lang="it-IT"/>
          </a:p>
        </p:txBody>
      </p:sp>
    </p:spTree>
    <p:extLst>
      <p:ext uri="{BB962C8B-B14F-4D97-AF65-F5344CB8AC3E}">
        <p14:creationId xmlns:p14="http://schemas.microsoft.com/office/powerpoint/2010/main" val="409671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normAutofit/>
          </a:bodyPr>
          <a:lstStyle>
            <a:lvl1pPr>
              <a:defRPr sz="2400">
                <a:solidFill>
                  <a:srgbClr val="1A0B80"/>
                </a:solidFill>
              </a:defRPr>
            </a:lvl1pPr>
            <a:lvl2pPr>
              <a:defRPr sz="2000">
                <a:solidFill>
                  <a:srgbClr val="1A0B80"/>
                </a:solidFill>
              </a:defRPr>
            </a:lvl2pPr>
            <a:lvl3pPr>
              <a:defRPr sz="1800">
                <a:solidFill>
                  <a:srgbClr val="1A0B80"/>
                </a:solidFill>
              </a:defRPr>
            </a:lvl3pPr>
            <a:lvl4pPr>
              <a:defRPr sz="1600">
                <a:solidFill>
                  <a:srgbClr val="1A0B80"/>
                </a:solidFill>
              </a:defRPr>
            </a:lvl4pPr>
            <a:lvl5pPr>
              <a:defRPr sz="1600">
                <a:solidFill>
                  <a:srgbClr val="1A0B80"/>
                </a:solidFill>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r>
              <a:rPr lang="it-IT"/>
              <a:t>20/11/2024</a:t>
            </a:r>
          </a:p>
        </p:txBody>
      </p:sp>
      <p:sp>
        <p:nvSpPr>
          <p:cNvPr id="5" name="Segnaposto piè di pagina 4"/>
          <p:cNvSpPr>
            <a:spLocks noGrp="1"/>
          </p:cNvSpPr>
          <p:nvPr>
            <p:ph type="ftr" sz="quarter" idx="11"/>
          </p:nvPr>
        </p:nvSpPr>
        <p:spPr/>
        <p:txBody>
          <a:bodyPr/>
          <a:lstStyle/>
          <a:p>
            <a:r>
              <a:rPr lang="it-IT"/>
              <a:t>Seminario online su metadati posta elettronica</a:t>
            </a:r>
          </a:p>
        </p:txBody>
      </p:sp>
      <p:sp>
        <p:nvSpPr>
          <p:cNvPr id="6" name="Segnaposto numero diapositiva 5"/>
          <p:cNvSpPr>
            <a:spLocks noGrp="1"/>
          </p:cNvSpPr>
          <p:nvPr>
            <p:ph type="sldNum" sz="quarter" idx="12"/>
          </p:nvPr>
        </p:nvSpPr>
        <p:spPr/>
        <p:txBody>
          <a:bodyPr/>
          <a:lstStyle/>
          <a:p>
            <a:fld id="{E505CE26-4D9E-484A-AB23-03759D6CDA0D}" type="slidenum">
              <a:rPr lang="it-IT" smtClean="0"/>
              <a:t>‹N›</a:t>
            </a:fld>
            <a:endParaRPr lang="it-IT"/>
          </a:p>
        </p:txBody>
      </p:sp>
    </p:spTree>
    <p:extLst>
      <p:ext uri="{BB962C8B-B14F-4D97-AF65-F5344CB8AC3E}">
        <p14:creationId xmlns:p14="http://schemas.microsoft.com/office/powerpoint/2010/main" val="2548025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3305176"/>
            <a:ext cx="7772400" cy="1021556"/>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r>
              <a:rPr lang="it-IT"/>
              <a:t>20/11/2024</a:t>
            </a:r>
          </a:p>
        </p:txBody>
      </p:sp>
      <p:sp>
        <p:nvSpPr>
          <p:cNvPr id="5" name="Segnaposto piè di pagina 4"/>
          <p:cNvSpPr>
            <a:spLocks noGrp="1"/>
          </p:cNvSpPr>
          <p:nvPr>
            <p:ph type="ftr" sz="quarter" idx="11"/>
          </p:nvPr>
        </p:nvSpPr>
        <p:spPr/>
        <p:txBody>
          <a:bodyPr/>
          <a:lstStyle/>
          <a:p>
            <a:r>
              <a:rPr lang="it-IT"/>
              <a:t>Seminario online su metadati posta elettronica</a:t>
            </a:r>
          </a:p>
        </p:txBody>
      </p:sp>
      <p:sp>
        <p:nvSpPr>
          <p:cNvPr id="6" name="Segnaposto numero diapositiva 5"/>
          <p:cNvSpPr>
            <a:spLocks noGrp="1"/>
          </p:cNvSpPr>
          <p:nvPr>
            <p:ph type="sldNum" sz="quarter" idx="12"/>
          </p:nvPr>
        </p:nvSpPr>
        <p:spPr/>
        <p:txBody>
          <a:bodyPr/>
          <a:lstStyle/>
          <a:p>
            <a:fld id="{E505CE26-4D9E-484A-AB23-03759D6CDA0D}" type="slidenum">
              <a:rPr lang="it-IT" smtClean="0"/>
              <a:t>‹N›</a:t>
            </a:fld>
            <a:endParaRPr lang="it-IT"/>
          </a:p>
        </p:txBody>
      </p:sp>
    </p:spTree>
    <p:extLst>
      <p:ext uri="{BB962C8B-B14F-4D97-AF65-F5344CB8AC3E}">
        <p14:creationId xmlns:p14="http://schemas.microsoft.com/office/powerpoint/2010/main" val="1608220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r>
              <a:rPr lang="it-IT"/>
              <a:t>20/11/2024</a:t>
            </a:r>
          </a:p>
        </p:txBody>
      </p:sp>
      <p:sp>
        <p:nvSpPr>
          <p:cNvPr id="6" name="Segnaposto piè di pagina 5"/>
          <p:cNvSpPr>
            <a:spLocks noGrp="1"/>
          </p:cNvSpPr>
          <p:nvPr>
            <p:ph type="ftr" sz="quarter" idx="11"/>
          </p:nvPr>
        </p:nvSpPr>
        <p:spPr/>
        <p:txBody>
          <a:bodyPr/>
          <a:lstStyle/>
          <a:p>
            <a:r>
              <a:rPr lang="it-IT"/>
              <a:t>Seminario online su metadati posta elettronica</a:t>
            </a:r>
          </a:p>
        </p:txBody>
      </p:sp>
      <p:sp>
        <p:nvSpPr>
          <p:cNvPr id="7" name="Segnaposto numero diapositiva 6"/>
          <p:cNvSpPr>
            <a:spLocks noGrp="1"/>
          </p:cNvSpPr>
          <p:nvPr>
            <p:ph type="sldNum" sz="quarter" idx="12"/>
          </p:nvPr>
        </p:nvSpPr>
        <p:spPr/>
        <p:txBody>
          <a:bodyPr/>
          <a:lstStyle/>
          <a:p>
            <a:fld id="{E505CE26-4D9E-484A-AB23-03759D6CDA0D}" type="slidenum">
              <a:rPr lang="it-IT" smtClean="0"/>
              <a:t>‹N›</a:t>
            </a:fld>
            <a:endParaRPr lang="it-IT"/>
          </a:p>
        </p:txBody>
      </p:sp>
    </p:spTree>
    <p:extLst>
      <p:ext uri="{BB962C8B-B14F-4D97-AF65-F5344CB8AC3E}">
        <p14:creationId xmlns:p14="http://schemas.microsoft.com/office/powerpoint/2010/main" val="3475896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05979"/>
            <a:ext cx="8229600" cy="857250"/>
          </a:xfrm>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r>
              <a:rPr lang="it-IT"/>
              <a:t>20/11/2024</a:t>
            </a:r>
          </a:p>
        </p:txBody>
      </p:sp>
      <p:sp>
        <p:nvSpPr>
          <p:cNvPr id="8" name="Segnaposto piè di pagina 7"/>
          <p:cNvSpPr>
            <a:spLocks noGrp="1"/>
          </p:cNvSpPr>
          <p:nvPr>
            <p:ph type="ftr" sz="quarter" idx="11"/>
          </p:nvPr>
        </p:nvSpPr>
        <p:spPr/>
        <p:txBody>
          <a:bodyPr/>
          <a:lstStyle/>
          <a:p>
            <a:r>
              <a:rPr lang="it-IT"/>
              <a:t>Seminario online su metadati posta elettronica</a:t>
            </a:r>
          </a:p>
        </p:txBody>
      </p:sp>
      <p:sp>
        <p:nvSpPr>
          <p:cNvPr id="9" name="Segnaposto numero diapositiva 8"/>
          <p:cNvSpPr>
            <a:spLocks noGrp="1"/>
          </p:cNvSpPr>
          <p:nvPr>
            <p:ph type="sldNum" sz="quarter" idx="12"/>
          </p:nvPr>
        </p:nvSpPr>
        <p:spPr/>
        <p:txBody>
          <a:bodyPr/>
          <a:lstStyle/>
          <a:p>
            <a:fld id="{E505CE26-4D9E-484A-AB23-03759D6CDA0D}" type="slidenum">
              <a:rPr lang="it-IT" smtClean="0"/>
              <a:t>‹N›</a:t>
            </a:fld>
            <a:endParaRPr lang="it-IT"/>
          </a:p>
        </p:txBody>
      </p:sp>
    </p:spTree>
    <p:extLst>
      <p:ext uri="{BB962C8B-B14F-4D97-AF65-F5344CB8AC3E}">
        <p14:creationId xmlns:p14="http://schemas.microsoft.com/office/powerpoint/2010/main" val="2052448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r>
              <a:rPr lang="it-IT"/>
              <a:t>20/11/2024</a:t>
            </a:r>
          </a:p>
        </p:txBody>
      </p:sp>
      <p:sp>
        <p:nvSpPr>
          <p:cNvPr id="4" name="Segnaposto piè di pagina 3"/>
          <p:cNvSpPr>
            <a:spLocks noGrp="1"/>
          </p:cNvSpPr>
          <p:nvPr>
            <p:ph type="ftr" sz="quarter" idx="11"/>
          </p:nvPr>
        </p:nvSpPr>
        <p:spPr/>
        <p:txBody>
          <a:bodyPr/>
          <a:lstStyle/>
          <a:p>
            <a:r>
              <a:rPr lang="it-IT"/>
              <a:t>Seminario online su metadati posta elettronica</a:t>
            </a:r>
          </a:p>
        </p:txBody>
      </p:sp>
      <p:sp>
        <p:nvSpPr>
          <p:cNvPr id="5" name="Segnaposto numero diapositiva 4"/>
          <p:cNvSpPr>
            <a:spLocks noGrp="1"/>
          </p:cNvSpPr>
          <p:nvPr>
            <p:ph type="sldNum" sz="quarter" idx="12"/>
          </p:nvPr>
        </p:nvSpPr>
        <p:spPr/>
        <p:txBody>
          <a:bodyPr/>
          <a:lstStyle/>
          <a:p>
            <a:fld id="{E505CE26-4D9E-484A-AB23-03759D6CDA0D}" type="slidenum">
              <a:rPr lang="it-IT" smtClean="0"/>
              <a:t>‹N›</a:t>
            </a:fld>
            <a:endParaRPr lang="it-IT"/>
          </a:p>
        </p:txBody>
      </p:sp>
    </p:spTree>
    <p:extLst>
      <p:ext uri="{BB962C8B-B14F-4D97-AF65-F5344CB8AC3E}">
        <p14:creationId xmlns:p14="http://schemas.microsoft.com/office/powerpoint/2010/main" val="1084801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r>
              <a:rPr lang="it-IT"/>
              <a:t>20/11/2024</a:t>
            </a:r>
          </a:p>
        </p:txBody>
      </p:sp>
      <p:sp>
        <p:nvSpPr>
          <p:cNvPr id="3" name="Segnaposto piè di pagina 2"/>
          <p:cNvSpPr>
            <a:spLocks noGrp="1"/>
          </p:cNvSpPr>
          <p:nvPr>
            <p:ph type="ftr" sz="quarter" idx="11"/>
          </p:nvPr>
        </p:nvSpPr>
        <p:spPr/>
        <p:txBody>
          <a:bodyPr/>
          <a:lstStyle/>
          <a:p>
            <a:r>
              <a:rPr lang="it-IT"/>
              <a:t>Seminario online su metadati posta elettronica</a:t>
            </a:r>
          </a:p>
        </p:txBody>
      </p:sp>
      <p:sp>
        <p:nvSpPr>
          <p:cNvPr id="4" name="Segnaposto numero diapositiva 3"/>
          <p:cNvSpPr>
            <a:spLocks noGrp="1"/>
          </p:cNvSpPr>
          <p:nvPr>
            <p:ph type="sldNum" sz="quarter" idx="12"/>
          </p:nvPr>
        </p:nvSpPr>
        <p:spPr/>
        <p:txBody>
          <a:bodyPr/>
          <a:lstStyle/>
          <a:p>
            <a:fld id="{E505CE26-4D9E-484A-AB23-03759D6CDA0D}" type="slidenum">
              <a:rPr lang="it-IT" smtClean="0"/>
              <a:t>‹N›</a:t>
            </a:fld>
            <a:endParaRPr lang="it-IT"/>
          </a:p>
        </p:txBody>
      </p:sp>
    </p:spTree>
    <p:extLst>
      <p:ext uri="{BB962C8B-B14F-4D97-AF65-F5344CB8AC3E}">
        <p14:creationId xmlns:p14="http://schemas.microsoft.com/office/powerpoint/2010/main" val="3735314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72737" y="89404"/>
            <a:ext cx="4274671" cy="871538"/>
          </a:xfrm>
        </p:spPr>
        <p:txBody>
          <a:bodyPr anchor="ctr"/>
          <a:lstStyle>
            <a:lvl1pPr algn="ctr">
              <a:defRPr sz="2000" b="1"/>
            </a:lvl1pPr>
          </a:lstStyle>
          <a:p>
            <a:r>
              <a:rPr lang="it-IT"/>
              <a:t>Fare clic per modificare stile</a:t>
            </a:r>
          </a:p>
        </p:txBody>
      </p:sp>
      <p:sp>
        <p:nvSpPr>
          <p:cNvPr id="3" name="Segnaposto contenuto 2"/>
          <p:cNvSpPr>
            <a:spLocks noGrp="1"/>
          </p:cNvSpPr>
          <p:nvPr>
            <p:ph idx="1"/>
          </p:nvPr>
        </p:nvSpPr>
        <p:spPr>
          <a:xfrm>
            <a:off x="4766072" y="0"/>
            <a:ext cx="4377928" cy="5143500"/>
          </a:xfrm>
          <a:ln w="57150">
            <a:solidFill>
              <a:srgbClr val="F5C011"/>
            </a:solidFill>
          </a:ln>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72737" y="1076326"/>
            <a:ext cx="4274671" cy="31008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a:xfrm>
            <a:off x="2826348" y="4767263"/>
            <a:ext cx="1018309" cy="273844"/>
          </a:xfrm>
        </p:spPr>
        <p:txBody>
          <a:bodyPr/>
          <a:lstStyle/>
          <a:p>
            <a:r>
              <a:rPr lang="it-IT"/>
              <a:t>20/11/2024</a:t>
            </a:r>
          </a:p>
        </p:txBody>
      </p:sp>
      <p:sp>
        <p:nvSpPr>
          <p:cNvPr id="8" name="Rettangolo 7">
            <a:extLst>
              <a:ext uri="{FF2B5EF4-FFF2-40B4-BE49-F238E27FC236}">
                <a16:creationId xmlns:a16="http://schemas.microsoft.com/office/drawing/2014/main" id="{9EB0B5B7-3433-4487-BA24-C57278162E5C}"/>
              </a:ext>
            </a:extLst>
          </p:cNvPr>
          <p:cNvSpPr/>
          <p:nvPr userDrawn="1"/>
        </p:nvSpPr>
        <p:spPr>
          <a:xfrm>
            <a:off x="4392000" y="0"/>
            <a:ext cx="360000" cy="5143500"/>
          </a:xfrm>
          <a:prstGeom prst="rect">
            <a:avLst/>
          </a:prstGeom>
          <a:solidFill>
            <a:srgbClr val="1A0B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Segnaposto piè di pagina 5"/>
          <p:cNvSpPr>
            <a:spLocks noGrp="1"/>
          </p:cNvSpPr>
          <p:nvPr>
            <p:ph type="ftr" sz="quarter" idx="11"/>
          </p:nvPr>
        </p:nvSpPr>
        <p:spPr>
          <a:xfrm rot="16200000">
            <a:off x="2445707" y="2077261"/>
            <a:ext cx="4249558" cy="273844"/>
          </a:xfrm>
        </p:spPr>
        <p:txBody>
          <a:bodyPr/>
          <a:lstStyle/>
          <a:p>
            <a:r>
              <a:rPr lang="it-IT"/>
              <a:t>Seminario online su metadati posta elettronica</a:t>
            </a:r>
          </a:p>
        </p:txBody>
      </p:sp>
      <p:sp>
        <p:nvSpPr>
          <p:cNvPr id="7" name="Segnaposto numero diapositiva 6"/>
          <p:cNvSpPr>
            <a:spLocks noGrp="1"/>
          </p:cNvSpPr>
          <p:nvPr>
            <p:ph type="sldNum" sz="quarter" idx="12"/>
          </p:nvPr>
        </p:nvSpPr>
        <p:spPr>
          <a:xfrm>
            <a:off x="4399036" y="4767263"/>
            <a:ext cx="360000" cy="273844"/>
          </a:xfrm>
        </p:spPr>
        <p:txBody>
          <a:bodyPr lIns="0" tIns="0" rIns="0" bIns="0"/>
          <a:lstStyle>
            <a:lvl1pPr algn="ctr">
              <a:defRPr/>
            </a:lvl1pPr>
          </a:lstStyle>
          <a:p>
            <a:fld id="{E505CE26-4D9E-484A-AB23-03759D6CDA0D}" type="slidenum">
              <a:rPr lang="it-IT" smtClean="0"/>
              <a:pPr/>
              <a:t>‹N›</a:t>
            </a:fld>
            <a:endParaRPr lang="it-IT"/>
          </a:p>
        </p:txBody>
      </p:sp>
      <p:pic>
        <p:nvPicPr>
          <p:cNvPr id="10" name="Immagine 9">
            <a:extLst>
              <a:ext uri="{FF2B5EF4-FFF2-40B4-BE49-F238E27FC236}">
                <a16:creationId xmlns:a16="http://schemas.microsoft.com/office/drawing/2014/main" id="{19E8E034-04C0-4566-B5C3-D2313A0CB16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4344" t="8548" r="59950" b="69980"/>
          <a:stretch/>
        </p:blipFill>
        <p:spPr>
          <a:xfrm>
            <a:off x="72737" y="4316946"/>
            <a:ext cx="2576945" cy="872445"/>
          </a:xfrm>
          <a:prstGeom prst="rect">
            <a:avLst/>
          </a:prstGeom>
        </p:spPr>
      </p:pic>
    </p:spTree>
    <p:extLst>
      <p:ext uri="{BB962C8B-B14F-4D97-AF65-F5344CB8AC3E}">
        <p14:creationId xmlns:p14="http://schemas.microsoft.com/office/powerpoint/2010/main" val="3493474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ontenuto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2464595" y="109574"/>
            <a:ext cx="6421622" cy="496542"/>
          </a:xfrm>
        </p:spPr>
        <p:txBody>
          <a:bodyPr anchor="ctr"/>
          <a:lstStyle>
            <a:lvl1pPr algn="ctr">
              <a:defRPr sz="2000" b="1"/>
            </a:lvl1pPr>
          </a:lstStyle>
          <a:p>
            <a:r>
              <a:rPr lang="it-IT"/>
              <a:t>Fare clic per modificare stile</a:t>
            </a:r>
          </a:p>
        </p:txBody>
      </p:sp>
      <p:sp>
        <p:nvSpPr>
          <p:cNvPr id="8" name="Rettangolo 7">
            <a:extLst>
              <a:ext uri="{FF2B5EF4-FFF2-40B4-BE49-F238E27FC236}">
                <a16:creationId xmlns:a16="http://schemas.microsoft.com/office/drawing/2014/main" id="{9EB0B5B7-3433-4487-BA24-C57278162E5C}"/>
              </a:ext>
            </a:extLst>
          </p:cNvPr>
          <p:cNvSpPr/>
          <p:nvPr userDrawn="1"/>
        </p:nvSpPr>
        <p:spPr>
          <a:xfrm>
            <a:off x="-13419" y="0"/>
            <a:ext cx="360000" cy="5143500"/>
          </a:xfrm>
          <a:prstGeom prst="rect">
            <a:avLst/>
          </a:prstGeom>
          <a:solidFill>
            <a:srgbClr val="1A0B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Segnaposto piè di pagina 5"/>
          <p:cNvSpPr>
            <a:spLocks noGrp="1"/>
          </p:cNvSpPr>
          <p:nvPr>
            <p:ph type="ftr" sz="quarter" idx="11"/>
          </p:nvPr>
        </p:nvSpPr>
        <p:spPr>
          <a:xfrm rot="16200000">
            <a:off x="-1664699" y="1711750"/>
            <a:ext cx="3647039" cy="273844"/>
          </a:xfrm>
        </p:spPr>
        <p:txBody>
          <a:bodyPr/>
          <a:lstStyle/>
          <a:p>
            <a:r>
              <a:rPr lang="it-IT"/>
              <a:t>Seminario online su metadati posta elettronica</a:t>
            </a:r>
            <a:endParaRPr lang="it-IT" dirty="0"/>
          </a:p>
        </p:txBody>
      </p:sp>
      <p:sp>
        <p:nvSpPr>
          <p:cNvPr id="7" name="Segnaposto numero diapositiva 6"/>
          <p:cNvSpPr>
            <a:spLocks noGrp="1"/>
          </p:cNvSpPr>
          <p:nvPr>
            <p:ph type="sldNum" sz="quarter" idx="12"/>
          </p:nvPr>
        </p:nvSpPr>
        <p:spPr>
          <a:xfrm>
            <a:off x="0" y="4840014"/>
            <a:ext cx="360000" cy="273844"/>
          </a:xfrm>
        </p:spPr>
        <p:txBody>
          <a:bodyPr lIns="0" tIns="0" rIns="0" bIns="0"/>
          <a:lstStyle>
            <a:lvl1pPr algn="ctr">
              <a:defRPr/>
            </a:lvl1pPr>
          </a:lstStyle>
          <a:p>
            <a:fld id="{E505CE26-4D9E-484A-AB23-03759D6CDA0D}" type="slidenum">
              <a:rPr lang="it-IT" smtClean="0"/>
              <a:pPr/>
              <a:t>‹N›</a:t>
            </a:fld>
            <a:endParaRPr lang="it-IT"/>
          </a:p>
        </p:txBody>
      </p:sp>
      <p:pic>
        <p:nvPicPr>
          <p:cNvPr id="10" name="Immagine 9">
            <a:extLst>
              <a:ext uri="{FF2B5EF4-FFF2-40B4-BE49-F238E27FC236}">
                <a16:creationId xmlns:a16="http://schemas.microsoft.com/office/drawing/2014/main" id="{19E8E034-04C0-4566-B5C3-D2313A0CB16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4344" t="8548" r="59950" b="69980"/>
          <a:stretch/>
        </p:blipFill>
        <p:spPr>
          <a:xfrm>
            <a:off x="381898" y="25152"/>
            <a:ext cx="2075525" cy="702685"/>
          </a:xfrm>
          <a:prstGeom prst="rect">
            <a:avLst/>
          </a:prstGeom>
        </p:spPr>
      </p:pic>
      <p:sp>
        <p:nvSpPr>
          <p:cNvPr id="5" name="Segnaposto data 4"/>
          <p:cNvSpPr>
            <a:spLocks noGrp="1"/>
          </p:cNvSpPr>
          <p:nvPr>
            <p:ph type="dt" sz="half" idx="10"/>
          </p:nvPr>
        </p:nvSpPr>
        <p:spPr>
          <a:xfrm rot="16200000">
            <a:off x="-347911" y="4119181"/>
            <a:ext cx="1018309" cy="273844"/>
          </a:xfrm>
        </p:spPr>
        <p:txBody>
          <a:bodyPr/>
          <a:lstStyle/>
          <a:p>
            <a:r>
              <a:rPr lang="it-IT"/>
              <a:t>20/11/2024</a:t>
            </a:r>
          </a:p>
        </p:txBody>
      </p:sp>
      <p:grpSp>
        <p:nvGrpSpPr>
          <p:cNvPr id="9" name="Group 20">
            <a:extLst>
              <a:ext uri="{FF2B5EF4-FFF2-40B4-BE49-F238E27FC236}">
                <a16:creationId xmlns:a16="http://schemas.microsoft.com/office/drawing/2014/main" id="{283D1F21-5912-E6D9-1A29-8B50DE66BA7F}"/>
              </a:ext>
              <a:ext uri="{C183D7F6-B498-43B3-948B-1728B52AA6E4}">
                <adec:decorative xmlns:adec="http://schemas.microsoft.com/office/drawing/2017/decorative" val="1"/>
              </a:ext>
            </a:extLst>
          </p:cNvPr>
          <p:cNvGrpSpPr/>
          <p:nvPr userDrawn="1"/>
        </p:nvGrpSpPr>
        <p:grpSpPr>
          <a:xfrm rot="16200000">
            <a:off x="3469885" y="-1508516"/>
            <a:ext cx="2541087" cy="8797421"/>
            <a:chOff x="1999692" y="-1"/>
            <a:chExt cx="2858616" cy="9144001"/>
          </a:xfrm>
        </p:grpSpPr>
        <p:grpSp>
          <p:nvGrpSpPr>
            <p:cNvPr id="11" name="Group 12">
              <a:extLst>
                <a:ext uri="{FF2B5EF4-FFF2-40B4-BE49-F238E27FC236}">
                  <a16:creationId xmlns:a16="http://schemas.microsoft.com/office/drawing/2014/main" id="{64F6D29D-275A-67B2-BFF7-3D18215CFA11}"/>
                </a:ext>
              </a:extLst>
            </p:cNvPr>
            <p:cNvGrpSpPr/>
            <p:nvPr userDrawn="1"/>
          </p:nvGrpSpPr>
          <p:grpSpPr>
            <a:xfrm>
              <a:off x="1999692" y="0"/>
              <a:ext cx="2858616" cy="9144000"/>
              <a:chOff x="2157768" y="0"/>
              <a:chExt cx="2858616" cy="9144000"/>
            </a:xfrm>
          </p:grpSpPr>
          <p:pic>
            <p:nvPicPr>
              <p:cNvPr id="24" name="Graphic 2">
                <a:extLst>
                  <a:ext uri="{FF2B5EF4-FFF2-40B4-BE49-F238E27FC236}">
                    <a16:creationId xmlns:a16="http://schemas.microsoft.com/office/drawing/2014/main" id="{8C8C59BE-75C8-7416-B691-DB06515789A1}"/>
                  </a:ext>
                </a:extLst>
              </p:cNvPr>
              <p:cNvPicPr preferRelativeResize="0">
                <a:picLocks/>
              </p:cNvPicPr>
              <p:nvPr userDrawn="1"/>
            </p:nvPicPr>
            <p:blipFill>
              <a:blip r:embed="rId3">
                <a:extLst>
                  <a:ext uri="{96DAC541-7B7A-43D3-8B79-37D633B846F1}">
                    <asvg:svgBlip xmlns:asvg="http://schemas.microsoft.com/office/drawing/2016/SVG/main" r:embed="rId4"/>
                  </a:ext>
                </a:extLst>
              </a:blip>
              <a:stretch>
                <a:fillRect/>
              </a:stretch>
            </p:blipFill>
            <p:spPr>
              <a:xfrm>
                <a:off x="2157984" y="0"/>
                <a:ext cx="2858400" cy="2122490"/>
              </a:xfrm>
              <a:prstGeom prst="rect">
                <a:avLst/>
              </a:prstGeom>
            </p:spPr>
          </p:pic>
          <p:pic>
            <p:nvPicPr>
              <p:cNvPr id="25" name="Graphic 3">
                <a:extLst>
                  <a:ext uri="{FF2B5EF4-FFF2-40B4-BE49-F238E27FC236}">
                    <a16:creationId xmlns:a16="http://schemas.microsoft.com/office/drawing/2014/main" id="{BDEC9142-D2FD-340E-81B7-F905DB32F1CA}"/>
                  </a:ext>
                </a:extLst>
              </p:cNvPr>
              <p:cNvPicPr preferRelativeResize="0">
                <a:picLocks/>
              </p:cNvPicPr>
              <p:nvPr userDrawn="1"/>
            </p:nvPicPr>
            <p:blipFill>
              <a:blip r:embed="rId5">
                <a:extLst>
                  <a:ext uri="{96DAC541-7B7A-43D3-8B79-37D633B846F1}">
                    <asvg:svgBlip xmlns:asvg="http://schemas.microsoft.com/office/drawing/2016/SVG/main" r:embed="rId6"/>
                  </a:ext>
                </a:extLst>
              </a:blip>
              <a:stretch>
                <a:fillRect/>
              </a:stretch>
            </p:blipFill>
            <p:spPr>
              <a:xfrm>
                <a:off x="2157984" y="1992793"/>
                <a:ext cx="2858400" cy="1598400"/>
              </a:xfrm>
              <a:prstGeom prst="rect">
                <a:avLst/>
              </a:prstGeom>
            </p:spPr>
          </p:pic>
          <p:pic>
            <p:nvPicPr>
              <p:cNvPr id="26" name="Graphic 5">
                <a:extLst>
                  <a:ext uri="{FF2B5EF4-FFF2-40B4-BE49-F238E27FC236}">
                    <a16:creationId xmlns:a16="http://schemas.microsoft.com/office/drawing/2014/main" id="{762DF446-B163-3E6C-D0D0-83A3BB288DDD}"/>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157768" y="3434239"/>
                <a:ext cx="2854286" cy="1598400"/>
              </a:xfrm>
              <a:prstGeom prst="rect">
                <a:avLst/>
              </a:prstGeom>
            </p:spPr>
          </p:pic>
          <p:pic>
            <p:nvPicPr>
              <p:cNvPr id="27" name="Graphic 60">
                <a:extLst>
                  <a:ext uri="{FF2B5EF4-FFF2-40B4-BE49-F238E27FC236}">
                    <a16:creationId xmlns:a16="http://schemas.microsoft.com/office/drawing/2014/main" id="{66534478-B406-B732-900E-D265D8DFCEC5}"/>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157984" y="4873949"/>
                <a:ext cx="2854286" cy="1598400"/>
              </a:xfrm>
              <a:prstGeom prst="rect">
                <a:avLst/>
              </a:prstGeom>
            </p:spPr>
          </p:pic>
          <p:pic>
            <p:nvPicPr>
              <p:cNvPr id="28" name="Graphic 61">
                <a:extLst>
                  <a:ext uri="{FF2B5EF4-FFF2-40B4-BE49-F238E27FC236}">
                    <a16:creationId xmlns:a16="http://schemas.microsoft.com/office/drawing/2014/main" id="{AF16496F-F100-EA38-E629-CD3707D2CA6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158200" y="6316234"/>
                <a:ext cx="2854286" cy="1598400"/>
              </a:xfrm>
              <a:prstGeom prst="rect">
                <a:avLst/>
              </a:prstGeom>
            </p:spPr>
          </p:pic>
          <p:pic>
            <p:nvPicPr>
              <p:cNvPr id="29" name="Graphic 10">
                <a:extLst>
                  <a:ext uri="{FF2B5EF4-FFF2-40B4-BE49-F238E27FC236}">
                    <a16:creationId xmlns:a16="http://schemas.microsoft.com/office/drawing/2014/main" id="{C05FE4B7-FFEE-6C8D-BA95-5CA98337BEB8}"/>
                  </a:ext>
                </a:extLst>
              </p:cNvPr>
              <p:cNvPicPr preferRelativeResize="0">
                <a:picLocks/>
              </p:cNvPicPr>
              <p:nvPr userDrawn="1"/>
            </p:nvPicPr>
            <p:blipFill>
              <a:blip r:embed="rId7">
                <a:extLst>
                  <a:ext uri="{96DAC541-7B7A-43D3-8B79-37D633B846F1}">
                    <asvg:svgBlip xmlns:asvg="http://schemas.microsoft.com/office/drawing/2016/SVG/main" r:embed="rId8"/>
                  </a:ext>
                </a:extLst>
              </a:blip>
              <a:stretch>
                <a:fillRect/>
              </a:stretch>
            </p:blipFill>
            <p:spPr>
              <a:xfrm>
                <a:off x="3428568" y="7830000"/>
                <a:ext cx="1587600" cy="1314000"/>
              </a:xfrm>
              <a:prstGeom prst="rect">
                <a:avLst/>
              </a:prstGeom>
            </p:spPr>
          </p:pic>
        </p:grpSp>
        <p:pic>
          <p:nvPicPr>
            <p:cNvPr id="12" name="Graphic 14">
              <a:extLst>
                <a:ext uri="{FF2B5EF4-FFF2-40B4-BE49-F238E27FC236}">
                  <a16:creationId xmlns:a16="http://schemas.microsoft.com/office/drawing/2014/main" id="{A87ED967-1BB6-115C-04EA-E253C0E3F274}"/>
                </a:ext>
              </a:extLst>
            </p:cNvPr>
            <p:cNvPicPr preferRelativeResize="0">
              <a:picLocks/>
            </p:cNvPicPr>
            <p:nvPr userDrawn="1"/>
          </p:nvPicPr>
          <p:blipFill>
            <a:blip r:embed="rId9">
              <a:extLst>
                <a:ext uri="{96DAC541-7B7A-43D3-8B79-37D633B846F1}">
                  <asvg:svgBlip xmlns:asvg="http://schemas.microsoft.com/office/drawing/2016/SVG/main" r:embed="rId10"/>
                </a:ext>
              </a:extLst>
            </a:blip>
            <a:stretch>
              <a:fillRect/>
            </a:stretch>
          </p:blipFill>
          <p:spPr>
            <a:xfrm>
              <a:off x="2048635" y="-1"/>
              <a:ext cx="2757600" cy="2061999"/>
            </a:xfrm>
            <a:prstGeom prst="rect">
              <a:avLst/>
            </a:prstGeom>
          </p:spPr>
        </p:pic>
        <p:pic>
          <p:nvPicPr>
            <p:cNvPr id="13" name="Graphic 22">
              <a:extLst>
                <a:ext uri="{FF2B5EF4-FFF2-40B4-BE49-F238E27FC236}">
                  <a16:creationId xmlns:a16="http://schemas.microsoft.com/office/drawing/2014/main" id="{F50766E9-EDEF-574E-3C79-5F88A7C3C230}"/>
                </a:ext>
              </a:extLst>
            </p:cNvPr>
            <p:cNvPicPr preferRelativeResize="0">
              <a:picLocks/>
            </p:cNvPicPr>
            <p:nvPr userDrawn="1"/>
          </p:nvPicPr>
          <p:blipFill>
            <a:blip r:embed="rId11">
              <a:extLst>
                <a:ext uri="{96DAC541-7B7A-43D3-8B79-37D633B846F1}">
                  <asvg:svgBlip xmlns:asvg="http://schemas.microsoft.com/office/drawing/2016/SVG/main" r:embed="rId12"/>
                </a:ext>
              </a:extLst>
            </a:blip>
            <a:stretch>
              <a:fillRect/>
            </a:stretch>
          </p:blipFill>
          <p:spPr>
            <a:xfrm>
              <a:off x="2048635" y="2036065"/>
              <a:ext cx="2757600" cy="1498569"/>
            </a:xfrm>
            <a:prstGeom prst="rect">
              <a:avLst/>
            </a:prstGeom>
          </p:spPr>
        </p:pic>
        <p:pic>
          <p:nvPicPr>
            <p:cNvPr id="14" name="Graphic 34">
              <a:extLst>
                <a:ext uri="{FF2B5EF4-FFF2-40B4-BE49-F238E27FC236}">
                  <a16:creationId xmlns:a16="http://schemas.microsoft.com/office/drawing/2014/main" id="{6007517C-D337-B7E0-FAFA-32D255705F95}"/>
                </a:ext>
              </a:extLst>
            </p:cNvPr>
            <p:cNvPicPr preferRelativeResize="0">
              <a:picLocks/>
            </p:cNvPicPr>
            <p:nvPr userDrawn="1"/>
          </p:nvPicPr>
          <p:blipFill>
            <a:blip r:embed="rId13">
              <a:extLst>
                <a:ext uri="{96DAC541-7B7A-43D3-8B79-37D633B846F1}">
                  <asvg:svgBlip xmlns:asvg="http://schemas.microsoft.com/office/drawing/2016/SVG/main" r:embed="rId14"/>
                </a:ext>
              </a:extLst>
            </a:blip>
            <a:stretch>
              <a:fillRect/>
            </a:stretch>
          </p:blipFill>
          <p:spPr>
            <a:xfrm>
              <a:off x="2048635" y="3477556"/>
              <a:ext cx="2757600" cy="1497600"/>
            </a:xfrm>
            <a:prstGeom prst="rect">
              <a:avLst/>
            </a:prstGeom>
          </p:spPr>
        </p:pic>
        <p:pic>
          <p:nvPicPr>
            <p:cNvPr id="15" name="Graphic 57">
              <a:extLst>
                <a:ext uri="{FF2B5EF4-FFF2-40B4-BE49-F238E27FC236}">
                  <a16:creationId xmlns:a16="http://schemas.microsoft.com/office/drawing/2014/main" id="{11B33D85-18FE-0A6D-C0D8-A7194B09657A}"/>
                </a:ext>
              </a:extLst>
            </p:cNvPr>
            <p:cNvPicPr preferRelativeResize="0">
              <a:picLocks/>
            </p:cNvPicPr>
            <p:nvPr userDrawn="1"/>
          </p:nvPicPr>
          <p:blipFill>
            <a:blip r:embed="rId15">
              <a:extLst>
                <a:ext uri="{96DAC541-7B7A-43D3-8B79-37D633B846F1}">
                  <asvg:svgBlip xmlns:asvg="http://schemas.microsoft.com/office/drawing/2016/SVG/main" r:embed="rId16"/>
                </a:ext>
              </a:extLst>
            </a:blip>
            <a:stretch>
              <a:fillRect/>
            </a:stretch>
          </p:blipFill>
          <p:spPr>
            <a:xfrm>
              <a:off x="2048635" y="4915656"/>
              <a:ext cx="2757600" cy="1497600"/>
            </a:xfrm>
            <a:prstGeom prst="rect">
              <a:avLst/>
            </a:prstGeom>
          </p:spPr>
        </p:pic>
        <p:pic>
          <p:nvPicPr>
            <p:cNvPr id="16" name="Graphic 70">
              <a:extLst>
                <a:ext uri="{FF2B5EF4-FFF2-40B4-BE49-F238E27FC236}">
                  <a16:creationId xmlns:a16="http://schemas.microsoft.com/office/drawing/2014/main" id="{924DFDB3-278B-E32D-E10E-B41AEFCE02F8}"/>
                </a:ext>
              </a:extLst>
            </p:cNvPr>
            <p:cNvPicPr preferRelativeResize="0">
              <a:picLocks/>
            </p:cNvPicPr>
            <p:nvPr userDrawn="1"/>
          </p:nvPicPr>
          <p:blipFill>
            <a:blip r:embed="rId17">
              <a:extLst>
                <a:ext uri="{96DAC541-7B7A-43D3-8B79-37D633B846F1}">
                  <asvg:svgBlip xmlns:asvg="http://schemas.microsoft.com/office/drawing/2016/SVG/main" r:embed="rId18"/>
                </a:ext>
              </a:extLst>
            </a:blip>
            <a:stretch>
              <a:fillRect/>
            </a:stretch>
          </p:blipFill>
          <p:spPr>
            <a:xfrm>
              <a:off x="2048635" y="6365084"/>
              <a:ext cx="2757600" cy="1497600"/>
            </a:xfrm>
            <a:prstGeom prst="rect">
              <a:avLst/>
            </a:prstGeom>
          </p:spPr>
        </p:pic>
        <p:pic>
          <p:nvPicPr>
            <p:cNvPr id="17" name="Graphic 89">
              <a:extLst>
                <a:ext uri="{FF2B5EF4-FFF2-40B4-BE49-F238E27FC236}">
                  <a16:creationId xmlns:a16="http://schemas.microsoft.com/office/drawing/2014/main" id="{BC59C72E-6CFB-CD50-EC41-E13F1E454319}"/>
                </a:ext>
              </a:extLst>
            </p:cNvPr>
            <p:cNvPicPr>
              <a:picLocks noChangeAspect="1"/>
            </p:cNvPicPr>
            <p:nvPr userDrawn="1"/>
          </p:nvPicPr>
          <p:blipFill>
            <a:blip r:embed="rId19">
              <a:extLst>
                <a:ext uri="{96DAC541-7B7A-43D3-8B79-37D633B846F1}">
                  <asvg:svgBlip xmlns:asvg="http://schemas.microsoft.com/office/drawing/2016/SVG/main" r:embed="rId20"/>
                </a:ext>
              </a:extLst>
            </a:blip>
            <a:stretch>
              <a:fillRect/>
            </a:stretch>
          </p:blipFill>
          <p:spPr>
            <a:xfrm>
              <a:off x="3320892" y="7829986"/>
              <a:ext cx="1486800" cy="1308892"/>
            </a:xfrm>
            <a:prstGeom prst="rect">
              <a:avLst/>
            </a:prstGeom>
          </p:spPr>
        </p:pic>
        <p:pic>
          <p:nvPicPr>
            <p:cNvPr id="18" name="Graphic 151">
              <a:extLst>
                <a:ext uri="{FF2B5EF4-FFF2-40B4-BE49-F238E27FC236}">
                  <a16:creationId xmlns:a16="http://schemas.microsoft.com/office/drawing/2014/main" id="{3B49AD10-309B-5944-90E7-48D53A00C9B0}"/>
                </a:ext>
              </a:extLst>
            </p:cNvPr>
            <p:cNvPicPr preferRelativeResize="0">
              <a:picLocks noChangeAspect="1"/>
            </p:cNvPicPr>
            <p:nvPr userDrawn="1"/>
          </p:nvPicPr>
          <p:blipFill>
            <a:blip r:embed="rId21">
              <a:extLst>
                <a:ext uri="{96DAC541-7B7A-43D3-8B79-37D633B846F1}">
                  <asvg:svgBlip xmlns:asvg="http://schemas.microsoft.com/office/drawing/2016/SVG/main" r:embed="rId22"/>
                </a:ext>
              </a:extLst>
            </a:blip>
            <a:stretch>
              <a:fillRect/>
            </a:stretch>
          </p:blipFill>
          <p:spPr>
            <a:xfrm>
              <a:off x="2145600" y="0"/>
              <a:ext cx="2566800" cy="2060368"/>
            </a:xfrm>
            <a:prstGeom prst="rect">
              <a:avLst/>
            </a:prstGeom>
          </p:spPr>
        </p:pic>
        <p:pic>
          <p:nvPicPr>
            <p:cNvPr id="19" name="Graphic 156">
              <a:extLst>
                <a:ext uri="{FF2B5EF4-FFF2-40B4-BE49-F238E27FC236}">
                  <a16:creationId xmlns:a16="http://schemas.microsoft.com/office/drawing/2014/main" id="{A6870CE6-1D2D-EB19-1D52-DB94D666D435}"/>
                </a:ext>
              </a:extLst>
            </p:cNvPr>
            <p:cNvPicPr>
              <a:picLocks noChangeAspect="1"/>
            </p:cNvPicPr>
            <p:nvPr userDrawn="1"/>
          </p:nvPicPr>
          <p:blipFill>
            <a:blip r:embed="rId23">
              <a:extLst>
                <a:ext uri="{96DAC541-7B7A-43D3-8B79-37D633B846F1}">
                  <asvg:svgBlip xmlns:asvg="http://schemas.microsoft.com/office/drawing/2016/SVG/main" r:embed="rId24"/>
                </a:ext>
              </a:extLst>
            </a:blip>
            <a:stretch>
              <a:fillRect/>
            </a:stretch>
          </p:blipFill>
          <p:spPr>
            <a:xfrm>
              <a:off x="2152832" y="5009312"/>
              <a:ext cx="2566800" cy="1385056"/>
            </a:xfrm>
            <a:prstGeom prst="rect">
              <a:avLst/>
            </a:prstGeom>
          </p:spPr>
        </p:pic>
        <p:pic>
          <p:nvPicPr>
            <p:cNvPr id="20" name="Graphic 152">
              <a:extLst>
                <a:ext uri="{FF2B5EF4-FFF2-40B4-BE49-F238E27FC236}">
                  <a16:creationId xmlns:a16="http://schemas.microsoft.com/office/drawing/2014/main" id="{6F1BE180-10B6-7A09-6F2E-0CCF0A47766C}"/>
                </a:ext>
              </a:extLst>
            </p:cNvPr>
            <p:cNvPicPr>
              <a:picLocks noChangeAspect="1"/>
            </p:cNvPicPr>
            <p:nvPr userDrawn="1"/>
          </p:nvPicPr>
          <p:blipFill>
            <a:blip r:embed="rId23">
              <a:extLst>
                <a:ext uri="{96DAC541-7B7A-43D3-8B79-37D633B846F1}">
                  <asvg:svgBlip xmlns:asvg="http://schemas.microsoft.com/office/drawing/2016/SVG/main" r:embed="rId24"/>
                </a:ext>
              </a:extLst>
            </a:blip>
            <a:stretch>
              <a:fillRect/>
            </a:stretch>
          </p:blipFill>
          <p:spPr>
            <a:xfrm>
              <a:off x="2148738" y="3555065"/>
              <a:ext cx="2566800" cy="1385056"/>
            </a:xfrm>
            <a:prstGeom prst="rect">
              <a:avLst/>
            </a:prstGeom>
          </p:spPr>
        </p:pic>
        <p:pic>
          <p:nvPicPr>
            <p:cNvPr id="21" name="Graphic 182">
              <a:extLst>
                <a:ext uri="{FF2B5EF4-FFF2-40B4-BE49-F238E27FC236}">
                  <a16:creationId xmlns:a16="http://schemas.microsoft.com/office/drawing/2014/main" id="{EA584FFC-66BB-F7D0-BE46-F85BADC8CDA0}"/>
                </a:ext>
              </a:extLst>
            </p:cNvPr>
            <p:cNvPicPr preferRelativeResize="0">
              <a:picLocks/>
            </p:cNvPicPr>
            <p:nvPr userDrawn="1"/>
          </p:nvPicPr>
          <p:blipFill>
            <a:blip r:embed="rId25">
              <a:extLst>
                <a:ext uri="{96DAC541-7B7A-43D3-8B79-37D633B846F1}">
                  <asvg:svgBlip xmlns:asvg="http://schemas.microsoft.com/office/drawing/2016/SVG/main" r:embed="rId26"/>
                </a:ext>
              </a:extLst>
            </a:blip>
            <a:stretch>
              <a:fillRect/>
            </a:stretch>
          </p:blipFill>
          <p:spPr>
            <a:xfrm>
              <a:off x="3425663" y="7822766"/>
              <a:ext cx="1296000" cy="1308706"/>
            </a:xfrm>
            <a:prstGeom prst="rect">
              <a:avLst/>
            </a:prstGeom>
          </p:spPr>
        </p:pic>
        <p:pic>
          <p:nvPicPr>
            <p:cNvPr id="22" name="Graphic 158">
              <a:extLst>
                <a:ext uri="{FF2B5EF4-FFF2-40B4-BE49-F238E27FC236}">
                  <a16:creationId xmlns:a16="http://schemas.microsoft.com/office/drawing/2014/main" id="{7EBD80A5-9A83-35F6-674D-9E9B6D70D41E}"/>
                </a:ext>
              </a:extLst>
            </p:cNvPr>
            <p:cNvPicPr>
              <a:picLocks noChangeAspect="1"/>
            </p:cNvPicPr>
            <p:nvPr userDrawn="1"/>
          </p:nvPicPr>
          <p:blipFill>
            <a:blip r:embed="rId23">
              <a:extLst>
                <a:ext uri="{96DAC541-7B7A-43D3-8B79-37D633B846F1}">
                  <asvg:svgBlip xmlns:asvg="http://schemas.microsoft.com/office/drawing/2016/SVG/main" r:embed="rId24"/>
                </a:ext>
              </a:extLst>
            </a:blip>
            <a:stretch>
              <a:fillRect/>
            </a:stretch>
          </p:blipFill>
          <p:spPr>
            <a:xfrm>
              <a:off x="2153339" y="6443645"/>
              <a:ext cx="2566800" cy="1385056"/>
            </a:xfrm>
            <a:prstGeom prst="rect">
              <a:avLst/>
            </a:prstGeom>
          </p:spPr>
        </p:pic>
        <p:pic>
          <p:nvPicPr>
            <p:cNvPr id="23" name="Graphic 183">
              <a:extLst>
                <a:ext uri="{FF2B5EF4-FFF2-40B4-BE49-F238E27FC236}">
                  <a16:creationId xmlns:a16="http://schemas.microsoft.com/office/drawing/2014/main" id="{23114CD4-096A-0881-6FED-F8CBF4F48666}"/>
                </a:ext>
              </a:extLst>
            </p:cNvPr>
            <p:cNvPicPr>
              <a:picLocks noChangeAspect="1"/>
            </p:cNvPicPr>
            <p:nvPr userDrawn="1"/>
          </p:nvPicPr>
          <p:blipFill>
            <a:blip r:embed="rId23">
              <a:extLst>
                <a:ext uri="{96DAC541-7B7A-43D3-8B79-37D633B846F1}">
                  <asvg:svgBlip xmlns:asvg="http://schemas.microsoft.com/office/drawing/2016/SVG/main" r:embed="rId24"/>
                </a:ext>
              </a:extLst>
            </a:blip>
            <a:stretch>
              <a:fillRect/>
            </a:stretch>
          </p:blipFill>
          <p:spPr>
            <a:xfrm>
              <a:off x="2145600" y="2140857"/>
              <a:ext cx="2566800" cy="1385056"/>
            </a:xfrm>
            <a:prstGeom prst="rect">
              <a:avLst/>
            </a:prstGeom>
          </p:spPr>
        </p:pic>
      </p:grpSp>
      <p:sp>
        <p:nvSpPr>
          <p:cNvPr id="30" name="Text Placeholder 125">
            <a:extLst>
              <a:ext uri="{FF2B5EF4-FFF2-40B4-BE49-F238E27FC236}">
                <a16:creationId xmlns:a16="http://schemas.microsoft.com/office/drawing/2014/main" id="{5AD4FCFD-1F67-ABC9-097B-A9FAA00AD0ED}"/>
              </a:ext>
            </a:extLst>
          </p:cNvPr>
          <p:cNvSpPr>
            <a:spLocks noGrp="1"/>
          </p:cNvSpPr>
          <p:nvPr>
            <p:ph type="body" sz="quarter" idx="39" hasCustomPrompt="1"/>
          </p:nvPr>
        </p:nvSpPr>
        <p:spPr>
          <a:xfrm>
            <a:off x="1029931" y="4185969"/>
            <a:ext cx="914400" cy="304102"/>
          </a:xfrm>
        </p:spPr>
        <p:txBody>
          <a:bodyPr>
            <a:noAutofit/>
          </a:bodyPr>
          <a:lstStyle>
            <a:lvl1pPr marL="0" indent="0" algn="r">
              <a:buNone/>
              <a:defRPr sz="1800" b="1" cap="all" baseline="0">
                <a:latin typeface="+mj-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20XX</a:t>
            </a:r>
            <a:endParaRPr lang="ru-RU" dirty="0"/>
          </a:p>
        </p:txBody>
      </p:sp>
      <p:sp>
        <p:nvSpPr>
          <p:cNvPr id="31" name="Text Placeholder 125">
            <a:extLst>
              <a:ext uri="{FF2B5EF4-FFF2-40B4-BE49-F238E27FC236}">
                <a16:creationId xmlns:a16="http://schemas.microsoft.com/office/drawing/2014/main" id="{1DE026BD-E5B2-32A6-5823-A6C4D56F8457}"/>
              </a:ext>
            </a:extLst>
          </p:cNvPr>
          <p:cNvSpPr>
            <a:spLocks noGrp="1"/>
          </p:cNvSpPr>
          <p:nvPr>
            <p:ph type="body" sz="quarter" idx="40"/>
          </p:nvPr>
        </p:nvSpPr>
        <p:spPr>
          <a:xfrm>
            <a:off x="536563" y="4504156"/>
            <a:ext cx="1407768" cy="638087"/>
          </a:xfrm>
        </p:spPr>
        <p:txBody>
          <a:bodyPr>
            <a:noAutofit/>
          </a:bodyPr>
          <a:lstStyle>
            <a:lvl1pPr marL="0" indent="0" algn="r">
              <a:buNone/>
              <a:defRPr sz="800" b="0">
                <a:solidFill>
                  <a:schemeClr val="tx2"/>
                </a:solidFill>
                <a:latin typeface="+mn-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a:t>Click to edit Master text styles</a:t>
            </a:r>
          </a:p>
        </p:txBody>
      </p:sp>
      <p:sp>
        <p:nvSpPr>
          <p:cNvPr id="32" name="Picture Placeholder 6">
            <a:extLst>
              <a:ext uri="{FF2B5EF4-FFF2-40B4-BE49-F238E27FC236}">
                <a16:creationId xmlns:a16="http://schemas.microsoft.com/office/drawing/2014/main" id="{DE258EAA-0E65-0C44-8FDF-E016CE69055B}"/>
              </a:ext>
            </a:extLst>
          </p:cNvPr>
          <p:cNvSpPr>
            <a:spLocks noGrp="1"/>
          </p:cNvSpPr>
          <p:nvPr>
            <p:ph type="pic" sz="quarter" idx="60"/>
          </p:nvPr>
        </p:nvSpPr>
        <p:spPr>
          <a:xfrm>
            <a:off x="1272818" y="3037708"/>
            <a:ext cx="671513" cy="704088"/>
          </a:xfrm>
        </p:spPr>
        <p:txBody>
          <a:bodyPr>
            <a:normAutofit/>
          </a:bodyPr>
          <a:lstStyle>
            <a:lvl1pPr marL="0" indent="0" algn="ctr">
              <a:buNone/>
              <a:defRPr sz="700">
                <a:solidFill>
                  <a:schemeClr val="bg1"/>
                </a:solidFill>
              </a:defRPr>
            </a:lvl1pPr>
          </a:lstStyle>
          <a:p>
            <a:r>
              <a:rPr lang="en-US" dirty="0"/>
              <a:t>Click icon to add picture</a:t>
            </a:r>
          </a:p>
        </p:txBody>
      </p:sp>
      <p:sp>
        <p:nvSpPr>
          <p:cNvPr id="33" name="Picture Placeholder 6">
            <a:extLst>
              <a:ext uri="{FF2B5EF4-FFF2-40B4-BE49-F238E27FC236}">
                <a16:creationId xmlns:a16="http://schemas.microsoft.com/office/drawing/2014/main" id="{E1F68BB3-74AC-61D2-2781-CC9D3D03AE38}"/>
              </a:ext>
            </a:extLst>
          </p:cNvPr>
          <p:cNvSpPr>
            <a:spLocks noGrp="1"/>
          </p:cNvSpPr>
          <p:nvPr>
            <p:ph type="pic" sz="quarter" idx="61"/>
          </p:nvPr>
        </p:nvSpPr>
        <p:spPr>
          <a:xfrm>
            <a:off x="1979726" y="2016681"/>
            <a:ext cx="671513" cy="704088"/>
          </a:xfrm>
        </p:spPr>
        <p:txBody>
          <a:bodyPr>
            <a:normAutofit/>
          </a:bodyPr>
          <a:lstStyle>
            <a:lvl1pPr marL="0" indent="0" algn="ctr">
              <a:buNone/>
              <a:defRPr sz="700">
                <a:solidFill>
                  <a:schemeClr val="bg1"/>
                </a:solidFill>
              </a:defRPr>
            </a:lvl1pPr>
          </a:lstStyle>
          <a:p>
            <a:r>
              <a:rPr lang="en-US" dirty="0"/>
              <a:t>Click icon to add picture</a:t>
            </a:r>
          </a:p>
        </p:txBody>
      </p:sp>
      <p:sp>
        <p:nvSpPr>
          <p:cNvPr id="34" name="Text Placeholder 125">
            <a:extLst>
              <a:ext uri="{FF2B5EF4-FFF2-40B4-BE49-F238E27FC236}">
                <a16:creationId xmlns:a16="http://schemas.microsoft.com/office/drawing/2014/main" id="{6CE4B1C4-82F7-87FE-1B95-07CC0F2F29E6}"/>
              </a:ext>
            </a:extLst>
          </p:cNvPr>
          <p:cNvSpPr>
            <a:spLocks noGrp="1"/>
          </p:cNvSpPr>
          <p:nvPr>
            <p:ph type="body" sz="quarter" idx="29" hasCustomPrompt="1"/>
          </p:nvPr>
        </p:nvSpPr>
        <p:spPr>
          <a:xfrm>
            <a:off x="1736839" y="1283570"/>
            <a:ext cx="914400" cy="304102"/>
          </a:xfrm>
        </p:spPr>
        <p:txBody>
          <a:bodyPr>
            <a:noAutofit/>
          </a:bodyPr>
          <a:lstStyle>
            <a:lvl1pPr marL="0" indent="0" algn="l">
              <a:buNone/>
              <a:defRPr sz="1800" b="1" cap="all" baseline="0">
                <a:latin typeface="+mj-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20XX</a:t>
            </a:r>
            <a:endParaRPr lang="ru-RU" dirty="0"/>
          </a:p>
        </p:txBody>
      </p:sp>
      <p:sp>
        <p:nvSpPr>
          <p:cNvPr id="35" name="Text Placeholder 125">
            <a:extLst>
              <a:ext uri="{FF2B5EF4-FFF2-40B4-BE49-F238E27FC236}">
                <a16:creationId xmlns:a16="http://schemas.microsoft.com/office/drawing/2014/main" id="{C3B2CAD4-64CA-3175-FCBF-91FF61A63F79}"/>
              </a:ext>
            </a:extLst>
          </p:cNvPr>
          <p:cNvSpPr>
            <a:spLocks noGrp="1"/>
          </p:cNvSpPr>
          <p:nvPr>
            <p:ph type="body" sz="quarter" idx="30" hasCustomPrompt="1"/>
          </p:nvPr>
        </p:nvSpPr>
        <p:spPr>
          <a:xfrm>
            <a:off x="1243471" y="637112"/>
            <a:ext cx="1407768" cy="638087"/>
          </a:xfrm>
        </p:spPr>
        <p:txBody>
          <a:bodyPr>
            <a:noAutofit/>
          </a:bodyPr>
          <a:lstStyle>
            <a:lvl1pPr marL="0" indent="0" algn="l">
              <a:buNone/>
              <a:defRPr sz="800" b="0">
                <a:solidFill>
                  <a:schemeClr val="tx2"/>
                </a:solidFill>
                <a:latin typeface="+mn-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Click to add text</a:t>
            </a:r>
          </a:p>
        </p:txBody>
      </p:sp>
      <p:sp>
        <p:nvSpPr>
          <p:cNvPr id="36" name="Text Placeholder 125">
            <a:extLst>
              <a:ext uri="{FF2B5EF4-FFF2-40B4-BE49-F238E27FC236}">
                <a16:creationId xmlns:a16="http://schemas.microsoft.com/office/drawing/2014/main" id="{7261F9BF-236B-2181-C7BF-98B8C800C7AC}"/>
              </a:ext>
            </a:extLst>
          </p:cNvPr>
          <p:cNvSpPr>
            <a:spLocks noGrp="1"/>
          </p:cNvSpPr>
          <p:nvPr>
            <p:ph type="body" sz="quarter" idx="62" hasCustomPrompt="1"/>
          </p:nvPr>
        </p:nvSpPr>
        <p:spPr>
          <a:xfrm>
            <a:off x="2442631" y="4186318"/>
            <a:ext cx="914400" cy="304102"/>
          </a:xfrm>
        </p:spPr>
        <p:txBody>
          <a:bodyPr>
            <a:noAutofit/>
          </a:bodyPr>
          <a:lstStyle>
            <a:lvl1pPr marL="0" indent="0" algn="r">
              <a:buNone/>
              <a:defRPr sz="1800" b="1" cap="all" baseline="0">
                <a:latin typeface="+mj-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20XX</a:t>
            </a:r>
            <a:endParaRPr lang="ru-RU" dirty="0"/>
          </a:p>
        </p:txBody>
      </p:sp>
      <p:sp>
        <p:nvSpPr>
          <p:cNvPr id="37" name="Text Placeholder 125">
            <a:extLst>
              <a:ext uri="{FF2B5EF4-FFF2-40B4-BE49-F238E27FC236}">
                <a16:creationId xmlns:a16="http://schemas.microsoft.com/office/drawing/2014/main" id="{3AE8A00C-351D-29BA-BBEA-BE62E1577EE2}"/>
              </a:ext>
            </a:extLst>
          </p:cNvPr>
          <p:cNvSpPr>
            <a:spLocks noGrp="1"/>
          </p:cNvSpPr>
          <p:nvPr>
            <p:ph type="body" sz="quarter" idx="63"/>
          </p:nvPr>
        </p:nvSpPr>
        <p:spPr>
          <a:xfrm>
            <a:off x="1949263" y="4504505"/>
            <a:ext cx="1407768" cy="638087"/>
          </a:xfrm>
        </p:spPr>
        <p:txBody>
          <a:bodyPr>
            <a:noAutofit/>
          </a:bodyPr>
          <a:lstStyle>
            <a:lvl1pPr marL="0" indent="0" algn="r">
              <a:buNone/>
              <a:defRPr sz="800" b="0">
                <a:solidFill>
                  <a:schemeClr val="tx2"/>
                </a:solidFill>
                <a:latin typeface="+mn-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a:t>Click to edit Master text styles</a:t>
            </a:r>
          </a:p>
        </p:txBody>
      </p:sp>
      <p:sp>
        <p:nvSpPr>
          <p:cNvPr id="38" name="Picture Placeholder 6">
            <a:extLst>
              <a:ext uri="{FF2B5EF4-FFF2-40B4-BE49-F238E27FC236}">
                <a16:creationId xmlns:a16="http://schemas.microsoft.com/office/drawing/2014/main" id="{EB8486C2-6082-A914-A5CF-3147DEA82ED0}"/>
              </a:ext>
            </a:extLst>
          </p:cNvPr>
          <p:cNvSpPr>
            <a:spLocks noGrp="1"/>
          </p:cNvSpPr>
          <p:nvPr>
            <p:ph type="pic" sz="quarter" idx="64"/>
          </p:nvPr>
        </p:nvSpPr>
        <p:spPr>
          <a:xfrm>
            <a:off x="2685518" y="3038057"/>
            <a:ext cx="671513" cy="704088"/>
          </a:xfrm>
        </p:spPr>
        <p:txBody>
          <a:bodyPr>
            <a:normAutofit/>
          </a:bodyPr>
          <a:lstStyle>
            <a:lvl1pPr marL="0" indent="0" algn="ctr">
              <a:buNone/>
              <a:defRPr sz="700">
                <a:solidFill>
                  <a:schemeClr val="bg1"/>
                </a:solidFill>
              </a:defRPr>
            </a:lvl1pPr>
          </a:lstStyle>
          <a:p>
            <a:r>
              <a:rPr lang="en-US" dirty="0"/>
              <a:t>Click icon to add picture</a:t>
            </a:r>
          </a:p>
        </p:txBody>
      </p:sp>
      <p:sp>
        <p:nvSpPr>
          <p:cNvPr id="39" name="Picture Placeholder 6">
            <a:extLst>
              <a:ext uri="{FF2B5EF4-FFF2-40B4-BE49-F238E27FC236}">
                <a16:creationId xmlns:a16="http://schemas.microsoft.com/office/drawing/2014/main" id="{81A90F5A-1A82-B794-28C9-AEE5EC227E33}"/>
              </a:ext>
            </a:extLst>
          </p:cNvPr>
          <p:cNvSpPr>
            <a:spLocks noGrp="1"/>
          </p:cNvSpPr>
          <p:nvPr>
            <p:ph type="pic" sz="quarter" idx="65"/>
          </p:nvPr>
        </p:nvSpPr>
        <p:spPr>
          <a:xfrm>
            <a:off x="3401582" y="2018300"/>
            <a:ext cx="671513" cy="704088"/>
          </a:xfrm>
        </p:spPr>
        <p:txBody>
          <a:bodyPr>
            <a:normAutofit/>
          </a:bodyPr>
          <a:lstStyle>
            <a:lvl1pPr marL="0" indent="0" algn="ctr">
              <a:buNone/>
              <a:defRPr sz="700">
                <a:solidFill>
                  <a:schemeClr val="bg1"/>
                </a:solidFill>
              </a:defRPr>
            </a:lvl1pPr>
          </a:lstStyle>
          <a:p>
            <a:r>
              <a:rPr lang="en-US" dirty="0"/>
              <a:t>Click icon to add picture</a:t>
            </a:r>
          </a:p>
        </p:txBody>
      </p:sp>
      <p:sp>
        <p:nvSpPr>
          <p:cNvPr id="40" name="Text Placeholder 125">
            <a:extLst>
              <a:ext uri="{FF2B5EF4-FFF2-40B4-BE49-F238E27FC236}">
                <a16:creationId xmlns:a16="http://schemas.microsoft.com/office/drawing/2014/main" id="{FB1C0E0E-46A3-1E20-A772-31823F0CC06C}"/>
              </a:ext>
            </a:extLst>
          </p:cNvPr>
          <p:cNvSpPr>
            <a:spLocks noGrp="1"/>
          </p:cNvSpPr>
          <p:nvPr>
            <p:ph type="body" sz="quarter" idx="66" hasCustomPrompt="1"/>
          </p:nvPr>
        </p:nvSpPr>
        <p:spPr>
          <a:xfrm>
            <a:off x="3158695" y="1285189"/>
            <a:ext cx="914400" cy="304102"/>
          </a:xfrm>
        </p:spPr>
        <p:txBody>
          <a:bodyPr>
            <a:noAutofit/>
          </a:bodyPr>
          <a:lstStyle>
            <a:lvl1pPr marL="0" indent="0" algn="l">
              <a:buNone/>
              <a:defRPr sz="1800" b="1" cap="all" baseline="0">
                <a:latin typeface="+mj-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20XX</a:t>
            </a:r>
            <a:endParaRPr lang="ru-RU" dirty="0"/>
          </a:p>
        </p:txBody>
      </p:sp>
      <p:sp>
        <p:nvSpPr>
          <p:cNvPr id="41" name="Text Placeholder 125">
            <a:extLst>
              <a:ext uri="{FF2B5EF4-FFF2-40B4-BE49-F238E27FC236}">
                <a16:creationId xmlns:a16="http://schemas.microsoft.com/office/drawing/2014/main" id="{0050DD35-E8D9-534F-4E66-F115B4C3F33D}"/>
              </a:ext>
            </a:extLst>
          </p:cNvPr>
          <p:cNvSpPr>
            <a:spLocks noGrp="1"/>
          </p:cNvSpPr>
          <p:nvPr>
            <p:ph type="body" sz="quarter" idx="67" hasCustomPrompt="1"/>
          </p:nvPr>
        </p:nvSpPr>
        <p:spPr>
          <a:xfrm>
            <a:off x="2665327" y="638731"/>
            <a:ext cx="1407768" cy="638087"/>
          </a:xfrm>
        </p:spPr>
        <p:txBody>
          <a:bodyPr>
            <a:noAutofit/>
          </a:bodyPr>
          <a:lstStyle>
            <a:lvl1pPr marL="0" indent="0" algn="l">
              <a:buNone/>
              <a:defRPr sz="800" b="0">
                <a:solidFill>
                  <a:schemeClr val="tx2"/>
                </a:solidFill>
                <a:latin typeface="+mn-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Click to add text</a:t>
            </a:r>
          </a:p>
        </p:txBody>
      </p:sp>
      <p:sp>
        <p:nvSpPr>
          <p:cNvPr id="42" name="Text Placeholder 125">
            <a:extLst>
              <a:ext uri="{FF2B5EF4-FFF2-40B4-BE49-F238E27FC236}">
                <a16:creationId xmlns:a16="http://schemas.microsoft.com/office/drawing/2014/main" id="{DE4F639B-4D33-1FB8-02B7-8D71BC9D6D35}"/>
              </a:ext>
            </a:extLst>
          </p:cNvPr>
          <p:cNvSpPr>
            <a:spLocks noGrp="1"/>
          </p:cNvSpPr>
          <p:nvPr>
            <p:ph type="body" sz="quarter" idx="68" hasCustomPrompt="1"/>
          </p:nvPr>
        </p:nvSpPr>
        <p:spPr>
          <a:xfrm>
            <a:off x="3816244" y="4186667"/>
            <a:ext cx="914400" cy="304102"/>
          </a:xfrm>
        </p:spPr>
        <p:txBody>
          <a:bodyPr>
            <a:noAutofit/>
          </a:bodyPr>
          <a:lstStyle>
            <a:lvl1pPr marL="0" indent="0" algn="r">
              <a:buNone/>
              <a:defRPr sz="1800" b="1" cap="all" baseline="0">
                <a:latin typeface="+mj-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20XX</a:t>
            </a:r>
            <a:endParaRPr lang="ru-RU" dirty="0"/>
          </a:p>
        </p:txBody>
      </p:sp>
      <p:sp>
        <p:nvSpPr>
          <p:cNvPr id="43" name="Text Placeholder 125">
            <a:extLst>
              <a:ext uri="{FF2B5EF4-FFF2-40B4-BE49-F238E27FC236}">
                <a16:creationId xmlns:a16="http://schemas.microsoft.com/office/drawing/2014/main" id="{2877368F-C4BB-E60E-9FE0-88B852505B9F}"/>
              </a:ext>
            </a:extLst>
          </p:cNvPr>
          <p:cNvSpPr>
            <a:spLocks noGrp="1"/>
          </p:cNvSpPr>
          <p:nvPr>
            <p:ph type="body" sz="quarter" idx="69"/>
          </p:nvPr>
        </p:nvSpPr>
        <p:spPr>
          <a:xfrm>
            <a:off x="3322876" y="4504854"/>
            <a:ext cx="1407768" cy="638087"/>
          </a:xfrm>
        </p:spPr>
        <p:txBody>
          <a:bodyPr>
            <a:noAutofit/>
          </a:bodyPr>
          <a:lstStyle>
            <a:lvl1pPr marL="0" indent="0" algn="r">
              <a:buNone/>
              <a:defRPr sz="800" b="0">
                <a:solidFill>
                  <a:schemeClr val="tx2"/>
                </a:solidFill>
                <a:latin typeface="+mn-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a:t>Click to edit Master text styles</a:t>
            </a:r>
          </a:p>
        </p:txBody>
      </p:sp>
      <p:sp>
        <p:nvSpPr>
          <p:cNvPr id="44" name="Picture Placeholder 6">
            <a:extLst>
              <a:ext uri="{FF2B5EF4-FFF2-40B4-BE49-F238E27FC236}">
                <a16:creationId xmlns:a16="http://schemas.microsoft.com/office/drawing/2014/main" id="{1ACCBC67-DF5E-3526-B15F-E466ADC509CD}"/>
              </a:ext>
            </a:extLst>
          </p:cNvPr>
          <p:cNvSpPr>
            <a:spLocks noGrp="1"/>
          </p:cNvSpPr>
          <p:nvPr>
            <p:ph type="pic" sz="quarter" idx="70"/>
          </p:nvPr>
        </p:nvSpPr>
        <p:spPr>
          <a:xfrm>
            <a:off x="4059131" y="3038406"/>
            <a:ext cx="671513" cy="704088"/>
          </a:xfrm>
        </p:spPr>
        <p:txBody>
          <a:bodyPr>
            <a:normAutofit/>
          </a:bodyPr>
          <a:lstStyle>
            <a:lvl1pPr marL="0" indent="0" algn="ctr">
              <a:buNone/>
              <a:defRPr sz="700">
                <a:solidFill>
                  <a:schemeClr val="bg1"/>
                </a:solidFill>
              </a:defRPr>
            </a:lvl1pPr>
          </a:lstStyle>
          <a:p>
            <a:r>
              <a:rPr lang="en-US" dirty="0"/>
              <a:t>Click icon to add picture</a:t>
            </a:r>
          </a:p>
        </p:txBody>
      </p:sp>
      <p:sp>
        <p:nvSpPr>
          <p:cNvPr id="45" name="Picture Placeholder 6">
            <a:extLst>
              <a:ext uri="{FF2B5EF4-FFF2-40B4-BE49-F238E27FC236}">
                <a16:creationId xmlns:a16="http://schemas.microsoft.com/office/drawing/2014/main" id="{A1218683-5A86-676F-9B1B-0611EC686E23}"/>
              </a:ext>
            </a:extLst>
          </p:cNvPr>
          <p:cNvSpPr>
            <a:spLocks noGrp="1"/>
          </p:cNvSpPr>
          <p:nvPr>
            <p:ph type="pic" sz="quarter" idx="71"/>
          </p:nvPr>
        </p:nvSpPr>
        <p:spPr>
          <a:xfrm>
            <a:off x="4816522" y="2022707"/>
            <a:ext cx="671513" cy="704088"/>
          </a:xfrm>
        </p:spPr>
        <p:txBody>
          <a:bodyPr>
            <a:normAutofit/>
          </a:bodyPr>
          <a:lstStyle>
            <a:lvl1pPr marL="0" indent="0" algn="ctr">
              <a:buNone/>
              <a:defRPr sz="700">
                <a:solidFill>
                  <a:schemeClr val="bg1"/>
                </a:solidFill>
              </a:defRPr>
            </a:lvl1pPr>
          </a:lstStyle>
          <a:p>
            <a:r>
              <a:rPr lang="en-US" dirty="0"/>
              <a:t>Click icon to add picture</a:t>
            </a:r>
          </a:p>
        </p:txBody>
      </p:sp>
      <p:sp>
        <p:nvSpPr>
          <p:cNvPr id="46" name="Text Placeholder 125">
            <a:extLst>
              <a:ext uri="{FF2B5EF4-FFF2-40B4-BE49-F238E27FC236}">
                <a16:creationId xmlns:a16="http://schemas.microsoft.com/office/drawing/2014/main" id="{096D0B3E-D4A1-AF09-C22C-9EF7DFD8771C}"/>
              </a:ext>
            </a:extLst>
          </p:cNvPr>
          <p:cNvSpPr>
            <a:spLocks noGrp="1"/>
          </p:cNvSpPr>
          <p:nvPr>
            <p:ph type="body" sz="quarter" idx="72" hasCustomPrompt="1"/>
          </p:nvPr>
        </p:nvSpPr>
        <p:spPr>
          <a:xfrm>
            <a:off x="4573635" y="1289596"/>
            <a:ext cx="914400" cy="304102"/>
          </a:xfrm>
        </p:spPr>
        <p:txBody>
          <a:bodyPr>
            <a:noAutofit/>
          </a:bodyPr>
          <a:lstStyle>
            <a:lvl1pPr marL="0" indent="0" algn="l">
              <a:buNone/>
              <a:defRPr sz="1800" b="1" cap="all" baseline="0">
                <a:latin typeface="+mj-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20XX</a:t>
            </a:r>
            <a:endParaRPr lang="ru-RU" dirty="0"/>
          </a:p>
        </p:txBody>
      </p:sp>
      <p:sp>
        <p:nvSpPr>
          <p:cNvPr id="47" name="Text Placeholder 125">
            <a:extLst>
              <a:ext uri="{FF2B5EF4-FFF2-40B4-BE49-F238E27FC236}">
                <a16:creationId xmlns:a16="http://schemas.microsoft.com/office/drawing/2014/main" id="{7DDAE399-9B80-1FA8-1E02-0A8FAA7752D7}"/>
              </a:ext>
            </a:extLst>
          </p:cNvPr>
          <p:cNvSpPr>
            <a:spLocks noGrp="1"/>
          </p:cNvSpPr>
          <p:nvPr>
            <p:ph type="body" sz="quarter" idx="73" hasCustomPrompt="1"/>
          </p:nvPr>
        </p:nvSpPr>
        <p:spPr>
          <a:xfrm>
            <a:off x="4080267" y="643138"/>
            <a:ext cx="1407768" cy="638087"/>
          </a:xfrm>
        </p:spPr>
        <p:txBody>
          <a:bodyPr>
            <a:noAutofit/>
          </a:bodyPr>
          <a:lstStyle>
            <a:lvl1pPr marL="0" indent="0" algn="l">
              <a:buNone/>
              <a:defRPr sz="800" b="0">
                <a:solidFill>
                  <a:schemeClr val="tx2"/>
                </a:solidFill>
                <a:latin typeface="+mn-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Click to add text</a:t>
            </a:r>
          </a:p>
        </p:txBody>
      </p:sp>
      <p:sp>
        <p:nvSpPr>
          <p:cNvPr id="48" name="Text Placeholder 125">
            <a:extLst>
              <a:ext uri="{FF2B5EF4-FFF2-40B4-BE49-F238E27FC236}">
                <a16:creationId xmlns:a16="http://schemas.microsoft.com/office/drawing/2014/main" id="{B3A16AF3-1887-168A-437E-B3512EE49513}"/>
              </a:ext>
            </a:extLst>
          </p:cNvPr>
          <p:cNvSpPr>
            <a:spLocks noGrp="1"/>
          </p:cNvSpPr>
          <p:nvPr>
            <p:ph type="body" sz="quarter" idx="74" hasCustomPrompt="1"/>
          </p:nvPr>
        </p:nvSpPr>
        <p:spPr>
          <a:xfrm>
            <a:off x="5209381" y="4189218"/>
            <a:ext cx="914400" cy="304102"/>
          </a:xfrm>
        </p:spPr>
        <p:txBody>
          <a:bodyPr>
            <a:noAutofit/>
          </a:bodyPr>
          <a:lstStyle>
            <a:lvl1pPr marL="0" indent="0" algn="r">
              <a:buNone/>
              <a:defRPr sz="1800" b="1" cap="all" baseline="0">
                <a:latin typeface="+mj-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20XX</a:t>
            </a:r>
            <a:endParaRPr lang="ru-RU" dirty="0"/>
          </a:p>
        </p:txBody>
      </p:sp>
      <p:sp>
        <p:nvSpPr>
          <p:cNvPr id="49" name="Text Placeholder 125">
            <a:extLst>
              <a:ext uri="{FF2B5EF4-FFF2-40B4-BE49-F238E27FC236}">
                <a16:creationId xmlns:a16="http://schemas.microsoft.com/office/drawing/2014/main" id="{CE5005E3-CE7F-BD13-8267-A3BF984CF82C}"/>
              </a:ext>
            </a:extLst>
          </p:cNvPr>
          <p:cNvSpPr>
            <a:spLocks noGrp="1"/>
          </p:cNvSpPr>
          <p:nvPr>
            <p:ph type="body" sz="quarter" idx="75"/>
          </p:nvPr>
        </p:nvSpPr>
        <p:spPr>
          <a:xfrm>
            <a:off x="4716013" y="4507405"/>
            <a:ext cx="1407768" cy="638087"/>
          </a:xfrm>
        </p:spPr>
        <p:txBody>
          <a:bodyPr>
            <a:noAutofit/>
          </a:bodyPr>
          <a:lstStyle>
            <a:lvl1pPr marL="0" indent="0" algn="r">
              <a:buNone/>
              <a:defRPr sz="800" b="0">
                <a:solidFill>
                  <a:schemeClr val="tx2"/>
                </a:solidFill>
                <a:latin typeface="+mn-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a:t>Click to edit Master text styles</a:t>
            </a:r>
          </a:p>
        </p:txBody>
      </p:sp>
      <p:sp>
        <p:nvSpPr>
          <p:cNvPr id="50" name="Picture Placeholder 6">
            <a:extLst>
              <a:ext uri="{FF2B5EF4-FFF2-40B4-BE49-F238E27FC236}">
                <a16:creationId xmlns:a16="http://schemas.microsoft.com/office/drawing/2014/main" id="{77544DEF-1B48-A457-ABE9-47DD310195B6}"/>
              </a:ext>
            </a:extLst>
          </p:cNvPr>
          <p:cNvSpPr>
            <a:spLocks noGrp="1"/>
          </p:cNvSpPr>
          <p:nvPr>
            <p:ph type="pic" sz="quarter" idx="76"/>
          </p:nvPr>
        </p:nvSpPr>
        <p:spPr>
          <a:xfrm>
            <a:off x="5452268" y="3040957"/>
            <a:ext cx="671513" cy="704088"/>
          </a:xfrm>
        </p:spPr>
        <p:txBody>
          <a:bodyPr>
            <a:normAutofit/>
          </a:bodyPr>
          <a:lstStyle>
            <a:lvl1pPr marL="0" indent="0" algn="ctr">
              <a:buNone/>
              <a:defRPr sz="700">
                <a:solidFill>
                  <a:schemeClr val="bg1"/>
                </a:solidFill>
              </a:defRPr>
            </a:lvl1pPr>
          </a:lstStyle>
          <a:p>
            <a:r>
              <a:rPr lang="en-US" dirty="0"/>
              <a:t>Click icon to add picture</a:t>
            </a:r>
          </a:p>
        </p:txBody>
      </p:sp>
      <p:sp>
        <p:nvSpPr>
          <p:cNvPr id="60" name="Picture Placeholder 6">
            <a:extLst>
              <a:ext uri="{FF2B5EF4-FFF2-40B4-BE49-F238E27FC236}">
                <a16:creationId xmlns:a16="http://schemas.microsoft.com/office/drawing/2014/main" id="{A450E446-9804-792A-086A-E4F7B77553E1}"/>
              </a:ext>
            </a:extLst>
          </p:cNvPr>
          <p:cNvSpPr>
            <a:spLocks noGrp="1"/>
          </p:cNvSpPr>
          <p:nvPr>
            <p:ph type="pic" sz="quarter" idx="77"/>
          </p:nvPr>
        </p:nvSpPr>
        <p:spPr>
          <a:xfrm>
            <a:off x="6141538" y="2024784"/>
            <a:ext cx="671513" cy="704088"/>
          </a:xfrm>
        </p:spPr>
        <p:txBody>
          <a:bodyPr>
            <a:normAutofit/>
          </a:bodyPr>
          <a:lstStyle>
            <a:lvl1pPr marL="0" indent="0" algn="ctr">
              <a:buNone/>
              <a:defRPr sz="700">
                <a:solidFill>
                  <a:schemeClr val="bg1"/>
                </a:solidFill>
              </a:defRPr>
            </a:lvl1pPr>
          </a:lstStyle>
          <a:p>
            <a:r>
              <a:rPr lang="en-US" dirty="0"/>
              <a:t>Click icon to add picture</a:t>
            </a:r>
          </a:p>
        </p:txBody>
      </p:sp>
      <p:sp>
        <p:nvSpPr>
          <p:cNvPr id="61" name="Text Placeholder 125">
            <a:extLst>
              <a:ext uri="{FF2B5EF4-FFF2-40B4-BE49-F238E27FC236}">
                <a16:creationId xmlns:a16="http://schemas.microsoft.com/office/drawing/2014/main" id="{4BCF4B44-546F-2C89-345D-82D4557A1803}"/>
              </a:ext>
            </a:extLst>
          </p:cNvPr>
          <p:cNvSpPr>
            <a:spLocks noGrp="1"/>
          </p:cNvSpPr>
          <p:nvPr>
            <p:ph type="body" sz="quarter" idx="78" hasCustomPrompt="1"/>
          </p:nvPr>
        </p:nvSpPr>
        <p:spPr>
          <a:xfrm>
            <a:off x="5898651" y="1291673"/>
            <a:ext cx="914400" cy="304102"/>
          </a:xfrm>
        </p:spPr>
        <p:txBody>
          <a:bodyPr>
            <a:noAutofit/>
          </a:bodyPr>
          <a:lstStyle>
            <a:lvl1pPr marL="0" indent="0" algn="l">
              <a:buNone/>
              <a:defRPr sz="1800" b="1" cap="all" baseline="0">
                <a:latin typeface="+mj-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20XX</a:t>
            </a:r>
            <a:endParaRPr lang="ru-RU" dirty="0"/>
          </a:p>
        </p:txBody>
      </p:sp>
      <p:sp>
        <p:nvSpPr>
          <p:cNvPr id="62" name="Text Placeholder 125">
            <a:extLst>
              <a:ext uri="{FF2B5EF4-FFF2-40B4-BE49-F238E27FC236}">
                <a16:creationId xmlns:a16="http://schemas.microsoft.com/office/drawing/2014/main" id="{835F5D53-5AC9-AC08-242D-E747E0373B99}"/>
              </a:ext>
            </a:extLst>
          </p:cNvPr>
          <p:cNvSpPr>
            <a:spLocks noGrp="1"/>
          </p:cNvSpPr>
          <p:nvPr>
            <p:ph type="body" sz="quarter" idx="79" hasCustomPrompt="1"/>
          </p:nvPr>
        </p:nvSpPr>
        <p:spPr>
          <a:xfrm>
            <a:off x="5405283" y="645215"/>
            <a:ext cx="1407768" cy="638087"/>
          </a:xfrm>
        </p:spPr>
        <p:txBody>
          <a:bodyPr>
            <a:noAutofit/>
          </a:bodyPr>
          <a:lstStyle>
            <a:lvl1pPr marL="0" indent="0" algn="l">
              <a:buNone/>
              <a:defRPr sz="800" b="0">
                <a:solidFill>
                  <a:schemeClr val="tx2"/>
                </a:solidFill>
                <a:latin typeface="+mn-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Click to add text</a:t>
            </a:r>
          </a:p>
        </p:txBody>
      </p:sp>
      <p:sp>
        <p:nvSpPr>
          <p:cNvPr id="63" name="Picture Placeholder 6">
            <a:extLst>
              <a:ext uri="{FF2B5EF4-FFF2-40B4-BE49-F238E27FC236}">
                <a16:creationId xmlns:a16="http://schemas.microsoft.com/office/drawing/2014/main" id="{2A966CA5-B9C3-CC15-F4E0-5ABAB90B821A}"/>
              </a:ext>
            </a:extLst>
          </p:cNvPr>
          <p:cNvSpPr>
            <a:spLocks noGrp="1"/>
          </p:cNvSpPr>
          <p:nvPr>
            <p:ph type="pic" sz="quarter" idx="80"/>
          </p:nvPr>
        </p:nvSpPr>
        <p:spPr>
          <a:xfrm>
            <a:off x="7556478" y="2029191"/>
            <a:ext cx="671513" cy="704088"/>
          </a:xfrm>
        </p:spPr>
        <p:txBody>
          <a:bodyPr>
            <a:normAutofit/>
          </a:bodyPr>
          <a:lstStyle>
            <a:lvl1pPr marL="0" indent="0" algn="ctr">
              <a:buNone/>
              <a:defRPr sz="700">
                <a:solidFill>
                  <a:schemeClr val="bg1"/>
                </a:solidFill>
              </a:defRPr>
            </a:lvl1pPr>
          </a:lstStyle>
          <a:p>
            <a:r>
              <a:rPr lang="en-US" dirty="0"/>
              <a:t>Click icon to add picture</a:t>
            </a:r>
          </a:p>
        </p:txBody>
      </p:sp>
      <p:sp>
        <p:nvSpPr>
          <p:cNvPr id="64" name="Text Placeholder 125">
            <a:extLst>
              <a:ext uri="{FF2B5EF4-FFF2-40B4-BE49-F238E27FC236}">
                <a16:creationId xmlns:a16="http://schemas.microsoft.com/office/drawing/2014/main" id="{2536E815-54D8-CF09-2F9E-B417541947B3}"/>
              </a:ext>
            </a:extLst>
          </p:cNvPr>
          <p:cNvSpPr>
            <a:spLocks noGrp="1"/>
          </p:cNvSpPr>
          <p:nvPr>
            <p:ph type="body" sz="quarter" idx="81" hasCustomPrompt="1"/>
          </p:nvPr>
        </p:nvSpPr>
        <p:spPr>
          <a:xfrm>
            <a:off x="7313591" y="1296080"/>
            <a:ext cx="914400" cy="304102"/>
          </a:xfrm>
        </p:spPr>
        <p:txBody>
          <a:bodyPr>
            <a:noAutofit/>
          </a:bodyPr>
          <a:lstStyle>
            <a:lvl1pPr marL="0" indent="0" algn="l">
              <a:buNone/>
              <a:defRPr sz="1800" b="1" cap="all" baseline="0">
                <a:latin typeface="+mj-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20XX</a:t>
            </a:r>
            <a:endParaRPr lang="ru-RU" dirty="0"/>
          </a:p>
        </p:txBody>
      </p:sp>
      <p:sp>
        <p:nvSpPr>
          <p:cNvPr id="65" name="Text Placeholder 125">
            <a:extLst>
              <a:ext uri="{FF2B5EF4-FFF2-40B4-BE49-F238E27FC236}">
                <a16:creationId xmlns:a16="http://schemas.microsoft.com/office/drawing/2014/main" id="{13246594-42BF-4700-9A6F-B9EB820EBCD4}"/>
              </a:ext>
            </a:extLst>
          </p:cNvPr>
          <p:cNvSpPr>
            <a:spLocks noGrp="1"/>
          </p:cNvSpPr>
          <p:nvPr>
            <p:ph type="body" sz="quarter" idx="82" hasCustomPrompt="1"/>
          </p:nvPr>
        </p:nvSpPr>
        <p:spPr>
          <a:xfrm>
            <a:off x="6820223" y="649622"/>
            <a:ext cx="1407768" cy="638087"/>
          </a:xfrm>
        </p:spPr>
        <p:txBody>
          <a:bodyPr>
            <a:noAutofit/>
          </a:bodyPr>
          <a:lstStyle>
            <a:lvl1pPr marL="0" indent="0" algn="l">
              <a:buNone/>
              <a:defRPr sz="800" b="0">
                <a:solidFill>
                  <a:schemeClr val="tx2"/>
                </a:solidFill>
                <a:latin typeface="+mn-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Click to add text</a:t>
            </a:r>
          </a:p>
        </p:txBody>
      </p:sp>
      <p:sp>
        <p:nvSpPr>
          <p:cNvPr id="66" name="Text Placeholder 125">
            <a:extLst>
              <a:ext uri="{FF2B5EF4-FFF2-40B4-BE49-F238E27FC236}">
                <a16:creationId xmlns:a16="http://schemas.microsoft.com/office/drawing/2014/main" id="{D0360FF5-6DE5-F6C4-5608-6DFC41EB19E9}"/>
              </a:ext>
            </a:extLst>
          </p:cNvPr>
          <p:cNvSpPr>
            <a:spLocks noGrp="1"/>
          </p:cNvSpPr>
          <p:nvPr>
            <p:ph type="body" sz="quarter" idx="83" hasCustomPrompt="1"/>
          </p:nvPr>
        </p:nvSpPr>
        <p:spPr>
          <a:xfrm>
            <a:off x="6621515" y="4195702"/>
            <a:ext cx="914400" cy="304102"/>
          </a:xfrm>
        </p:spPr>
        <p:txBody>
          <a:bodyPr>
            <a:noAutofit/>
          </a:bodyPr>
          <a:lstStyle>
            <a:lvl1pPr marL="0" indent="0" algn="r">
              <a:buNone/>
              <a:defRPr sz="1800" b="1" cap="all" baseline="0">
                <a:latin typeface="+mj-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dirty="0"/>
              <a:t>20XX</a:t>
            </a:r>
            <a:endParaRPr lang="ru-RU" dirty="0"/>
          </a:p>
        </p:txBody>
      </p:sp>
      <p:sp>
        <p:nvSpPr>
          <p:cNvPr id="67" name="Text Placeholder 125">
            <a:extLst>
              <a:ext uri="{FF2B5EF4-FFF2-40B4-BE49-F238E27FC236}">
                <a16:creationId xmlns:a16="http://schemas.microsoft.com/office/drawing/2014/main" id="{C24F3D3B-79B2-774F-18DA-BFF34BB37CA4}"/>
              </a:ext>
            </a:extLst>
          </p:cNvPr>
          <p:cNvSpPr>
            <a:spLocks noGrp="1"/>
          </p:cNvSpPr>
          <p:nvPr>
            <p:ph type="body" sz="quarter" idx="84"/>
          </p:nvPr>
        </p:nvSpPr>
        <p:spPr>
          <a:xfrm>
            <a:off x="6128147" y="4513889"/>
            <a:ext cx="1407768" cy="638087"/>
          </a:xfrm>
        </p:spPr>
        <p:txBody>
          <a:bodyPr>
            <a:noAutofit/>
          </a:bodyPr>
          <a:lstStyle>
            <a:lvl1pPr marL="0" indent="0" algn="r">
              <a:buNone/>
              <a:defRPr sz="800" b="0">
                <a:solidFill>
                  <a:schemeClr val="tx2"/>
                </a:solidFill>
                <a:latin typeface="+mn-lt"/>
              </a:defRPr>
            </a:lvl1pPr>
            <a:lvl2pPr>
              <a:defRPr sz="1800" b="1">
                <a:latin typeface="+mj-lt"/>
              </a:defRPr>
            </a:lvl2pPr>
            <a:lvl3pPr>
              <a:defRPr sz="1800" b="1">
                <a:latin typeface="+mj-lt"/>
              </a:defRPr>
            </a:lvl3pPr>
            <a:lvl4pPr>
              <a:defRPr sz="1800" b="1">
                <a:latin typeface="+mj-lt"/>
              </a:defRPr>
            </a:lvl4pPr>
            <a:lvl5pPr>
              <a:defRPr sz="1800" b="1">
                <a:latin typeface="+mj-lt"/>
              </a:defRPr>
            </a:lvl5pPr>
          </a:lstStyle>
          <a:p>
            <a:pPr lvl="0"/>
            <a:r>
              <a:rPr lang="en-US"/>
              <a:t>Click to edit Master text styles</a:t>
            </a:r>
          </a:p>
        </p:txBody>
      </p:sp>
      <p:sp>
        <p:nvSpPr>
          <p:cNvPr id="68" name="Picture Placeholder 6">
            <a:extLst>
              <a:ext uri="{FF2B5EF4-FFF2-40B4-BE49-F238E27FC236}">
                <a16:creationId xmlns:a16="http://schemas.microsoft.com/office/drawing/2014/main" id="{7B9FF3DF-0EE7-DCA6-D1DB-BACE03BA890B}"/>
              </a:ext>
            </a:extLst>
          </p:cNvPr>
          <p:cNvSpPr>
            <a:spLocks noGrp="1"/>
          </p:cNvSpPr>
          <p:nvPr>
            <p:ph type="pic" sz="quarter" idx="85"/>
          </p:nvPr>
        </p:nvSpPr>
        <p:spPr>
          <a:xfrm>
            <a:off x="6864402" y="3047441"/>
            <a:ext cx="671513" cy="704088"/>
          </a:xfrm>
        </p:spPr>
        <p:txBody>
          <a:bodyPr>
            <a:normAutofit/>
          </a:bodyPr>
          <a:lstStyle>
            <a:lvl1pPr marL="0" indent="0" algn="ctr">
              <a:buNone/>
              <a:defRPr sz="700">
                <a:solidFill>
                  <a:schemeClr val="bg1"/>
                </a:solidFill>
              </a:defRPr>
            </a:lvl1pPr>
          </a:lstStyle>
          <a:p>
            <a:r>
              <a:rPr lang="en-US" dirty="0"/>
              <a:t>Click icon to add picture</a:t>
            </a:r>
          </a:p>
        </p:txBody>
      </p:sp>
    </p:spTree>
    <p:extLst>
      <p:ext uri="{BB962C8B-B14F-4D97-AF65-F5344CB8AC3E}">
        <p14:creationId xmlns:p14="http://schemas.microsoft.com/office/powerpoint/2010/main" val="2734232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00BFA6FA-0636-439E-AA09-37999248D2B1}"/>
              </a:ext>
            </a:extLst>
          </p:cNvPr>
          <p:cNvSpPr/>
          <p:nvPr userDrawn="1"/>
        </p:nvSpPr>
        <p:spPr>
          <a:xfrm>
            <a:off x="4060" y="4675909"/>
            <a:ext cx="9139940" cy="467591"/>
          </a:xfrm>
          <a:prstGeom prst="rect">
            <a:avLst/>
          </a:prstGeom>
          <a:solidFill>
            <a:srgbClr val="1A0B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8" name="Immagine 7">
            <a:extLst>
              <a:ext uri="{FF2B5EF4-FFF2-40B4-BE49-F238E27FC236}">
                <a16:creationId xmlns:a16="http://schemas.microsoft.com/office/drawing/2014/main" id="{E9EA9D99-151A-4FEE-919E-1D2067EADBC5}"/>
              </a:ext>
            </a:extLst>
          </p:cNvPr>
          <p:cNvPicPr>
            <a:picLocks noChangeAspect="1"/>
          </p:cNvPicPr>
          <p:nvPr userDrawn="1"/>
        </p:nvPicPr>
        <p:blipFill rotWithShape="1">
          <a:blip r:embed="rId15" cstate="email">
            <a:extLst>
              <a:ext uri="{28A0092B-C50C-407E-A947-70E740481C1C}">
                <a14:useLocalDpi xmlns:a14="http://schemas.microsoft.com/office/drawing/2010/main"/>
              </a:ext>
            </a:extLst>
          </a:blip>
          <a:srcRect b="80023"/>
          <a:stretch/>
        </p:blipFill>
        <p:spPr>
          <a:xfrm>
            <a:off x="4060" y="0"/>
            <a:ext cx="9135880" cy="1027511"/>
          </a:xfrm>
          <a:prstGeom prst="rect">
            <a:avLst/>
          </a:prstGeom>
        </p:spPr>
      </p:pic>
      <p:sp>
        <p:nvSpPr>
          <p:cNvPr id="2" name="Segnaposto titolo 1"/>
          <p:cNvSpPr>
            <a:spLocks noGrp="1"/>
          </p:cNvSpPr>
          <p:nvPr>
            <p:ph type="title"/>
          </p:nvPr>
        </p:nvSpPr>
        <p:spPr>
          <a:xfrm>
            <a:off x="2722418" y="205979"/>
            <a:ext cx="5964382" cy="562948"/>
          </a:xfrm>
          <a:prstGeom prst="rect">
            <a:avLst/>
          </a:prstGeom>
        </p:spPr>
        <p:txBody>
          <a:bodyPr vert="horz" lIns="91440" tIns="45720" rIns="91440" bIns="45720" rtlCol="0" anchor="ctr">
            <a:normAutofit/>
          </a:bodyPr>
          <a:lstStyle/>
          <a:p>
            <a:r>
              <a:rPr lang="it-IT" dirty="0"/>
              <a:t>Fare clic per modificare stile</a:t>
            </a:r>
          </a:p>
        </p:txBody>
      </p:sp>
      <p:sp>
        <p:nvSpPr>
          <p:cNvPr id="3" name="Segnaposto testo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4767263"/>
            <a:ext cx="1018309"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20/11/2024</a:t>
            </a:r>
          </a:p>
        </p:txBody>
      </p:sp>
      <p:sp>
        <p:nvSpPr>
          <p:cNvPr id="5" name="Segnaposto piè di pagina 4"/>
          <p:cNvSpPr>
            <a:spLocks noGrp="1"/>
          </p:cNvSpPr>
          <p:nvPr>
            <p:ph type="ftr" sz="quarter" idx="3"/>
          </p:nvPr>
        </p:nvSpPr>
        <p:spPr>
          <a:xfrm>
            <a:off x="1714500" y="4767263"/>
            <a:ext cx="61722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Seminario online su metadati posta elettronica</a:t>
            </a:r>
            <a:endParaRPr lang="it-IT" dirty="0"/>
          </a:p>
        </p:txBody>
      </p:sp>
      <p:sp>
        <p:nvSpPr>
          <p:cNvPr id="6" name="Segnaposto numero diapositiva 5"/>
          <p:cNvSpPr>
            <a:spLocks noGrp="1"/>
          </p:cNvSpPr>
          <p:nvPr>
            <p:ph type="sldNum" sz="quarter" idx="4"/>
          </p:nvPr>
        </p:nvSpPr>
        <p:spPr>
          <a:xfrm>
            <a:off x="8125690" y="4767263"/>
            <a:ext cx="561109"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505CE26-4D9E-484A-AB23-03759D6CDA0D}" type="slidenum">
              <a:rPr lang="it-IT" smtClean="0"/>
              <a:t>‹N›</a:t>
            </a:fld>
            <a:endParaRPr lang="it-IT"/>
          </a:p>
        </p:txBody>
      </p:sp>
    </p:spTree>
    <p:extLst>
      <p:ext uri="{BB962C8B-B14F-4D97-AF65-F5344CB8AC3E}">
        <p14:creationId xmlns:p14="http://schemas.microsoft.com/office/powerpoint/2010/main" val="3026425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62" r:id="rId10"/>
    <p:sldLayoutId id="2147483657" r:id="rId11"/>
    <p:sldLayoutId id="2147483658" r:id="rId12"/>
    <p:sldLayoutId id="2147483659" r:id="rId13"/>
  </p:sldLayoutIdLst>
  <p:hf hdr="0"/>
  <p:txStyles>
    <p:titleStyle>
      <a:lvl1pPr algn="l" defTabSz="457200" rtl="0" eaLnBrk="1" latinLnBrk="0" hangingPunct="1">
        <a:spcBef>
          <a:spcPct val="0"/>
        </a:spcBef>
        <a:buNone/>
        <a:defRPr sz="3600" kern="1200">
          <a:solidFill>
            <a:srgbClr val="1A0B80"/>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4D4B82D-F1EE-4C24-888F-ED1874BB3190}"/>
              </a:ext>
            </a:extLst>
          </p:cNvPr>
          <p:cNvSpPr>
            <a:spLocks noGrp="1"/>
          </p:cNvSpPr>
          <p:nvPr>
            <p:ph type="ctrTitle"/>
          </p:nvPr>
        </p:nvSpPr>
        <p:spPr/>
        <p:txBody>
          <a:bodyPr>
            <a:normAutofit fontScale="90000"/>
          </a:bodyPr>
          <a:lstStyle/>
          <a:p>
            <a:r>
              <a:rPr lang="it-IT" dirty="0"/>
              <a:t>Provvedimenti del Garante su </a:t>
            </a:r>
            <a:br>
              <a:rPr lang="it-IT" dirty="0"/>
            </a:br>
            <a:r>
              <a:rPr lang="it-IT" dirty="0"/>
              <a:t>posta elettronica (metadati e back-up),</a:t>
            </a:r>
            <a:br>
              <a:rPr lang="it-IT" dirty="0"/>
            </a:br>
            <a:r>
              <a:rPr lang="it-IT" dirty="0"/>
              <a:t>Internet (log accesso), ticketing </a:t>
            </a:r>
            <a:br>
              <a:rPr lang="it-IT" dirty="0"/>
            </a:br>
            <a:endParaRPr lang="it-IT" dirty="0"/>
          </a:p>
        </p:txBody>
      </p:sp>
      <p:sp>
        <p:nvSpPr>
          <p:cNvPr id="3" name="Sottotitolo 2">
            <a:extLst>
              <a:ext uri="{FF2B5EF4-FFF2-40B4-BE49-F238E27FC236}">
                <a16:creationId xmlns:a16="http://schemas.microsoft.com/office/drawing/2014/main" id="{2FC7CA56-A713-4F2C-93AE-D10035527B7A}"/>
              </a:ext>
            </a:extLst>
          </p:cNvPr>
          <p:cNvSpPr>
            <a:spLocks noGrp="1"/>
          </p:cNvSpPr>
          <p:nvPr>
            <p:ph type="subTitle" idx="1"/>
          </p:nvPr>
        </p:nvSpPr>
        <p:spPr/>
        <p:txBody>
          <a:bodyPr/>
          <a:lstStyle/>
          <a:p>
            <a:r>
              <a:rPr lang="it-IT" dirty="0">
                <a:solidFill>
                  <a:schemeClr val="bg1"/>
                </a:solidFill>
              </a:rPr>
              <a:t>Ing. Vincenzo Bianchini</a:t>
            </a:r>
          </a:p>
        </p:txBody>
      </p:sp>
      <p:sp>
        <p:nvSpPr>
          <p:cNvPr id="4" name="Segnaposto data 3">
            <a:extLst>
              <a:ext uri="{FF2B5EF4-FFF2-40B4-BE49-F238E27FC236}">
                <a16:creationId xmlns:a16="http://schemas.microsoft.com/office/drawing/2014/main" id="{B8581B2C-028D-42E7-AB1F-883B65C7EBD9}"/>
              </a:ext>
            </a:extLst>
          </p:cNvPr>
          <p:cNvSpPr>
            <a:spLocks noGrp="1"/>
          </p:cNvSpPr>
          <p:nvPr>
            <p:ph type="dt" sz="half" idx="10"/>
          </p:nvPr>
        </p:nvSpPr>
        <p:spPr/>
        <p:txBody>
          <a:bodyPr/>
          <a:lstStyle/>
          <a:p>
            <a:r>
              <a:rPr lang="it-IT" dirty="0"/>
              <a:t>11/06/2025</a:t>
            </a:r>
          </a:p>
        </p:txBody>
      </p:sp>
      <p:sp>
        <p:nvSpPr>
          <p:cNvPr id="6" name="Segnaposto piè di pagina 5">
            <a:extLst>
              <a:ext uri="{FF2B5EF4-FFF2-40B4-BE49-F238E27FC236}">
                <a16:creationId xmlns:a16="http://schemas.microsoft.com/office/drawing/2014/main" id="{D320C25D-D34E-4CC9-AE8B-29AE3C1F471A}"/>
              </a:ext>
            </a:extLst>
          </p:cNvPr>
          <p:cNvSpPr>
            <a:spLocks noGrp="1"/>
          </p:cNvSpPr>
          <p:nvPr>
            <p:ph type="ftr" sz="quarter" idx="11"/>
          </p:nvPr>
        </p:nvSpPr>
        <p:spPr/>
        <p:txBody>
          <a:bodyPr/>
          <a:lstStyle/>
          <a:p>
            <a:r>
              <a:rPr lang="it-IT" dirty="0"/>
              <a:t>Riunione Community DPO - Unindustria</a:t>
            </a:r>
          </a:p>
        </p:txBody>
      </p:sp>
      <p:sp>
        <p:nvSpPr>
          <p:cNvPr id="7" name="Segnaposto numero diapositiva 6">
            <a:extLst>
              <a:ext uri="{FF2B5EF4-FFF2-40B4-BE49-F238E27FC236}">
                <a16:creationId xmlns:a16="http://schemas.microsoft.com/office/drawing/2014/main" id="{25B9795D-7D49-46A1-95FA-BFDA10D8119D}"/>
              </a:ext>
            </a:extLst>
          </p:cNvPr>
          <p:cNvSpPr>
            <a:spLocks noGrp="1"/>
          </p:cNvSpPr>
          <p:nvPr>
            <p:ph type="sldNum" sz="quarter" idx="12"/>
          </p:nvPr>
        </p:nvSpPr>
        <p:spPr/>
        <p:txBody>
          <a:bodyPr/>
          <a:lstStyle/>
          <a:p>
            <a:fld id="{E505CE26-4D9E-484A-AB23-03759D6CDA0D}" type="slidenum">
              <a:rPr lang="it-IT" smtClean="0"/>
              <a:t>1</a:t>
            </a:fld>
            <a:endParaRPr lang="it-IT" dirty="0"/>
          </a:p>
        </p:txBody>
      </p:sp>
    </p:spTree>
    <p:extLst>
      <p:ext uri="{BB962C8B-B14F-4D97-AF65-F5344CB8AC3E}">
        <p14:creationId xmlns:p14="http://schemas.microsoft.com/office/powerpoint/2010/main" val="2849774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70C2E-973C-8A70-9FEA-7B91EF63E213}"/>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B16F838-78E6-904A-CC3E-48756DD91D3F}"/>
              </a:ext>
            </a:extLst>
          </p:cNvPr>
          <p:cNvSpPr>
            <a:spLocks noGrp="1"/>
          </p:cNvSpPr>
          <p:nvPr>
            <p:ph type="title"/>
          </p:nvPr>
        </p:nvSpPr>
        <p:spPr/>
        <p:txBody>
          <a:bodyPr>
            <a:normAutofit/>
          </a:bodyPr>
          <a:lstStyle/>
          <a:p>
            <a:r>
              <a:rPr lang="it-IT" sz="2800" dirty="0"/>
              <a:t>Metadati di posta elettronica (3)</a:t>
            </a:r>
          </a:p>
        </p:txBody>
      </p:sp>
      <p:sp>
        <p:nvSpPr>
          <p:cNvPr id="3" name="Segnaposto data 2">
            <a:extLst>
              <a:ext uri="{FF2B5EF4-FFF2-40B4-BE49-F238E27FC236}">
                <a16:creationId xmlns:a16="http://schemas.microsoft.com/office/drawing/2014/main" id="{5B999D39-0816-0915-5267-A37CF402BAA3}"/>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18C01567-D358-A068-E787-30A7790ACEA0}"/>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E74AF50C-2790-22B2-1FA1-27FAE150C305}"/>
              </a:ext>
            </a:extLst>
          </p:cNvPr>
          <p:cNvSpPr>
            <a:spLocks noGrp="1"/>
          </p:cNvSpPr>
          <p:nvPr>
            <p:ph type="sldNum" sz="quarter" idx="12"/>
          </p:nvPr>
        </p:nvSpPr>
        <p:spPr/>
        <p:txBody>
          <a:bodyPr/>
          <a:lstStyle/>
          <a:p>
            <a:fld id="{E505CE26-4D9E-484A-AB23-03759D6CDA0D}" type="slidenum">
              <a:rPr lang="it-IT" smtClean="0"/>
              <a:t>10</a:t>
            </a:fld>
            <a:endParaRPr lang="it-IT"/>
          </a:p>
        </p:txBody>
      </p:sp>
      <p:sp>
        <p:nvSpPr>
          <p:cNvPr id="19" name="Segnaposto contenuto 18">
            <a:extLst>
              <a:ext uri="{FF2B5EF4-FFF2-40B4-BE49-F238E27FC236}">
                <a16:creationId xmlns:a16="http://schemas.microsoft.com/office/drawing/2014/main" id="{4DC6F54F-E706-8FC5-41AD-85048601174C}"/>
              </a:ext>
            </a:extLst>
          </p:cNvPr>
          <p:cNvSpPr>
            <a:spLocks noGrp="1"/>
          </p:cNvSpPr>
          <p:nvPr>
            <p:ph idx="1"/>
          </p:nvPr>
        </p:nvSpPr>
        <p:spPr>
          <a:xfrm>
            <a:off x="457199" y="953016"/>
            <a:ext cx="8229600" cy="3394472"/>
          </a:xfrm>
        </p:spPr>
        <p:txBody>
          <a:bodyPr>
            <a:noAutofit/>
          </a:bodyPr>
          <a:lstStyle/>
          <a:p>
            <a:pPr marL="0" indent="0">
              <a:lnSpc>
                <a:spcPct val="103000"/>
              </a:lnSpc>
              <a:spcBef>
                <a:spcPts val="0"/>
              </a:spcBef>
              <a:spcAft>
                <a:spcPts val="800"/>
              </a:spcAft>
              <a:buNone/>
            </a:pPr>
            <a:r>
              <a:rPr lang="it-IT" sz="2000" u="sng" dirty="0">
                <a:highlight>
                  <a:srgbClr val="FFFF00"/>
                </a:highlight>
                <a:latin typeface="+mj-lt"/>
                <a:ea typeface="+mj-ea"/>
                <a:cs typeface="+mj-cs"/>
              </a:rPr>
              <a:t>Adeguamenti per i datori di lavoro</a:t>
            </a:r>
          </a:p>
          <a:p>
            <a:pPr marL="342900" lvl="0" indent="-342900" algn="just">
              <a:lnSpc>
                <a:spcPct val="102000"/>
              </a:lnSpc>
              <a:spcBef>
                <a:spcPts val="600"/>
              </a:spcBef>
              <a:spcAft>
                <a:spcPts val="600"/>
              </a:spcAft>
              <a:buFont typeface="Symbol" panose="05050102010706020507" pitchFamily="18" charset="2"/>
              <a:buChar char=""/>
            </a:pPr>
            <a:r>
              <a:rPr lang="it-IT" sz="1400" kern="100" dirty="0">
                <a:effectLst/>
                <a:ea typeface="Aptos" panose="020B0004020202020204" pitchFamily="34" charset="0"/>
                <a:cs typeface="Times New Roman" panose="02020603050405020304" pitchFamily="18" charset="0"/>
              </a:rPr>
              <a:t>verificare con la dovuta diligenza che i fornitori di posta elettronica </a:t>
            </a:r>
            <a:r>
              <a:rPr lang="it-IT" sz="1400" kern="100" dirty="0">
                <a:effectLst/>
                <a:highlight>
                  <a:srgbClr val="FFFF00"/>
                </a:highlight>
                <a:ea typeface="Aptos" panose="020B0004020202020204" pitchFamily="34" charset="0"/>
                <a:cs typeface="Times New Roman" panose="02020603050405020304" pitchFamily="18" charset="0"/>
              </a:rPr>
              <a:t>non conservino per più di 7 giorni </a:t>
            </a:r>
            <a:r>
              <a:rPr lang="it-IT" sz="1400" kern="100" dirty="0">
                <a:effectLst/>
                <a:ea typeface="Aptos" panose="020B0004020202020204" pitchFamily="34" charset="0"/>
                <a:cs typeface="Times New Roman" panose="02020603050405020304" pitchFamily="18" charset="0"/>
              </a:rPr>
              <a:t>i metadati relativi ai messaggi di posta elettronica;</a:t>
            </a:r>
          </a:p>
          <a:p>
            <a:pPr marL="342900" lvl="0" indent="-342900" algn="just">
              <a:lnSpc>
                <a:spcPct val="102000"/>
              </a:lnSpc>
              <a:spcBef>
                <a:spcPts val="600"/>
              </a:spcBef>
              <a:spcAft>
                <a:spcPts val="600"/>
              </a:spcAft>
              <a:buFont typeface="Symbol" panose="05050102010706020507" pitchFamily="18" charset="2"/>
              <a:buChar char=""/>
            </a:pPr>
            <a:r>
              <a:rPr lang="it-IT" sz="1400" kern="100" dirty="0">
                <a:effectLst/>
                <a:ea typeface="Aptos" panose="020B0004020202020204" pitchFamily="34" charset="0"/>
                <a:cs typeface="Times New Roman" panose="02020603050405020304" pitchFamily="18" charset="0"/>
              </a:rPr>
              <a:t>qualora i sistemi non consentano di limitare tale periodo di conservazione, i titolari (datori di lavoro) dovranno, alternativamente:</a:t>
            </a:r>
          </a:p>
          <a:p>
            <a:pPr marL="1143000" lvl="2" indent="-228600" algn="just">
              <a:lnSpc>
                <a:spcPct val="102000"/>
              </a:lnSpc>
              <a:spcBef>
                <a:spcPts val="600"/>
              </a:spcBef>
              <a:spcAft>
                <a:spcPts val="600"/>
              </a:spcAft>
              <a:buFont typeface="Symbol" panose="05050102010706020507" pitchFamily="18" charset="2"/>
              <a:buChar char=""/>
            </a:pPr>
            <a:r>
              <a:rPr lang="it-IT" sz="1400" kern="100" dirty="0">
                <a:effectLst/>
                <a:ea typeface="Aptos" panose="020B0004020202020204" pitchFamily="34" charset="0"/>
                <a:cs typeface="Times New Roman" panose="02020603050405020304" pitchFamily="18" charset="0"/>
              </a:rPr>
              <a:t>espletare le procedure previste dalla legge 300 in merito alle autorizzazioni necessarie a escludere la possibilità di controlli a distanza dei lavoratori;</a:t>
            </a:r>
          </a:p>
          <a:p>
            <a:pPr lvl="2" algn="just">
              <a:lnSpc>
                <a:spcPct val="102000"/>
              </a:lnSpc>
              <a:spcBef>
                <a:spcPts val="600"/>
              </a:spcBef>
              <a:spcAft>
                <a:spcPts val="600"/>
              </a:spcAft>
              <a:buFont typeface="Symbol" panose="05050102010706020507" pitchFamily="18" charset="2"/>
              <a:buChar char=""/>
            </a:pPr>
            <a:r>
              <a:rPr lang="it-IT" sz="1400" kern="100" dirty="0">
                <a:cs typeface="Times New Roman" panose="02020603050405020304" pitchFamily="18" charset="0"/>
              </a:rPr>
              <a:t>cessare l’utilizzo di tali programmi e servizi informatici. </a:t>
            </a:r>
            <a:r>
              <a:rPr lang="it-IT" sz="1400" kern="100" dirty="0">
                <a:effectLst/>
                <a:ea typeface="Aptos" panose="020B0004020202020204" pitchFamily="34" charset="0"/>
                <a:cs typeface="Times New Roman" panose="02020603050405020304" pitchFamily="18" charset="0"/>
              </a:rPr>
              <a:t>nelle more dell’eventuale espletamento delle procedure di garanzia, i predetti metadati non possono comunque essere utilizzati (cfr. art. 2-decies del Codice);</a:t>
            </a:r>
          </a:p>
          <a:p>
            <a:pPr marL="342900" lvl="0" indent="-342900" algn="just">
              <a:lnSpc>
                <a:spcPct val="102000"/>
              </a:lnSpc>
              <a:spcBef>
                <a:spcPts val="600"/>
              </a:spcBef>
              <a:spcAft>
                <a:spcPts val="600"/>
              </a:spcAft>
              <a:buFont typeface="Symbol" panose="05050102010706020507" pitchFamily="18" charset="2"/>
              <a:buChar char=""/>
            </a:pPr>
            <a:r>
              <a:rPr lang="it-IT" sz="1400" kern="100" dirty="0">
                <a:effectLst/>
                <a:ea typeface="Aptos" panose="020B0004020202020204" pitchFamily="34" charset="0"/>
                <a:cs typeface="Times New Roman" panose="02020603050405020304" pitchFamily="18" charset="0"/>
              </a:rPr>
              <a:t>in ogni caso, deve essere assicurata la necessaria trasparenza nei confronti dei lavoratori, fornendo agli stessi una specifica informativa sul trattamento dei dati personali prima di dare inizio al trattamento</a:t>
            </a:r>
          </a:p>
        </p:txBody>
      </p:sp>
    </p:spTree>
    <p:extLst>
      <p:ext uri="{BB962C8B-B14F-4D97-AF65-F5344CB8AC3E}">
        <p14:creationId xmlns:p14="http://schemas.microsoft.com/office/powerpoint/2010/main" val="216453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a:extLst>
              <a:ext uri="{FF2B5EF4-FFF2-40B4-BE49-F238E27FC236}">
                <a16:creationId xmlns:a16="http://schemas.microsoft.com/office/drawing/2014/main" id="{C0AD22D5-2F5B-441C-9594-46BA3BD56FFB}"/>
              </a:ext>
            </a:extLst>
          </p:cNvPr>
          <p:cNvSpPr>
            <a:spLocks noGrp="1"/>
          </p:cNvSpPr>
          <p:nvPr>
            <p:ph type="title"/>
          </p:nvPr>
        </p:nvSpPr>
        <p:spPr/>
        <p:txBody>
          <a:bodyPr>
            <a:normAutofit/>
          </a:bodyPr>
          <a:lstStyle/>
          <a:p>
            <a:r>
              <a:rPr lang="it-IT" sz="2800" dirty="0"/>
              <a:t>Consultazione pubblica</a:t>
            </a:r>
          </a:p>
        </p:txBody>
      </p:sp>
      <p:sp>
        <p:nvSpPr>
          <p:cNvPr id="3" name="Segnaposto data 2">
            <a:extLst>
              <a:ext uri="{FF2B5EF4-FFF2-40B4-BE49-F238E27FC236}">
                <a16:creationId xmlns:a16="http://schemas.microsoft.com/office/drawing/2014/main" id="{6E687562-78CB-45E1-B0F8-05941EAF5B2A}"/>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E42B9118-0701-40B9-AB9A-892469F8DAC2}"/>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09788E39-9C9F-44E2-9D5F-BCCE6FAACA0E}"/>
              </a:ext>
            </a:extLst>
          </p:cNvPr>
          <p:cNvSpPr>
            <a:spLocks noGrp="1"/>
          </p:cNvSpPr>
          <p:nvPr>
            <p:ph type="sldNum" sz="quarter" idx="12"/>
          </p:nvPr>
        </p:nvSpPr>
        <p:spPr/>
        <p:txBody>
          <a:bodyPr/>
          <a:lstStyle/>
          <a:p>
            <a:fld id="{E505CE26-4D9E-484A-AB23-03759D6CDA0D}" type="slidenum">
              <a:rPr lang="it-IT" smtClean="0"/>
              <a:t>11</a:t>
            </a:fld>
            <a:endParaRPr lang="it-IT"/>
          </a:p>
        </p:txBody>
      </p:sp>
      <p:sp>
        <p:nvSpPr>
          <p:cNvPr id="19" name="Segnaposto contenuto 18">
            <a:extLst>
              <a:ext uri="{FF2B5EF4-FFF2-40B4-BE49-F238E27FC236}">
                <a16:creationId xmlns:a16="http://schemas.microsoft.com/office/drawing/2014/main" id="{F7B0DF4A-4971-418E-90B9-3671A81867B1}"/>
              </a:ext>
            </a:extLst>
          </p:cNvPr>
          <p:cNvSpPr>
            <a:spLocks noGrp="1"/>
          </p:cNvSpPr>
          <p:nvPr>
            <p:ph idx="1"/>
          </p:nvPr>
        </p:nvSpPr>
        <p:spPr>
          <a:xfrm>
            <a:off x="421895" y="1095353"/>
            <a:ext cx="8229600" cy="3394472"/>
          </a:xfrm>
        </p:spPr>
        <p:txBody>
          <a:bodyPr>
            <a:noAutofit/>
          </a:bodyPr>
          <a:lstStyle/>
          <a:p>
            <a:pPr marL="0" indent="0">
              <a:buNone/>
            </a:pPr>
            <a:r>
              <a:rPr lang="it-IT" sz="1800" dirty="0"/>
              <a:t>Posizione di Confindustria</a:t>
            </a:r>
          </a:p>
          <a:p>
            <a:r>
              <a:rPr lang="it-IT" sz="1800" dirty="0"/>
              <a:t>La posta elettronica è uno strumento di lavoro, quindi rientra nella esenzione di cui al comma 2 dell’art. 4 legge 300</a:t>
            </a:r>
          </a:p>
          <a:p>
            <a:pPr marL="0" indent="0">
              <a:buNone/>
            </a:pPr>
            <a:r>
              <a:rPr lang="it-IT" sz="1800" dirty="0"/>
              <a:t>Posizione dei provider (cloud) di posta elettronica</a:t>
            </a:r>
          </a:p>
          <a:p>
            <a:r>
              <a:rPr lang="it-IT" sz="1800" dirty="0"/>
              <a:t>Il limite di 7 giorni non è accettabile in quanto in caso di incidenti di sicurezza è necessario risalire almeno a 90 giorni; in tal senso alcuni fornitori hanno segnalato indicazioni specifiche da parte delle autorità di sicurezza USA</a:t>
            </a:r>
          </a:p>
          <a:p>
            <a:pPr marL="0" indent="0">
              <a:buNone/>
            </a:pPr>
            <a:r>
              <a:rPr lang="it-IT" sz="1800" dirty="0"/>
              <a:t>Posizione delle aziende</a:t>
            </a:r>
          </a:p>
          <a:p>
            <a:r>
              <a:rPr lang="it-IT" sz="1800" dirty="0"/>
              <a:t>I metadati sono gestiti dai provider e il tempo di conservazione non è modificabile dall’utente</a:t>
            </a:r>
          </a:p>
        </p:txBody>
      </p:sp>
    </p:spTree>
    <p:extLst>
      <p:ext uri="{BB962C8B-B14F-4D97-AF65-F5344CB8AC3E}">
        <p14:creationId xmlns:p14="http://schemas.microsoft.com/office/powerpoint/2010/main" val="1632869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a:extLst>
              <a:ext uri="{FF2B5EF4-FFF2-40B4-BE49-F238E27FC236}">
                <a16:creationId xmlns:a16="http://schemas.microsoft.com/office/drawing/2014/main" id="{C0AD22D5-2F5B-441C-9594-46BA3BD56FFB}"/>
              </a:ext>
            </a:extLst>
          </p:cNvPr>
          <p:cNvSpPr>
            <a:spLocks noGrp="1"/>
          </p:cNvSpPr>
          <p:nvPr>
            <p:ph type="title"/>
          </p:nvPr>
        </p:nvSpPr>
        <p:spPr/>
        <p:txBody>
          <a:bodyPr>
            <a:normAutofit/>
          </a:bodyPr>
          <a:lstStyle/>
          <a:p>
            <a:r>
              <a:rPr lang="it-IT" sz="2800" dirty="0"/>
              <a:t>Documento di indirizzo su metadati (1)</a:t>
            </a:r>
          </a:p>
        </p:txBody>
      </p:sp>
      <p:sp>
        <p:nvSpPr>
          <p:cNvPr id="3" name="Segnaposto data 2">
            <a:extLst>
              <a:ext uri="{FF2B5EF4-FFF2-40B4-BE49-F238E27FC236}">
                <a16:creationId xmlns:a16="http://schemas.microsoft.com/office/drawing/2014/main" id="{6E687562-78CB-45E1-B0F8-05941EAF5B2A}"/>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E42B9118-0701-40B9-AB9A-892469F8DAC2}"/>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09788E39-9C9F-44E2-9D5F-BCCE6FAACA0E}"/>
              </a:ext>
            </a:extLst>
          </p:cNvPr>
          <p:cNvSpPr>
            <a:spLocks noGrp="1"/>
          </p:cNvSpPr>
          <p:nvPr>
            <p:ph type="sldNum" sz="quarter" idx="12"/>
          </p:nvPr>
        </p:nvSpPr>
        <p:spPr/>
        <p:txBody>
          <a:bodyPr/>
          <a:lstStyle/>
          <a:p>
            <a:fld id="{E505CE26-4D9E-484A-AB23-03759D6CDA0D}" type="slidenum">
              <a:rPr lang="it-IT" smtClean="0"/>
              <a:t>12</a:t>
            </a:fld>
            <a:endParaRPr lang="it-IT"/>
          </a:p>
        </p:txBody>
      </p:sp>
      <p:sp>
        <p:nvSpPr>
          <p:cNvPr id="19" name="Segnaposto contenuto 18">
            <a:extLst>
              <a:ext uri="{FF2B5EF4-FFF2-40B4-BE49-F238E27FC236}">
                <a16:creationId xmlns:a16="http://schemas.microsoft.com/office/drawing/2014/main" id="{F7B0DF4A-4971-418E-90B9-3671A81867B1}"/>
              </a:ext>
            </a:extLst>
          </p:cNvPr>
          <p:cNvSpPr>
            <a:spLocks noGrp="1"/>
          </p:cNvSpPr>
          <p:nvPr>
            <p:ph idx="1"/>
          </p:nvPr>
        </p:nvSpPr>
        <p:spPr>
          <a:xfrm>
            <a:off x="495300" y="1119188"/>
            <a:ext cx="8229600" cy="3394472"/>
          </a:xfrm>
        </p:spPr>
        <p:txBody>
          <a:bodyPr>
            <a:noAutofit/>
          </a:bodyPr>
          <a:lstStyle/>
          <a:p>
            <a:pPr marL="0" indent="0">
              <a:buNone/>
            </a:pPr>
            <a:r>
              <a:rPr lang="it-IT" sz="1800" dirty="0">
                <a:effectLst/>
                <a:latin typeface="Aptos" panose="020B0004020202020204" pitchFamily="34" charset="0"/>
                <a:ea typeface="Aptos" panose="020B0004020202020204" pitchFamily="34" charset="0"/>
                <a:cs typeface="Times New Roman" panose="02020603050405020304" pitchFamily="18" charset="0"/>
              </a:rPr>
              <a:t>Provvedimento del Garante  n. 364 del 6 giugno 2024 – </a:t>
            </a:r>
          </a:p>
          <a:p>
            <a:pPr marL="0" indent="0">
              <a:buNone/>
            </a:pPr>
            <a:r>
              <a:rPr lang="it-IT" sz="1800" dirty="0">
                <a:latin typeface="Aptos" panose="020B0004020202020204" pitchFamily="34" charset="0"/>
                <a:cs typeface="Times New Roman" panose="02020603050405020304" pitchFamily="18" charset="0"/>
              </a:rPr>
              <a:t>Documento di indirizzo. Programmi e servizi informatici di gestione della posta elettronica nel contesto lavorativo e trattamento dei metadati </a:t>
            </a:r>
            <a:r>
              <a:rPr lang="it-IT" sz="1200" dirty="0">
                <a:latin typeface="Aptos" panose="020B0004020202020204" pitchFamily="34" charset="0"/>
                <a:cs typeface="Times New Roman" panose="02020603050405020304" pitchFamily="18" charset="0"/>
              </a:rPr>
              <a:t>[10026277]</a:t>
            </a:r>
          </a:p>
          <a:p>
            <a:r>
              <a:rPr lang="it-IT" sz="1600" dirty="0">
                <a:latin typeface="Aptos" panose="020B0004020202020204" pitchFamily="34" charset="0"/>
                <a:ea typeface="Aptos" panose="020B0004020202020204" pitchFamily="34" charset="0"/>
                <a:cs typeface="Times New Roman" panose="02020603050405020304" pitchFamily="18" charset="0"/>
              </a:rPr>
              <a:t>Introduzione</a:t>
            </a:r>
            <a:endParaRPr lang="it-IT" sz="16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r>
              <a:rPr lang="it-IT" sz="1600" dirty="0"/>
              <a:t>«Nell’ambito di accertamenti condotti dal Garante con riguardo ai trattamenti di dati personali effettuati nel </a:t>
            </a:r>
            <a:r>
              <a:rPr lang="it-IT" sz="1600" u="sng" dirty="0"/>
              <a:t>contesto lavorativo </a:t>
            </a:r>
            <a:r>
              <a:rPr lang="it-IT" sz="1600" dirty="0"/>
              <a:t>è emerso </a:t>
            </a:r>
            <a:r>
              <a:rPr lang="it-IT" sz="1600" u="sng" dirty="0"/>
              <a:t>il rischio </a:t>
            </a:r>
            <a:r>
              <a:rPr lang="it-IT" sz="1600" dirty="0"/>
              <a:t>che </a:t>
            </a:r>
            <a:r>
              <a:rPr lang="it-IT" sz="1600" u="sng" dirty="0"/>
              <a:t>programmi  e servizi informatici </a:t>
            </a:r>
            <a:r>
              <a:rPr lang="it-IT" sz="1600" dirty="0"/>
              <a:t>per la gestione della posta elettronica, </a:t>
            </a:r>
            <a:r>
              <a:rPr lang="it-IT" sz="1600" dirty="0">
                <a:highlight>
                  <a:srgbClr val="FFFF00"/>
                </a:highlight>
              </a:rPr>
              <a:t>anche qualora commercializzati da </a:t>
            </a:r>
            <a:r>
              <a:rPr lang="it-IT" sz="1600" u="sng" dirty="0">
                <a:highlight>
                  <a:srgbClr val="FFFF00"/>
                </a:highlight>
              </a:rPr>
              <a:t>fornitori in modalità cloud</a:t>
            </a:r>
            <a:r>
              <a:rPr lang="it-IT" sz="1600" dirty="0"/>
              <a:t>, possano raccogliere per </a:t>
            </a:r>
            <a:r>
              <a:rPr lang="it-IT" sz="1600" u="sng" dirty="0"/>
              <a:t>impostazione predefinita</a:t>
            </a:r>
            <a:r>
              <a:rPr lang="it-IT" sz="1600" dirty="0"/>
              <a:t>, in modo preventivo e generalizzato, </a:t>
            </a:r>
            <a:r>
              <a:rPr lang="it-IT" sz="1600" u="sng" dirty="0"/>
              <a:t>i metadati </a:t>
            </a:r>
            <a:r>
              <a:rPr lang="it-IT" sz="1600" dirty="0"/>
              <a:t>relativi </a:t>
            </a:r>
            <a:r>
              <a:rPr lang="it-IT" sz="1600" u="sng" dirty="0"/>
              <a:t>all’utilizzo degli account di posta elettronica </a:t>
            </a:r>
            <a:r>
              <a:rPr lang="it-IT" sz="1600" dirty="0"/>
              <a:t>in uso ai dipendenti, conservando gli stessi per un </a:t>
            </a:r>
            <a:r>
              <a:rPr lang="it-IT" sz="1600" u="sng" dirty="0"/>
              <a:t>esteso arco temporale</a:t>
            </a:r>
            <a:r>
              <a:rPr lang="it-IT" sz="1600" dirty="0"/>
              <a:t>.  Nel seguito del documento si farà riferimento alternativamente ai “</a:t>
            </a:r>
            <a:r>
              <a:rPr lang="it-IT" sz="1600" u="sng" dirty="0"/>
              <a:t>metadati di posta elettronica” o “log di posta elettronica</a:t>
            </a:r>
            <a:r>
              <a:rPr lang="it-IT" sz="1600" dirty="0"/>
              <a:t>”.</a:t>
            </a:r>
          </a:p>
        </p:txBody>
      </p:sp>
    </p:spTree>
    <p:extLst>
      <p:ext uri="{BB962C8B-B14F-4D97-AF65-F5344CB8AC3E}">
        <p14:creationId xmlns:p14="http://schemas.microsoft.com/office/powerpoint/2010/main" val="760072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89E176-0EF1-3BA7-497C-724759B7B6A8}"/>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DCD621B3-238F-9C59-DA5B-048894374A12}"/>
              </a:ext>
            </a:extLst>
          </p:cNvPr>
          <p:cNvSpPr>
            <a:spLocks noGrp="1"/>
          </p:cNvSpPr>
          <p:nvPr>
            <p:ph type="title"/>
          </p:nvPr>
        </p:nvSpPr>
        <p:spPr/>
        <p:txBody>
          <a:bodyPr>
            <a:normAutofit/>
          </a:bodyPr>
          <a:lstStyle/>
          <a:p>
            <a:r>
              <a:rPr lang="it-IT" sz="2800" dirty="0"/>
              <a:t>Documento di indirizzo su metadati (2)</a:t>
            </a:r>
          </a:p>
        </p:txBody>
      </p:sp>
      <p:sp>
        <p:nvSpPr>
          <p:cNvPr id="3" name="Segnaposto data 2">
            <a:extLst>
              <a:ext uri="{FF2B5EF4-FFF2-40B4-BE49-F238E27FC236}">
                <a16:creationId xmlns:a16="http://schemas.microsoft.com/office/drawing/2014/main" id="{8F71BCB2-9E6C-F147-CD5D-17CC722588B7}"/>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AA30F79E-A91F-10B7-EC87-28971AC1EF3D}"/>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F2236593-D2F7-EB67-F5FD-4309BF091B0E}"/>
              </a:ext>
            </a:extLst>
          </p:cNvPr>
          <p:cNvSpPr>
            <a:spLocks noGrp="1"/>
          </p:cNvSpPr>
          <p:nvPr>
            <p:ph type="sldNum" sz="quarter" idx="12"/>
          </p:nvPr>
        </p:nvSpPr>
        <p:spPr/>
        <p:txBody>
          <a:bodyPr/>
          <a:lstStyle/>
          <a:p>
            <a:fld id="{E505CE26-4D9E-484A-AB23-03759D6CDA0D}" type="slidenum">
              <a:rPr lang="it-IT" smtClean="0"/>
              <a:t>13</a:t>
            </a:fld>
            <a:endParaRPr lang="it-IT"/>
          </a:p>
        </p:txBody>
      </p:sp>
      <p:sp>
        <p:nvSpPr>
          <p:cNvPr id="19" name="Segnaposto contenuto 18">
            <a:extLst>
              <a:ext uri="{FF2B5EF4-FFF2-40B4-BE49-F238E27FC236}">
                <a16:creationId xmlns:a16="http://schemas.microsoft.com/office/drawing/2014/main" id="{EFC70E3A-9C3F-AE1A-9273-A52A4D103A5D}"/>
              </a:ext>
            </a:extLst>
          </p:cNvPr>
          <p:cNvSpPr>
            <a:spLocks noGrp="1"/>
          </p:cNvSpPr>
          <p:nvPr>
            <p:ph idx="1"/>
          </p:nvPr>
        </p:nvSpPr>
        <p:spPr>
          <a:xfrm>
            <a:off x="457200" y="1108358"/>
            <a:ext cx="5166890" cy="3431867"/>
          </a:xfrm>
        </p:spPr>
        <p:txBody>
          <a:bodyPr>
            <a:noAutofit/>
          </a:bodyPr>
          <a:lstStyle/>
          <a:p>
            <a:pPr algn="just">
              <a:lnSpc>
                <a:spcPct val="107000"/>
              </a:lnSpc>
              <a:spcAft>
                <a:spcPts val="800"/>
              </a:spcAft>
              <a:tabLst>
                <a:tab pos="457200" algn="l"/>
              </a:tabLst>
            </a:pPr>
            <a:r>
              <a:rPr lang="it-IT" sz="1800" dirty="0">
                <a:cs typeface="Times New Roman" panose="02020603050405020304" pitchFamily="18" charset="0"/>
              </a:rPr>
              <a:t>Distinzione</a:t>
            </a:r>
            <a:r>
              <a:rPr lang="it-IT" sz="1800" dirty="0">
                <a:latin typeface="Aptos" panose="020B0004020202020204" pitchFamily="34" charset="0"/>
                <a:cs typeface="Times New Roman" panose="02020603050405020304" pitchFamily="18" charset="0"/>
              </a:rPr>
              <a:t> tra metadati e contenuti delle email:</a:t>
            </a:r>
          </a:p>
          <a:p>
            <a:pPr marL="0" indent="0" algn="just">
              <a:buNone/>
            </a:pPr>
            <a:r>
              <a:rPr lang="it-IT" sz="1600" dirty="0"/>
              <a:t>I metadati cui fa riferimento il presente documento di indirizzo, sottoposto a consultazione pubblica, corrispondono tecnicamente alle i</a:t>
            </a:r>
            <a:r>
              <a:rPr lang="it-IT" sz="1600" u="sng" dirty="0"/>
              <a:t>nformazioni registrate nei log generati dai sistemi server di gestione e smistamento della posta elettronica </a:t>
            </a:r>
            <a:r>
              <a:rPr lang="it-IT" sz="1600" dirty="0"/>
              <a:t>(MTA = Mail </a:t>
            </a:r>
            <a:r>
              <a:rPr lang="it-IT" sz="1600" dirty="0" err="1"/>
              <a:t>Transport</a:t>
            </a:r>
            <a:r>
              <a:rPr lang="it-IT" sz="1600" dirty="0"/>
              <a:t> Agent) e dalle postazioni nell’interazione che avviene tra i diversi server interagenti e, se del caso, tra questi e i client (le postazioni terminali che effettuano l’invio dei messaggi  e che consentono la consultazione della corrispondenza in entrata accedendo ai mailbox elettroniche, definite negli standard tecnici quali MUA – Mail User Agent).</a:t>
            </a:r>
          </a:p>
        </p:txBody>
      </p:sp>
      <p:pic>
        <p:nvPicPr>
          <p:cNvPr id="1028" name="Picture 4" descr="it]TPSIT: la posta elettronica[:] | SCIENZE E TECNOLOGIE INFORMATICHE">
            <a:extLst>
              <a:ext uri="{FF2B5EF4-FFF2-40B4-BE49-F238E27FC236}">
                <a16:creationId xmlns:a16="http://schemas.microsoft.com/office/drawing/2014/main" id="{4075D4F3-2035-B01B-F4D4-235A0B98FB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4245" y="1761863"/>
            <a:ext cx="2916195" cy="1793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921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E5421-E5E5-0464-2ECE-D7AA1E55AB93}"/>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0887A53E-CAB9-61C4-D72C-AF5BC98AD42B}"/>
              </a:ext>
            </a:extLst>
          </p:cNvPr>
          <p:cNvSpPr>
            <a:spLocks noGrp="1"/>
          </p:cNvSpPr>
          <p:nvPr>
            <p:ph type="title"/>
          </p:nvPr>
        </p:nvSpPr>
        <p:spPr/>
        <p:txBody>
          <a:bodyPr>
            <a:normAutofit/>
          </a:bodyPr>
          <a:lstStyle/>
          <a:p>
            <a:r>
              <a:rPr lang="it-IT" sz="2800" dirty="0"/>
              <a:t>Documento di indirizzo su metadati (3)</a:t>
            </a:r>
          </a:p>
        </p:txBody>
      </p:sp>
      <p:sp>
        <p:nvSpPr>
          <p:cNvPr id="3" name="Segnaposto data 2">
            <a:extLst>
              <a:ext uri="{FF2B5EF4-FFF2-40B4-BE49-F238E27FC236}">
                <a16:creationId xmlns:a16="http://schemas.microsoft.com/office/drawing/2014/main" id="{58E19102-D41F-09E1-C181-6D565E68C843}"/>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FB711A3D-9ED7-4C60-5F83-3B5403C5949A}"/>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81EBE093-85D1-5465-C6C1-F7D10D7F7EF5}"/>
              </a:ext>
            </a:extLst>
          </p:cNvPr>
          <p:cNvSpPr>
            <a:spLocks noGrp="1"/>
          </p:cNvSpPr>
          <p:nvPr>
            <p:ph type="sldNum" sz="quarter" idx="12"/>
          </p:nvPr>
        </p:nvSpPr>
        <p:spPr/>
        <p:txBody>
          <a:bodyPr/>
          <a:lstStyle/>
          <a:p>
            <a:fld id="{E505CE26-4D9E-484A-AB23-03759D6CDA0D}" type="slidenum">
              <a:rPr lang="it-IT" smtClean="0"/>
              <a:t>14</a:t>
            </a:fld>
            <a:endParaRPr lang="it-IT"/>
          </a:p>
        </p:txBody>
      </p:sp>
      <p:sp>
        <p:nvSpPr>
          <p:cNvPr id="19" name="Segnaposto contenuto 18">
            <a:extLst>
              <a:ext uri="{FF2B5EF4-FFF2-40B4-BE49-F238E27FC236}">
                <a16:creationId xmlns:a16="http://schemas.microsoft.com/office/drawing/2014/main" id="{04E2C298-9D87-A0C3-0347-ACF68C90B833}"/>
              </a:ext>
            </a:extLst>
          </p:cNvPr>
          <p:cNvSpPr>
            <a:spLocks noGrp="1"/>
          </p:cNvSpPr>
          <p:nvPr>
            <p:ph idx="1"/>
          </p:nvPr>
        </p:nvSpPr>
        <p:spPr/>
        <p:txBody>
          <a:bodyPr>
            <a:noAutofit/>
          </a:bodyPr>
          <a:lstStyle/>
          <a:p>
            <a:pPr>
              <a:lnSpc>
                <a:spcPct val="107000"/>
              </a:lnSpc>
              <a:spcAft>
                <a:spcPts val="800"/>
              </a:spcAft>
              <a:tabLst>
                <a:tab pos="457200" algn="l"/>
              </a:tabLst>
            </a:pPr>
            <a:r>
              <a:rPr lang="it-IT" sz="1800" dirty="0">
                <a:cs typeface="Times New Roman" panose="02020603050405020304" pitchFamily="18" charset="0"/>
              </a:rPr>
              <a:t>Tipologie di Informazioni registrate dai Mail Transfer Agent (metadati):</a:t>
            </a:r>
          </a:p>
          <a:p>
            <a:pPr marL="0" indent="0">
              <a:buNone/>
            </a:pPr>
            <a:r>
              <a:rPr lang="it-IT" sz="1600" dirty="0"/>
              <a:t>Tali informazioni relative alle operazioni di invio e ricezione e smistamento dei messaggi possono comprendere </a:t>
            </a:r>
          </a:p>
          <a:p>
            <a:pPr>
              <a:buFont typeface="Arial" panose="020B0604020202020204" pitchFamily="34" charset="0"/>
              <a:buChar char="•"/>
            </a:pPr>
            <a:r>
              <a:rPr lang="it-IT" sz="1600" dirty="0"/>
              <a:t>gli indirizzi email del mittente e del destinatario, </a:t>
            </a:r>
          </a:p>
          <a:p>
            <a:pPr>
              <a:buFont typeface="Arial" panose="020B0604020202020204" pitchFamily="34" charset="0"/>
              <a:buChar char="•"/>
            </a:pPr>
            <a:r>
              <a:rPr lang="it-IT" sz="1600" dirty="0"/>
              <a:t>gli indirizzi IP dei server o dei client coinvolti nell’instradamento del messaggio, </a:t>
            </a:r>
          </a:p>
          <a:p>
            <a:pPr>
              <a:buFont typeface="Arial" panose="020B0604020202020204" pitchFamily="34" charset="0"/>
              <a:buChar char="•"/>
            </a:pPr>
            <a:r>
              <a:rPr lang="it-IT" sz="1600" dirty="0"/>
              <a:t>gli orari di invio, di ritrasmissione o di ricezione, </a:t>
            </a:r>
          </a:p>
          <a:p>
            <a:pPr>
              <a:buFont typeface="Arial" panose="020B0604020202020204" pitchFamily="34" charset="0"/>
              <a:buChar char="•"/>
            </a:pPr>
            <a:r>
              <a:rPr lang="it-IT" sz="1600" dirty="0"/>
              <a:t>la dimensione del messaggio, </a:t>
            </a:r>
          </a:p>
          <a:p>
            <a:pPr>
              <a:buFont typeface="Arial" panose="020B0604020202020204" pitchFamily="34" charset="0"/>
              <a:buChar char="•"/>
            </a:pPr>
            <a:r>
              <a:rPr lang="it-IT" sz="1600" dirty="0"/>
              <a:t>la presenza e la dimensione di eventuali allegati </a:t>
            </a:r>
          </a:p>
          <a:p>
            <a:pPr>
              <a:buFont typeface="Arial" panose="020B0604020202020204" pitchFamily="34" charset="0"/>
              <a:buChar char="•"/>
            </a:pPr>
            <a:r>
              <a:rPr lang="it-IT" sz="1600" dirty="0"/>
              <a:t>e, in certi casi, in relazione al sistema di gestione del servizio di posta elettronica utilizzato, anche l’oggetto del messaggio spedito o ricevuto.</a:t>
            </a:r>
          </a:p>
        </p:txBody>
      </p:sp>
    </p:spTree>
    <p:extLst>
      <p:ext uri="{BB962C8B-B14F-4D97-AF65-F5344CB8AC3E}">
        <p14:creationId xmlns:p14="http://schemas.microsoft.com/office/powerpoint/2010/main" val="3456508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1BD60-2DB4-DDA3-AC8C-93AFA5D03056}"/>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F8044A7A-C9FE-17B0-7BD7-4F2E2E81A0DD}"/>
              </a:ext>
            </a:extLst>
          </p:cNvPr>
          <p:cNvSpPr>
            <a:spLocks noGrp="1"/>
          </p:cNvSpPr>
          <p:nvPr>
            <p:ph type="title"/>
          </p:nvPr>
        </p:nvSpPr>
        <p:spPr/>
        <p:txBody>
          <a:bodyPr>
            <a:normAutofit/>
          </a:bodyPr>
          <a:lstStyle/>
          <a:p>
            <a:r>
              <a:rPr lang="it-IT" sz="2800" dirty="0"/>
              <a:t>Documento di indirizzo su metadati (4)</a:t>
            </a:r>
          </a:p>
        </p:txBody>
      </p:sp>
      <p:sp>
        <p:nvSpPr>
          <p:cNvPr id="3" name="Segnaposto data 2">
            <a:extLst>
              <a:ext uri="{FF2B5EF4-FFF2-40B4-BE49-F238E27FC236}">
                <a16:creationId xmlns:a16="http://schemas.microsoft.com/office/drawing/2014/main" id="{57E33CB6-7127-3DED-FAE3-B3AD38A0D65B}"/>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3E0B18D6-FF87-7E64-8DEE-349E3518F1DB}"/>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5018A798-A369-77DE-C8CD-89BD3F80C7A6}"/>
              </a:ext>
            </a:extLst>
          </p:cNvPr>
          <p:cNvSpPr>
            <a:spLocks noGrp="1"/>
          </p:cNvSpPr>
          <p:nvPr>
            <p:ph type="sldNum" sz="quarter" idx="12"/>
          </p:nvPr>
        </p:nvSpPr>
        <p:spPr/>
        <p:txBody>
          <a:bodyPr/>
          <a:lstStyle/>
          <a:p>
            <a:fld id="{E505CE26-4D9E-484A-AB23-03759D6CDA0D}" type="slidenum">
              <a:rPr lang="it-IT" smtClean="0"/>
              <a:t>15</a:t>
            </a:fld>
            <a:endParaRPr lang="it-IT"/>
          </a:p>
        </p:txBody>
      </p:sp>
      <p:sp>
        <p:nvSpPr>
          <p:cNvPr id="19" name="Segnaposto contenuto 18">
            <a:extLst>
              <a:ext uri="{FF2B5EF4-FFF2-40B4-BE49-F238E27FC236}">
                <a16:creationId xmlns:a16="http://schemas.microsoft.com/office/drawing/2014/main" id="{455050E2-76D0-93F6-1BA1-9EB6A005B7DF}"/>
              </a:ext>
            </a:extLst>
          </p:cNvPr>
          <p:cNvSpPr>
            <a:spLocks noGrp="1"/>
          </p:cNvSpPr>
          <p:nvPr>
            <p:ph idx="1"/>
          </p:nvPr>
        </p:nvSpPr>
        <p:spPr/>
        <p:txBody>
          <a:bodyPr>
            <a:noAutofit/>
          </a:bodyPr>
          <a:lstStyle/>
          <a:p>
            <a:r>
              <a:rPr lang="it-IT" sz="1600" dirty="0"/>
              <a:t>Ermeneutica del Documento</a:t>
            </a:r>
          </a:p>
          <a:p>
            <a:pPr marL="0" indent="0">
              <a:buNone/>
            </a:pPr>
            <a:endParaRPr lang="it-IT" sz="1600" dirty="0"/>
          </a:p>
          <a:p>
            <a:pPr marL="0" indent="0" algn="just">
              <a:buNone/>
            </a:pPr>
            <a:r>
              <a:rPr lang="it-IT" sz="1600" dirty="0"/>
              <a:t>Il presente documento </a:t>
            </a:r>
            <a:r>
              <a:rPr lang="it-IT" sz="1600" dirty="0">
                <a:highlight>
                  <a:srgbClr val="FFFF00"/>
                </a:highlight>
              </a:rPr>
              <a:t>non reca prescrizioni né introduce nuovi adempimenti </a:t>
            </a:r>
            <a:r>
              <a:rPr lang="it-IT" sz="1600" dirty="0"/>
              <a:t>a carico dei titolari del trattamento ma intende offrire una ricostruzione sistematica delle disposizioni applicabili in tale specifico ambito, alla luce di talune precedenti decisioni dell’Autorità, al solo fine di richiamare l’attenzione su alcuni </a:t>
            </a:r>
            <a:r>
              <a:rPr lang="it-IT" sz="1600" u="sng" dirty="0">
                <a:highlight>
                  <a:srgbClr val="FFFF00"/>
                </a:highlight>
              </a:rPr>
              <a:t>punti di intersezione tra la disciplina di protezione dei dati </a:t>
            </a:r>
            <a:r>
              <a:rPr lang="it-IT" sz="1600" dirty="0"/>
              <a:t>e le norme che stabiliscono le condizioni per l’impiego degli strumenti tecnologici nei luoghi di lavoro.</a:t>
            </a:r>
          </a:p>
        </p:txBody>
      </p:sp>
    </p:spTree>
    <p:extLst>
      <p:ext uri="{BB962C8B-B14F-4D97-AF65-F5344CB8AC3E}">
        <p14:creationId xmlns:p14="http://schemas.microsoft.com/office/powerpoint/2010/main" val="3395150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E594F6-ED8C-914B-2913-9738847B297B}"/>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805FEC86-F8F3-902C-A539-E0AD7C6C5374}"/>
              </a:ext>
            </a:extLst>
          </p:cNvPr>
          <p:cNvSpPr>
            <a:spLocks noGrp="1"/>
          </p:cNvSpPr>
          <p:nvPr>
            <p:ph type="title"/>
          </p:nvPr>
        </p:nvSpPr>
        <p:spPr/>
        <p:txBody>
          <a:bodyPr>
            <a:normAutofit/>
          </a:bodyPr>
          <a:lstStyle/>
          <a:p>
            <a:r>
              <a:rPr lang="it-IT" sz="2800" dirty="0"/>
              <a:t>Documento di indirizzo su metadati (5)</a:t>
            </a:r>
          </a:p>
        </p:txBody>
      </p:sp>
      <p:sp>
        <p:nvSpPr>
          <p:cNvPr id="3" name="Segnaposto data 2">
            <a:extLst>
              <a:ext uri="{FF2B5EF4-FFF2-40B4-BE49-F238E27FC236}">
                <a16:creationId xmlns:a16="http://schemas.microsoft.com/office/drawing/2014/main" id="{C97D2520-5A65-8064-199A-55E9AA1CC89A}"/>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A067DBA6-D1DF-CCF1-C988-A7D10562FFBD}"/>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DD8A876E-1F86-4E90-D6B7-2047EEFDC82A}"/>
              </a:ext>
            </a:extLst>
          </p:cNvPr>
          <p:cNvSpPr>
            <a:spLocks noGrp="1"/>
          </p:cNvSpPr>
          <p:nvPr>
            <p:ph type="sldNum" sz="quarter" idx="12"/>
          </p:nvPr>
        </p:nvSpPr>
        <p:spPr/>
        <p:txBody>
          <a:bodyPr/>
          <a:lstStyle/>
          <a:p>
            <a:fld id="{E505CE26-4D9E-484A-AB23-03759D6CDA0D}" type="slidenum">
              <a:rPr lang="it-IT" smtClean="0"/>
              <a:t>16</a:t>
            </a:fld>
            <a:endParaRPr lang="it-IT"/>
          </a:p>
        </p:txBody>
      </p:sp>
      <p:sp>
        <p:nvSpPr>
          <p:cNvPr id="19" name="Segnaposto contenuto 18">
            <a:extLst>
              <a:ext uri="{FF2B5EF4-FFF2-40B4-BE49-F238E27FC236}">
                <a16:creationId xmlns:a16="http://schemas.microsoft.com/office/drawing/2014/main" id="{83A0D647-91B8-61A9-AB21-2761CAA49F63}"/>
              </a:ext>
            </a:extLst>
          </p:cNvPr>
          <p:cNvSpPr>
            <a:spLocks noGrp="1"/>
          </p:cNvSpPr>
          <p:nvPr>
            <p:ph idx="1"/>
          </p:nvPr>
        </p:nvSpPr>
        <p:spPr/>
        <p:txBody>
          <a:bodyPr>
            <a:noAutofit/>
          </a:bodyPr>
          <a:lstStyle/>
          <a:p>
            <a:pPr marL="0" lvl="0" indent="0">
              <a:lnSpc>
                <a:spcPct val="107000"/>
              </a:lnSpc>
              <a:spcAft>
                <a:spcPts val="800"/>
              </a:spcAft>
              <a:buNone/>
              <a:tabLst>
                <a:tab pos="457200" algn="l"/>
              </a:tabLst>
            </a:pPr>
            <a:r>
              <a:rPr lang="it-IT" sz="1800" dirty="0">
                <a:latin typeface="Aptos" panose="020B0004020202020204" pitchFamily="34" charset="0"/>
                <a:cs typeface="Times New Roman" panose="02020603050405020304" pitchFamily="18" charset="0"/>
              </a:rPr>
              <a:t>Conservazione dei metadati:</a:t>
            </a:r>
          </a:p>
          <a:p>
            <a:pPr marL="0" indent="0" algn="just">
              <a:buNone/>
            </a:pPr>
            <a:r>
              <a:rPr lang="it-IT" sz="1600" dirty="0"/>
              <a:t>I metadati (come indirizzi IP, orari di invio e ricezione, dimensione e presenza di allegati) possono essere conservati </a:t>
            </a:r>
            <a:r>
              <a:rPr lang="it-IT" sz="1600" dirty="0">
                <a:highlight>
                  <a:srgbClr val="FFFF00"/>
                </a:highlight>
              </a:rPr>
              <a:t>per un massimo di 21 giorni, salvo specifiche </a:t>
            </a:r>
            <a:r>
              <a:rPr lang="it-IT" sz="1600" u="sng" dirty="0">
                <a:highlight>
                  <a:srgbClr val="FFFF00"/>
                </a:highlight>
              </a:rPr>
              <a:t>esigenze tecniche o organizzative </a:t>
            </a:r>
            <a:r>
              <a:rPr lang="it-IT" sz="1600" dirty="0">
                <a:highlight>
                  <a:srgbClr val="FFFF00"/>
                </a:highlight>
              </a:rPr>
              <a:t>che ne giustifichino un’estensione</a:t>
            </a:r>
            <a:r>
              <a:rPr lang="it-IT" sz="1600" dirty="0"/>
              <a:t>. La conservazione deve essere documentata e motivata in base al principio di accountability previsto dal GDPR.</a:t>
            </a:r>
          </a:p>
        </p:txBody>
      </p:sp>
    </p:spTree>
    <p:extLst>
      <p:ext uri="{BB962C8B-B14F-4D97-AF65-F5344CB8AC3E}">
        <p14:creationId xmlns:p14="http://schemas.microsoft.com/office/powerpoint/2010/main" val="966412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D64024-9564-18F4-2C50-9934C58562C0}"/>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21E6CB60-DBD8-11CC-2C9C-0B25E531C108}"/>
              </a:ext>
            </a:extLst>
          </p:cNvPr>
          <p:cNvSpPr>
            <a:spLocks noGrp="1"/>
          </p:cNvSpPr>
          <p:nvPr>
            <p:ph type="title"/>
          </p:nvPr>
        </p:nvSpPr>
        <p:spPr/>
        <p:txBody>
          <a:bodyPr>
            <a:normAutofit/>
          </a:bodyPr>
          <a:lstStyle/>
          <a:p>
            <a:r>
              <a:rPr lang="it-IT" sz="2800" dirty="0"/>
              <a:t>Documento di indirizzo su metadati (6)</a:t>
            </a:r>
          </a:p>
        </p:txBody>
      </p:sp>
      <p:sp>
        <p:nvSpPr>
          <p:cNvPr id="3" name="Segnaposto data 2">
            <a:extLst>
              <a:ext uri="{FF2B5EF4-FFF2-40B4-BE49-F238E27FC236}">
                <a16:creationId xmlns:a16="http://schemas.microsoft.com/office/drawing/2014/main" id="{02B5B3D6-0590-A8B4-BB2F-AE6F41E66954}"/>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90A9686E-4D5F-D1C2-68C5-B183CBC418EF}"/>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148502E0-B894-35D6-ED66-A42408EFA5D0}"/>
              </a:ext>
            </a:extLst>
          </p:cNvPr>
          <p:cNvSpPr>
            <a:spLocks noGrp="1"/>
          </p:cNvSpPr>
          <p:nvPr>
            <p:ph type="sldNum" sz="quarter" idx="12"/>
          </p:nvPr>
        </p:nvSpPr>
        <p:spPr/>
        <p:txBody>
          <a:bodyPr/>
          <a:lstStyle/>
          <a:p>
            <a:fld id="{E505CE26-4D9E-484A-AB23-03759D6CDA0D}" type="slidenum">
              <a:rPr lang="it-IT" smtClean="0"/>
              <a:t>17</a:t>
            </a:fld>
            <a:endParaRPr lang="it-IT"/>
          </a:p>
        </p:txBody>
      </p:sp>
      <p:sp>
        <p:nvSpPr>
          <p:cNvPr id="19" name="Segnaposto contenuto 18">
            <a:extLst>
              <a:ext uri="{FF2B5EF4-FFF2-40B4-BE49-F238E27FC236}">
                <a16:creationId xmlns:a16="http://schemas.microsoft.com/office/drawing/2014/main" id="{DFBFF94E-0A12-BC2E-1AD6-F869DBBE9B98}"/>
              </a:ext>
            </a:extLst>
          </p:cNvPr>
          <p:cNvSpPr>
            <a:spLocks noGrp="1"/>
          </p:cNvSpPr>
          <p:nvPr>
            <p:ph idx="1"/>
          </p:nvPr>
        </p:nvSpPr>
        <p:spPr/>
        <p:txBody>
          <a:bodyPr>
            <a:noAutofit/>
          </a:bodyPr>
          <a:lstStyle/>
          <a:p>
            <a:pPr marL="0" lvl="0" indent="0" algn="just">
              <a:lnSpc>
                <a:spcPct val="107000"/>
              </a:lnSpc>
              <a:spcAft>
                <a:spcPts val="800"/>
              </a:spcAft>
              <a:buNone/>
              <a:tabLst>
                <a:tab pos="457200" algn="l"/>
              </a:tabLst>
            </a:pPr>
            <a:r>
              <a:rPr lang="it-IT" sz="1600" u="sng" dirty="0">
                <a:cs typeface="Times New Roman" panose="02020603050405020304" pitchFamily="18" charset="0"/>
              </a:rPr>
              <a:t>Responsabilità del datore di lavoro:</a:t>
            </a:r>
          </a:p>
          <a:p>
            <a:pPr marL="0" lvl="0" indent="0" algn="just">
              <a:lnSpc>
                <a:spcPct val="107000"/>
              </a:lnSpc>
              <a:spcAft>
                <a:spcPts val="800"/>
              </a:spcAft>
              <a:buNone/>
              <a:tabLst>
                <a:tab pos="457200" algn="l"/>
              </a:tabLst>
            </a:pPr>
            <a:r>
              <a:rPr lang="it-IT" sz="1400" dirty="0">
                <a:cs typeface="Times New Roman" panose="02020603050405020304" pitchFamily="18" charset="0"/>
              </a:rPr>
              <a:t>È obbligatorio adottare misure tecniche e organizzative adeguate per garantire la sicurezza dei metadati, tra cui la limitazione delle finalità, l'accessibilità selettiva ai soli soggetti autorizzati e la tracciatura degli accessi.</a:t>
            </a:r>
          </a:p>
          <a:p>
            <a:pPr marL="0" lvl="0" indent="0" algn="just">
              <a:lnSpc>
                <a:spcPct val="107000"/>
              </a:lnSpc>
              <a:spcAft>
                <a:spcPts val="800"/>
              </a:spcAft>
              <a:buNone/>
              <a:tabLst>
                <a:tab pos="457200" algn="l"/>
              </a:tabLst>
            </a:pPr>
            <a:r>
              <a:rPr lang="it-IT" sz="1600" u="sng" dirty="0">
                <a:cs typeface="Times New Roman" panose="02020603050405020304" pitchFamily="18" charset="0"/>
              </a:rPr>
              <a:t>Controlli a distanza:</a:t>
            </a:r>
          </a:p>
          <a:p>
            <a:pPr marL="0" lvl="0" indent="0" algn="just">
              <a:lnSpc>
                <a:spcPct val="107000"/>
              </a:lnSpc>
              <a:spcAft>
                <a:spcPts val="800"/>
              </a:spcAft>
              <a:buNone/>
              <a:tabLst>
                <a:tab pos="457200" algn="l"/>
              </a:tabLst>
            </a:pPr>
            <a:r>
              <a:rPr lang="it-IT" sz="1400" dirty="0">
                <a:cs typeface="Times New Roman" panose="02020603050405020304" pitchFamily="18" charset="0"/>
              </a:rPr>
              <a:t>Una conservazione prolungata o generalizzata dei log delle email può configurare un controllo a distanza del lavoratore, vietato salvo accordo sindacale o autorizzazione specifica, in conformità con l’art. 4 dello Statuto dei Lavoratori.</a:t>
            </a:r>
          </a:p>
          <a:p>
            <a:pPr marL="0" lvl="0" indent="0" algn="just">
              <a:lnSpc>
                <a:spcPct val="107000"/>
              </a:lnSpc>
              <a:spcAft>
                <a:spcPts val="800"/>
              </a:spcAft>
              <a:buNone/>
              <a:tabLst>
                <a:tab pos="457200" algn="l"/>
              </a:tabLst>
            </a:pPr>
            <a:r>
              <a:rPr lang="it-IT" sz="1600" u="sng" dirty="0">
                <a:cs typeface="Times New Roman" panose="02020603050405020304" pitchFamily="18" charset="0"/>
              </a:rPr>
              <a:t>Compliance aziendale:</a:t>
            </a:r>
          </a:p>
          <a:p>
            <a:pPr marL="0" lvl="0" indent="0" algn="just">
              <a:lnSpc>
                <a:spcPct val="107000"/>
              </a:lnSpc>
              <a:spcAft>
                <a:spcPts val="800"/>
              </a:spcAft>
              <a:buNone/>
              <a:tabLst>
                <a:tab pos="457200" algn="l"/>
              </a:tabLst>
            </a:pPr>
            <a:r>
              <a:rPr lang="it-IT" sz="1400" dirty="0">
                <a:cs typeface="Times New Roman" panose="02020603050405020304" pitchFamily="18" charset="0"/>
              </a:rPr>
              <a:t>Le aziende devono verificare i propri sistemi di gestione dei metadati per assicurare conformità, rivedere le informative privacy, eseguire o aggiornare la </a:t>
            </a:r>
            <a:r>
              <a:rPr lang="it-IT" sz="1400" dirty="0">
                <a:highlight>
                  <a:srgbClr val="FFFF00"/>
                </a:highlight>
                <a:cs typeface="Times New Roman" panose="02020603050405020304" pitchFamily="18" charset="0"/>
              </a:rPr>
              <a:t>valutazione d'impatto sulla protezione dei dati (DPIA</a:t>
            </a:r>
            <a:r>
              <a:rPr lang="it-IT" sz="1400" dirty="0">
                <a:cs typeface="Times New Roman" panose="02020603050405020304" pitchFamily="18" charset="0"/>
              </a:rPr>
              <a:t>) e implementare </a:t>
            </a:r>
            <a:r>
              <a:rPr lang="it-IT" sz="1400" dirty="0">
                <a:highlight>
                  <a:srgbClr val="FFFF00"/>
                </a:highlight>
                <a:cs typeface="Times New Roman" panose="02020603050405020304" pitchFamily="18" charset="0"/>
              </a:rPr>
              <a:t>misure di sicurezza, come la crittografia e controlli di accesso basati sui ruoli</a:t>
            </a:r>
            <a:r>
              <a:rPr lang="it-IT" sz="1400" dirty="0">
                <a:cs typeface="Times New Roman" panose="02020603050405020304" pitchFamily="18" charset="0"/>
              </a:rPr>
              <a:t>.</a:t>
            </a:r>
          </a:p>
        </p:txBody>
      </p:sp>
    </p:spTree>
    <p:extLst>
      <p:ext uri="{BB962C8B-B14F-4D97-AF65-F5344CB8AC3E}">
        <p14:creationId xmlns:p14="http://schemas.microsoft.com/office/powerpoint/2010/main" val="2491792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A287F8-D2D5-2F7D-03F1-60F9B4DC3283}"/>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C8767757-25CA-A311-378E-453D6C2E6A45}"/>
              </a:ext>
            </a:extLst>
          </p:cNvPr>
          <p:cNvSpPr>
            <a:spLocks noGrp="1"/>
          </p:cNvSpPr>
          <p:nvPr>
            <p:ph type="title"/>
          </p:nvPr>
        </p:nvSpPr>
        <p:spPr/>
        <p:txBody>
          <a:bodyPr>
            <a:normAutofit/>
          </a:bodyPr>
          <a:lstStyle/>
          <a:p>
            <a:r>
              <a:rPr lang="it-IT" sz="2800" dirty="0"/>
              <a:t>Considerazioni (1)</a:t>
            </a:r>
          </a:p>
        </p:txBody>
      </p:sp>
      <p:sp>
        <p:nvSpPr>
          <p:cNvPr id="3" name="Segnaposto data 2">
            <a:extLst>
              <a:ext uri="{FF2B5EF4-FFF2-40B4-BE49-F238E27FC236}">
                <a16:creationId xmlns:a16="http://schemas.microsoft.com/office/drawing/2014/main" id="{D92368EC-6FC0-2D7A-E0F5-A7169BBF17AD}"/>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20797F1C-97B3-4C7E-A2FE-CE354ED02918}"/>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72526788-32EF-2A89-AC81-4A88408C3F39}"/>
              </a:ext>
            </a:extLst>
          </p:cNvPr>
          <p:cNvSpPr>
            <a:spLocks noGrp="1"/>
          </p:cNvSpPr>
          <p:nvPr>
            <p:ph type="sldNum" sz="quarter" idx="12"/>
          </p:nvPr>
        </p:nvSpPr>
        <p:spPr/>
        <p:txBody>
          <a:bodyPr/>
          <a:lstStyle/>
          <a:p>
            <a:fld id="{E505CE26-4D9E-484A-AB23-03759D6CDA0D}" type="slidenum">
              <a:rPr lang="it-IT" smtClean="0"/>
              <a:t>18</a:t>
            </a:fld>
            <a:endParaRPr lang="it-IT"/>
          </a:p>
        </p:txBody>
      </p:sp>
      <p:sp>
        <p:nvSpPr>
          <p:cNvPr id="19" name="Segnaposto contenuto 18">
            <a:extLst>
              <a:ext uri="{FF2B5EF4-FFF2-40B4-BE49-F238E27FC236}">
                <a16:creationId xmlns:a16="http://schemas.microsoft.com/office/drawing/2014/main" id="{6413B4FF-F92F-256B-8A95-009DF57CAFB0}"/>
              </a:ext>
            </a:extLst>
          </p:cNvPr>
          <p:cNvSpPr>
            <a:spLocks noGrp="1"/>
          </p:cNvSpPr>
          <p:nvPr>
            <p:ph idx="1"/>
          </p:nvPr>
        </p:nvSpPr>
        <p:spPr>
          <a:xfrm>
            <a:off x="428956" y="970669"/>
            <a:ext cx="8229600" cy="3230628"/>
          </a:xfrm>
        </p:spPr>
        <p:txBody>
          <a:bodyPr>
            <a:noAutofit/>
          </a:bodyPr>
          <a:lstStyle/>
          <a:p>
            <a:pPr marL="0" indent="0" algn="just">
              <a:lnSpc>
                <a:spcPct val="102000"/>
              </a:lnSpc>
              <a:spcBef>
                <a:spcPts val="600"/>
              </a:spcBef>
              <a:spcAft>
                <a:spcPts val="600"/>
              </a:spcAft>
              <a:buNone/>
            </a:pPr>
            <a:r>
              <a:rPr lang="it-IT" sz="1800" kern="100" dirty="0">
                <a:effectLst/>
                <a:ea typeface="Aptos" panose="020B0004020202020204" pitchFamily="34" charset="0"/>
                <a:cs typeface="Times New Roman" panose="02020603050405020304" pitchFamily="18" charset="0"/>
              </a:rPr>
              <a:t>Alternative</a:t>
            </a:r>
          </a:p>
          <a:p>
            <a:pPr algn="just">
              <a:lnSpc>
                <a:spcPct val="102000"/>
              </a:lnSpc>
              <a:spcBef>
                <a:spcPts val="600"/>
              </a:spcBef>
              <a:spcAft>
                <a:spcPts val="600"/>
              </a:spcAft>
            </a:pPr>
            <a:r>
              <a:rPr lang="it-IT" sz="1400" kern="100" dirty="0">
                <a:effectLst/>
                <a:ea typeface="Aptos" panose="020B0004020202020204" pitchFamily="34" charset="0"/>
                <a:cs typeface="Times New Roman" panose="02020603050405020304" pitchFamily="18" charset="0"/>
              </a:rPr>
              <a:t>quando la conservazione dei metadati avviene </a:t>
            </a:r>
            <a:r>
              <a:rPr lang="it-IT" sz="1400" kern="100" dirty="0">
                <a:effectLst/>
                <a:highlight>
                  <a:srgbClr val="FFFF00"/>
                </a:highlight>
                <a:ea typeface="Aptos" panose="020B0004020202020204" pitchFamily="34" charset="0"/>
                <a:cs typeface="Times New Roman" panose="02020603050405020304" pitchFamily="18" charset="0"/>
              </a:rPr>
              <a:t>esclusivamente per garantire il funzionamento e la sicurezza del sistema di posta elettronica (instradamento del messaggio) e la conservazione è limitata a 21 giorni,</a:t>
            </a:r>
            <a:r>
              <a:rPr lang="it-IT" sz="1400" kern="100" dirty="0">
                <a:effectLst/>
                <a:ea typeface="Aptos" panose="020B0004020202020204" pitchFamily="34" charset="0"/>
                <a:cs typeface="Times New Roman" panose="02020603050405020304" pitchFamily="18" charset="0"/>
              </a:rPr>
              <a:t> i datori di lavoro/titolari non sono tenuti a chiedere l’autorizzazione in quanto rientrano nell’eccezione del art. 4, comma 2, dello Statuto dei lavoratori. </a:t>
            </a:r>
          </a:p>
          <a:p>
            <a:pPr algn="just">
              <a:lnSpc>
                <a:spcPct val="102000"/>
              </a:lnSpc>
              <a:spcBef>
                <a:spcPts val="600"/>
              </a:spcBef>
              <a:spcAft>
                <a:spcPts val="600"/>
              </a:spcAft>
            </a:pPr>
            <a:r>
              <a:rPr lang="it-IT" sz="1400" kern="100" dirty="0">
                <a:effectLst/>
                <a:latin typeface="Calibri" panose="020F0502020204030204" pitchFamily="34" charset="0"/>
                <a:ea typeface="Aptos" panose="020B0004020202020204" pitchFamily="34" charset="0"/>
                <a:cs typeface="Times New Roman" panose="02020603050405020304" pitchFamily="18" charset="0"/>
              </a:rPr>
              <a:t>quando la </a:t>
            </a:r>
            <a:r>
              <a:rPr lang="it-IT" sz="1400" kern="100" dirty="0">
                <a:effectLst/>
                <a:highlight>
                  <a:srgbClr val="FFFF00"/>
                </a:highlight>
                <a:latin typeface="Calibri" panose="020F0502020204030204" pitchFamily="34" charset="0"/>
                <a:ea typeface="Aptos" panose="020B0004020202020204" pitchFamily="34" charset="0"/>
                <a:cs typeface="Times New Roman" panose="02020603050405020304" pitchFamily="18" charset="0"/>
              </a:rPr>
              <a:t>conservazione avviene esclusivamente per garantire il funzionamento e la sicurezza del sistema di posta elettronica (instradamento del messaggio)</a:t>
            </a:r>
            <a:r>
              <a:rPr lang="it-IT" sz="1400" kern="100" dirty="0">
                <a:effectLst/>
                <a:latin typeface="Calibri" panose="020F0502020204030204" pitchFamily="34" charset="0"/>
                <a:ea typeface="Aptos" panose="020B0004020202020204" pitchFamily="34" charset="0"/>
                <a:cs typeface="Times New Roman" panose="02020603050405020304" pitchFamily="18" charset="0"/>
              </a:rPr>
              <a:t> e il periodo di conservazione </a:t>
            </a:r>
            <a:r>
              <a:rPr lang="it-IT" sz="1400" kern="100" dirty="0">
                <a:effectLst/>
                <a:highlight>
                  <a:srgbClr val="FFFF00"/>
                </a:highlight>
                <a:latin typeface="Calibri" panose="020F0502020204030204" pitchFamily="34" charset="0"/>
                <a:ea typeface="Aptos" panose="020B0004020202020204" pitchFamily="34" charset="0"/>
                <a:cs typeface="Times New Roman" panose="02020603050405020304" pitchFamily="18" charset="0"/>
              </a:rPr>
              <a:t>eccede il termine di 2</a:t>
            </a:r>
            <a:r>
              <a:rPr lang="it-IT" sz="1400" kern="100" dirty="0">
                <a:effectLst/>
                <a:latin typeface="Calibri" panose="020F0502020204030204" pitchFamily="34" charset="0"/>
                <a:ea typeface="Aptos" panose="020B0004020202020204" pitchFamily="34" charset="0"/>
                <a:cs typeface="Times New Roman" panose="02020603050405020304" pitchFamily="18" charset="0"/>
              </a:rPr>
              <a:t>1 giorni indicato dal Garante, il Titolare dovrà espressamente documentare le ragioni sottostanti alla scelta di un periodo più lungo, spiegando le condizioni che richiedono l’estensione del termine, pur sempre nell’ambito della tipica finalità. In questo caso sarà opportuno che il Titolare diriga anche una valutazione di impatto (DPIA), poiché vengono utilizzati strumenti tecnologici dai quali deriva la possibilità di effettuare un </a:t>
            </a:r>
            <a:r>
              <a:rPr lang="it-IT" sz="1400" kern="100" dirty="0">
                <a:latin typeface="Calibri" panose="020F0502020204030204" pitchFamily="34" charset="0"/>
                <a:cs typeface="Times New Roman" panose="02020603050405020304" pitchFamily="18" charset="0"/>
              </a:rPr>
              <a:t>controllo a distanza dell’attività dei dipendenti, ritenuti soggetti vulnerabili.</a:t>
            </a:r>
          </a:p>
          <a:p>
            <a:pPr marL="0" indent="0">
              <a:lnSpc>
                <a:spcPct val="102000"/>
              </a:lnSpc>
              <a:spcBef>
                <a:spcPts val="600"/>
              </a:spcBef>
              <a:spcAft>
                <a:spcPts val="600"/>
              </a:spcAft>
              <a:buNone/>
            </a:pPr>
            <a:r>
              <a:rPr lang="it-IT" sz="1400" i="1" dirty="0"/>
              <a:t>* È vietato l’uso di impianti audiovisivi e di altre apparecchiature per finalità di controllo a distanza dell’attività dei lavoratori. Gli impianti e le apparecchiature di controllo che siano richiesta da esigenze organizzative e produttive…</a:t>
            </a:r>
          </a:p>
          <a:p>
            <a:pPr marL="0" indent="0">
              <a:lnSpc>
                <a:spcPct val="102000"/>
              </a:lnSpc>
              <a:spcBef>
                <a:spcPts val="600"/>
              </a:spcBef>
              <a:spcAft>
                <a:spcPts val="600"/>
              </a:spcAft>
              <a:buNone/>
            </a:pPr>
            <a:endParaRPr lang="it-IT" sz="14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506479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B1414-5E17-67B7-980D-05FE10648273}"/>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5812586E-7A58-D7EA-0515-D2BF569C9ACA}"/>
              </a:ext>
            </a:extLst>
          </p:cNvPr>
          <p:cNvSpPr>
            <a:spLocks noGrp="1"/>
          </p:cNvSpPr>
          <p:nvPr>
            <p:ph type="title"/>
          </p:nvPr>
        </p:nvSpPr>
        <p:spPr/>
        <p:txBody>
          <a:bodyPr>
            <a:normAutofit/>
          </a:bodyPr>
          <a:lstStyle/>
          <a:p>
            <a:r>
              <a:rPr lang="it-IT" sz="2800" dirty="0"/>
              <a:t>Considerazioni (2)</a:t>
            </a:r>
          </a:p>
        </p:txBody>
      </p:sp>
      <p:sp>
        <p:nvSpPr>
          <p:cNvPr id="3" name="Segnaposto data 2">
            <a:extLst>
              <a:ext uri="{FF2B5EF4-FFF2-40B4-BE49-F238E27FC236}">
                <a16:creationId xmlns:a16="http://schemas.microsoft.com/office/drawing/2014/main" id="{B2EF4F6A-972D-90B9-C5C1-998B8560A50A}"/>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EB73C9A9-042D-C43D-E0D1-5E8329681D5A}"/>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610C9033-D485-E623-627E-BFAAD8907B06}"/>
              </a:ext>
            </a:extLst>
          </p:cNvPr>
          <p:cNvSpPr>
            <a:spLocks noGrp="1"/>
          </p:cNvSpPr>
          <p:nvPr>
            <p:ph type="sldNum" sz="quarter" idx="12"/>
          </p:nvPr>
        </p:nvSpPr>
        <p:spPr/>
        <p:txBody>
          <a:bodyPr/>
          <a:lstStyle/>
          <a:p>
            <a:fld id="{E505CE26-4D9E-484A-AB23-03759D6CDA0D}" type="slidenum">
              <a:rPr lang="it-IT" smtClean="0"/>
              <a:t>19</a:t>
            </a:fld>
            <a:endParaRPr lang="it-IT"/>
          </a:p>
        </p:txBody>
      </p:sp>
      <p:sp>
        <p:nvSpPr>
          <p:cNvPr id="19" name="Segnaposto contenuto 18">
            <a:extLst>
              <a:ext uri="{FF2B5EF4-FFF2-40B4-BE49-F238E27FC236}">
                <a16:creationId xmlns:a16="http://schemas.microsoft.com/office/drawing/2014/main" id="{062B3B58-6C74-49A1-F859-7B78D60C4B37}"/>
              </a:ext>
            </a:extLst>
          </p:cNvPr>
          <p:cNvSpPr>
            <a:spLocks noGrp="1"/>
          </p:cNvSpPr>
          <p:nvPr>
            <p:ph idx="1"/>
          </p:nvPr>
        </p:nvSpPr>
        <p:spPr>
          <a:xfrm>
            <a:off x="457199" y="1062462"/>
            <a:ext cx="8229600" cy="3230628"/>
          </a:xfrm>
        </p:spPr>
        <p:txBody>
          <a:bodyPr>
            <a:noAutofit/>
          </a:bodyPr>
          <a:lstStyle/>
          <a:p>
            <a:pPr marL="0" indent="0" algn="just">
              <a:lnSpc>
                <a:spcPct val="102000"/>
              </a:lnSpc>
              <a:spcBef>
                <a:spcPts val="600"/>
              </a:spcBef>
              <a:spcAft>
                <a:spcPts val="600"/>
              </a:spcAft>
              <a:buNone/>
            </a:pPr>
            <a:r>
              <a:rPr lang="it-IT" sz="1800" kern="100" dirty="0">
                <a:effectLst/>
                <a:ea typeface="Aptos" panose="020B0004020202020204" pitchFamily="34" charset="0"/>
                <a:cs typeface="Times New Roman" panose="02020603050405020304" pitchFamily="18" charset="0"/>
              </a:rPr>
              <a:t>Alternative (2)</a:t>
            </a:r>
          </a:p>
          <a:p>
            <a:pPr algn="just">
              <a:lnSpc>
                <a:spcPct val="102000"/>
              </a:lnSpc>
              <a:spcBef>
                <a:spcPts val="600"/>
              </a:spcBef>
              <a:spcAft>
                <a:spcPts val="600"/>
              </a:spcAft>
            </a:pPr>
            <a:r>
              <a:rPr lang="it-IT" sz="1400" kern="100" dirty="0">
                <a:effectLst/>
                <a:highlight>
                  <a:srgbClr val="FFFF00"/>
                </a:highlight>
                <a:ea typeface="Aptos" panose="020B0004020202020204" pitchFamily="34" charset="0"/>
                <a:cs typeface="Times New Roman" panose="02020603050405020304" pitchFamily="18" charset="0"/>
              </a:rPr>
              <a:t>quando la conservazione avviene per finalità diverse dal garantire il funzionamento e la sicurezza del sistema di posta elettronica</a:t>
            </a:r>
            <a:r>
              <a:rPr lang="it-IT" sz="1400" kern="100" dirty="0">
                <a:effectLst/>
                <a:ea typeface="Aptos" panose="020B0004020202020204" pitchFamily="34" charset="0"/>
                <a:cs typeface="Times New Roman" panose="02020603050405020304" pitchFamily="18" charset="0"/>
              </a:rPr>
              <a:t>, i datori di lavoro/titolari sono tenuti a chiedere* l’accordo sindacale o l’autorizzazione all’ispettorato del lavoro, in virtù dell’art. 4 comma 1 dello Statuto dei Lavoratori. In questo caso, il Titolare dovrà anche redigere una valutazione di impatto (DPIA), poiché vengono utilizzati strumenti tecnologici dai quali deriva la possibilità di effettuare un controllo a distanza dell’attività dei dipendenti, ritenuti soggetti vulnerabili.</a:t>
            </a:r>
          </a:p>
        </p:txBody>
      </p:sp>
      <p:sp>
        <p:nvSpPr>
          <p:cNvPr id="8" name="Rectangle 2">
            <a:extLst>
              <a:ext uri="{FF2B5EF4-FFF2-40B4-BE49-F238E27FC236}">
                <a16:creationId xmlns:a16="http://schemas.microsoft.com/office/drawing/2014/main" id="{2B5277C7-93B9-32B9-B996-FE71F7BD9C82}"/>
              </a:ext>
            </a:extLst>
          </p:cNvPr>
          <p:cNvSpPr>
            <a:spLocks noChangeArrowheads="1"/>
          </p:cNvSpPr>
          <p:nvPr/>
        </p:nvSpPr>
        <p:spPr bwMode="auto">
          <a:xfrm>
            <a:off x="966354" y="3403930"/>
            <a:ext cx="7357296"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it-IT" altLang="it-IT" sz="1100" b="0" i="1" u="none" strike="noStrike" cap="none" normalizeH="0" baseline="0" dirty="0">
                <a:ln>
                  <a:noFill/>
                </a:ln>
                <a:solidFill>
                  <a:srgbClr val="444444"/>
                </a:solidFill>
                <a:effectLst/>
                <a:latin typeface="Arial Unicode MS"/>
              </a:rPr>
              <a:t>*ma dai quali derivi anche la possibilità' di controllo a distanza dell'attività' dei lavoratori, possono essere installati soltanto previo accordo con le rappresentanze sindacali aziendali, oppure, in mancanza di queste, con la commissione interna. In difetto di accordo, su istanza del datore di lavoro, provvede l'Ispettorato del lavoro, dettando, ove occorra, le modalità per l'uso di tali impianti. </a:t>
            </a:r>
            <a:endParaRPr kumimoji="0" lang="it-IT" altLang="it-IT" sz="1100" b="0" i="1"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91173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3996FAFF-2719-E739-E20C-17322758D8CC}"/>
              </a:ext>
            </a:extLst>
          </p:cNvPr>
          <p:cNvSpPr>
            <a:spLocks noGrp="1"/>
          </p:cNvSpPr>
          <p:nvPr>
            <p:ph type="dt" sz="half" idx="10"/>
          </p:nvPr>
        </p:nvSpPr>
        <p:spPr>
          <a:xfrm>
            <a:off x="457200" y="4767263"/>
            <a:ext cx="1018309" cy="273844"/>
          </a:xfrm>
        </p:spPr>
        <p:txBody>
          <a:bodyPr anchor="ctr">
            <a:normAutofit lnSpcReduction="10000"/>
          </a:bodyPr>
          <a:lstStyle/>
          <a:p>
            <a:r>
              <a:rPr lang="it-IT" dirty="0"/>
              <a:t>11/06/2025</a:t>
            </a:r>
          </a:p>
        </p:txBody>
      </p:sp>
      <p:sp>
        <p:nvSpPr>
          <p:cNvPr id="4" name="Segnaposto piè di pagina 3">
            <a:extLst>
              <a:ext uri="{FF2B5EF4-FFF2-40B4-BE49-F238E27FC236}">
                <a16:creationId xmlns:a16="http://schemas.microsoft.com/office/drawing/2014/main" id="{AA4174AA-2F25-470A-1FFC-C95826FD8C20}"/>
              </a:ext>
            </a:extLst>
          </p:cNvPr>
          <p:cNvSpPr>
            <a:spLocks noGrp="1"/>
          </p:cNvSpPr>
          <p:nvPr>
            <p:ph type="ftr" sz="quarter" idx="11"/>
          </p:nvPr>
        </p:nvSpPr>
        <p:spPr>
          <a:xfrm>
            <a:off x="1714500" y="4767263"/>
            <a:ext cx="6172200" cy="273844"/>
          </a:xfrm>
        </p:spPr>
        <p:txBody>
          <a:bodyPr anchor="ctr">
            <a:normAutofit lnSpcReduction="10000"/>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F7D1E690-9EFD-5AE2-4F0E-77FE9C07A110}"/>
              </a:ext>
            </a:extLst>
          </p:cNvPr>
          <p:cNvSpPr>
            <a:spLocks noGrp="1"/>
          </p:cNvSpPr>
          <p:nvPr>
            <p:ph type="sldNum" sz="quarter" idx="12"/>
          </p:nvPr>
        </p:nvSpPr>
        <p:spPr>
          <a:xfrm>
            <a:off x="8125690" y="4767263"/>
            <a:ext cx="561109" cy="273844"/>
          </a:xfrm>
        </p:spPr>
        <p:txBody>
          <a:bodyPr anchor="ctr">
            <a:normAutofit/>
          </a:bodyPr>
          <a:lstStyle/>
          <a:p>
            <a:pPr>
              <a:lnSpc>
                <a:spcPct val="90000"/>
              </a:lnSpc>
              <a:spcAft>
                <a:spcPts val="600"/>
              </a:spcAft>
            </a:pPr>
            <a:fld id="{E505CE26-4D9E-484A-AB23-03759D6CDA0D}" type="slidenum">
              <a:rPr lang="it-IT" smtClean="0"/>
              <a:pPr>
                <a:lnSpc>
                  <a:spcPct val="90000"/>
                </a:lnSpc>
                <a:spcAft>
                  <a:spcPts val="600"/>
                </a:spcAft>
              </a:pPr>
              <a:t>2</a:t>
            </a:fld>
            <a:endParaRPr lang="it-IT"/>
          </a:p>
        </p:txBody>
      </p:sp>
      <p:sp>
        <p:nvSpPr>
          <p:cNvPr id="6" name="Titolo 5">
            <a:extLst>
              <a:ext uri="{FF2B5EF4-FFF2-40B4-BE49-F238E27FC236}">
                <a16:creationId xmlns:a16="http://schemas.microsoft.com/office/drawing/2014/main" id="{A0E896A9-CD51-062C-06B1-1DD674FD68C9}"/>
              </a:ext>
            </a:extLst>
          </p:cNvPr>
          <p:cNvSpPr>
            <a:spLocks noGrp="1"/>
          </p:cNvSpPr>
          <p:nvPr>
            <p:ph type="title"/>
          </p:nvPr>
        </p:nvSpPr>
        <p:spPr>
          <a:xfrm>
            <a:off x="2713383" y="311995"/>
            <a:ext cx="5241235" cy="562948"/>
          </a:xfrm>
        </p:spPr>
        <p:txBody>
          <a:bodyPr>
            <a:normAutofit/>
          </a:bodyPr>
          <a:lstStyle/>
          <a:p>
            <a:r>
              <a:rPr lang="it-IT" sz="2800" dirty="0"/>
              <a:t>Agenda</a:t>
            </a:r>
          </a:p>
        </p:txBody>
      </p:sp>
      <p:sp>
        <p:nvSpPr>
          <p:cNvPr id="8" name="CasellaDiTesto 7">
            <a:extLst>
              <a:ext uri="{FF2B5EF4-FFF2-40B4-BE49-F238E27FC236}">
                <a16:creationId xmlns:a16="http://schemas.microsoft.com/office/drawing/2014/main" id="{360EDE6A-526E-ED77-5B2F-086284F949DD}"/>
              </a:ext>
            </a:extLst>
          </p:cNvPr>
          <p:cNvSpPr txBox="1"/>
          <p:nvPr/>
        </p:nvSpPr>
        <p:spPr>
          <a:xfrm>
            <a:off x="506896" y="1470991"/>
            <a:ext cx="5764695" cy="2933624"/>
          </a:xfrm>
          <a:prstGeom prst="rect">
            <a:avLst/>
          </a:prstGeom>
          <a:noFill/>
        </p:spPr>
        <p:txBody>
          <a:bodyPr wrap="square" rtlCol="0">
            <a:spAutoFit/>
          </a:bodyPr>
          <a:lstStyle/>
          <a:p>
            <a:pPr marL="285750" indent="-285750">
              <a:lnSpc>
                <a:spcPct val="108000"/>
              </a:lnSpc>
              <a:spcBef>
                <a:spcPts val="600"/>
              </a:spcBef>
              <a:spcAft>
                <a:spcPts val="600"/>
              </a:spcAft>
              <a:buFont typeface="Arial" panose="020B0604020202020204" pitchFamily="34" charset="0"/>
              <a:buChar char="•"/>
            </a:pPr>
            <a:r>
              <a:rPr lang="it-IT" dirty="0">
                <a:solidFill>
                  <a:srgbClr val="1A0B80"/>
                </a:solidFill>
              </a:rPr>
              <a:t>Breve storia dei Provvedimenti del Garante in materia di posta elettronica e internet</a:t>
            </a:r>
          </a:p>
          <a:p>
            <a:pPr marL="285750" indent="-285750">
              <a:lnSpc>
                <a:spcPct val="108000"/>
              </a:lnSpc>
              <a:spcBef>
                <a:spcPts val="600"/>
              </a:spcBef>
              <a:spcAft>
                <a:spcPts val="600"/>
              </a:spcAft>
              <a:buFont typeface="Arial" panose="020B0604020202020204" pitchFamily="34" charset="0"/>
              <a:buChar char="•"/>
            </a:pPr>
            <a:r>
              <a:rPr lang="it-IT" dirty="0">
                <a:solidFill>
                  <a:srgbClr val="1A0B80"/>
                </a:solidFill>
              </a:rPr>
              <a:t>Provvedimento n. 364 del 6 giugno 2024 - Documento di indirizzo - Programmi e servizi informatici di gestione della posta elettronica nel contesto lavorativo e trattamento dei metadati</a:t>
            </a:r>
          </a:p>
          <a:p>
            <a:pPr marL="285750" indent="-285750">
              <a:lnSpc>
                <a:spcPct val="108000"/>
              </a:lnSpc>
              <a:spcBef>
                <a:spcPts val="600"/>
              </a:spcBef>
              <a:spcAft>
                <a:spcPts val="600"/>
              </a:spcAft>
              <a:buFont typeface="Arial" panose="020B0604020202020204" pitchFamily="34" charset="0"/>
              <a:buChar char="•"/>
            </a:pPr>
            <a:r>
              <a:rPr lang="it-IT" dirty="0">
                <a:solidFill>
                  <a:srgbClr val="1A0B80"/>
                </a:solidFill>
              </a:rPr>
              <a:t>Provvedimento 29 aprile 2025 n. 243 Regione Lombardia</a:t>
            </a:r>
          </a:p>
          <a:p>
            <a:pPr marL="285750" indent="-285750">
              <a:lnSpc>
                <a:spcPct val="108000"/>
              </a:lnSpc>
              <a:spcBef>
                <a:spcPts val="600"/>
              </a:spcBef>
              <a:spcAft>
                <a:spcPts val="600"/>
              </a:spcAft>
              <a:buFont typeface="Arial" panose="020B0604020202020204" pitchFamily="34" charset="0"/>
              <a:buChar char="•"/>
            </a:pPr>
            <a:r>
              <a:rPr lang="it-IT" dirty="0">
                <a:solidFill>
                  <a:srgbClr val="1A0B80"/>
                </a:solidFill>
              </a:rPr>
              <a:t>Considerazioni </a:t>
            </a:r>
          </a:p>
        </p:txBody>
      </p:sp>
    </p:spTree>
    <p:extLst>
      <p:ext uri="{BB962C8B-B14F-4D97-AF65-F5344CB8AC3E}">
        <p14:creationId xmlns:p14="http://schemas.microsoft.com/office/powerpoint/2010/main" val="1181396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3405B-0001-06AA-9606-E6C82D832977}"/>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02227E6D-0190-0693-BCE7-C4FC234A12E8}"/>
              </a:ext>
            </a:extLst>
          </p:cNvPr>
          <p:cNvSpPr>
            <a:spLocks noGrp="1"/>
          </p:cNvSpPr>
          <p:nvPr>
            <p:ph type="title"/>
          </p:nvPr>
        </p:nvSpPr>
        <p:spPr/>
        <p:txBody>
          <a:bodyPr>
            <a:normAutofit/>
          </a:bodyPr>
          <a:lstStyle/>
          <a:p>
            <a:r>
              <a:rPr lang="it-IT" sz="2800" dirty="0"/>
              <a:t>Backup di posta elettronica (1)</a:t>
            </a:r>
          </a:p>
        </p:txBody>
      </p:sp>
      <p:sp>
        <p:nvSpPr>
          <p:cNvPr id="3" name="Segnaposto data 2">
            <a:extLst>
              <a:ext uri="{FF2B5EF4-FFF2-40B4-BE49-F238E27FC236}">
                <a16:creationId xmlns:a16="http://schemas.microsoft.com/office/drawing/2014/main" id="{F8F8CE97-6CE4-55B4-67B2-56147AD85EA6}"/>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FD7EB84B-D34F-0B36-377B-F3958D228CE8}"/>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51D9EACA-F7C8-163A-D6AC-4FEF61AF764C}"/>
              </a:ext>
            </a:extLst>
          </p:cNvPr>
          <p:cNvSpPr>
            <a:spLocks noGrp="1"/>
          </p:cNvSpPr>
          <p:nvPr>
            <p:ph type="sldNum" sz="quarter" idx="12"/>
          </p:nvPr>
        </p:nvSpPr>
        <p:spPr/>
        <p:txBody>
          <a:bodyPr/>
          <a:lstStyle/>
          <a:p>
            <a:fld id="{E505CE26-4D9E-484A-AB23-03759D6CDA0D}" type="slidenum">
              <a:rPr lang="it-IT" smtClean="0"/>
              <a:t>20</a:t>
            </a:fld>
            <a:endParaRPr lang="it-IT"/>
          </a:p>
        </p:txBody>
      </p:sp>
      <p:sp>
        <p:nvSpPr>
          <p:cNvPr id="19" name="Segnaposto contenuto 18">
            <a:extLst>
              <a:ext uri="{FF2B5EF4-FFF2-40B4-BE49-F238E27FC236}">
                <a16:creationId xmlns:a16="http://schemas.microsoft.com/office/drawing/2014/main" id="{64782A0B-0592-2F75-A57D-E485B9DA7368}"/>
              </a:ext>
            </a:extLst>
          </p:cNvPr>
          <p:cNvSpPr>
            <a:spLocks noGrp="1"/>
          </p:cNvSpPr>
          <p:nvPr>
            <p:ph idx="1"/>
          </p:nvPr>
        </p:nvSpPr>
        <p:spPr>
          <a:xfrm>
            <a:off x="428956" y="970669"/>
            <a:ext cx="8229600" cy="3707246"/>
          </a:xfrm>
        </p:spPr>
        <p:txBody>
          <a:bodyPr>
            <a:noAutofit/>
          </a:bodyPr>
          <a:lstStyle/>
          <a:p>
            <a:pPr marL="0" indent="0" algn="just">
              <a:lnSpc>
                <a:spcPct val="107000"/>
              </a:lnSpc>
              <a:spcAft>
                <a:spcPts val="800"/>
              </a:spcAft>
              <a:buNone/>
              <a:tabLst>
                <a:tab pos="457200" algn="l"/>
              </a:tabLst>
            </a:pPr>
            <a:r>
              <a:rPr lang="it-IT" sz="1600" b="1" dirty="0">
                <a:latin typeface="+mj-lt"/>
                <a:ea typeface="+mj-ea"/>
                <a:cs typeface="+mj-cs"/>
              </a:rPr>
              <a:t>Provvedimento del Garante </a:t>
            </a:r>
            <a:r>
              <a:rPr lang="it-IT" sz="1600" b="1" dirty="0">
                <a:solidFill>
                  <a:srgbClr val="1A0B80"/>
                </a:solidFill>
                <a:latin typeface="+mj-lt"/>
                <a:ea typeface="+mj-ea"/>
                <a:cs typeface="+mj-cs"/>
              </a:rPr>
              <a:t>per la protezione dei dati personali</a:t>
            </a:r>
            <a:r>
              <a:rPr lang="it-IT" sz="1600" b="1" dirty="0">
                <a:latin typeface="+mj-lt"/>
                <a:ea typeface="+mj-ea"/>
                <a:cs typeface="+mj-cs"/>
              </a:rPr>
              <a:t> n. 472 /2024</a:t>
            </a:r>
          </a:p>
          <a:p>
            <a:pPr marL="0" lvl="0" indent="0" algn="just">
              <a:lnSpc>
                <a:spcPct val="103000"/>
              </a:lnSpc>
              <a:spcBef>
                <a:spcPts val="0"/>
              </a:spcBef>
              <a:spcAft>
                <a:spcPts val="600"/>
              </a:spcAft>
              <a:buNone/>
              <a:tabLst>
                <a:tab pos="457200" algn="l"/>
              </a:tabLst>
            </a:pPr>
            <a:r>
              <a:rPr lang="it-IT" sz="1600" u="sng" dirty="0">
                <a:latin typeface="+mj-lt"/>
                <a:cs typeface="Times New Roman" panose="02020603050405020304" pitchFamily="18" charset="0"/>
              </a:rPr>
              <a:t>Rilievi emersi nei confronti del Titolare:</a:t>
            </a:r>
          </a:p>
          <a:p>
            <a:pPr lvl="0" algn="just">
              <a:lnSpc>
                <a:spcPct val="103000"/>
              </a:lnSpc>
              <a:spcBef>
                <a:spcPts val="0"/>
              </a:spcBef>
              <a:spcAft>
                <a:spcPts val="600"/>
              </a:spcAft>
              <a:buFontTx/>
              <a:buChar char="-"/>
              <a:tabLst>
                <a:tab pos="457200" algn="l"/>
              </a:tabLst>
            </a:pPr>
            <a:r>
              <a:rPr lang="it-IT" sz="1400" dirty="0">
                <a:highlight>
                  <a:srgbClr val="FFFF00"/>
                </a:highlight>
                <a:cs typeface="Times New Roman" panose="02020603050405020304" pitchFamily="18" charset="0"/>
              </a:rPr>
              <a:t>l’informativa ai dipendenti non conteneva i riferimenti al trattamento dei backup di posta elettronica né ai tempi di conservazione;</a:t>
            </a:r>
          </a:p>
          <a:p>
            <a:pPr lvl="0" algn="just">
              <a:lnSpc>
                <a:spcPct val="103000"/>
              </a:lnSpc>
              <a:spcBef>
                <a:spcPts val="0"/>
              </a:spcBef>
              <a:spcAft>
                <a:spcPts val="600"/>
              </a:spcAft>
              <a:buFontTx/>
              <a:buChar char="-"/>
              <a:tabLst>
                <a:tab pos="457200" algn="l"/>
              </a:tabLst>
            </a:pPr>
            <a:r>
              <a:rPr lang="it-IT" sz="1400" dirty="0">
                <a:highlight>
                  <a:srgbClr val="FFFF00"/>
                </a:highlight>
                <a:cs typeface="Times New Roman" panose="02020603050405020304" pitchFamily="18" charset="0"/>
              </a:rPr>
              <a:t>Il disciplinare non conteneva i riferimenti al backup e alla sua conservazione</a:t>
            </a:r>
            <a:r>
              <a:rPr lang="it-IT" sz="1400" dirty="0">
                <a:cs typeface="Times New Roman" panose="02020603050405020304" pitchFamily="18" charset="0"/>
              </a:rPr>
              <a:t> per tre anni;</a:t>
            </a:r>
          </a:p>
          <a:p>
            <a:pPr algn="just">
              <a:lnSpc>
                <a:spcPct val="103000"/>
              </a:lnSpc>
              <a:spcBef>
                <a:spcPts val="0"/>
              </a:spcBef>
              <a:spcAft>
                <a:spcPts val="600"/>
              </a:spcAft>
              <a:buFontTx/>
              <a:buChar char="-"/>
              <a:tabLst>
                <a:tab pos="457200" algn="l"/>
              </a:tabLst>
            </a:pPr>
            <a:r>
              <a:rPr lang="it-IT" sz="1400" dirty="0">
                <a:cs typeface="Times New Roman" panose="02020603050405020304" pitchFamily="18" charset="0"/>
              </a:rPr>
              <a:t>Il disciplinare prevede </a:t>
            </a:r>
            <a:r>
              <a:rPr lang="it-IT" sz="1400" dirty="0">
                <a:highlight>
                  <a:srgbClr val="FFFF00"/>
                </a:highlight>
                <a:cs typeface="Times New Roman" panose="02020603050405020304" pitchFamily="18" charset="0"/>
              </a:rPr>
              <a:t>la possibilità</a:t>
            </a:r>
            <a:r>
              <a:rPr lang="it-IT" sz="1400" dirty="0">
                <a:cs typeface="Times New Roman" panose="02020603050405020304" pitchFamily="18" charset="0"/>
              </a:rPr>
              <a:t>, per la Società, </a:t>
            </a:r>
            <a:r>
              <a:rPr lang="it-IT" sz="1400" dirty="0">
                <a:highlight>
                  <a:srgbClr val="FFFF00"/>
                </a:highlight>
                <a:cs typeface="Times New Roman" panose="02020603050405020304" pitchFamily="18" charset="0"/>
              </a:rPr>
              <a:t>di accedere alla casella di posta elettronica </a:t>
            </a:r>
            <a:r>
              <a:rPr lang="it-IT" sz="1400" dirty="0">
                <a:cs typeface="Times New Roman" panose="02020603050405020304" pitchFamily="18" charset="0"/>
              </a:rPr>
              <a:t>dei lavoratori, a seguito della cessazione del rapporto lavorativo o anche nell’ipotesi di assenza, </a:t>
            </a:r>
            <a:r>
              <a:rPr lang="it-IT" sz="1400" u="sng" dirty="0">
                <a:highlight>
                  <a:srgbClr val="FFFF00"/>
                </a:highlight>
                <a:cs typeface="Times New Roman" panose="02020603050405020304" pitchFamily="18" charset="0"/>
              </a:rPr>
              <a:t>unicamente per garantire la continuità della prestazione lavorativa</a:t>
            </a:r>
            <a:r>
              <a:rPr lang="it-IT" sz="1400" dirty="0">
                <a:highlight>
                  <a:srgbClr val="FFFF00"/>
                </a:highlight>
                <a:cs typeface="Times New Roman" panose="02020603050405020304" pitchFamily="18" charset="0"/>
              </a:rPr>
              <a:t>.</a:t>
            </a:r>
          </a:p>
          <a:p>
            <a:pPr algn="just">
              <a:lnSpc>
                <a:spcPct val="103000"/>
              </a:lnSpc>
              <a:spcBef>
                <a:spcPts val="0"/>
              </a:spcBef>
              <a:spcAft>
                <a:spcPts val="600"/>
              </a:spcAft>
              <a:buFontTx/>
              <a:buChar char="-"/>
              <a:tabLst>
                <a:tab pos="457200" algn="l"/>
              </a:tabLst>
            </a:pPr>
            <a:r>
              <a:rPr lang="it-IT" sz="1400" dirty="0">
                <a:cs typeface="Times New Roman" panose="02020603050405020304" pitchFamily="18" charset="0"/>
              </a:rPr>
              <a:t> </a:t>
            </a:r>
            <a:r>
              <a:rPr lang="it-IT" sz="1400" kern="100" dirty="0">
                <a:effectLst/>
                <a:ea typeface="Aptos" panose="020B0004020202020204" pitchFamily="34" charset="0"/>
                <a:cs typeface="Times New Roman" panose="02020603050405020304" pitchFamily="18" charset="0"/>
              </a:rPr>
              <a:t>L’Autorità osserva che il </a:t>
            </a:r>
            <a:r>
              <a:rPr lang="it-IT" sz="1400" kern="100" dirty="0">
                <a:effectLst/>
                <a:highlight>
                  <a:srgbClr val="FFFF00"/>
                </a:highlight>
                <a:ea typeface="Aptos" panose="020B0004020202020204" pitchFamily="34" charset="0"/>
                <a:cs typeface="Times New Roman" panose="02020603050405020304" pitchFamily="18" charset="0"/>
              </a:rPr>
              <a:t>trattamento di </a:t>
            </a:r>
            <a:r>
              <a:rPr lang="it-IT" sz="1400" u="sng" kern="100" dirty="0">
                <a:effectLst/>
                <a:highlight>
                  <a:srgbClr val="FFFF00"/>
                </a:highlight>
                <a:ea typeface="Aptos" panose="020B0004020202020204" pitchFamily="34" charset="0"/>
                <a:cs typeface="Times New Roman" panose="02020603050405020304" pitchFamily="18" charset="0"/>
              </a:rPr>
              <a:t>conservazione delle e-mail ricevute e inviate durante l’attività lavorativa</a:t>
            </a:r>
            <a:r>
              <a:rPr lang="it-IT" sz="1400" kern="100" dirty="0">
                <a:effectLst/>
                <a:highlight>
                  <a:srgbClr val="FFFF00"/>
                </a:highlight>
                <a:ea typeface="Aptos" panose="020B0004020202020204" pitchFamily="34" charset="0"/>
                <a:cs typeface="Times New Roman" panose="02020603050405020304" pitchFamily="18" charset="0"/>
              </a:rPr>
              <a:t>) è</a:t>
            </a:r>
            <a:r>
              <a:rPr lang="it-IT" sz="1400" kern="100" dirty="0">
                <a:effectLst/>
                <a:ea typeface="Aptos" panose="020B0004020202020204" pitchFamily="34" charset="0"/>
                <a:cs typeface="Times New Roman" panose="02020603050405020304" pitchFamily="18" charset="0"/>
              </a:rPr>
              <a:t> idoneo a consentire un’attività di controllo sull’attività dei lavoratori, in violazione di quanto previsto dall’art. 4 della legge n. 300 del 20/05/1970, norma richiamata dall’art. 114 del Codice ed il cui rispetto costituisce condizione di liceità dei trattamenti di dati personali effettuati in ambito lavorativo.</a:t>
            </a:r>
          </a:p>
          <a:p>
            <a:pPr lvl="0" algn="just">
              <a:lnSpc>
                <a:spcPct val="107000"/>
              </a:lnSpc>
              <a:spcAft>
                <a:spcPts val="800"/>
              </a:spcAft>
              <a:buFontTx/>
              <a:buChar char="-"/>
              <a:tabLst>
                <a:tab pos="457200" algn="l"/>
              </a:tabLst>
            </a:pPr>
            <a:endParaRPr lang="it-IT" sz="1600" dirty="0">
              <a:cs typeface="Times New Roman" panose="02020603050405020304" pitchFamily="18" charset="0"/>
            </a:endParaRPr>
          </a:p>
        </p:txBody>
      </p:sp>
    </p:spTree>
    <p:extLst>
      <p:ext uri="{BB962C8B-B14F-4D97-AF65-F5344CB8AC3E}">
        <p14:creationId xmlns:p14="http://schemas.microsoft.com/office/powerpoint/2010/main" val="3651757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B4D11F-8EC9-52B2-91E1-7F8C1FB52F49}"/>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DA5DB40A-724D-EFE4-7EA8-D3A5D01E5919}"/>
              </a:ext>
            </a:extLst>
          </p:cNvPr>
          <p:cNvSpPr>
            <a:spLocks noGrp="1"/>
          </p:cNvSpPr>
          <p:nvPr>
            <p:ph type="title"/>
          </p:nvPr>
        </p:nvSpPr>
        <p:spPr/>
        <p:txBody>
          <a:bodyPr>
            <a:normAutofit/>
          </a:bodyPr>
          <a:lstStyle/>
          <a:p>
            <a:r>
              <a:rPr lang="it-IT" sz="2800" dirty="0"/>
              <a:t>Backup di posta elettronica (2)</a:t>
            </a:r>
          </a:p>
        </p:txBody>
      </p:sp>
      <p:sp>
        <p:nvSpPr>
          <p:cNvPr id="3" name="Segnaposto data 2">
            <a:extLst>
              <a:ext uri="{FF2B5EF4-FFF2-40B4-BE49-F238E27FC236}">
                <a16:creationId xmlns:a16="http://schemas.microsoft.com/office/drawing/2014/main" id="{72F7AE44-E57E-C1ED-4394-42B14A6004F4}"/>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06AAF4D4-CF46-B7BD-FFDB-A88AC72A046E}"/>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C437005A-7554-0FFC-ED3F-7E2C511A5970}"/>
              </a:ext>
            </a:extLst>
          </p:cNvPr>
          <p:cNvSpPr>
            <a:spLocks noGrp="1"/>
          </p:cNvSpPr>
          <p:nvPr>
            <p:ph type="sldNum" sz="quarter" idx="12"/>
          </p:nvPr>
        </p:nvSpPr>
        <p:spPr/>
        <p:txBody>
          <a:bodyPr/>
          <a:lstStyle/>
          <a:p>
            <a:fld id="{E505CE26-4D9E-484A-AB23-03759D6CDA0D}" type="slidenum">
              <a:rPr lang="it-IT" smtClean="0"/>
              <a:t>21</a:t>
            </a:fld>
            <a:endParaRPr lang="it-IT"/>
          </a:p>
        </p:txBody>
      </p:sp>
      <p:sp>
        <p:nvSpPr>
          <p:cNvPr id="19" name="Segnaposto contenuto 18">
            <a:extLst>
              <a:ext uri="{FF2B5EF4-FFF2-40B4-BE49-F238E27FC236}">
                <a16:creationId xmlns:a16="http://schemas.microsoft.com/office/drawing/2014/main" id="{0E0C9A8C-7CDA-1C8B-FEC2-399FFD8ED36A}"/>
              </a:ext>
            </a:extLst>
          </p:cNvPr>
          <p:cNvSpPr>
            <a:spLocks noGrp="1"/>
          </p:cNvSpPr>
          <p:nvPr>
            <p:ph idx="1"/>
          </p:nvPr>
        </p:nvSpPr>
        <p:spPr>
          <a:xfrm>
            <a:off x="428956" y="970669"/>
            <a:ext cx="8229600" cy="3230628"/>
          </a:xfrm>
        </p:spPr>
        <p:txBody>
          <a:bodyPr>
            <a:noAutofit/>
          </a:bodyPr>
          <a:lstStyle/>
          <a:p>
            <a:pPr marL="0" indent="0" algn="just">
              <a:lnSpc>
                <a:spcPct val="102000"/>
              </a:lnSpc>
              <a:spcBef>
                <a:spcPts val="600"/>
              </a:spcBef>
              <a:spcAft>
                <a:spcPts val="600"/>
              </a:spcAft>
              <a:buNone/>
            </a:pPr>
            <a:r>
              <a:rPr lang="it-IT" sz="1600" u="sng" dirty="0">
                <a:latin typeface="+mj-lt"/>
                <a:cs typeface="Times New Roman" panose="02020603050405020304" pitchFamily="18" charset="0"/>
              </a:rPr>
              <a:t>Osservazioni di natura generale </a:t>
            </a:r>
            <a:endParaRPr lang="it-IT" sz="1600" kern="100" dirty="0">
              <a:effectLst/>
              <a:latin typeface="+mj-lt"/>
              <a:ea typeface="Aptos" panose="020B0004020202020204" pitchFamily="34" charset="0"/>
              <a:cs typeface="Times New Roman" panose="02020603050405020304" pitchFamily="18" charset="0"/>
            </a:endParaRPr>
          </a:p>
          <a:p>
            <a:pPr algn="just">
              <a:lnSpc>
                <a:spcPct val="102000"/>
              </a:lnSpc>
              <a:spcBef>
                <a:spcPts val="600"/>
              </a:spcBef>
              <a:spcAft>
                <a:spcPts val="600"/>
              </a:spcAft>
            </a:pPr>
            <a:r>
              <a:rPr lang="it-IT" sz="1400" kern="100" dirty="0">
                <a:effectLst/>
                <a:ea typeface="Aptos" panose="020B0004020202020204" pitchFamily="34" charset="0"/>
                <a:cs typeface="Times New Roman" panose="02020603050405020304" pitchFamily="18" charset="0"/>
              </a:rPr>
              <a:t>La disponibilità dei dati contenuti nelle caselle di posta elettronica, conservate per un periodo esteso e trattati attraverso specifico software, </a:t>
            </a:r>
            <a:r>
              <a:rPr lang="it-IT" sz="1400" kern="100" dirty="0">
                <a:effectLst/>
                <a:highlight>
                  <a:srgbClr val="FFFF00"/>
                </a:highlight>
                <a:ea typeface="Aptos" panose="020B0004020202020204" pitchFamily="34" charset="0"/>
                <a:cs typeface="Times New Roman" panose="02020603050405020304" pitchFamily="18" charset="0"/>
              </a:rPr>
              <a:t>può permettere un’analisi minuziosa del comportamento </a:t>
            </a:r>
            <a:r>
              <a:rPr lang="it-IT" sz="1400" kern="100" dirty="0">
                <a:effectLst/>
                <a:ea typeface="Aptos" panose="020B0004020202020204" pitchFamily="34" charset="0"/>
                <a:cs typeface="Times New Roman" panose="02020603050405020304" pitchFamily="18" charset="0"/>
              </a:rPr>
              <a:t>dei lavoratori e quindi realizzare un controllo dell’attività lavorativa.</a:t>
            </a:r>
          </a:p>
          <a:p>
            <a:pPr algn="just">
              <a:lnSpc>
                <a:spcPct val="102000"/>
              </a:lnSpc>
              <a:spcBef>
                <a:spcPts val="600"/>
              </a:spcBef>
              <a:spcAft>
                <a:spcPts val="600"/>
              </a:spcAft>
            </a:pPr>
            <a:r>
              <a:rPr lang="it-IT" sz="1400" kern="100" dirty="0">
                <a:effectLst/>
                <a:ea typeface="Aptos" panose="020B0004020202020204" pitchFamily="34" charset="0"/>
                <a:cs typeface="Times New Roman" panose="02020603050405020304" pitchFamily="18" charset="0"/>
              </a:rPr>
              <a:t>Pertanto, </a:t>
            </a:r>
            <a:r>
              <a:rPr lang="it-IT" sz="1400" kern="100" dirty="0">
                <a:effectLst/>
                <a:highlight>
                  <a:srgbClr val="FFFF00"/>
                </a:highlight>
                <a:ea typeface="Aptos" panose="020B0004020202020204" pitchFamily="34" charset="0"/>
                <a:cs typeface="Times New Roman" panose="02020603050405020304" pitchFamily="18" charset="0"/>
              </a:rPr>
              <a:t>ove fosse necessario effettuare tali attività per realizzare una delle finalità tassativamente indicate dall’art. 4, comma 1, legge n. 300/1970 </a:t>
            </a:r>
            <a:r>
              <a:rPr lang="it-IT" sz="1400" kern="100" dirty="0" err="1">
                <a:effectLst/>
                <a:highlight>
                  <a:srgbClr val="FFFF00"/>
                </a:highlight>
                <a:ea typeface="Aptos" panose="020B0004020202020204" pitchFamily="34" charset="0"/>
                <a:cs typeface="Times New Roman" panose="02020603050405020304" pitchFamily="18" charset="0"/>
              </a:rPr>
              <a:t>cit</a:t>
            </a:r>
            <a:r>
              <a:rPr lang="it-IT" sz="1400" kern="100" dirty="0">
                <a:effectLst/>
                <a:highlight>
                  <a:srgbClr val="FFFF00"/>
                </a:highlight>
                <a:ea typeface="Aptos" panose="020B0004020202020204" pitchFamily="34" charset="0"/>
                <a:cs typeface="Times New Roman" panose="02020603050405020304" pitchFamily="18" charset="0"/>
              </a:rPr>
              <a:t>*., sarebbe necessario che il Titolare attivasse la procedura di garanzia </a:t>
            </a:r>
            <a:r>
              <a:rPr lang="it-IT" sz="1400" kern="100" dirty="0">
                <a:effectLst/>
                <a:ea typeface="Aptos" panose="020B0004020202020204" pitchFamily="34" charset="0"/>
                <a:cs typeface="Times New Roman" panose="02020603050405020304" pitchFamily="18" charset="0"/>
              </a:rPr>
              <a:t>ivi prevista (accordo con le rappresentanze dei lavoratori o, in assenza, autorizzazione dell’Ispettorato del lavoro).</a:t>
            </a:r>
          </a:p>
          <a:p>
            <a:pPr>
              <a:lnSpc>
                <a:spcPct val="102000"/>
              </a:lnSpc>
              <a:spcBef>
                <a:spcPts val="600"/>
              </a:spcBef>
              <a:spcAft>
                <a:spcPts val="600"/>
              </a:spcAft>
            </a:pPr>
            <a:r>
              <a:rPr lang="it-IT" sz="1400" kern="100" dirty="0">
                <a:effectLst/>
                <a:ea typeface="Aptos" panose="020B0004020202020204" pitchFamily="34" charset="0"/>
                <a:cs typeface="Times New Roman" panose="02020603050405020304" pitchFamily="18" charset="0"/>
              </a:rPr>
              <a:t>L’Autorità </a:t>
            </a:r>
            <a:r>
              <a:rPr lang="it-IT" sz="1400" kern="100" dirty="0">
                <a:effectLst/>
                <a:highlight>
                  <a:srgbClr val="FFFF00"/>
                </a:highlight>
                <a:ea typeface="Aptos" panose="020B0004020202020204" pitchFamily="34" charset="0"/>
                <a:cs typeface="Times New Roman" panose="02020603050405020304" pitchFamily="18" charset="0"/>
              </a:rPr>
              <a:t>ha avuto anche modo di precisare che il trattamento dei dati personali effettuato per finalità di tutela dei propri diritti in giudizio deve riferirsi a contenziosi già in atto o a situazioni precontenziose</a:t>
            </a:r>
            <a:r>
              <a:rPr lang="it-IT" sz="1400" u="sng" kern="100" dirty="0">
                <a:effectLst/>
                <a:highlight>
                  <a:srgbClr val="FFFF00"/>
                </a:highlight>
                <a:ea typeface="Aptos" panose="020B0004020202020204" pitchFamily="34" charset="0"/>
                <a:cs typeface="Times New Roman" panose="02020603050405020304" pitchFamily="18" charset="0"/>
              </a:rPr>
              <a:t>, non ad astratte e indeterminate ipotesi di difesa o tutela dei diritti</a:t>
            </a:r>
            <a:r>
              <a:rPr lang="it-IT" sz="1400" kern="100" dirty="0">
                <a:effectLst/>
                <a:ea typeface="Aptos" panose="020B0004020202020204" pitchFamily="34" charset="0"/>
                <a:cs typeface="Times New Roman" panose="02020603050405020304" pitchFamily="18" charset="0"/>
              </a:rPr>
              <a:t>.</a:t>
            </a:r>
          </a:p>
        </p:txBody>
      </p:sp>
      <p:sp>
        <p:nvSpPr>
          <p:cNvPr id="11" name="CasellaDiTesto 10">
            <a:extLst>
              <a:ext uri="{FF2B5EF4-FFF2-40B4-BE49-F238E27FC236}">
                <a16:creationId xmlns:a16="http://schemas.microsoft.com/office/drawing/2014/main" id="{3297878D-1238-6344-BFFE-DD3EBDF82045}"/>
              </a:ext>
            </a:extLst>
          </p:cNvPr>
          <p:cNvSpPr txBox="1"/>
          <p:nvPr/>
        </p:nvSpPr>
        <p:spPr>
          <a:xfrm>
            <a:off x="873919" y="4100512"/>
            <a:ext cx="7396162" cy="461665"/>
          </a:xfrm>
          <a:prstGeom prst="rect">
            <a:avLst/>
          </a:prstGeom>
          <a:noFill/>
        </p:spPr>
        <p:txBody>
          <a:bodyPr wrap="square" rtlCol="0">
            <a:spAutoFit/>
          </a:bodyPr>
          <a:lstStyle/>
          <a:p>
            <a:r>
              <a:rPr lang="it-IT" sz="1200" i="1" dirty="0"/>
              <a:t>* È vietato l’uso di impianti audiovisivi e di altre apparecchiature per finalità di controllo a distanza dell’attività dei lavoratori. Gli impianti e le apparecchiature di controllo che siano richiesta da esigenze organizzative e produttive…</a:t>
            </a:r>
          </a:p>
        </p:txBody>
      </p:sp>
    </p:spTree>
    <p:extLst>
      <p:ext uri="{BB962C8B-B14F-4D97-AF65-F5344CB8AC3E}">
        <p14:creationId xmlns:p14="http://schemas.microsoft.com/office/powerpoint/2010/main" val="13056073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100C22-27E8-0E6C-02E8-C68D7C3A3FA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661CD657-7C78-6FA3-2C76-FE93B27B9574}"/>
              </a:ext>
            </a:extLst>
          </p:cNvPr>
          <p:cNvSpPr>
            <a:spLocks noGrp="1"/>
          </p:cNvSpPr>
          <p:nvPr>
            <p:ph type="title"/>
          </p:nvPr>
        </p:nvSpPr>
        <p:spPr/>
        <p:txBody>
          <a:bodyPr>
            <a:normAutofit/>
          </a:bodyPr>
          <a:lstStyle/>
          <a:p>
            <a:r>
              <a:rPr lang="it-IT" sz="2800" dirty="0"/>
              <a:t>Caso Regione Lombardia(1)</a:t>
            </a:r>
          </a:p>
        </p:txBody>
      </p:sp>
      <p:sp>
        <p:nvSpPr>
          <p:cNvPr id="3" name="Segnaposto data 2">
            <a:extLst>
              <a:ext uri="{FF2B5EF4-FFF2-40B4-BE49-F238E27FC236}">
                <a16:creationId xmlns:a16="http://schemas.microsoft.com/office/drawing/2014/main" id="{B93FD02F-DF6E-8104-F9C8-FABA1C265D5A}"/>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0FE9BA94-345B-9A17-DC50-69DCD44B6440}"/>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BF6F9657-F82A-6CF4-7F42-B7226B698E79}"/>
              </a:ext>
            </a:extLst>
          </p:cNvPr>
          <p:cNvSpPr>
            <a:spLocks noGrp="1"/>
          </p:cNvSpPr>
          <p:nvPr>
            <p:ph type="sldNum" sz="quarter" idx="12"/>
          </p:nvPr>
        </p:nvSpPr>
        <p:spPr/>
        <p:txBody>
          <a:bodyPr/>
          <a:lstStyle/>
          <a:p>
            <a:fld id="{E505CE26-4D9E-484A-AB23-03759D6CDA0D}" type="slidenum">
              <a:rPr lang="it-IT" smtClean="0"/>
              <a:t>22</a:t>
            </a:fld>
            <a:endParaRPr lang="it-IT"/>
          </a:p>
        </p:txBody>
      </p:sp>
      <p:sp>
        <p:nvSpPr>
          <p:cNvPr id="19" name="Segnaposto contenuto 18">
            <a:extLst>
              <a:ext uri="{FF2B5EF4-FFF2-40B4-BE49-F238E27FC236}">
                <a16:creationId xmlns:a16="http://schemas.microsoft.com/office/drawing/2014/main" id="{FE9D1741-ADFA-D1C3-F892-A452FAC0293C}"/>
              </a:ext>
            </a:extLst>
          </p:cNvPr>
          <p:cNvSpPr>
            <a:spLocks noGrp="1"/>
          </p:cNvSpPr>
          <p:nvPr>
            <p:ph idx="1"/>
          </p:nvPr>
        </p:nvSpPr>
        <p:spPr>
          <a:xfrm>
            <a:off x="428956" y="970669"/>
            <a:ext cx="8229600" cy="3707246"/>
          </a:xfrm>
        </p:spPr>
        <p:txBody>
          <a:bodyPr>
            <a:noAutofit/>
          </a:bodyPr>
          <a:lstStyle/>
          <a:p>
            <a:pPr marL="0" indent="0" algn="just">
              <a:lnSpc>
                <a:spcPct val="107000"/>
              </a:lnSpc>
              <a:spcAft>
                <a:spcPts val="800"/>
              </a:spcAft>
              <a:buNone/>
              <a:tabLst>
                <a:tab pos="457200" algn="l"/>
              </a:tabLst>
            </a:pPr>
            <a:r>
              <a:rPr lang="it-IT" sz="1800" dirty="0">
                <a:latin typeface="+mj-lt"/>
                <a:ea typeface="+mj-ea"/>
                <a:cs typeface="+mj-cs"/>
              </a:rPr>
              <a:t>Provvedimento del Garante </a:t>
            </a:r>
            <a:r>
              <a:rPr lang="it-IT" sz="1800" dirty="0">
                <a:solidFill>
                  <a:srgbClr val="1A0B80"/>
                </a:solidFill>
                <a:latin typeface="+mj-lt"/>
                <a:ea typeface="+mj-ea"/>
                <a:cs typeface="+mj-cs"/>
              </a:rPr>
              <a:t>per la protezione dei dati personali</a:t>
            </a:r>
            <a:r>
              <a:rPr lang="it-IT" sz="1800" dirty="0">
                <a:latin typeface="+mj-lt"/>
                <a:ea typeface="+mj-ea"/>
                <a:cs typeface="+mj-cs"/>
              </a:rPr>
              <a:t> n. 243 del 29/4/2025</a:t>
            </a:r>
          </a:p>
          <a:p>
            <a:pPr marL="0" lvl="0" indent="0" algn="just">
              <a:lnSpc>
                <a:spcPct val="103000"/>
              </a:lnSpc>
              <a:spcBef>
                <a:spcPts val="0"/>
              </a:spcBef>
              <a:spcAft>
                <a:spcPts val="600"/>
              </a:spcAft>
              <a:buNone/>
              <a:tabLst>
                <a:tab pos="457200" algn="l"/>
              </a:tabLst>
            </a:pPr>
            <a:r>
              <a:rPr lang="it-IT" sz="1600" u="sng" dirty="0">
                <a:latin typeface="+mj-lt"/>
                <a:cs typeface="Times New Roman" panose="02020603050405020304" pitchFamily="18" charset="0"/>
              </a:rPr>
              <a:t>Metadati di posta elettronica: evidenze</a:t>
            </a:r>
          </a:p>
          <a:p>
            <a:pPr lvl="0" algn="just">
              <a:lnSpc>
                <a:spcPct val="103000"/>
              </a:lnSpc>
              <a:spcBef>
                <a:spcPts val="0"/>
              </a:spcBef>
              <a:spcAft>
                <a:spcPts val="600"/>
              </a:spcAft>
              <a:buFontTx/>
              <a:buChar char="-"/>
              <a:tabLst>
                <a:tab pos="457200" algn="l"/>
              </a:tabLst>
            </a:pPr>
            <a:r>
              <a:rPr lang="it-IT" sz="1400" dirty="0">
                <a:highlight>
                  <a:srgbClr val="FFFF00"/>
                </a:highlight>
                <a:cs typeface="Times New Roman" panose="02020603050405020304" pitchFamily="18" charset="0"/>
              </a:rPr>
              <a:t>gli amministratori posso accedere direttamente agli ultimi 7 giorni, ma possono richiedere un report in formato CSV relativo agli ultimi novanta giorni. Gli amministratori non hanno la possibilità di diminuirli. (caso di specie Microsoft 365)</a:t>
            </a:r>
          </a:p>
          <a:p>
            <a:pPr marL="0" lvl="0" indent="0" algn="just">
              <a:lnSpc>
                <a:spcPct val="103000"/>
              </a:lnSpc>
              <a:spcBef>
                <a:spcPts val="0"/>
              </a:spcBef>
              <a:spcAft>
                <a:spcPts val="600"/>
              </a:spcAft>
              <a:buNone/>
              <a:tabLst>
                <a:tab pos="457200" algn="l"/>
              </a:tabLst>
            </a:pPr>
            <a:r>
              <a:rPr lang="it-IT" sz="1600" u="sng" dirty="0">
                <a:latin typeface="+mj-lt"/>
                <a:cs typeface="Times New Roman" panose="02020603050405020304" pitchFamily="18" charset="0"/>
              </a:rPr>
              <a:t>Rilievi emersi nei confronti del Titolare</a:t>
            </a:r>
          </a:p>
          <a:p>
            <a:pPr lvl="0" algn="just">
              <a:lnSpc>
                <a:spcPct val="103000"/>
              </a:lnSpc>
              <a:spcBef>
                <a:spcPts val="0"/>
              </a:spcBef>
              <a:spcAft>
                <a:spcPts val="600"/>
              </a:spcAft>
              <a:buFontTx/>
              <a:buChar char="-"/>
              <a:tabLst>
                <a:tab pos="457200" algn="l"/>
              </a:tabLst>
            </a:pPr>
            <a:r>
              <a:rPr lang="it-IT" sz="1400" dirty="0">
                <a:highlight>
                  <a:srgbClr val="FFFF00"/>
                </a:highlight>
                <a:cs typeface="Times New Roman" panose="02020603050405020304" pitchFamily="18" charset="0"/>
              </a:rPr>
              <a:t> i metadati di posta elettronica venivano conservati dall’Ente per 90 giorni, senza il necessario accordo sindacale o autorizzazione Ispettorato Provinciale del Lavoro;</a:t>
            </a:r>
          </a:p>
          <a:p>
            <a:pPr lvl="0" algn="just">
              <a:lnSpc>
                <a:spcPct val="103000"/>
              </a:lnSpc>
              <a:spcBef>
                <a:spcPts val="0"/>
              </a:spcBef>
              <a:spcAft>
                <a:spcPts val="600"/>
              </a:spcAft>
              <a:buFontTx/>
              <a:buChar char="-"/>
              <a:tabLst>
                <a:tab pos="457200" algn="l"/>
              </a:tabLst>
            </a:pPr>
            <a:r>
              <a:rPr lang="it-IT" sz="1400" dirty="0">
                <a:highlight>
                  <a:srgbClr val="FFFF00"/>
                </a:highlight>
                <a:cs typeface="Times New Roman" panose="02020603050405020304" pitchFamily="18" charset="0"/>
              </a:rPr>
              <a:t>i metadati raccolti erano utilizzati per altri fini connessi alla gestione del rapporto di lavoro (offrire assistenza agli utenti nel momento in cui un messaggio non viene recapitato correttamente)</a:t>
            </a:r>
            <a:r>
              <a:rPr lang="it-IT" sz="1400" dirty="0">
                <a:cs typeface="Times New Roman" panose="02020603050405020304" pitchFamily="18" charset="0"/>
              </a:rPr>
              <a:t>;</a:t>
            </a:r>
          </a:p>
          <a:p>
            <a:pPr algn="just">
              <a:lnSpc>
                <a:spcPct val="103000"/>
              </a:lnSpc>
              <a:spcBef>
                <a:spcPts val="0"/>
              </a:spcBef>
              <a:spcAft>
                <a:spcPts val="600"/>
              </a:spcAft>
              <a:buFontTx/>
              <a:buChar char="-"/>
              <a:tabLst>
                <a:tab pos="457200" algn="l"/>
              </a:tabLst>
            </a:pPr>
            <a:r>
              <a:rPr lang="it-IT" sz="1400" dirty="0">
                <a:cs typeface="Times New Roman" panose="02020603050405020304" pitchFamily="18" charset="0"/>
              </a:rPr>
              <a:t>mancanza della valutazione d’impatto </a:t>
            </a:r>
            <a:r>
              <a:rPr lang="it-IT" sz="1400" dirty="0">
                <a:highlight>
                  <a:srgbClr val="FFFF00"/>
                </a:highlight>
                <a:cs typeface="Times New Roman" panose="02020603050405020304" pitchFamily="18" charset="0"/>
              </a:rPr>
              <a:t>.</a:t>
            </a:r>
          </a:p>
          <a:p>
            <a:pPr algn="just">
              <a:lnSpc>
                <a:spcPct val="103000"/>
              </a:lnSpc>
              <a:spcBef>
                <a:spcPts val="0"/>
              </a:spcBef>
              <a:spcAft>
                <a:spcPts val="600"/>
              </a:spcAft>
              <a:buFontTx/>
              <a:buChar char="-"/>
              <a:tabLst>
                <a:tab pos="457200" algn="l"/>
              </a:tabLst>
            </a:pPr>
            <a:r>
              <a:rPr lang="it-IT" sz="1400" dirty="0">
                <a:cs typeface="Times New Roman" panose="02020603050405020304" pitchFamily="18" charset="0"/>
              </a:rPr>
              <a:t> mancanza della informativa ai lavoratori</a:t>
            </a:r>
            <a:endParaRPr lang="it-IT" sz="1400" kern="100" dirty="0">
              <a:effectLst/>
              <a:ea typeface="Aptos" panose="020B0004020202020204" pitchFamily="34" charset="0"/>
              <a:cs typeface="Times New Roman" panose="02020603050405020304" pitchFamily="18" charset="0"/>
            </a:endParaRPr>
          </a:p>
          <a:p>
            <a:pPr lvl="0" algn="just">
              <a:lnSpc>
                <a:spcPct val="107000"/>
              </a:lnSpc>
              <a:spcAft>
                <a:spcPts val="800"/>
              </a:spcAft>
              <a:buFontTx/>
              <a:buChar char="-"/>
              <a:tabLst>
                <a:tab pos="457200" algn="l"/>
              </a:tabLst>
            </a:pPr>
            <a:endParaRPr lang="it-IT" sz="1600" dirty="0">
              <a:cs typeface="Times New Roman" panose="02020603050405020304" pitchFamily="18" charset="0"/>
            </a:endParaRPr>
          </a:p>
        </p:txBody>
      </p:sp>
    </p:spTree>
    <p:extLst>
      <p:ext uri="{BB962C8B-B14F-4D97-AF65-F5344CB8AC3E}">
        <p14:creationId xmlns:p14="http://schemas.microsoft.com/office/powerpoint/2010/main" val="18391292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D65A5-AC2F-F7D0-173D-E0E59FF37F08}"/>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D13DD0DC-064C-91AA-9593-3F3DE2246643}"/>
              </a:ext>
            </a:extLst>
          </p:cNvPr>
          <p:cNvSpPr>
            <a:spLocks noGrp="1"/>
          </p:cNvSpPr>
          <p:nvPr>
            <p:ph type="title"/>
          </p:nvPr>
        </p:nvSpPr>
        <p:spPr/>
        <p:txBody>
          <a:bodyPr>
            <a:normAutofit/>
          </a:bodyPr>
          <a:lstStyle/>
          <a:p>
            <a:r>
              <a:rPr lang="it-IT" sz="2800" dirty="0"/>
              <a:t>Caso Regione Lombardia(2)</a:t>
            </a:r>
          </a:p>
        </p:txBody>
      </p:sp>
      <p:sp>
        <p:nvSpPr>
          <p:cNvPr id="3" name="Segnaposto data 2">
            <a:extLst>
              <a:ext uri="{FF2B5EF4-FFF2-40B4-BE49-F238E27FC236}">
                <a16:creationId xmlns:a16="http://schemas.microsoft.com/office/drawing/2014/main" id="{5950507D-B086-31DB-D301-D5FE346366B8}"/>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2EE82665-BBAB-3DD9-41E0-635D014A00CA}"/>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5008AE32-692A-7C2A-F748-FA127762CA38}"/>
              </a:ext>
            </a:extLst>
          </p:cNvPr>
          <p:cNvSpPr>
            <a:spLocks noGrp="1"/>
          </p:cNvSpPr>
          <p:nvPr>
            <p:ph type="sldNum" sz="quarter" idx="12"/>
          </p:nvPr>
        </p:nvSpPr>
        <p:spPr/>
        <p:txBody>
          <a:bodyPr/>
          <a:lstStyle/>
          <a:p>
            <a:fld id="{E505CE26-4D9E-484A-AB23-03759D6CDA0D}" type="slidenum">
              <a:rPr lang="it-IT" smtClean="0"/>
              <a:t>23</a:t>
            </a:fld>
            <a:endParaRPr lang="it-IT"/>
          </a:p>
        </p:txBody>
      </p:sp>
      <p:sp>
        <p:nvSpPr>
          <p:cNvPr id="19" name="Segnaposto contenuto 18">
            <a:extLst>
              <a:ext uri="{FF2B5EF4-FFF2-40B4-BE49-F238E27FC236}">
                <a16:creationId xmlns:a16="http://schemas.microsoft.com/office/drawing/2014/main" id="{A7374B52-2B4C-EBF4-B893-498EC4EB2EDC}"/>
              </a:ext>
            </a:extLst>
          </p:cNvPr>
          <p:cNvSpPr>
            <a:spLocks noGrp="1"/>
          </p:cNvSpPr>
          <p:nvPr>
            <p:ph idx="1"/>
          </p:nvPr>
        </p:nvSpPr>
        <p:spPr>
          <a:xfrm>
            <a:off x="428956" y="970669"/>
            <a:ext cx="8229600" cy="3707246"/>
          </a:xfrm>
        </p:spPr>
        <p:txBody>
          <a:bodyPr>
            <a:noAutofit/>
          </a:bodyPr>
          <a:lstStyle/>
          <a:p>
            <a:pPr marL="0" indent="0" algn="just">
              <a:lnSpc>
                <a:spcPct val="107000"/>
              </a:lnSpc>
              <a:spcAft>
                <a:spcPts val="800"/>
              </a:spcAft>
              <a:buNone/>
              <a:tabLst>
                <a:tab pos="457200" algn="l"/>
              </a:tabLst>
            </a:pPr>
            <a:r>
              <a:rPr lang="it-IT" sz="1800" dirty="0">
                <a:latin typeface="+mj-lt"/>
                <a:ea typeface="+mj-ea"/>
                <a:cs typeface="+mj-cs"/>
              </a:rPr>
              <a:t>Provvedimento del Garante </a:t>
            </a:r>
            <a:r>
              <a:rPr lang="it-IT" sz="1800" dirty="0">
                <a:solidFill>
                  <a:srgbClr val="1A0B80"/>
                </a:solidFill>
                <a:latin typeface="+mj-lt"/>
                <a:ea typeface="+mj-ea"/>
                <a:cs typeface="+mj-cs"/>
              </a:rPr>
              <a:t>per la protezione dei dati personali</a:t>
            </a:r>
            <a:r>
              <a:rPr lang="it-IT" sz="1800" dirty="0">
                <a:latin typeface="+mj-lt"/>
                <a:ea typeface="+mj-ea"/>
                <a:cs typeface="+mj-cs"/>
              </a:rPr>
              <a:t> n. 243 del </a:t>
            </a:r>
            <a:r>
              <a:rPr lang="it-IT" sz="1800" dirty="0"/>
              <a:t>29/4/2025</a:t>
            </a:r>
            <a:endParaRPr lang="it-IT" sz="1800" dirty="0">
              <a:latin typeface="+mj-lt"/>
              <a:ea typeface="+mj-ea"/>
              <a:cs typeface="+mj-cs"/>
            </a:endParaRPr>
          </a:p>
          <a:p>
            <a:pPr marL="0" lvl="0" indent="0" algn="just">
              <a:lnSpc>
                <a:spcPct val="103000"/>
              </a:lnSpc>
              <a:spcBef>
                <a:spcPts val="0"/>
              </a:spcBef>
              <a:spcAft>
                <a:spcPts val="600"/>
              </a:spcAft>
              <a:buNone/>
              <a:tabLst>
                <a:tab pos="457200" algn="l"/>
              </a:tabLst>
            </a:pPr>
            <a:r>
              <a:rPr lang="it-IT" sz="1600" u="sng" dirty="0">
                <a:latin typeface="+mj-lt"/>
                <a:cs typeface="Times New Roman" panose="02020603050405020304" pitchFamily="18" charset="0"/>
              </a:rPr>
              <a:t>Log navigazione Internet</a:t>
            </a:r>
          </a:p>
          <a:p>
            <a:pPr lvl="0" algn="just">
              <a:lnSpc>
                <a:spcPct val="103000"/>
              </a:lnSpc>
              <a:spcBef>
                <a:spcPts val="0"/>
              </a:spcBef>
              <a:spcAft>
                <a:spcPts val="600"/>
              </a:spcAft>
              <a:buFontTx/>
              <a:buChar char="-"/>
              <a:tabLst>
                <a:tab pos="457200" algn="l"/>
              </a:tabLst>
            </a:pPr>
            <a:r>
              <a:rPr lang="it-IT" sz="1400" dirty="0">
                <a:highlight>
                  <a:srgbClr val="FFFF00"/>
                </a:highlight>
                <a:cs typeface="Times New Roman" panose="02020603050405020304" pitchFamily="18" charset="0"/>
              </a:rPr>
              <a:t>raccoglieva e conservava i log di navigazione in Internet – consistenti in informazioni inerenti ai siti web visitati dai dipendenti, inclusi quelli relativi ai tentativi falliti di accesso ai siti censiti in una apposita black list ;</a:t>
            </a:r>
          </a:p>
          <a:p>
            <a:pPr marL="0" lvl="0" indent="0" algn="just">
              <a:lnSpc>
                <a:spcPct val="103000"/>
              </a:lnSpc>
              <a:spcBef>
                <a:spcPts val="0"/>
              </a:spcBef>
              <a:spcAft>
                <a:spcPts val="600"/>
              </a:spcAft>
              <a:buNone/>
              <a:tabLst>
                <a:tab pos="457200" algn="l"/>
              </a:tabLst>
            </a:pPr>
            <a:r>
              <a:rPr lang="it-IT" sz="1600" u="sng" dirty="0">
                <a:latin typeface="+mj-lt"/>
                <a:cs typeface="Times New Roman" panose="02020603050405020304" pitchFamily="18" charset="0"/>
              </a:rPr>
              <a:t>Rilievi emersi nei confronti del Titolare</a:t>
            </a:r>
          </a:p>
          <a:p>
            <a:pPr algn="just">
              <a:lnSpc>
                <a:spcPct val="103000"/>
              </a:lnSpc>
              <a:spcBef>
                <a:spcPts val="0"/>
              </a:spcBef>
              <a:spcAft>
                <a:spcPts val="600"/>
              </a:spcAft>
              <a:buFontTx/>
              <a:buChar char="-"/>
              <a:tabLst>
                <a:tab pos="457200" algn="l"/>
              </a:tabLst>
            </a:pPr>
            <a:r>
              <a:rPr lang="it-IT" sz="1400" dirty="0">
                <a:highlight>
                  <a:srgbClr val="FFFF00"/>
                </a:highlight>
                <a:cs typeface="Times New Roman" panose="02020603050405020304" pitchFamily="18" charset="0"/>
              </a:rPr>
              <a:t>eccedenza dei tempi di conservazione dei log relativi alla navigazione in Internet (oltre dodici mesi);</a:t>
            </a:r>
          </a:p>
          <a:p>
            <a:pPr algn="just">
              <a:lnSpc>
                <a:spcPct val="103000"/>
              </a:lnSpc>
              <a:spcBef>
                <a:spcPts val="0"/>
              </a:spcBef>
              <a:spcAft>
                <a:spcPts val="600"/>
              </a:spcAft>
              <a:buFontTx/>
              <a:buChar char="-"/>
              <a:tabLst>
                <a:tab pos="457200" algn="l"/>
              </a:tabLst>
            </a:pPr>
            <a:r>
              <a:rPr lang="it-IT" sz="1400" kern="100" dirty="0">
                <a:effectLst/>
                <a:ea typeface="Aptos" panose="020B0004020202020204" pitchFamily="34" charset="0"/>
                <a:cs typeface="Times New Roman" panose="02020603050405020304" pitchFamily="18" charset="0"/>
              </a:rPr>
              <a:t>raccolta di informazioni non attinenti all’attività lavorativa e relative alla sfera privata dei dipendenti”;</a:t>
            </a:r>
          </a:p>
          <a:p>
            <a:pPr algn="just">
              <a:lnSpc>
                <a:spcPct val="103000"/>
              </a:lnSpc>
              <a:spcBef>
                <a:spcPts val="0"/>
              </a:spcBef>
              <a:spcAft>
                <a:spcPts val="600"/>
              </a:spcAft>
              <a:buFontTx/>
              <a:buChar char="-"/>
              <a:tabLst>
                <a:tab pos="457200" algn="l"/>
              </a:tabLst>
            </a:pPr>
            <a:r>
              <a:rPr lang="it-IT" sz="1400" dirty="0">
                <a:cs typeface="Times New Roman" panose="02020603050405020304" pitchFamily="18" charset="0"/>
              </a:rPr>
              <a:t>mancanza dello svolgimento di una valutazione d’impatto;</a:t>
            </a:r>
          </a:p>
          <a:p>
            <a:pPr algn="just">
              <a:lnSpc>
                <a:spcPct val="103000"/>
              </a:lnSpc>
              <a:spcBef>
                <a:spcPts val="0"/>
              </a:spcBef>
              <a:spcAft>
                <a:spcPts val="600"/>
              </a:spcAft>
              <a:buFontTx/>
              <a:buChar char="-"/>
              <a:tabLst>
                <a:tab pos="457200" algn="l"/>
              </a:tabLst>
            </a:pPr>
            <a:r>
              <a:rPr lang="it-IT" sz="1400" dirty="0">
                <a:cs typeface="Times New Roman" panose="02020603050405020304" pitchFamily="18" charset="0"/>
              </a:rPr>
              <a:t>mancanza della informativa ai lavoratori</a:t>
            </a:r>
            <a:r>
              <a:rPr lang="it-IT" sz="1400" kern="100" dirty="0">
                <a:effectLst/>
                <a:ea typeface="Aptos" panose="020B0004020202020204" pitchFamily="34" charset="0"/>
                <a:cs typeface="Times New Roman" panose="02020603050405020304" pitchFamily="18" charset="0"/>
              </a:rPr>
              <a:t>.</a:t>
            </a:r>
          </a:p>
          <a:p>
            <a:pPr lvl="0" algn="just">
              <a:lnSpc>
                <a:spcPct val="107000"/>
              </a:lnSpc>
              <a:spcAft>
                <a:spcPts val="800"/>
              </a:spcAft>
              <a:buFontTx/>
              <a:buChar char="-"/>
              <a:tabLst>
                <a:tab pos="457200" algn="l"/>
              </a:tabLst>
            </a:pPr>
            <a:endParaRPr lang="it-IT" sz="1600" dirty="0">
              <a:cs typeface="Times New Roman" panose="02020603050405020304" pitchFamily="18" charset="0"/>
            </a:endParaRPr>
          </a:p>
        </p:txBody>
      </p:sp>
    </p:spTree>
    <p:extLst>
      <p:ext uri="{BB962C8B-B14F-4D97-AF65-F5344CB8AC3E}">
        <p14:creationId xmlns:p14="http://schemas.microsoft.com/office/powerpoint/2010/main" val="1625711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C2F012-1759-92F4-B49D-2ECE30B37564}"/>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7F4EE6C8-CE99-13DA-23B6-611CE157BDEB}"/>
              </a:ext>
            </a:extLst>
          </p:cNvPr>
          <p:cNvSpPr>
            <a:spLocks noGrp="1"/>
          </p:cNvSpPr>
          <p:nvPr>
            <p:ph type="title"/>
          </p:nvPr>
        </p:nvSpPr>
        <p:spPr/>
        <p:txBody>
          <a:bodyPr>
            <a:normAutofit/>
          </a:bodyPr>
          <a:lstStyle/>
          <a:p>
            <a:r>
              <a:rPr lang="it-IT" sz="2800" dirty="0"/>
              <a:t>Caso Regione Lombardia(3)</a:t>
            </a:r>
          </a:p>
        </p:txBody>
      </p:sp>
      <p:sp>
        <p:nvSpPr>
          <p:cNvPr id="3" name="Segnaposto data 2">
            <a:extLst>
              <a:ext uri="{FF2B5EF4-FFF2-40B4-BE49-F238E27FC236}">
                <a16:creationId xmlns:a16="http://schemas.microsoft.com/office/drawing/2014/main" id="{EFAD340C-8AFB-A41E-6934-105AAE759236}"/>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E9A794E3-9D66-EE01-B9F1-027F8CC01E14}"/>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41FF90BD-B145-335C-1589-43653ADD4A2A}"/>
              </a:ext>
            </a:extLst>
          </p:cNvPr>
          <p:cNvSpPr>
            <a:spLocks noGrp="1"/>
          </p:cNvSpPr>
          <p:nvPr>
            <p:ph type="sldNum" sz="quarter" idx="12"/>
          </p:nvPr>
        </p:nvSpPr>
        <p:spPr/>
        <p:txBody>
          <a:bodyPr/>
          <a:lstStyle/>
          <a:p>
            <a:fld id="{E505CE26-4D9E-484A-AB23-03759D6CDA0D}" type="slidenum">
              <a:rPr lang="it-IT" smtClean="0"/>
              <a:t>24</a:t>
            </a:fld>
            <a:endParaRPr lang="it-IT"/>
          </a:p>
        </p:txBody>
      </p:sp>
      <p:sp>
        <p:nvSpPr>
          <p:cNvPr id="19" name="Segnaposto contenuto 18">
            <a:extLst>
              <a:ext uri="{FF2B5EF4-FFF2-40B4-BE49-F238E27FC236}">
                <a16:creationId xmlns:a16="http://schemas.microsoft.com/office/drawing/2014/main" id="{3EE7A6D1-9480-CE34-F38B-72175F66379E}"/>
              </a:ext>
            </a:extLst>
          </p:cNvPr>
          <p:cNvSpPr>
            <a:spLocks noGrp="1"/>
          </p:cNvSpPr>
          <p:nvPr>
            <p:ph idx="1"/>
          </p:nvPr>
        </p:nvSpPr>
        <p:spPr>
          <a:xfrm>
            <a:off x="428956" y="970669"/>
            <a:ext cx="8229600" cy="3707246"/>
          </a:xfrm>
        </p:spPr>
        <p:txBody>
          <a:bodyPr>
            <a:noAutofit/>
          </a:bodyPr>
          <a:lstStyle/>
          <a:p>
            <a:pPr marL="0" indent="0" algn="just">
              <a:lnSpc>
                <a:spcPct val="107000"/>
              </a:lnSpc>
              <a:spcAft>
                <a:spcPts val="800"/>
              </a:spcAft>
              <a:buNone/>
              <a:tabLst>
                <a:tab pos="457200" algn="l"/>
              </a:tabLst>
            </a:pPr>
            <a:r>
              <a:rPr lang="it-IT" sz="1800" dirty="0">
                <a:latin typeface="+mj-lt"/>
                <a:ea typeface="+mj-ea"/>
                <a:cs typeface="+mj-cs"/>
              </a:rPr>
              <a:t>Provvedimento del Garante </a:t>
            </a:r>
            <a:r>
              <a:rPr lang="it-IT" sz="1800" dirty="0">
                <a:solidFill>
                  <a:srgbClr val="1A0B80"/>
                </a:solidFill>
                <a:latin typeface="+mj-lt"/>
                <a:ea typeface="+mj-ea"/>
                <a:cs typeface="+mj-cs"/>
              </a:rPr>
              <a:t>per la protezione dei dati personali</a:t>
            </a:r>
            <a:r>
              <a:rPr lang="it-IT" sz="1800" dirty="0">
                <a:latin typeface="+mj-lt"/>
                <a:ea typeface="+mj-ea"/>
                <a:cs typeface="+mj-cs"/>
              </a:rPr>
              <a:t> n. 243 del </a:t>
            </a:r>
            <a:r>
              <a:rPr lang="it-IT" sz="1800" dirty="0"/>
              <a:t>29/4/2025</a:t>
            </a:r>
            <a:endParaRPr lang="it-IT" sz="1800" dirty="0">
              <a:latin typeface="+mj-lt"/>
              <a:ea typeface="+mj-ea"/>
              <a:cs typeface="+mj-cs"/>
            </a:endParaRPr>
          </a:p>
          <a:p>
            <a:pPr marL="0" lvl="0" indent="0" algn="just">
              <a:lnSpc>
                <a:spcPct val="103000"/>
              </a:lnSpc>
              <a:spcBef>
                <a:spcPts val="0"/>
              </a:spcBef>
              <a:spcAft>
                <a:spcPts val="600"/>
              </a:spcAft>
              <a:buNone/>
              <a:tabLst>
                <a:tab pos="457200" algn="l"/>
              </a:tabLst>
            </a:pPr>
            <a:r>
              <a:rPr lang="it-IT" sz="1600" u="sng" dirty="0">
                <a:latin typeface="+mj-lt"/>
                <a:cs typeface="Times New Roman" panose="02020603050405020304" pitchFamily="18" charset="0"/>
              </a:rPr>
              <a:t>Sistema di ticketing</a:t>
            </a:r>
          </a:p>
          <a:p>
            <a:pPr lvl="0" algn="just">
              <a:lnSpc>
                <a:spcPct val="103000"/>
              </a:lnSpc>
              <a:spcBef>
                <a:spcPts val="0"/>
              </a:spcBef>
              <a:spcAft>
                <a:spcPts val="600"/>
              </a:spcAft>
              <a:buFontTx/>
              <a:buChar char="-"/>
              <a:tabLst>
                <a:tab pos="457200" algn="l"/>
              </a:tabLst>
            </a:pPr>
            <a:r>
              <a:rPr lang="it-IT" sz="1400" dirty="0">
                <a:highlight>
                  <a:srgbClr val="FFFF00"/>
                </a:highlight>
                <a:cs typeface="Times New Roman" panose="02020603050405020304" pitchFamily="18" charset="0"/>
              </a:rPr>
              <a:t>Conservazione dei ticket di assistenza (anche per lavoratori in modalità agile) per 78 mesi (dal 2016) per «ragioni contabili amministrative».</a:t>
            </a:r>
          </a:p>
          <a:p>
            <a:pPr marL="0" lvl="0" indent="0" algn="just">
              <a:lnSpc>
                <a:spcPct val="103000"/>
              </a:lnSpc>
              <a:spcBef>
                <a:spcPts val="0"/>
              </a:spcBef>
              <a:spcAft>
                <a:spcPts val="600"/>
              </a:spcAft>
              <a:buNone/>
              <a:tabLst>
                <a:tab pos="457200" algn="l"/>
              </a:tabLst>
            </a:pPr>
            <a:r>
              <a:rPr lang="it-IT" sz="1600" u="sng" dirty="0">
                <a:latin typeface="+mj-lt"/>
                <a:cs typeface="Times New Roman" panose="02020603050405020304" pitchFamily="18" charset="0"/>
              </a:rPr>
              <a:t>Rilievi emersi nei confronti del Titolare</a:t>
            </a:r>
          </a:p>
          <a:p>
            <a:pPr algn="just">
              <a:lnSpc>
                <a:spcPct val="103000"/>
              </a:lnSpc>
              <a:spcBef>
                <a:spcPts val="0"/>
              </a:spcBef>
              <a:spcAft>
                <a:spcPts val="600"/>
              </a:spcAft>
              <a:buFontTx/>
              <a:buChar char="-"/>
              <a:tabLst>
                <a:tab pos="457200" algn="l"/>
              </a:tabLst>
            </a:pPr>
            <a:r>
              <a:rPr lang="it-IT" sz="1400" dirty="0">
                <a:highlight>
                  <a:srgbClr val="FFFF00"/>
                </a:highlight>
                <a:cs typeface="Times New Roman" panose="02020603050405020304" pitchFamily="18" charset="0"/>
              </a:rPr>
              <a:t> eccedenza dei tempi di conservazione dei log relativi alla navigazione in Internet (oltre dodici mesi);</a:t>
            </a:r>
          </a:p>
          <a:p>
            <a:pPr lvl="0" algn="just">
              <a:lnSpc>
                <a:spcPct val="103000"/>
              </a:lnSpc>
              <a:spcBef>
                <a:spcPts val="0"/>
              </a:spcBef>
              <a:spcAft>
                <a:spcPts val="600"/>
              </a:spcAft>
              <a:buFontTx/>
              <a:buChar char="-"/>
              <a:tabLst>
                <a:tab pos="457200" algn="l"/>
              </a:tabLst>
            </a:pPr>
            <a:r>
              <a:rPr lang="it-IT" sz="1400" dirty="0">
                <a:highlight>
                  <a:srgbClr val="FFFF00"/>
                </a:highlight>
                <a:cs typeface="Times New Roman" panose="02020603050405020304" pitchFamily="18" charset="0"/>
              </a:rPr>
              <a:t>mancata / non corretta regolamentazione ex art. 28;</a:t>
            </a:r>
          </a:p>
          <a:p>
            <a:pPr lvl="0" algn="just">
              <a:lnSpc>
                <a:spcPct val="103000"/>
              </a:lnSpc>
              <a:spcBef>
                <a:spcPts val="0"/>
              </a:spcBef>
              <a:spcAft>
                <a:spcPts val="600"/>
              </a:spcAft>
              <a:buFontTx/>
              <a:buChar char="-"/>
              <a:tabLst>
                <a:tab pos="457200" algn="l"/>
              </a:tabLst>
            </a:pPr>
            <a:r>
              <a:rPr lang="it-IT" sz="1400" kern="100" dirty="0">
                <a:ea typeface="Aptos" panose="020B0004020202020204" pitchFamily="34" charset="0"/>
                <a:cs typeface="Times New Roman" panose="02020603050405020304" pitchFamily="18" charset="0"/>
              </a:rPr>
              <a:t>Comunicazione ai fornitori di assistenza dei nominativi delle persone in lavoro agile</a:t>
            </a:r>
            <a:endParaRPr lang="it-IT" sz="1400" kern="100" dirty="0">
              <a:effectLst/>
              <a:ea typeface="Aptos" panose="020B0004020202020204" pitchFamily="34" charset="0"/>
              <a:cs typeface="Times New Roman" panose="02020603050405020304" pitchFamily="18" charset="0"/>
            </a:endParaRPr>
          </a:p>
          <a:p>
            <a:pPr lvl="0" algn="just">
              <a:lnSpc>
                <a:spcPct val="107000"/>
              </a:lnSpc>
              <a:spcAft>
                <a:spcPts val="800"/>
              </a:spcAft>
              <a:buFontTx/>
              <a:buChar char="-"/>
              <a:tabLst>
                <a:tab pos="457200" algn="l"/>
              </a:tabLst>
            </a:pPr>
            <a:endParaRPr lang="it-IT" sz="1600" dirty="0">
              <a:cs typeface="Times New Roman" panose="02020603050405020304" pitchFamily="18" charset="0"/>
            </a:endParaRPr>
          </a:p>
        </p:txBody>
      </p:sp>
    </p:spTree>
    <p:extLst>
      <p:ext uri="{BB962C8B-B14F-4D97-AF65-F5344CB8AC3E}">
        <p14:creationId xmlns:p14="http://schemas.microsoft.com/office/powerpoint/2010/main" val="34691317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8DBD45-A512-C9D9-11CC-30768A4BA0C7}"/>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1589600-6F54-7462-5223-E60906B09045}"/>
              </a:ext>
            </a:extLst>
          </p:cNvPr>
          <p:cNvSpPr>
            <a:spLocks noGrp="1"/>
          </p:cNvSpPr>
          <p:nvPr>
            <p:ph type="title"/>
          </p:nvPr>
        </p:nvSpPr>
        <p:spPr/>
        <p:txBody>
          <a:bodyPr>
            <a:normAutofit/>
          </a:bodyPr>
          <a:lstStyle/>
          <a:p>
            <a:r>
              <a:rPr lang="it-IT" sz="2800" dirty="0"/>
              <a:t>Caso Regione Lombardia(4)</a:t>
            </a:r>
          </a:p>
        </p:txBody>
      </p:sp>
      <p:sp>
        <p:nvSpPr>
          <p:cNvPr id="3" name="Segnaposto data 2">
            <a:extLst>
              <a:ext uri="{FF2B5EF4-FFF2-40B4-BE49-F238E27FC236}">
                <a16:creationId xmlns:a16="http://schemas.microsoft.com/office/drawing/2014/main" id="{55D64ED7-D3EA-EF20-0D02-C912BA75BC83}"/>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7448AE94-35D3-6044-24ED-227A493AB240}"/>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D6BE4984-63CE-E1A3-3E4E-52894BD5711C}"/>
              </a:ext>
            </a:extLst>
          </p:cNvPr>
          <p:cNvSpPr>
            <a:spLocks noGrp="1"/>
          </p:cNvSpPr>
          <p:nvPr>
            <p:ph type="sldNum" sz="quarter" idx="12"/>
          </p:nvPr>
        </p:nvSpPr>
        <p:spPr/>
        <p:txBody>
          <a:bodyPr/>
          <a:lstStyle/>
          <a:p>
            <a:fld id="{E505CE26-4D9E-484A-AB23-03759D6CDA0D}" type="slidenum">
              <a:rPr lang="it-IT" smtClean="0"/>
              <a:t>25</a:t>
            </a:fld>
            <a:endParaRPr lang="it-IT"/>
          </a:p>
        </p:txBody>
      </p:sp>
      <p:sp>
        <p:nvSpPr>
          <p:cNvPr id="19" name="Segnaposto contenuto 18">
            <a:extLst>
              <a:ext uri="{FF2B5EF4-FFF2-40B4-BE49-F238E27FC236}">
                <a16:creationId xmlns:a16="http://schemas.microsoft.com/office/drawing/2014/main" id="{06739B41-33E3-6A45-A5BB-BB14433890A4}"/>
              </a:ext>
            </a:extLst>
          </p:cNvPr>
          <p:cNvSpPr>
            <a:spLocks noGrp="1"/>
          </p:cNvSpPr>
          <p:nvPr>
            <p:ph idx="1"/>
          </p:nvPr>
        </p:nvSpPr>
        <p:spPr>
          <a:xfrm>
            <a:off x="590881" y="1127831"/>
            <a:ext cx="8229600" cy="3707246"/>
          </a:xfrm>
        </p:spPr>
        <p:txBody>
          <a:bodyPr>
            <a:noAutofit/>
          </a:bodyPr>
          <a:lstStyle/>
          <a:p>
            <a:pPr marL="0" indent="0" algn="just">
              <a:lnSpc>
                <a:spcPct val="107000"/>
              </a:lnSpc>
              <a:spcAft>
                <a:spcPts val="800"/>
              </a:spcAft>
              <a:buNone/>
              <a:tabLst>
                <a:tab pos="457200" algn="l"/>
              </a:tabLst>
            </a:pPr>
            <a:r>
              <a:rPr lang="it-IT" sz="1800" dirty="0">
                <a:latin typeface="+mj-lt"/>
                <a:ea typeface="+mj-ea"/>
                <a:cs typeface="+mj-cs"/>
              </a:rPr>
              <a:t>Provvedimento del Garante </a:t>
            </a:r>
            <a:r>
              <a:rPr lang="it-IT" sz="1800" dirty="0">
                <a:solidFill>
                  <a:srgbClr val="1A0B80"/>
                </a:solidFill>
                <a:latin typeface="+mj-lt"/>
                <a:ea typeface="+mj-ea"/>
                <a:cs typeface="+mj-cs"/>
              </a:rPr>
              <a:t>per la protezione dei dati personali</a:t>
            </a:r>
            <a:r>
              <a:rPr lang="it-IT" sz="1800" dirty="0">
                <a:latin typeface="+mj-lt"/>
                <a:ea typeface="+mj-ea"/>
                <a:cs typeface="+mj-cs"/>
              </a:rPr>
              <a:t> n. 243 del </a:t>
            </a:r>
            <a:r>
              <a:rPr lang="it-IT" sz="1800" dirty="0"/>
              <a:t>29/4/2025</a:t>
            </a:r>
            <a:endParaRPr lang="it-IT" sz="1800" dirty="0">
              <a:latin typeface="+mj-lt"/>
              <a:ea typeface="+mj-ea"/>
              <a:cs typeface="+mj-cs"/>
            </a:endParaRPr>
          </a:p>
          <a:p>
            <a:pPr marL="0" lvl="0" indent="0" algn="just">
              <a:lnSpc>
                <a:spcPct val="103000"/>
              </a:lnSpc>
              <a:spcBef>
                <a:spcPts val="0"/>
              </a:spcBef>
              <a:spcAft>
                <a:spcPts val="600"/>
              </a:spcAft>
              <a:buNone/>
              <a:tabLst>
                <a:tab pos="457200" algn="l"/>
              </a:tabLst>
            </a:pPr>
            <a:r>
              <a:rPr lang="it-IT" sz="1600" u="sng" dirty="0">
                <a:latin typeface="+mj-lt"/>
                <a:cs typeface="Times New Roman" panose="02020603050405020304" pitchFamily="18" charset="0"/>
              </a:rPr>
              <a:t>Elementi da ricordare</a:t>
            </a:r>
          </a:p>
          <a:p>
            <a:pPr lvl="0" algn="just">
              <a:lnSpc>
                <a:spcPct val="103000"/>
              </a:lnSpc>
              <a:spcBef>
                <a:spcPts val="0"/>
              </a:spcBef>
              <a:spcAft>
                <a:spcPts val="600"/>
              </a:spcAft>
              <a:buFontTx/>
              <a:buChar char="-"/>
              <a:tabLst>
                <a:tab pos="457200" algn="l"/>
              </a:tabLst>
            </a:pPr>
            <a:r>
              <a:rPr lang="it-IT" sz="1600" dirty="0">
                <a:cs typeface="Times New Roman" panose="02020603050405020304" pitchFamily="18" charset="0"/>
              </a:rPr>
              <a:t>Metadati: superati 21 giorni, accordo sindacale o Ispettorato Provinciale del Lavoro</a:t>
            </a:r>
          </a:p>
          <a:p>
            <a:pPr lvl="0" algn="just">
              <a:lnSpc>
                <a:spcPct val="103000"/>
              </a:lnSpc>
              <a:spcBef>
                <a:spcPts val="0"/>
              </a:spcBef>
              <a:spcAft>
                <a:spcPts val="600"/>
              </a:spcAft>
              <a:buFontTx/>
              <a:buChar char="-"/>
              <a:tabLst>
                <a:tab pos="457200" algn="l"/>
              </a:tabLst>
            </a:pPr>
            <a:r>
              <a:rPr lang="it-IT" sz="1600" dirty="0">
                <a:cs typeface="Times New Roman" panose="02020603050405020304" pitchFamily="18" charset="0"/>
              </a:rPr>
              <a:t>Non raccogliere dati non legati all’attività lavorativa</a:t>
            </a:r>
          </a:p>
          <a:p>
            <a:pPr lvl="0" algn="just">
              <a:lnSpc>
                <a:spcPct val="103000"/>
              </a:lnSpc>
              <a:spcBef>
                <a:spcPts val="0"/>
              </a:spcBef>
              <a:spcAft>
                <a:spcPts val="600"/>
              </a:spcAft>
              <a:buFontTx/>
              <a:buChar char="-"/>
              <a:tabLst>
                <a:tab pos="457200" algn="l"/>
              </a:tabLst>
            </a:pPr>
            <a:r>
              <a:rPr lang="it-IT" sz="1600" dirty="0">
                <a:cs typeface="Times New Roman" panose="02020603050405020304" pitchFamily="18" charset="0"/>
              </a:rPr>
              <a:t>Effettuare una DPIA</a:t>
            </a:r>
          </a:p>
          <a:p>
            <a:pPr lvl="0" algn="just">
              <a:lnSpc>
                <a:spcPct val="103000"/>
              </a:lnSpc>
              <a:spcBef>
                <a:spcPts val="0"/>
              </a:spcBef>
              <a:spcAft>
                <a:spcPts val="600"/>
              </a:spcAft>
              <a:buFontTx/>
              <a:buChar char="-"/>
              <a:tabLst>
                <a:tab pos="457200" algn="l"/>
              </a:tabLst>
            </a:pPr>
            <a:r>
              <a:rPr lang="it-IT" sz="1600" dirty="0">
                <a:cs typeface="Times New Roman" panose="02020603050405020304" pitchFamily="18" charset="0"/>
              </a:rPr>
              <a:t>Informare i lavoratori</a:t>
            </a:r>
          </a:p>
        </p:txBody>
      </p:sp>
    </p:spTree>
    <p:extLst>
      <p:ext uri="{BB962C8B-B14F-4D97-AF65-F5344CB8AC3E}">
        <p14:creationId xmlns:p14="http://schemas.microsoft.com/office/powerpoint/2010/main" val="28148049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14842-2BB6-9F78-FD40-4E96F822E625}"/>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0ED7A337-736D-D1B1-5BC1-4797DE93A36B}"/>
              </a:ext>
            </a:extLst>
          </p:cNvPr>
          <p:cNvSpPr>
            <a:spLocks noGrp="1"/>
          </p:cNvSpPr>
          <p:nvPr>
            <p:ph type="title"/>
          </p:nvPr>
        </p:nvSpPr>
        <p:spPr/>
        <p:txBody>
          <a:bodyPr>
            <a:normAutofit/>
          </a:bodyPr>
          <a:lstStyle/>
          <a:p>
            <a:r>
              <a:rPr lang="it-IT" sz="2800" dirty="0"/>
              <a:t>Caso Regione Lombardia(5)</a:t>
            </a:r>
          </a:p>
        </p:txBody>
      </p:sp>
      <p:sp>
        <p:nvSpPr>
          <p:cNvPr id="3" name="Segnaposto data 2">
            <a:extLst>
              <a:ext uri="{FF2B5EF4-FFF2-40B4-BE49-F238E27FC236}">
                <a16:creationId xmlns:a16="http://schemas.microsoft.com/office/drawing/2014/main" id="{14F0B43D-12BC-2EE0-14C7-C1F39D23AC58}"/>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F5DAA314-04F1-929E-3230-AA7CC5623ECB}"/>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1DA15F33-381A-E3B3-2800-6746A6A563D6}"/>
              </a:ext>
            </a:extLst>
          </p:cNvPr>
          <p:cNvSpPr>
            <a:spLocks noGrp="1"/>
          </p:cNvSpPr>
          <p:nvPr>
            <p:ph type="sldNum" sz="quarter" idx="12"/>
          </p:nvPr>
        </p:nvSpPr>
        <p:spPr/>
        <p:txBody>
          <a:bodyPr/>
          <a:lstStyle/>
          <a:p>
            <a:fld id="{E505CE26-4D9E-484A-AB23-03759D6CDA0D}" type="slidenum">
              <a:rPr lang="it-IT" smtClean="0"/>
              <a:t>26</a:t>
            </a:fld>
            <a:endParaRPr lang="it-IT"/>
          </a:p>
        </p:txBody>
      </p:sp>
      <p:sp>
        <p:nvSpPr>
          <p:cNvPr id="19" name="Segnaposto contenuto 18">
            <a:extLst>
              <a:ext uri="{FF2B5EF4-FFF2-40B4-BE49-F238E27FC236}">
                <a16:creationId xmlns:a16="http://schemas.microsoft.com/office/drawing/2014/main" id="{4D5CC7DB-6D4C-3981-B638-E0E6AED3785D}"/>
              </a:ext>
            </a:extLst>
          </p:cNvPr>
          <p:cNvSpPr>
            <a:spLocks noGrp="1"/>
          </p:cNvSpPr>
          <p:nvPr>
            <p:ph idx="1"/>
          </p:nvPr>
        </p:nvSpPr>
        <p:spPr>
          <a:xfrm>
            <a:off x="428956" y="970669"/>
            <a:ext cx="8229600" cy="3707246"/>
          </a:xfrm>
        </p:spPr>
        <p:txBody>
          <a:bodyPr>
            <a:noAutofit/>
          </a:bodyPr>
          <a:lstStyle/>
          <a:p>
            <a:pPr marL="0" indent="0" algn="just">
              <a:lnSpc>
                <a:spcPct val="107000"/>
              </a:lnSpc>
              <a:spcAft>
                <a:spcPts val="800"/>
              </a:spcAft>
              <a:buNone/>
              <a:tabLst>
                <a:tab pos="457200" algn="l"/>
              </a:tabLst>
            </a:pPr>
            <a:r>
              <a:rPr lang="it-IT" sz="1800" dirty="0">
                <a:latin typeface="+mj-lt"/>
                <a:ea typeface="+mj-ea"/>
                <a:cs typeface="+mj-cs"/>
              </a:rPr>
              <a:t>Provvedimento del Garante </a:t>
            </a:r>
            <a:r>
              <a:rPr lang="it-IT" sz="1800" dirty="0">
                <a:solidFill>
                  <a:srgbClr val="1A0B80"/>
                </a:solidFill>
                <a:latin typeface="+mj-lt"/>
                <a:ea typeface="+mj-ea"/>
                <a:cs typeface="+mj-cs"/>
              </a:rPr>
              <a:t>per la protezione dei dati personali</a:t>
            </a:r>
            <a:r>
              <a:rPr lang="it-IT" sz="1800" dirty="0">
                <a:latin typeface="+mj-lt"/>
                <a:ea typeface="+mj-ea"/>
                <a:cs typeface="+mj-cs"/>
              </a:rPr>
              <a:t> n. 243 del </a:t>
            </a:r>
            <a:r>
              <a:rPr lang="it-IT" sz="1800" dirty="0"/>
              <a:t>29/4/2025</a:t>
            </a:r>
            <a:endParaRPr lang="it-IT" sz="1800" dirty="0">
              <a:latin typeface="+mj-lt"/>
              <a:ea typeface="+mj-ea"/>
              <a:cs typeface="+mj-cs"/>
            </a:endParaRPr>
          </a:p>
          <a:p>
            <a:pPr marL="0" lvl="0" indent="0" algn="just">
              <a:lnSpc>
                <a:spcPct val="103000"/>
              </a:lnSpc>
              <a:spcBef>
                <a:spcPts val="0"/>
              </a:spcBef>
              <a:spcAft>
                <a:spcPts val="600"/>
              </a:spcAft>
              <a:buNone/>
              <a:tabLst>
                <a:tab pos="457200" algn="l"/>
              </a:tabLst>
            </a:pPr>
            <a:r>
              <a:rPr lang="it-IT" sz="1600" u="sng" dirty="0">
                <a:latin typeface="+mj-lt"/>
                <a:cs typeface="Times New Roman" panose="02020603050405020304" pitchFamily="18" charset="0"/>
              </a:rPr>
              <a:t>Elementi da ricordare (in aggiunta):</a:t>
            </a:r>
          </a:p>
          <a:p>
            <a:r>
              <a:rPr lang="it-IT" sz="1600" dirty="0">
                <a:cs typeface="Times New Roman" panose="02020603050405020304" pitchFamily="18" charset="0"/>
              </a:rPr>
              <a:t>Anonimizzazione dei log relativi ai tentativi di accesso falliti ai siti web censiti nella black list;</a:t>
            </a:r>
          </a:p>
          <a:p>
            <a:r>
              <a:rPr lang="it-IT" sz="1600" dirty="0">
                <a:cs typeface="Times New Roman" panose="02020603050405020304" pitchFamily="18" charset="0"/>
              </a:rPr>
              <a:t>Limitazione della conservazione dei ticket di assistenza</a:t>
            </a:r>
          </a:p>
          <a:p>
            <a:r>
              <a:rPr lang="it-IT" sz="1600" dirty="0">
                <a:cs typeface="Times New Roman" panose="02020603050405020304" pitchFamily="18" charset="0"/>
              </a:rPr>
              <a:t>⁠riduzione a 90gg del termine di conservazione dei log di navigazione internet con possibilità di conservazione per un periodo più esteso previa anonimizzazione degli stessi;</a:t>
            </a:r>
          </a:p>
          <a:p>
            <a:r>
              <a:rPr lang="it-IT" sz="1600" dirty="0">
                <a:cs typeface="Times New Roman" panose="02020603050405020304" pitchFamily="18" charset="0"/>
              </a:rPr>
              <a:t>⁠verifiche regolari, graduali e progressive, per strutture organizzative;</a:t>
            </a:r>
          </a:p>
          <a:p>
            <a:r>
              <a:rPr lang="it-IT" sz="1600" dirty="0">
                <a:cs typeface="Times New Roman" panose="02020603050405020304" pitchFamily="18" charset="0"/>
              </a:rPr>
              <a:t>⁠cifratura dei dati dei dipendenti assegnatari dei pc portatili, fornendo istruzioni specifiche e documentate al fornitore;</a:t>
            </a:r>
          </a:p>
          <a:p>
            <a:r>
              <a:rPr lang="it-IT" sz="1600" dirty="0">
                <a:cs typeface="Times New Roman" panose="02020603050405020304" pitchFamily="18" charset="0"/>
              </a:rPr>
              <a:t>⁠trattamento dati affidato a pochi soggetti da qualificare come “designati” (ex art. 2 </a:t>
            </a:r>
            <a:r>
              <a:rPr lang="it-IT" sz="1600" dirty="0" err="1">
                <a:cs typeface="Times New Roman" panose="02020603050405020304" pitchFamily="18" charset="0"/>
              </a:rPr>
              <a:t>quaterdecies</a:t>
            </a:r>
            <a:r>
              <a:rPr lang="it-IT" sz="1600" dirty="0">
                <a:cs typeface="Times New Roman" panose="02020603050405020304" pitchFamily="18" charset="0"/>
              </a:rPr>
              <a:t> Cod. Privacy).</a:t>
            </a:r>
          </a:p>
          <a:p>
            <a:pPr lvl="0" algn="just">
              <a:lnSpc>
                <a:spcPct val="107000"/>
              </a:lnSpc>
              <a:spcAft>
                <a:spcPts val="800"/>
              </a:spcAft>
              <a:buFontTx/>
              <a:buChar char="-"/>
              <a:tabLst>
                <a:tab pos="457200" algn="l"/>
              </a:tabLst>
            </a:pPr>
            <a:endParaRPr lang="it-IT" sz="1600" dirty="0">
              <a:cs typeface="Times New Roman" panose="02020603050405020304" pitchFamily="18" charset="0"/>
            </a:endParaRPr>
          </a:p>
        </p:txBody>
      </p:sp>
    </p:spTree>
    <p:extLst>
      <p:ext uri="{BB962C8B-B14F-4D97-AF65-F5344CB8AC3E}">
        <p14:creationId xmlns:p14="http://schemas.microsoft.com/office/powerpoint/2010/main" val="4034257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E3676C7-5D5A-D721-D551-8B7F85E3D35C}"/>
              </a:ext>
            </a:extLst>
          </p:cNvPr>
          <p:cNvSpPr>
            <a:spLocks noGrp="1"/>
          </p:cNvSpPr>
          <p:nvPr>
            <p:ph type="dt" sz="half" idx="10"/>
          </p:nvPr>
        </p:nvSpPr>
        <p:spPr/>
        <p:txBody>
          <a:bodyPr/>
          <a:lstStyle/>
          <a:p>
            <a:r>
              <a:rPr lang="it-IT" dirty="0"/>
              <a:t>11/06/2025</a:t>
            </a:r>
          </a:p>
        </p:txBody>
      </p:sp>
      <p:sp>
        <p:nvSpPr>
          <p:cNvPr id="3" name="Segnaposto piè di pagina 2">
            <a:extLst>
              <a:ext uri="{FF2B5EF4-FFF2-40B4-BE49-F238E27FC236}">
                <a16:creationId xmlns:a16="http://schemas.microsoft.com/office/drawing/2014/main" id="{4AB93EF8-5C7C-3FCE-A0E0-4EE24C7D8981}"/>
              </a:ext>
            </a:extLst>
          </p:cNvPr>
          <p:cNvSpPr>
            <a:spLocks noGrp="1"/>
          </p:cNvSpPr>
          <p:nvPr>
            <p:ph type="ftr" sz="quarter" idx="11"/>
          </p:nvPr>
        </p:nvSpPr>
        <p:spPr/>
        <p:txBody>
          <a:bodyPr/>
          <a:lstStyle/>
          <a:p>
            <a:r>
              <a:rPr lang="it-IT" dirty="0"/>
              <a:t>Riunione Community DPO - Unindustria</a:t>
            </a:r>
          </a:p>
        </p:txBody>
      </p:sp>
      <p:sp>
        <p:nvSpPr>
          <p:cNvPr id="4" name="Segnaposto numero diapositiva 3">
            <a:extLst>
              <a:ext uri="{FF2B5EF4-FFF2-40B4-BE49-F238E27FC236}">
                <a16:creationId xmlns:a16="http://schemas.microsoft.com/office/drawing/2014/main" id="{DBC7D572-DBB5-6512-FDA3-096D312DBE1C}"/>
              </a:ext>
            </a:extLst>
          </p:cNvPr>
          <p:cNvSpPr>
            <a:spLocks noGrp="1"/>
          </p:cNvSpPr>
          <p:nvPr>
            <p:ph type="sldNum" sz="quarter" idx="12"/>
          </p:nvPr>
        </p:nvSpPr>
        <p:spPr/>
        <p:txBody>
          <a:bodyPr/>
          <a:lstStyle/>
          <a:p>
            <a:fld id="{E505CE26-4D9E-484A-AB23-03759D6CDA0D}" type="slidenum">
              <a:rPr lang="it-IT" smtClean="0"/>
              <a:t>27</a:t>
            </a:fld>
            <a:endParaRPr lang="it-IT"/>
          </a:p>
        </p:txBody>
      </p:sp>
      <p:grpSp>
        <p:nvGrpSpPr>
          <p:cNvPr id="5" name="Gruppo 4">
            <a:extLst>
              <a:ext uri="{FF2B5EF4-FFF2-40B4-BE49-F238E27FC236}">
                <a16:creationId xmlns:a16="http://schemas.microsoft.com/office/drawing/2014/main" id="{8F75454B-1749-6768-0B11-CD8EABE03523}"/>
              </a:ext>
            </a:extLst>
          </p:cNvPr>
          <p:cNvGrpSpPr/>
          <p:nvPr/>
        </p:nvGrpSpPr>
        <p:grpSpPr>
          <a:xfrm>
            <a:off x="1227321" y="936466"/>
            <a:ext cx="7147900" cy="3661808"/>
            <a:chOff x="1330733" y="914400"/>
            <a:chExt cx="9530533" cy="4882410"/>
          </a:xfrm>
        </p:grpSpPr>
        <p:cxnSp>
          <p:nvCxnSpPr>
            <p:cNvPr id="6" name="Connettore 2 5">
              <a:extLst>
                <a:ext uri="{FF2B5EF4-FFF2-40B4-BE49-F238E27FC236}">
                  <a16:creationId xmlns:a16="http://schemas.microsoft.com/office/drawing/2014/main" id="{0F1E7318-3515-07DC-492B-83F4F8DADD66}"/>
                </a:ext>
              </a:extLst>
            </p:cNvPr>
            <p:cNvCxnSpPr>
              <a:cxnSpLocks/>
            </p:cNvCxnSpPr>
            <p:nvPr/>
          </p:nvCxnSpPr>
          <p:spPr>
            <a:xfrm>
              <a:off x="2874042" y="2179055"/>
              <a:ext cx="0" cy="19772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CasellaDiTesto 6">
              <a:extLst>
                <a:ext uri="{FF2B5EF4-FFF2-40B4-BE49-F238E27FC236}">
                  <a16:creationId xmlns:a16="http://schemas.microsoft.com/office/drawing/2014/main" id="{BEFBC261-A268-E60D-F00F-775270E83C56}"/>
                </a:ext>
              </a:extLst>
            </p:cNvPr>
            <p:cNvSpPr txBox="1"/>
            <p:nvPr/>
          </p:nvSpPr>
          <p:spPr>
            <a:xfrm>
              <a:off x="1636428" y="2376777"/>
              <a:ext cx="2463731" cy="769441"/>
            </a:xfrm>
            <a:prstGeom prst="rect">
              <a:avLst/>
            </a:prstGeom>
            <a:noFill/>
            <a:ln w="9525">
              <a:solidFill>
                <a:schemeClr val="tx1"/>
              </a:solidFill>
            </a:ln>
          </p:spPr>
          <p:txBody>
            <a:bodyPr wrap="square" rtlCol="0">
              <a:spAutoFit/>
            </a:bodyPr>
            <a:lstStyle/>
            <a:p>
              <a:pPr algn="ctr"/>
              <a:r>
                <a:rPr lang="it-IT" sz="750" dirty="0"/>
                <a:t>Il trattamento prevede solo finalità di sicurezza o è richiesto da esigenze organizzative e produttive e conservazione superiore ai 21 giorni</a:t>
              </a:r>
              <a:r>
                <a:rPr lang="it-IT" sz="900" dirty="0">
                  <a:solidFill>
                    <a:srgbClr val="19191A"/>
                  </a:solidFill>
                </a:rPr>
                <a:t>?</a:t>
              </a:r>
              <a:endParaRPr lang="it-IT" sz="900" dirty="0"/>
            </a:p>
          </p:txBody>
        </p:sp>
        <p:sp>
          <p:nvSpPr>
            <p:cNvPr id="8" name="Rombo 7">
              <a:extLst>
                <a:ext uri="{FF2B5EF4-FFF2-40B4-BE49-F238E27FC236}">
                  <a16:creationId xmlns:a16="http://schemas.microsoft.com/office/drawing/2014/main" id="{E83B3067-7FE3-E431-9CCE-A56A3A520EE1}"/>
                </a:ext>
              </a:extLst>
            </p:cNvPr>
            <p:cNvSpPr/>
            <p:nvPr/>
          </p:nvSpPr>
          <p:spPr>
            <a:xfrm>
              <a:off x="2529051" y="3238978"/>
              <a:ext cx="649742" cy="519328"/>
            </a:xfrm>
            <a:prstGeom prst="diamond">
              <a:avLst/>
            </a:prstGeom>
            <a:solidFill>
              <a:srgbClr val="FFFF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a:p>
          </p:txBody>
        </p:sp>
        <p:cxnSp>
          <p:nvCxnSpPr>
            <p:cNvPr id="9" name="Connettore 2 8">
              <a:extLst>
                <a:ext uri="{FF2B5EF4-FFF2-40B4-BE49-F238E27FC236}">
                  <a16:creationId xmlns:a16="http://schemas.microsoft.com/office/drawing/2014/main" id="{95796AC8-48C7-A830-04EC-5A2DCED0142E}"/>
                </a:ext>
              </a:extLst>
            </p:cNvPr>
            <p:cNvCxnSpPr>
              <a:cxnSpLocks/>
              <a:stCxn id="7" idx="2"/>
              <a:endCxn id="8" idx="0"/>
            </p:cNvCxnSpPr>
            <p:nvPr/>
          </p:nvCxnSpPr>
          <p:spPr>
            <a:xfrm flipH="1">
              <a:off x="2853924" y="3146218"/>
              <a:ext cx="14369" cy="927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Connettore 2 9">
              <a:extLst>
                <a:ext uri="{FF2B5EF4-FFF2-40B4-BE49-F238E27FC236}">
                  <a16:creationId xmlns:a16="http://schemas.microsoft.com/office/drawing/2014/main" id="{6661267C-118B-2549-CDF0-811E307AA8DA}"/>
                </a:ext>
              </a:extLst>
            </p:cNvPr>
            <p:cNvCxnSpPr>
              <a:cxnSpLocks/>
              <a:stCxn id="8" idx="2"/>
            </p:cNvCxnSpPr>
            <p:nvPr/>
          </p:nvCxnSpPr>
          <p:spPr>
            <a:xfrm>
              <a:off x="2853922" y="3758306"/>
              <a:ext cx="8617" cy="1819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CasellaDiTesto 10">
              <a:extLst>
                <a:ext uri="{FF2B5EF4-FFF2-40B4-BE49-F238E27FC236}">
                  <a16:creationId xmlns:a16="http://schemas.microsoft.com/office/drawing/2014/main" id="{73059C54-EDCD-3E4F-8C44-BD121888DD46}"/>
                </a:ext>
              </a:extLst>
            </p:cNvPr>
            <p:cNvSpPr txBox="1"/>
            <p:nvPr/>
          </p:nvSpPr>
          <p:spPr>
            <a:xfrm>
              <a:off x="1642178" y="3944474"/>
              <a:ext cx="2463731" cy="430887"/>
            </a:xfrm>
            <a:prstGeom prst="rect">
              <a:avLst/>
            </a:prstGeom>
            <a:noFill/>
            <a:ln w="9525">
              <a:solidFill>
                <a:schemeClr val="tx1"/>
              </a:solidFill>
            </a:ln>
          </p:spPr>
          <p:txBody>
            <a:bodyPr wrap="square" rtlCol="0">
              <a:spAutoFit/>
            </a:bodyPr>
            <a:lstStyle/>
            <a:p>
              <a:pPr algn="ctr"/>
              <a:r>
                <a:rPr lang="it-IT" sz="750" dirty="0"/>
                <a:t>Predisporre il progetto e presentare richiesta a Ispettorato del lavoro</a:t>
              </a:r>
            </a:p>
          </p:txBody>
        </p:sp>
        <p:sp>
          <p:nvSpPr>
            <p:cNvPr id="12" name="Rombo 11">
              <a:extLst>
                <a:ext uri="{FF2B5EF4-FFF2-40B4-BE49-F238E27FC236}">
                  <a16:creationId xmlns:a16="http://schemas.microsoft.com/office/drawing/2014/main" id="{2C42F1CB-632D-AD8A-5443-2DA7B19AC570}"/>
                </a:ext>
              </a:extLst>
            </p:cNvPr>
            <p:cNvSpPr/>
            <p:nvPr/>
          </p:nvSpPr>
          <p:spPr>
            <a:xfrm>
              <a:off x="2539587" y="4555744"/>
              <a:ext cx="668913" cy="578467"/>
            </a:xfrm>
            <a:prstGeom prst="diamond">
              <a:avLst/>
            </a:prstGeom>
            <a:solidFill>
              <a:srgbClr val="FFFF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a:p>
          </p:txBody>
        </p:sp>
        <p:cxnSp>
          <p:nvCxnSpPr>
            <p:cNvPr id="13" name="Connettore 2 12">
              <a:extLst>
                <a:ext uri="{FF2B5EF4-FFF2-40B4-BE49-F238E27FC236}">
                  <a16:creationId xmlns:a16="http://schemas.microsoft.com/office/drawing/2014/main" id="{0AC9FB99-2170-4B6B-E979-70497A0933D6}"/>
                </a:ext>
              </a:extLst>
            </p:cNvPr>
            <p:cNvCxnSpPr>
              <a:cxnSpLocks/>
              <a:endCxn id="12" idx="0"/>
            </p:cNvCxnSpPr>
            <p:nvPr/>
          </p:nvCxnSpPr>
          <p:spPr>
            <a:xfrm>
              <a:off x="2868292" y="4341099"/>
              <a:ext cx="5752" cy="2146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Connettore 2 13">
              <a:extLst>
                <a:ext uri="{FF2B5EF4-FFF2-40B4-BE49-F238E27FC236}">
                  <a16:creationId xmlns:a16="http://schemas.microsoft.com/office/drawing/2014/main" id="{AF41D68F-94D5-C141-A49F-E196DB66D531}"/>
                </a:ext>
              </a:extLst>
            </p:cNvPr>
            <p:cNvCxnSpPr>
              <a:cxnSpLocks/>
            </p:cNvCxnSpPr>
            <p:nvPr/>
          </p:nvCxnSpPr>
          <p:spPr>
            <a:xfrm>
              <a:off x="2871168" y="5115685"/>
              <a:ext cx="5752" cy="2146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CasellaDiTesto 14">
              <a:extLst>
                <a:ext uri="{FF2B5EF4-FFF2-40B4-BE49-F238E27FC236}">
                  <a16:creationId xmlns:a16="http://schemas.microsoft.com/office/drawing/2014/main" id="{D0716068-34D2-9F75-8A23-78ACE16FDDE9}"/>
                </a:ext>
              </a:extLst>
            </p:cNvPr>
            <p:cNvSpPr txBox="1"/>
            <p:nvPr/>
          </p:nvSpPr>
          <p:spPr>
            <a:xfrm>
              <a:off x="1645784" y="5348855"/>
              <a:ext cx="2463731" cy="276999"/>
            </a:xfrm>
            <a:prstGeom prst="rect">
              <a:avLst/>
            </a:prstGeom>
            <a:noFill/>
            <a:ln w="9525">
              <a:solidFill>
                <a:schemeClr val="tx1"/>
              </a:solidFill>
            </a:ln>
          </p:spPr>
          <p:txBody>
            <a:bodyPr wrap="square" rtlCol="0">
              <a:spAutoFit/>
            </a:bodyPr>
            <a:lstStyle/>
            <a:p>
              <a:pPr algn="ctr"/>
              <a:r>
                <a:rPr lang="it-IT" sz="750" dirty="0"/>
                <a:t>Modificare il progetto</a:t>
              </a:r>
            </a:p>
          </p:txBody>
        </p:sp>
        <p:cxnSp>
          <p:nvCxnSpPr>
            <p:cNvPr id="16" name="Connettore 2 15">
              <a:extLst>
                <a:ext uri="{FF2B5EF4-FFF2-40B4-BE49-F238E27FC236}">
                  <a16:creationId xmlns:a16="http://schemas.microsoft.com/office/drawing/2014/main" id="{87D84E7D-B1DE-1C93-6FFA-558F79A98C6B}"/>
                </a:ext>
              </a:extLst>
            </p:cNvPr>
            <p:cNvCxnSpPr>
              <a:cxnSpLocks/>
            </p:cNvCxnSpPr>
            <p:nvPr/>
          </p:nvCxnSpPr>
          <p:spPr>
            <a:xfrm>
              <a:off x="2862539" y="5582165"/>
              <a:ext cx="5752" cy="2146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Connettore 2 16">
              <a:extLst>
                <a:ext uri="{FF2B5EF4-FFF2-40B4-BE49-F238E27FC236}">
                  <a16:creationId xmlns:a16="http://schemas.microsoft.com/office/drawing/2014/main" id="{9B736FEF-5AEB-D30E-6E4E-09701B1E2C3F}"/>
                </a:ext>
              </a:extLst>
            </p:cNvPr>
            <p:cNvCxnSpPr>
              <a:endCxn id="11" idx="1"/>
            </p:cNvCxnSpPr>
            <p:nvPr/>
          </p:nvCxnSpPr>
          <p:spPr>
            <a:xfrm>
              <a:off x="1330733" y="4140593"/>
              <a:ext cx="311445" cy="193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Connettore diritto 17">
              <a:extLst>
                <a:ext uri="{FF2B5EF4-FFF2-40B4-BE49-F238E27FC236}">
                  <a16:creationId xmlns:a16="http://schemas.microsoft.com/office/drawing/2014/main" id="{4F77598D-B41F-7A22-86D8-22596C7E3090}"/>
                </a:ext>
              </a:extLst>
            </p:cNvPr>
            <p:cNvCxnSpPr>
              <a:cxnSpLocks/>
            </p:cNvCxnSpPr>
            <p:nvPr/>
          </p:nvCxnSpPr>
          <p:spPr>
            <a:xfrm>
              <a:off x="1330733" y="4140594"/>
              <a:ext cx="0" cy="1656216"/>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Connettore diritto 18">
              <a:extLst>
                <a:ext uri="{FF2B5EF4-FFF2-40B4-BE49-F238E27FC236}">
                  <a16:creationId xmlns:a16="http://schemas.microsoft.com/office/drawing/2014/main" id="{F0B5F453-B78B-0219-73C6-07D17151D4D6}"/>
                </a:ext>
              </a:extLst>
            </p:cNvPr>
            <p:cNvCxnSpPr/>
            <p:nvPr/>
          </p:nvCxnSpPr>
          <p:spPr>
            <a:xfrm>
              <a:off x="1330733" y="5796810"/>
              <a:ext cx="1537558" cy="0"/>
            </a:xfrm>
            <a:prstGeom prst="line">
              <a:avLst/>
            </a:prstGeom>
          </p:spPr>
          <p:style>
            <a:lnRef idx="2">
              <a:schemeClr val="accent1"/>
            </a:lnRef>
            <a:fillRef idx="0">
              <a:schemeClr val="accent1"/>
            </a:fillRef>
            <a:effectRef idx="1">
              <a:schemeClr val="accent1"/>
            </a:effectRef>
            <a:fontRef idx="minor">
              <a:schemeClr val="tx1"/>
            </a:fontRef>
          </p:style>
        </p:cxnSp>
        <p:sp>
          <p:nvSpPr>
            <p:cNvPr id="20" name="CasellaDiTesto 19">
              <a:extLst>
                <a:ext uri="{FF2B5EF4-FFF2-40B4-BE49-F238E27FC236}">
                  <a16:creationId xmlns:a16="http://schemas.microsoft.com/office/drawing/2014/main" id="{12F8E1B9-B67D-389B-8ADE-B0846E0100E1}"/>
                </a:ext>
              </a:extLst>
            </p:cNvPr>
            <p:cNvSpPr txBox="1"/>
            <p:nvPr/>
          </p:nvSpPr>
          <p:spPr>
            <a:xfrm>
              <a:off x="2319550" y="2149166"/>
              <a:ext cx="440075" cy="276999"/>
            </a:xfrm>
            <a:prstGeom prst="rect">
              <a:avLst/>
            </a:prstGeom>
            <a:noFill/>
          </p:spPr>
          <p:txBody>
            <a:bodyPr wrap="square" rtlCol="0">
              <a:spAutoFit/>
            </a:bodyPr>
            <a:lstStyle/>
            <a:p>
              <a:r>
                <a:rPr lang="it-IT" sz="750" dirty="0"/>
                <a:t>No</a:t>
              </a:r>
            </a:p>
          </p:txBody>
        </p:sp>
        <p:sp>
          <p:nvSpPr>
            <p:cNvPr id="21" name="CasellaDiTesto 20">
              <a:extLst>
                <a:ext uri="{FF2B5EF4-FFF2-40B4-BE49-F238E27FC236}">
                  <a16:creationId xmlns:a16="http://schemas.microsoft.com/office/drawing/2014/main" id="{012F3A6A-2B64-4DA4-B9AB-9CAB8D47C59C}"/>
                </a:ext>
              </a:extLst>
            </p:cNvPr>
            <p:cNvSpPr txBox="1"/>
            <p:nvPr/>
          </p:nvSpPr>
          <p:spPr>
            <a:xfrm>
              <a:off x="3354692" y="3170576"/>
              <a:ext cx="440075" cy="276999"/>
            </a:xfrm>
            <a:prstGeom prst="rect">
              <a:avLst/>
            </a:prstGeom>
            <a:noFill/>
          </p:spPr>
          <p:txBody>
            <a:bodyPr wrap="square" rtlCol="0">
              <a:spAutoFit/>
            </a:bodyPr>
            <a:lstStyle/>
            <a:p>
              <a:r>
                <a:rPr lang="it-IT" sz="750" dirty="0"/>
                <a:t>Si</a:t>
              </a:r>
            </a:p>
          </p:txBody>
        </p:sp>
        <p:sp>
          <p:nvSpPr>
            <p:cNvPr id="22" name="CasellaDiTesto 21">
              <a:extLst>
                <a:ext uri="{FF2B5EF4-FFF2-40B4-BE49-F238E27FC236}">
                  <a16:creationId xmlns:a16="http://schemas.microsoft.com/office/drawing/2014/main" id="{2B3B45B4-AC12-052B-4EA7-BF482F44B5BA}"/>
                </a:ext>
              </a:extLst>
            </p:cNvPr>
            <p:cNvSpPr txBox="1"/>
            <p:nvPr/>
          </p:nvSpPr>
          <p:spPr>
            <a:xfrm>
              <a:off x="4096556" y="3154105"/>
              <a:ext cx="1841792" cy="738664"/>
            </a:xfrm>
            <a:prstGeom prst="rect">
              <a:avLst/>
            </a:prstGeom>
            <a:noFill/>
            <a:ln w="9525">
              <a:solidFill>
                <a:schemeClr val="tx1"/>
              </a:solidFill>
            </a:ln>
          </p:spPr>
          <p:txBody>
            <a:bodyPr wrap="square" rtlCol="0">
              <a:spAutoFit/>
            </a:bodyPr>
            <a:lstStyle/>
            <a:p>
              <a:pPr algn="ctr"/>
              <a:r>
                <a:rPr lang="it-IT" sz="750" dirty="0"/>
                <a:t>Definire finalità modalità</a:t>
              </a:r>
            </a:p>
            <a:p>
              <a:pPr algn="ctr"/>
              <a:r>
                <a:rPr lang="it-IT" sz="750" dirty="0"/>
                <a:t>Tempi conservazione</a:t>
              </a:r>
            </a:p>
            <a:p>
              <a:pPr algn="ctr"/>
              <a:r>
                <a:rPr lang="it-IT" sz="750" dirty="0"/>
                <a:t>Effettuare DPIA</a:t>
              </a:r>
            </a:p>
            <a:p>
              <a:pPr algn="ctr"/>
              <a:r>
                <a:rPr lang="it-IT" sz="750" dirty="0"/>
                <a:t>Aggiornare documentazione</a:t>
              </a:r>
            </a:p>
          </p:txBody>
        </p:sp>
        <p:cxnSp>
          <p:nvCxnSpPr>
            <p:cNvPr id="23" name="Connettore 2 22">
              <a:extLst>
                <a:ext uri="{FF2B5EF4-FFF2-40B4-BE49-F238E27FC236}">
                  <a16:creationId xmlns:a16="http://schemas.microsoft.com/office/drawing/2014/main" id="{3A9DBFC8-1336-8FD3-7B97-893116ABF466}"/>
                </a:ext>
              </a:extLst>
            </p:cNvPr>
            <p:cNvCxnSpPr>
              <a:cxnSpLocks/>
              <a:stCxn id="8" idx="3"/>
              <a:endCxn id="22" idx="1"/>
            </p:cNvCxnSpPr>
            <p:nvPr/>
          </p:nvCxnSpPr>
          <p:spPr>
            <a:xfrm>
              <a:off x="3178794" y="3498642"/>
              <a:ext cx="917761" cy="247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CasellaDiTesto 23">
              <a:extLst>
                <a:ext uri="{FF2B5EF4-FFF2-40B4-BE49-F238E27FC236}">
                  <a16:creationId xmlns:a16="http://schemas.microsoft.com/office/drawing/2014/main" id="{3238B67E-0A3D-31CE-132E-BE8F71C9B80F}"/>
                </a:ext>
              </a:extLst>
            </p:cNvPr>
            <p:cNvSpPr txBox="1"/>
            <p:nvPr/>
          </p:nvSpPr>
          <p:spPr>
            <a:xfrm>
              <a:off x="3384358" y="4555057"/>
              <a:ext cx="440075" cy="276999"/>
            </a:xfrm>
            <a:prstGeom prst="rect">
              <a:avLst/>
            </a:prstGeom>
            <a:noFill/>
          </p:spPr>
          <p:txBody>
            <a:bodyPr wrap="square" rtlCol="0">
              <a:spAutoFit/>
            </a:bodyPr>
            <a:lstStyle/>
            <a:p>
              <a:r>
                <a:rPr lang="it-IT" sz="750" dirty="0"/>
                <a:t>OK</a:t>
              </a:r>
            </a:p>
          </p:txBody>
        </p:sp>
        <p:sp>
          <p:nvSpPr>
            <p:cNvPr id="25" name="CasellaDiTesto 24">
              <a:extLst>
                <a:ext uri="{FF2B5EF4-FFF2-40B4-BE49-F238E27FC236}">
                  <a16:creationId xmlns:a16="http://schemas.microsoft.com/office/drawing/2014/main" id="{C3E8E83F-9075-4782-ACC6-9CAEBE2B8596}"/>
                </a:ext>
              </a:extLst>
            </p:cNvPr>
            <p:cNvSpPr txBox="1"/>
            <p:nvPr/>
          </p:nvSpPr>
          <p:spPr>
            <a:xfrm>
              <a:off x="2197192" y="5068885"/>
              <a:ext cx="563679" cy="276999"/>
            </a:xfrm>
            <a:prstGeom prst="rect">
              <a:avLst/>
            </a:prstGeom>
            <a:noFill/>
          </p:spPr>
          <p:txBody>
            <a:bodyPr wrap="square" rtlCol="0">
              <a:spAutoFit/>
            </a:bodyPr>
            <a:lstStyle/>
            <a:p>
              <a:r>
                <a:rPr lang="it-IT" sz="750" dirty="0"/>
                <a:t>NOK</a:t>
              </a:r>
            </a:p>
          </p:txBody>
        </p:sp>
        <p:cxnSp>
          <p:nvCxnSpPr>
            <p:cNvPr id="26" name="Connettore diritto 25">
              <a:extLst>
                <a:ext uri="{FF2B5EF4-FFF2-40B4-BE49-F238E27FC236}">
                  <a16:creationId xmlns:a16="http://schemas.microsoft.com/office/drawing/2014/main" id="{094B998A-1FFE-C5F8-BA6F-8F09FC514F01}"/>
                </a:ext>
              </a:extLst>
            </p:cNvPr>
            <p:cNvCxnSpPr>
              <a:cxnSpLocks/>
            </p:cNvCxnSpPr>
            <p:nvPr/>
          </p:nvCxnSpPr>
          <p:spPr>
            <a:xfrm>
              <a:off x="3208501" y="4850835"/>
              <a:ext cx="184754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Connettore 2 26">
              <a:extLst>
                <a:ext uri="{FF2B5EF4-FFF2-40B4-BE49-F238E27FC236}">
                  <a16:creationId xmlns:a16="http://schemas.microsoft.com/office/drawing/2014/main" id="{0C3ECC39-964D-3067-D461-CA0771FCE191}"/>
                </a:ext>
              </a:extLst>
            </p:cNvPr>
            <p:cNvCxnSpPr>
              <a:cxnSpLocks/>
              <a:endCxn id="22" idx="2"/>
            </p:cNvCxnSpPr>
            <p:nvPr/>
          </p:nvCxnSpPr>
          <p:spPr>
            <a:xfrm flipH="1" flipV="1">
              <a:off x="5017452" y="3892769"/>
              <a:ext cx="11860" cy="9580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Documento 27">
              <a:extLst>
                <a:ext uri="{FF2B5EF4-FFF2-40B4-BE49-F238E27FC236}">
                  <a16:creationId xmlns:a16="http://schemas.microsoft.com/office/drawing/2014/main" id="{7AF8B8C3-E415-5201-D4D0-3FC47E13EA87}"/>
                </a:ext>
              </a:extLst>
            </p:cNvPr>
            <p:cNvSpPr/>
            <p:nvPr/>
          </p:nvSpPr>
          <p:spPr>
            <a:xfrm>
              <a:off x="7895333" y="1535292"/>
              <a:ext cx="1127662" cy="620616"/>
            </a:xfrm>
            <a:prstGeom prst="flowChartDocument">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750" dirty="0">
                  <a:solidFill>
                    <a:schemeClr val="tx1"/>
                  </a:solidFill>
                </a:rPr>
                <a:t>Registro trattamenti</a:t>
              </a:r>
              <a:endParaRPr lang="it-IT" sz="750" dirty="0"/>
            </a:p>
          </p:txBody>
        </p:sp>
        <p:sp>
          <p:nvSpPr>
            <p:cNvPr id="29" name="Documento 28">
              <a:extLst>
                <a:ext uri="{FF2B5EF4-FFF2-40B4-BE49-F238E27FC236}">
                  <a16:creationId xmlns:a16="http://schemas.microsoft.com/office/drawing/2014/main" id="{050FA969-D261-DAF8-786C-70C2A1A1FF58}"/>
                </a:ext>
              </a:extLst>
            </p:cNvPr>
            <p:cNvSpPr/>
            <p:nvPr/>
          </p:nvSpPr>
          <p:spPr>
            <a:xfrm>
              <a:off x="7895333" y="2361286"/>
              <a:ext cx="1127662" cy="620616"/>
            </a:xfrm>
            <a:prstGeom prst="flowChartDocument">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750" dirty="0">
                  <a:solidFill>
                    <a:schemeClr val="tx1"/>
                  </a:solidFill>
                </a:rPr>
                <a:t>Informative</a:t>
              </a:r>
              <a:endParaRPr lang="it-IT" sz="750" dirty="0"/>
            </a:p>
          </p:txBody>
        </p:sp>
        <p:sp>
          <p:nvSpPr>
            <p:cNvPr id="30" name="Documento 29">
              <a:extLst>
                <a:ext uri="{FF2B5EF4-FFF2-40B4-BE49-F238E27FC236}">
                  <a16:creationId xmlns:a16="http://schemas.microsoft.com/office/drawing/2014/main" id="{C11B8EBD-B2C5-5278-1F37-2DD9AD5E4A86}"/>
                </a:ext>
              </a:extLst>
            </p:cNvPr>
            <p:cNvSpPr/>
            <p:nvPr/>
          </p:nvSpPr>
          <p:spPr>
            <a:xfrm>
              <a:off x="7895333" y="3187279"/>
              <a:ext cx="1127662" cy="620616"/>
            </a:xfrm>
            <a:prstGeom prst="flowChartDocument">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750" dirty="0">
                  <a:solidFill>
                    <a:schemeClr val="tx1"/>
                  </a:solidFill>
                </a:rPr>
                <a:t>Policy uso strumenti informatici</a:t>
              </a:r>
              <a:endParaRPr lang="it-IT" sz="750" dirty="0"/>
            </a:p>
          </p:txBody>
        </p:sp>
        <p:sp>
          <p:nvSpPr>
            <p:cNvPr id="31" name="Documento 30">
              <a:extLst>
                <a:ext uri="{FF2B5EF4-FFF2-40B4-BE49-F238E27FC236}">
                  <a16:creationId xmlns:a16="http://schemas.microsoft.com/office/drawing/2014/main" id="{694EE09A-4F4E-D660-D4A3-961403F5E993}"/>
                </a:ext>
              </a:extLst>
            </p:cNvPr>
            <p:cNvSpPr/>
            <p:nvPr/>
          </p:nvSpPr>
          <p:spPr>
            <a:xfrm>
              <a:off x="7895333" y="4013273"/>
              <a:ext cx="1127662" cy="620616"/>
            </a:xfrm>
            <a:prstGeom prst="flowChartDocument">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750" dirty="0">
                  <a:solidFill>
                    <a:schemeClr val="tx1"/>
                  </a:solidFill>
                </a:rPr>
                <a:t>Policy data retention</a:t>
              </a:r>
              <a:endParaRPr lang="it-IT" sz="750" dirty="0"/>
            </a:p>
          </p:txBody>
        </p:sp>
        <p:cxnSp>
          <p:nvCxnSpPr>
            <p:cNvPr id="2048" name="Connettore diritto 2047">
              <a:extLst>
                <a:ext uri="{FF2B5EF4-FFF2-40B4-BE49-F238E27FC236}">
                  <a16:creationId xmlns:a16="http://schemas.microsoft.com/office/drawing/2014/main" id="{810D5293-1611-A674-D394-E1509711155B}"/>
                </a:ext>
              </a:extLst>
            </p:cNvPr>
            <p:cNvCxnSpPr>
              <a:cxnSpLocks/>
            </p:cNvCxnSpPr>
            <p:nvPr/>
          </p:nvCxnSpPr>
          <p:spPr>
            <a:xfrm>
              <a:off x="7476165" y="1845600"/>
              <a:ext cx="0" cy="3325165"/>
            </a:xfrm>
            <a:prstGeom prst="line">
              <a:avLst/>
            </a:prstGeom>
          </p:spPr>
          <p:style>
            <a:lnRef idx="2">
              <a:schemeClr val="accent1"/>
            </a:lnRef>
            <a:fillRef idx="0">
              <a:schemeClr val="accent1"/>
            </a:fillRef>
            <a:effectRef idx="1">
              <a:schemeClr val="accent1"/>
            </a:effectRef>
            <a:fontRef idx="minor">
              <a:schemeClr val="tx1"/>
            </a:fontRef>
          </p:style>
        </p:cxnSp>
        <p:cxnSp>
          <p:nvCxnSpPr>
            <p:cNvPr id="2049" name="Connettore diritto 2048">
              <a:extLst>
                <a:ext uri="{FF2B5EF4-FFF2-40B4-BE49-F238E27FC236}">
                  <a16:creationId xmlns:a16="http://schemas.microsoft.com/office/drawing/2014/main" id="{8772BD7D-2CEA-9534-4E92-1553DE5B3A92}"/>
                </a:ext>
              </a:extLst>
            </p:cNvPr>
            <p:cNvCxnSpPr/>
            <p:nvPr/>
          </p:nvCxnSpPr>
          <p:spPr>
            <a:xfrm>
              <a:off x="5947700" y="3469072"/>
              <a:ext cx="153755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51" name="Connettore 2 2050">
              <a:extLst>
                <a:ext uri="{FF2B5EF4-FFF2-40B4-BE49-F238E27FC236}">
                  <a16:creationId xmlns:a16="http://schemas.microsoft.com/office/drawing/2014/main" id="{787EF645-E154-44A2-7F87-90A8C0D23579}"/>
                </a:ext>
              </a:extLst>
            </p:cNvPr>
            <p:cNvCxnSpPr>
              <a:cxnSpLocks/>
            </p:cNvCxnSpPr>
            <p:nvPr/>
          </p:nvCxnSpPr>
          <p:spPr>
            <a:xfrm>
              <a:off x="7476165" y="2657065"/>
              <a:ext cx="41916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52" name="Connettore 2 2051">
              <a:extLst>
                <a:ext uri="{FF2B5EF4-FFF2-40B4-BE49-F238E27FC236}">
                  <a16:creationId xmlns:a16="http://schemas.microsoft.com/office/drawing/2014/main" id="{459C3E68-F31C-1295-1920-9F9527D1EDEE}"/>
                </a:ext>
              </a:extLst>
            </p:cNvPr>
            <p:cNvCxnSpPr>
              <a:cxnSpLocks/>
            </p:cNvCxnSpPr>
            <p:nvPr/>
          </p:nvCxnSpPr>
          <p:spPr>
            <a:xfrm>
              <a:off x="7485258" y="5170765"/>
              <a:ext cx="41916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53" name="Connettore 2 2052">
              <a:extLst>
                <a:ext uri="{FF2B5EF4-FFF2-40B4-BE49-F238E27FC236}">
                  <a16:creationId xmlns:a16="http://schemas.microsoft.com/office/drawing/2014/main" id="{23EFE7DE-DE0D-02C8-0A3F-EA6AA2E5E5DA}"/>
                </a:ext>
              </a:extLst>
            </p:cNvPr>
            <p:cNvCxnSpPr>
              <a:cxnSpLocks/>
            </p:cNvCxnSpPr>
            <p:nvPr/>
          </p:nvCxnSpPr>
          <p:spPr>
            <a:xfrm>
              <a:off x="7476165" y="3469072"/>
              <a:ext cx="41916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54" name="Connettore 2 2053">
              <a:extLst>
                <a:ext uri="{FF2B5EF4-FFF2-40B4-BE49-F238E27FC236}">
                  <a16:creationId xmlns:a16="http://schemas.microsoft.com/office/drawing/2014/main" id="{C258B6A2-76E6-8686-C0BC-50F7BA20B4A2}"/>
                </a:ext>
              </a:extLst>
            </p:cNvPr>
            <p:cNvCxnSpPr>
              <a:cxnSpLocks/>
            </p:cNvCxnSpPr>
            <p:nvPr/>
          </p:nvCxnSpPr>
          <p:spPr>
            <a:xfrm>
              <a:off x="7476165" y="4324188"/>
              <a:ext cx="41916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55" name="Rettangolo 2054">
              <a:extLst>
                <a:ext uri="{FF2B5EF4-FFF2-40B4-BE49-F238E27FC236}">
                  <a16:creationId xmlns:a16="http://schemas.microsoft.com/office/drawing/2014/main" id="{6FBBEE80-D4FC-61BA-7EEA-61B39EC1718D}"/>
                </a:ext>
              </a:extLst>
            </p:cNvPr>
            <p:cNvSpPr/>
            <p:nvPr/>
          </p:nvSpPr>
          <p:spPr>
            <a:xfrm>
              <a:off x="9536819" y="2556701"/>
              <a:ext cx="1324447" cy="767900"/>
            </a:xfrm>
            <a:prstGeom prst="rect">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750" dirty="0">
                  <a:solidFill>
                    <a:schemeClr val="tx1"/>
                  </a:solidFill>
                </a:rPr>
                <a:t>Formazione</a:t>
              </a:r>
            </a:p>
            <a:p>
              <a:pPr algn="ctr"/>
              <a:r>
                <a:rPr lang="it-IT" sz="750" dirty="0">
                  <a:solidFill>
                    <a:schemeClr val="tx1"/>
                  </a:solidFill>
                </a:rPr>
                <a:t>dipendenti e collaboratori</a:t>
              </a:r>
            </a:p>
          </p:txBody>
        </p:sp>
        <p:cxnSp>
          <p:nvCxnSpPr>
            <p:cNvPr id="2056" name="Connettore diritto 2055">
              <a:extLst>
                <a:ext uri="{FF2B5EF4-FFF2-40B4-BE49-F238E27FC236}">
                  <a16:creationId xmlns:a16="http://schemas.microsoft.com/office/drawing/2014/main" id="{D1B8B997-A52D-46C7-CC4A-EC7EDE737C6C}"/>
                </a:ext>
              </a:extLst>
            </p:cNvPr>
            <p:cNvCxnSpPr>
              <a:cxnSpLocks/>
            </p:cNvCxnSpPr>
            <p:nvPr/>
          </p:nvCxnSpPr>
          <p:spPr>
            <a:xfrm flipH="1">
              <a:off x="9234738" y="1809563"/>
              <a:ext cx="31439" cy="33612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057" name="Connettore 2 2056">
              <a:extLst>
                <a:ext uri="{FF2B5EF4-FFF2-40B4-BE49-F238E27FC236}">
                  <a16:creationId xmlns:a16="http://schemas.microsoft.com/office/drawing/2014/main" id="{C778DFC6-C4C8-0650-EDF8-EAE0B97E221F}"/>
                </a:ext>
              </a:extLst>
            </p:cNvPr>
            <p:cNvCxnSpPr>
              <a:cxnSpLocks/>
            </p:cNvCxnSpPr>
            <p:nvPr/>
          </p:nvCxnSpPr>
          <p:spPr>
            <a:xfrm>
              <a:off x="9022995" y="1833187"/>
              <a:ext cx="24318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58" name="Connettore 2 2057">
              <a:extLst>
                <a:ext uri="{FF2B5EF4-FFF2-40B4-BE49-F238E27FC236}">
                  <a16:creationId xmlns:a16="http://schemas.microsoft.com/office/drawing/2014/main" id="{7F06C055-9988-032A-1792-89E57BA99CAF}"/>
                </a:ext>
              </a:extLst>
            </p:cNvPr>
            <p:cNvCxnSpPr>
              <a:cxnSpLocks/>
            </p:cNvCxnSpPr>
            <p:nvPr/>
          </p:nvCxnSpPr>
          <p:spPr>
            <a:xfrm>
              <a:off x="9019954" y="2621888"/>
              <a:ext cx="24318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59" name="Connettore 2 2058">
              <a:extLst>
                <a:ext uri="{FF2B5EF4-FFF2-40B4-BE49-F238E27FC236}">
                  <a16:creationId xmlns:a16="http://schemas.microsoft.com/office/drawing/2014/main" id="{7A9F2296-5E2C-D2A1-4DAB-46D98C7FE00A}"/>
                </a:ext>
              </a:extLst>
            </p:cNvPr>
            <p:cNvCxnSpPr>
              <a:cxnSpLocks/>
            </p:cNvCxnSpPr>
            <p:nvPr/>
          </p:nvCxnSpPr>
          <p:spPr>
            <a:xfrm>
              <a:off x="9019954" y="3483401"/>
              <a:ext cx="24318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60" name="Connettore 2 2059">
              <a:extLst>
                <a:ext uri="{FF2B5EF4-FFF2-40B4-BE49-F238E27FC236}">
                  <a16:creationId xmlns:a16="http://schemas.microsoft.com/office/drawing/2014/main" id="{604E4A89-519F-1790-ECD6-E73796DF3294}"/>
                </a:ext>
              </a:extLst>
            </p:cNvPr>
            <p:cNvCxnSpPr>
              <a:cxnSpLocks/>
            </p:cNvCxnSpPr>
            <p:nvPr/>
          </p:nvCxnSpPr>
          <p:spPr>
            <a:xfrm>
              <a:off x="9040509" y="4319444"/>
              <a:ext cx="24318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61" name="Connettore 2 2060">
              <a:extLst>
                <a:ext uri="{FF2B5EF4-FFF2-40B4-BE49-F238E27FC236}">
                  <a16:creationId xmlns:a16="http://schemas.microsoft.com/office/drawing/2014/main" id="{7ECD16EC-C1FD-7A07-2EA1-96B05A9E87CB}"/>
                </a:ext>
              </a:extLst>
            </p:cNvPr>
            <p:cNvCxnSpPr>
              <a:cxnSpLocks/>
            </p:cNvCxnSpPr>
            <p:nvPr/>
          </p:nvCxnSpPr>
          <p:spPr>
            <a:xfrm>
              <a:off x="9274934" y="3032033"/>
              <a:ext cx="24318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62" name="CasellaDiTesto 2061">
              <a:extLst>
                <a:ext uri="{FF2B5EF4-FFF2-40B4-BE49-F238E27FC236}">
                  <a16:creationId xmlns:a16="http://schemas.microsoft.com/office/drawing/2014/main" id="{86ED5F05-89C3-B191-A390-705B687B99BF}"/>
                </a:ext>
              </a:extLst>
            </p:cNvPr>
            <p:cNvSpPr txBox="1"/>
            <p:nvPr/>
          </p:nvSpPr>
          <p:spPr>
            <a:xfrm>
              <a:off x="4271642" y="914400"/>
              <a:ext cx="3098733" cy="400109"/>
            </a:xfrm>
            <a:prstGeom prst="rect">
              <a:avLst/>
            </a:prstGeom>
            <a:noFill/>
          </p:spPr>
          <p:txBody>
            <a:bodyPr wrap="square" rtlCol="0">
              <a:spAutoFit/>
            </a:bodyPr>
            <a:lstStyle/>
            <a:p>
              <a:pPr algn="ctr"/>
              <a:r>
                <a:rPr lang="it-IT" sz="1350" dirty="0"/>
                <a:t>SCHEMA ATTIVITA’</a:t>
              </a:r>
            </a:p>
          </p:txBody>
        </p:sp>
        <p:sp>
          <p:nvSpPr>
            <p:cNvPr id="2063" name="Rombo 2062">
              <a:extLst>
                <a:ext uri="{FF2B5EF4-FFF2-40B4-BE49-F238E27FC236}">
                  <a16:creationId xmlns:a16="http://schemas.microsoft.com/office/drawing/2014/main" id="{A51CD649-F3C9-806D-7F4A-FC982A673083}"/>
                </a:ext>
              </a:extLst>
            </p:cNvPr>
            <p:cNvSpPr/>
            <p:nvPr/>
          </p:nvSpPr>
          <p:spPr>
            <a:xfrm>
              <a:off x="2539588" y="1757135"/>
              <a:ext cx="686332" cy="509286"/>
            </a:xfrm>
            <a:prstGeom prst="diamond">
              <a:avLst/>
            </a:prstGeom>
            <a:solidFill>
              <a:srgbClr val="FFFF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2064" name="CasellaDiTesto 2063">
              <a:extLst>
                <a:ext uri="{FF2B5EF4-FFF2-40B4-BE49-F238E27FC236}">
                  <a16:creationId xmlns:a16="http://schemas.microsoft.com/office/drawing/2014/main" id="{BE4A2BF8-4BB3-7331-39A4-10454D44B790}"/>
                </a:ext>
              </a:extLst>
            </p:cNvPr>
            <p:cNvSpPr txBox="1"/>
            <p:nvPr/>
          </p:nvSpPr>
          <p:spPr>
            <a:xfrm>
              <a:off x="2308300" y="3651306"/>
              <a:ext cx="440075" cy="276999"/>
            </a:xfrm>
            <a:prstGeom prst="rect">
              <a:avLst/>
            </a:prstGeom>
            <a:noFill/>
          </p:spPr>
          <p:txBody>
            <a:bodyPr wrap="square" rtlCol="0">
              <a:spAutoFit/>
            </a:bodyPr>
            <a:lstStyle/>
            <a:p>
              <a:r>
                <a:rPr lang="it-IT" sz="750" dirty="0"/>
                <a:t>No</a:t>
              </a:r>
            </a:p>
          </p:txBody>
        </p:sp>
        <p:cxnSp>
          <p:nvCxnSpPr>
            <p:cNvPr id="2065" name="Connettore 2 2064">
              <a:extLst>
                <a:ext uri="{FF2B5EF4-FFF2-40B4-BE49-F238E27FC236}">
                  <a16:creationId xmlns:a16="http://schemas.microsoft.com/office/drawing/2014/main" id="{327BADA3-7559-E6DD-D931-C8654CAD631A}"/>
                </a:ext>
              </a:extLst>
            </p:cNvPr>
            <p:cNvCxnSpPr>
              <a:cxnSpLocks/>
              <a:stCxn id="2063" idx="3"/>
              <a:endCxn id="2067" idx="1"/>
            </p:cNvCxnSpPr>
            <p:nvPr/>
          </p:nvCxnSpPr>
          <p:spPr>
            <a:xfrm>
              <a:off x="3225920" y="2011779"/>
              <a:ext cx="870176" cy="1242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66" name="CasellaDiTesto 2065">
              <a:extLst>
                <a:ext uri="{FF2B5EF4-FFF2-40B4-BE49-F238E27FC236}">
                  <a16:creationId xmlns:a16="http://schemas.microsoft.com/office/drawing/2014/main" id="{CE20A32C-8630-A25F-990A-EB953D228B6A}"/>
                </a:ext>
              </a:extLst>
            </p:cNvPr>
            <p:cNvSpPr txBox="1"/>
            <p:nvPr/>
          </p:nvSpPr>
          <p:spPr>
            <a:xfrm>
              <a:off x="1642178" y="1030723"/>
              <a:ext cx="2463731" cy="738664"/>
            </a:xfrm>
            <a:prstGeom prst="rect">
              <a:avLst/>
            </a:prstGeom>
            <a:noFill/>
            <a:ln w="9525">
              <a:solidFill>
                <a:schemeClr val="tx1"/>
              </a:solidFill>
            </a:ln>
          </p:spPr>
          <p:txBody>
            <a:bodyPr wrap="square" rtlCol="0">
              <a:spAutoFit/>
            </a:bodyPr>
            <a:lstStyle/>
            <a:p>
              <a:pPr algn="ctr"/>
              <a:r>
                <a:rPr lang="it-IT" sz="750" dirty="0"/>
                <a:t>Il trattamento prevede solo finalità di sicurezza o è richiesto da esigenze organizzative e produttive e conservazione inferiore ai 21 giorni</a:t>
              </a:r>
              <a:r>
                <a:rPr lang="it-IT" sz="750" dirty="0">
                  <a:solidFill>
                    <a:srgbClr val="19191A"/>
                  </a:solidFill>
                </a:rPr>
                <a:t>?</a:t>
              </a:r>
              <a:endParaRPr lang="it-IT" sz="750" dirty="0"/>
            </a:p>
          </p:txBody>
        </p:sp>
        <p:sp>
          <p:nvSpPr>
            <p:cNvPr id="2067" name="CasellaDiTesto 2066">
              <a:extLst>
                <a:ext uri="{FF2B5EF4-FFF2-40B4-BE49-F238E27FC236}">
                  <a16:creationId xmlns:a16="http://schemas.microsoft.com/office/drawing/2014/main" id="{A0CA66C2-ECE9-349A-C0C4-77E679C55466}"/>
                </a:ext>
              </a:extLst>
            </p:cNvPr>
            <p:cNvSpPr txBox="1"/>
            <p:nvPr/>
          </p:nvSpPr>
          <p:spPr>
            <a:xfrm>
              <a:off x="4096096" y="1731819"/>
              <a:ext cx="1841792" cy="584776"/>
            </a:xfrm>
            <a:prstGeom prst="rect">
              <a:avLst/>
            </a:prstGeom>
            <a:noFill/>
            <a:ln w="9525">
              <a:solidFill>
                <a:schemeClr val="tx1"/>
              </a:solidFill>
            </a:ln>
          </p:spPr>
          <p:txBody>
            <a:bodyPr wrap="square" rtlCol="0">
              <a:spAutoFit/>
            </a:bodyPr>
            <a:lstStyle/>
            <a:p>
              <a:pPr algn="ctr"/>
              <a:r>
                <a:rPr lang="it-IT" sz="750" dirty="0"/>
                <a:t>Fornire informativa ai dipendenti</a:t>
              </a:r>
            </a:p>
            <a:p>
              <a:pPr algn="ctr"/>
              <a:r>
                <a:rPr lang="it-IT" sz="750" dirty="0"/>
                <a:t>Aggiornare documentazione</a:t>
              </a:r>
            </a:p>
          </p:txBody>
        </p:sp>
        <p:cxnSp>
          <p:nvCxnSpPr>
            <p:cNvPr id="2068" name="Connettore diritto 2067">
              <a:extLst>
                <a:ext uri="{FF2B5EF4-FFF2-40B4-BE49-F238E27FC236}">
                  <a16:creationId xmlns:a16="http://schemas.microsoft.com/office/drawing/2014/main" id="{82C3C355-E51B-9AC1-6771-458F2C7ADA30}"/>
                </a:ext>
              </a:extLst>
            </p:cNvPr>
            <p:cNvCxnSpPr>
              <a:cxnSpLocks/>
              <a:stCxn id="2067" idx="3"/>
            </p:cNvCxnSpPr>
            <p:nvPr/>
          </p:nvCxnSpPr>
          <p:spPr>
            <a:xfrm flipV="1">
              <a:off x="5937888" y="2008819"/>
              <a:ext cx="843037" cy="153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069" name="Connettore 2 2068">
              <a:extLst>
                <a:ext uri="{FF2B5EF4-FFF2-40B4-BE49-F238E27FC236}">
                  <a16:creationId xmlns:a16="http://schemas.microsoft.com/office/drawing/2014/main" id="{AF2143B9-A1B0-5CDC-9405-AE4DA2D08FDB}"/>
                </a:ext>
              </a:extLst>
            </p:cNvPr>
            <p:cNvCxnSpPr/>
            <p:nvPr/>
          </p:nvCxnSpPr>
          <p:spPr>
            <a:xfrm>
              <a:off x="6781385" y="2006377"/>
              <a:ext cx="0" cy="14414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70" name="CasellaDiTesto 2069">
              <a:extLst>
                <a:ext uri="{FF2B5EF4-FFF2-40B4-BE49-F238E27FC236}">
                  <a16:creationId xmlns:a16="http://schemas.microsoft.com/office/drawing/2014/main" id="{DC84A88E-3C3D-3710-9070-903CB52D8F75}"/>
                </a:ext>
              </a:extLst>
            </p:cNvPr>
            <p:cNvSpPr txBox="1"/>
            <p:nvPr/>
          </p:nvSpPr>
          <p:spPr>
            <a:xfrm>
              <a:off x="3330113" y="1732911"/>
              <a:ext cx="440075" cy="276999"/>
            </a:xfrm>
            <a:prstGeom prst="rect">
              <a:avLst/>
            </a:prstGeom>
            <a:noFill/>
          </p:spPr>
          <p:txBody>
            <a:bodyPr wrap="square" rtlCol="0">
              <a:spAutoFit/>
            </a:bodyPr>
            <a:lstStyle/>
            <a:p>
              <a:r>
                <a:rPr lang="it-IT" sz="750" dirty="0"/>
                <a:t>Si</a:t>
              </a:r>
            </a:p>
          </p:txBody>
        </p:sp>
        <p:sp>
          <p:nvSpPr>
            <p:cNvPr id="2071" name="Documento 2070">
              <a:extLst>
                <a:ext uri="{FF2B5EF4-FFF2-40B4-BE49-F238E27FC236}">
                  <a16:creationId xmlns:a16="http://schemas.microsoft.com/office/drawing/2014/main" id="{C8759C14-4603-B902-C588-30609995E9C5}"/>
                </a:ext>
              </a:extLst>
            </p:cNvPr>
            <p:cNvSpPr/>
            <p:nvPr/>
          </p:nvSpPr>
          <p:spPr>
            <a:xfrm>
              <a:off x="7904427" y="4875231"/>
              <a:ext cx="1127662" cy="620616"/>
            </a:xfrm>
            <a:prstGeom prst="flowChartDocument">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750" dirty="0">
                  <a:solidFill>
                    <a:schemeClr val="tx1"/>
                  </a:solidFill>
                </a:rPr>
                <a:t>Designazione </a:t>
              </a:r>
              <a:r>
                <a:rPr lang="it-IT" sz="750" dirty="0" err="1">
                  <a:solidFill>
                    <a:schemeClr val="tx1"/>
                  </a:solidFill>
                </a:rPr>
                <a:t>Amm.ri</a:t>
              </a:r>
              <a:r>
                <a:rPr lang="it-IT" sz="750" dirty="0">
                  <a:solidFill>
                    <a:schemeClr val="tx1"/>
                  </a:solidFill>
                </a:rPr>
                <a:t> di sistema</a:t>
              </a:r>
              <a:endParaRPr lang="it-IT" sz="750" dirty="0"/>
            </a:p>
          </p:txBody>
        </p:sp>
        <p:cxnSp>
          <p:nvCxnSpPr>
            <p:cNvPr id="2072" name="Connettore 2 2071">
              <a:extLst>
                <a:ext uri="{FF2B5EF4-FFF2-40B4-BE49-F238E27FC236}">
                  <a16:creationId xmlns:a16="http://schemas.microsoft.com/office/drawing/2014/main" id="{B28B69D4-7A48-226B-DAA9-360CF036E8FD}"/>
                </a:ext>
              </a:extLst>
            </p:cNvPr>
            <p:cNvCxnSpPr>
              <a:cxnSpLocks/>
            </p:cNvCxnSpPr>
            <p:nvPr/>
          </p:nvCxnSpPr>
          <p:spPr>
            <a:xfrm>
              <a:off x="9040509" y="5170765"/>
              <a:ext cx="24318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73" name="Connettore 2 2072">
              <a:extLst>
                <a:ext uri="{FF2B5EF4-FFF2-40B4-BE49-F238E27FC236}">
                  <a16:creationId xmlns:a16="http://schemas.microsoft.com/office/drawing/2014/main" id="{DA302857-05FD-7118-216A-FC08537FFD89}"/>
                </a:ext>
              </a:extLst>
            </p:cNvPr>
            <p:cNvCxnSpPr>
              <a:cxnSpLocks/>
            </p:cNvCxnSpPr>
            <p:nvPr/>
          </p:nvCxnSpPr>
          <p:spPr>
            <a:xfrm>
              <a:off x="7476165" y="1845600"/>
              <a:ext cx="41916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51096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05F6B8-009F-4406-C9D2-8D54E5F5FC2E}"/>
              </a:ext>
            </a:extLst>
          </p:cNvPr>
          <p:cNvSpPr>
            <a:spLocks noGrp="1"/>
          </p:cNvSpPr>
          <p:nvPr>
            <p:ph type="title"/>
          </p:nvPr>
        </p:nvSpPr>
        <p:spPr/>
        <p:txBody>
          <a:bodyPr>
            <a:normAutofit fontScale="90000"/>
          </a:bodyPr>
          <a:lstStyle/>
          <a:p>
            <a:r>
              <a:rPr lang="it-IT" dirty="0"/>
              <a:t>Domande</a:t>
            </a:r>
          </a:p>
        </p:txBody>
      </p:sp>
      <p:sp>
        <p:nvSpPr>
          <p:cNvPr id="4" name="Segnaposto data 3">
            <a:extLst>
              <a:ext uri="{FF2B5EF4-FFF2-40B4-BE49-F238E27FC236}">
                <a16:creationId xmlns:a16="http://schemas.microsoft.com/office/drawing/2014/main" id="{B4ECE80A-7A43-4AD1-B6BE-95F69E6B9FCA}"/>
              </a:ext>
            </a:extLst>
          </p:cNvPr>
          <p:cNvSpPr>
            <a:spLocks noGrp="1"/>
          </p:cNvSpPr>
          <p:nvPr>
            <p:ph type="dt" sz="half" idx="10"/>
          </p:nvPr>
        </p:nvSpPr>
        <p:spPr/>
        <p:txBody>
          <a:bodyPr/>
          <a:lstStyle/>
          <a:p>
            <a:r>
              <a:rPr lang="it-IT" dirty="0"/>
              <a:t>11/06/2025</a:t>
            </a:r>
          </a:p>
        </p:txBody>
      </p:sp>
      <p:sp>
        <p:nvSpPr>
          <p:cNvPr id="5" name="Segnaposto piè di pagina 4">
            <a:extLst>
              <a:ext uri="{FF2B5EF4-FFF2-40B4-BE49-F238E27FC236}">
                <a16:creationId xmlns:a16="http://schemas.microsoft.com/office/drawing/2014/main" id="{6C8ED3EA-D512-5038-920F-0AB8DDE7ECA0}"/>
              </a:ext>
            </a:extLst>
          </p:cNvPr>
          <p:cNvSpPr>
            <a:spLocks noGrp="1"/>
          </p:cNvSpPr>
          <p:nvPr>
            <p:ph type="ftr" sz="quarter" idx="11"/>
          </p:nvPr>
        </p:nvSpPr>
        <p:spPr/>
        <p:txBody>
          <a:bodyPr/>
          <a:lstStyle/>
          <a:p>
            <a:r>
              <a:rPr lang="it-IT" dirty="0"/>
              <a:t>Riunione Community DPO - Unindustria</a:t>
            </a:r>
          </a:p>
        </p:txBody>
      </p:sp>
      <p:sp>
        <p:nvSpPr>
          <p:cNvPr id="6" name="Segnaposto numero diapositiva 5">
            <a:extLst>
              <a:ext uri="{FF2B5EF4-FFF2-40B4-BE49-F238E27FC236}">
                <a16:creationId xmlns:a16="http://schemas.microsoft.com/office/drawing/2014/main" id="{CBE55919-2AE8-7367-3220-FE411D44C3B6}"/>
              </a:ext>
            </a:extLst>
          </p:cNvPr>
          <p:cNvSpPr>
            <a:spLocks noGrp="1"/>
          </p:cNvSpPr>
          <p:nvPr>
            <p:ph type="sldNum" sz="quarter" idx="12"/>
          </p:nvPr>
        </p:nvSpPr>
        <p:spPr/>
        <p:txBody>
          <a:bodyPr/>
          <a:lstStyle/>
          <a:p>
            <a:fld id="{E505CE26-4D9E-484A-AB23-03759D6CDA0D}" type="slidenum">
              <a:rPr lang="it-IT" smtClean="0"/>
              <a:t>28</a:t>
            </a:fld>
            <a:endParaRPr lang="it-IT"/>
          </a:p>
        </p:txBody>
      </p:sp>
      <p:pic>
        <p:nvPicPr>
          <p:cNvPr id="2050" name="Picture 2" descr="Interrogative png free download - high-grade">
            <a:extLst>
              <a:ext uri="{FF2B5EF4-FFF2-40B4-BE49-F238E27FC236}">
                <a16:creationId xmlns:a16="http://schemas.microsoft.com/office/drawing/2014/main" id="{9BF24F74-1882-5859-43D7-FB4AB26CA9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504950"/>
            <a:ext cx="21336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68179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5F4EB-E43B-7CB2-7D39-8820CB576402}"/>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9EA407B0-B5B6-AC6F-3ACA-406A3BA3AE20}"/>
              </a:ext>
            </a:extLst>
          </p:cNvPr>
          <p:cNvSpPr>
            <a:spLocks noGrp="1"/>
          </p:cNvSpPr>
          <p:nvPr>
            <p:ph type="title"/>
          </p:nvPr>
        </p:nvSpPr>
        <p:spPr/>
        <p:txBody>
          <a:bodyPr>
            <a:normAutofit fontScale="90000"/>
          </a:bodyPr>
          <a:lstStyle/>
          <a:p>
            <a:r>
              <a:rPr lang="it-IT" dirty="0"/>
              <a:t>Domande</a:t>
            </a:r>
          </a:p>
        </p:txBody>
      </p:sp>
      <p:sp>
        <p:nvSpPr>
          <p:cNvPr id="4" name="Segnaposto data 3">
            <a:extLst>
              <a:ext uri="{FF2B5EF4-FFF2-40B4-BE49-F238E27FC236}">
                <a16:creationId xmlns:a16="http://schemas.microsoft.com/office/drawing/2014/main" id="{92608F3C-FFEC-83C7-119E-CEB73E488AA2}"/>
              </a:ext>
            </a:extLst>
          </p:cNvPr>
          <p:cNvSpPr>
            <a:spLocks noGrp="1"/>
          </p:cNvSpPr>
          <p:nvPr>
            <p:ph type="dt" sz="half" idx="10"/>
          </p:nvPr>
        </p:nvSpPr>
        <p:spPr/>
        <p:txBody>
          <a:bodyPr/>
          <a:lstStyle/>
          <a:p>
            <a:r>
              <a:rPr lang="it-IT" dirty="0"/>
              <a:t>11/06/2025</a:t>
            </a:r>
          </a:p>
        </p:txBody>
      </p:sp>
      <p:sp>
        <p:nvSpPr>
          <p:cNvPr id="5" name="Segnaposto piè di pagina 4">
            <a:extLst>
              <a:ext uri="{FF2B5EF4-FFF2-40B4-BE49-F238E27FC236}">
                <a16:creationId xmlns:a16="http://schemas.microsoft.com/office/drawing/2014/main" id="{99FEBCE3-8CD3-6044-16A9-99D40BF3E806}"/>
              </a:ext>
            </a:extLst>
          </p:cNvPr>
          <p:cNvSpPr>
            <a:spLocks noGrp="1"/>
          </p:cNvSpPr>
          <p:nvPr>
            <p:ph type="ftr" sz="quarter" idx="11"/>
          </p:nvPr>
        </p:nvSpPr>
        <p:spPr/>
        <p:txBody>
          <a:bodyPr/>
          <a:lstStyle/>
          <a:p>
            <a:r>
              <a:rPr lang="it-IT" dirty="0"/>
              <a:t>Riunione Community DPO - Unindustria</a:t>
            </a:r>
          </a:p>
        </p:txBody>
      </p:sp>
      <p:sp>
        <p:nvSpPr>
          <p:cNvPr id="6" name="Segnaposto numero diapositiva 5">
            <a:extLst>
              <a:ext uri="{FF2B5EF4-FFF2-40B4-BE49-F238E27FC236}">
                <a16:creationId xmlns:a16="http://schemas.microsoft.com/office/drawing/2014/main" id="{84BE7897-2271-0DBC-347E-95ADE6F85738}"/>
              </a:ext>
            </a:extLst>
          </p:cNvPr>
          <p:cNvSpPr>
            <a:spLocks noGrp="1"/>
          </p:cNvSpPr>
          <p:nvPr>
            <p:ph type="sldNum" sz="quarter" idx="12"/>
          </p:nvPr>
        </p:nvSpPr>
        <p:spPr/>
        <p:txBody>
          <a:bodyPr/>
          <a:lstStyle/>
          <a:p>
            <a:fld id="{E505CE26-4D9E-484A-AB23-03759D6CDA0D}" type="slidenum">
              <a:rPr lang="it-IT" smtClean="0"/>
              <a:t>29</a:t>
            </a:fld>
            <a:endParaRPr lang="it-IT"/>
          </a:p>
        </p:txBody>
      </p:sp>
      <p:sp>
        <p:nvSpPr>
          <p:cNvPr id="3" name="CasellaDiTesto 2">
            <a:extLst>
              <a:ext uri="{FF2B5EF4-FFF2-40B4-BE49-F238E27FC236}">
                <a16:creationId xmlns:a16="http://schemas.microsoft.com/office/drawing/2014/main" id="{970539C4-CD8C-C1ED-E6AF-44E13E580918}"/>
              </a:ext>
            </a:extLst>
          </p:cNvPr>
          <p:cNvSpPr txBox="1"/>
          <p:nvPr/>
        </p:nvSpPr>
        <p:spPr>
          <a:xfrm>
            <a:off x="1391018" y="1790944"/>
            <a:ext cx="2481943" cy="1200329"/>
          </a:xfrm>
          <a:prstGeom prst="rect">
            <a:avLst/>
          </a:prstGeom>
          <a:noFill/>
        </p:spPr>
        <p:txBody>
          <a:bodyPr wrap="square" rtlCol="0">
            <a:spAutoFit/>
          </a:bodyPr>
          <a:lstStyle/>
          <a:p>
            <a:r>
              <a:rPr lang="it-IT" sz="3600" dirty="0">
                <a:solidFill>
                  <a:srgbClr val="1A0B80"/>
                </a:solidFill>
              </a:rPr>
              <a:t>Grazie per l’attenzione</a:t>
            </a:r>
          </a:p>
        </p:txBody>
      </p:sp>
      <p:sp>
        <p:nvSpPr>
          <p:cNvPr id="7" name="CasellaDiTesto 6">
            <a:extLst>
              <a:ext uri="{FF2B5EF4-FFF2-40B4-BE49-F238E27FC236}">
                <a16:creationId xmlns:a16="http://schemas.microsoft.com/office/drawing/2014/main" id="{B9A8C03E-8A6F-CBE9-CF70-22E9FD6A8CC5}"/>
              </a:ext>
            </a:extLst>
          </p:cNvPr>
          <p:cNvSpPr txBox="1"/>
          <p:nvPr/>
        </p:nvSpPr>
        <p:spPr>
          <a:xfrm>
            <a:off x="5496692" y="3533018"/>
            <a:ext cx="1862241" cy="307777"/>
          </a:xfrm>
          <a:prstGeom prst="rect">
            <a:avLst/>
          </a:prstGeom>
          <a:noFill/>
        </p:spPr>
        <p:txBody>
          <a:bodyPr wrap="none" rtlCol="0">
            <a:spAutoFit/>
          </a:bodyPr>
          <a:lstStyle/>
          <a:p>
            <a:r>
              <a:rPr lang="it-IT" sz="1400" dirty="0"/>
              <a:t>Ing. Vincenzo Bianchini</a:t>
            </a:r>
          </a:p>
        </p:txBody>
      </p:sp>
      <p:sp>
        <p:nvSpPr>
          <p:cNvPr id="8" name="CasellaDiTesto 7">
            <a:extLst>
              <a:ext uri="{FF2B5EF4-FFF2-40B4-BE49-F238E27FC236}">
                <a16:creationId xmlns:a16="http://schemas.microsoft.com/office/drawing/2014/main" id="{5CD02237-E9AB-6241-31B1-A734CF956580}"/>
              </a:ext>
            </a:extLst>
          </p:cNvPr>
          <p:cNvSpPr txBox="1"/>
          <p:nvPr/>
        </p:nvSpPr>
        <p:spPr>
          <a:xfrm>
            <a:off x="5468747" y="1375445"/>
            <a:ext cx="3015049" cy="2031325"/>
          </a:xfrm>
          <a:prstGeom prst="rect">
            <a:avLst/>
          </a:prstGeom>
          <a:noFill/>
        </p:spPr>
        <p:txBody>
          <a:bodyPr wrap="square" rtlCol="0">
            <a:spAutoFit/>
          </a:bodyPr>
          <a:lstStyle/>
          <a:p>
            <a:r>
              <a:rPr lang="it-IT" sz="1400" dirty="0"/>
              <a:t>Quanto esposto in questa presentazione è il risultato di considerazioni effettuate sulla base della esperienza professionale,  in buona fede e per finalità formative. Ogni partecipante, prima di mettere in pratica le indicazioni fornite deve valutare attentamente la loro applicabilità al caso concreto.</a:t>
            </a:r>
          </a:p>
        </p:txBody>
      </p:sp>
    </p:spTree>
    <p:extLst>
      <p:ext uri="{BB962C8B-B14F-4D97-AF65-F5344CB8AC3E}">
        <p14:creationId xmlns:p14="http://schemas.microsoft.com/office/powerpoint/2010/main" val="3412944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9FE096-1DFA-6E73-ACDD-6F1629E7F33A}"/>
              </a:ext>
            </a:extLst>
          </p:cNvPr>
          <p:cNvSpPr>
            <a:spLocks noGrp="1"/>
          </p:cNvSpPr>
          <p:nvPr>
            <p:ph type="title"/>
          </p:nvPr>
        </p:nvSpPr>
        <p:spPr/>
        <p:txBody>
          <a:bodyPr>
            <a:normAutofit fontScale="90000"/>
          </a:bodyPr>
          <a:lstStyle/>
          <a:p>
            <a:r>
              <a:rPr lang="it-IT" dirty="0"/>
              <a:t>Cronistoria</a:t>
            </a:r>
          </a:p>
        </p:txBody>
      </p:sp>
      <p:sp>
        <p:nvSpPr>
          <p:cNvPr id="4" name="Segnaposto data 3">
            <a:extLst>
              <a:ext uri="{FF2B5EF4-FFF2-40B4-BE49-F238E27FC236}">
                <a16:creationId xmlns:a16="http://schemas.microsoft.com/office/drawing/2014/main" id="{CC268E14-3628-7890-286B-B56F799F954C}"/>
              </a:ext>
            </a:extLst>
          </p:cNvPr>
          <p:cNvSpPr>
            <a:spLocks noGrp="1"/>
          </p:cNvSpPr>
          <p:nvPr>
            <p:ph type="dt" sz="half" idx="10"/>
          </p:nvPr>
        </p:nvSpPr>
        <p:spPr/>
        <p:txBody>
          <a:bodyPr/>
          <a:lstStyle/>
          <a:p>
            <a:r>
              <a:rPr lang="it-IT" dirty="0"/>
              <a:t>11/06/2025</a:t>
            </a:r>
          </a:p>
        </p:txBody>
      </p:sp>
      <p:sp>
        <p:nvSpPr>
          <p:cNvPr id="5" name="Segnaposto piè di pagina 4">
            <a:extLst>
              <a:ext uri="{FF2B5EF4-FFF2-40B4-BE49-F238E27FC236}">
                <a16:creationId xmlns:a16="http://schemas.microsoft.com/office/drawing/2014/main" id="{EDF25652-2EF8-BD1D-3071-338F79A1ECA5}"/>
              </a:ext>
            </a:extLst>
          </p:cNvPr>
          <p:cNvSpPr>
            <a:spLocks noGrp="1"/>
          </p:cNvSpPr>
          <p:nvPr>
            <p:ph type="ftr" sz="quarter" idx="11"/>
          </p:nvPr>
        </p:nvSpPr>
        <p:spPr>
          <a:xfrm>
            <a:off x="1454903" y="4748746"/>
            <a:ext cx="6172200" cy="273844"/>
          </a:xfrm>
        </p:spPr>
        <p:txBody>
          <a:bodyPr/>
          <a:lstStyle/>
          <a:p>
            <a:r>
              <a:rPr lang="it-IT"/>
              <a:t>Riunione Community DPO - Unindustria</a:t>
            </a:r>
            <a:endParaRPr lang="it-IT" dirty="0"/>
          </a:p>
        </p:txBody>
      </p:sp>
      <p:sp>
        <p:nvSpPr>
          <p:cNvPr id="6" name="Segnaposto numero diapositiva 5">
            <a:extLst>
              <a:ext uri="{FF2B5EF4-FFF2-40B4-BE49-F238E27FC236}">
                <a16:creationId xmlns:a16="http://schemas.microsoft.com/office/drawing/2014/main" id="{D8E71002-B80B-F1F8-1315-E32C6D38BA14}"/>
              </a:ext>
            </a:extLst>
          </p:cNvPr>
          <p:cNvSpPr>
            <a:spLocks noGrp="1"/>
          </p:cNvSpPr>
          <p:nvPr>
            <p:ph type="sldNum" sz="quarter" idx="12"/>
          </p:nvPr>
        </p:nvSpPr>
        <p:spPr/>
        <p:txBody>
          <a:bodyPr/>
          <a:lstStyle/>
          <a:p>
            <a:fld id="{E505CE26-4D9E-484A-AB23-03759D6CDA0D}" type="slidenum">
              <a:rPr lang="it-IT" smtClean="0"/>
              <a:t>3</a:t>
            </a:fld>
            <a:endParaRPr lang="it-IT"/>
          </a:p>
        </p:txBody>
      </p:sp>
      <p:sp>
        <p:nvSpPr>
          <p:cNvPr id="7" name="Rettangolo 6">
            <a:extLst>
              <a:ext uri="{FF2B5EF4-FFF2-40B4-BE49-F238E27FC236}">
                <a16:creationId xmlns:a16="http://schemas.microsoft.com/office/drawing/2014/main" id="{EBD907DA-854A-970E-164B-F925341F7372}"/>
              </a:ext>
            </a:extLst>
          </p:cNvPr>
          <p:cNvSpPr/>
          <p:nvPr/>
        </p:nvSpPr>
        <p:spPr>
          <a:xfrm>
            <a:off x="100739" y="1069383"/>
            <a:ext cx="8880529" cy="1480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2400" b="1" dirty="0"/>
          </a:p>
        </p:txBody>
      </p:sp>
      <p:sp>
        <p:nvSpPr>
          <p:cNvPr id="8" name="Rettangolo 7">
            <a:extLst>
              <a:ext uri="{FF2B5EF4-FFF2-40B4-BE49-F238E27FC236}">
                <a16:creationId xmlns:a16="http://schemas.microsoft.com/office/drawing/2014/main" id="{677FD193-6B38-094A-E30E-73461683FA2C}"/>
              </a:ext>
            </a:extLst>
          </p:cNvPr>
          <p:cNvSpPr/>
          <p:nvPr/>
        </p:nvSpPr>
        <p:spPr>
          <a:xfrm>
            <a:off x="317228" y="2064100"/>
            <a:ext cx="1196540" cy="39349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dirty="0"/>
              <a:t>1 marzo 2007</a:t>
            </a:r>
          </a:p>
        </p:txBody>
      </p:sp>
      <p:sp>
        <p:nvSpPr>
          <p:cNvPr id="9" name="Freccia in su 8">
            <a:extLst>
              <a:ext uri="{FF2B5EF4-FFF2-40B4-BE49-F238E27FC236}">
                <a16:creationId xmlns:a16="http://schemas.microsoft.com/office/drawing/2014/main" id="{0A49FEF5-9E4F-C00D-AA4F-E6B7E154AF78}"/>
              </a:ext>
            </a:extLst>
          </p:cNvPr>
          <p:cNvSpPr/>
          <p:nvPr/>
        </p:nvSpPr>
        <p:spPr>
          <a:xfrm>
            <a:off x="744886" y="1329967"/>
            <a:ext cx="325464" cy="697424"/>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4" name="Rettangolo 23">
            <a:extLst>
              <a:ext uri="{FF2B5EF4-FFF2-40B4-BE49-F238E27FC236}">
                <a16:creationId xmlns:a16="http://schemas.microsoft.com/office/drawing/2014/main" id="{AC68DE52-31F7-8FE2-357B-B1C6C6BB54AA}"/>
              </a:ext>
            </a:extLst>
          </p:cNvPr>
          <p:cNvSpPr/>
          <p:nvPr/>
        </p:nvSpPr>
        <p:spPr>
          <a:xfrm>
            <a:off x="100739" y="2814934"/>
            <a:ext cx="1613761" cy="9236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200" i="1" dirty="0"/>
              <a:t>Linee guida per posta elettronica e internet</a:t>
            </a:r>
            <a:endParaRPr lang="en-GB" sz="1200" i="1" dirty="0"/>
          </a:p>
        </p:txBody>
      </p:sp>
      <p:sp>
        <p:nvSpPr>
          <p:cNvPr id="3" name="Ovale 2">
            <a:extLst>
              <a:ext uri="{FF2B5EF4-FFF2-40B4-BE49-F238E27FC236}">
                <a16:creationId xmlns:a16="http://schemas.microsoft.com/office/drawing/2014/main" id="{545020ED-2C47-721D-895B-52DB3D6902A6}"/>
              </a:ext>
            </a:extLst>
          </p:cNvPr>
          <p:cNvSpPr/>
          <p:nvPr/>
        </p:nvSpPr>
        <p:spPr>
          <a:xfrm>
            <a:off x="720029" y="993056"/>
            <a:ext cx="390939" cy="33725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5" name="Rettangolo 24">
            <a:extLst>
              <a:ext uri="{FF2B5EF4-FFF2-40B4-BE49-F238E27FC236}">
                <a16:creationId xmlns:a16="http://schemas.microsoft.com/office/drawing/2014/main" id="{7110CC0A-0826-2B3C-4E41-20CD06D71259}"/>
              </a:ext>
            </a:extLst>
          </p:cNvPr>
          <p:cNvSpPr/>
          <p:nvPr/>
        </p:nvSpPr>
        <p:spPr>
          <a:xfrm>
            <a:off x="1988616" y="2040312"/>
            <a:ext cx="1613043" cy="39349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dirty="0"/>
              <a:t>21 dicembre 2023</a:t>
            </a:r>
          </a:p>
        </p:txBody>
      </p:sp>
      <p:sp>
        <p:nvSpPr>
          <p:cNvPr id="27" name="Freccia in su 26">
            <a:extLst>
              <a:ext uri="{FF2B5EF4-FFF2-40B4-BE49-F238E27FC236}">
                <a16:creationId xmlns:a16="http://schemas.microsoft.com/office/drawing/2014/main" id="{A9232AE8-1FD4-6A3D-8AB3-FF2882159770}"/>
              </a:ext>
            </a:extLst>
          </p:cNvPr>
          <p:cNvSpPr/>
          <p:nvPr/>
        </p:nvSpPr>
        <p:spPr>
          <a:xfrm>
            <a:off x="2613888" y="1317201"/>
            <a:ext cx="325464" cy="697424"/>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9" name="Ovale 28">
            <a:extLst>
              <a:ext uri="{FF2B5EF4-FFF2-40B4-BE49-F238E27FC236}">
                <a16:creationId xmlns:a16="http://schemas.microsoft.com/office/drawing/2014/main" id="{6A4C8C73-D0C8-C8CD-7516-B8B24FB29255}"/>
              </a:ext>
            </a:extLst>
          </p:cNvPr>
          <p:cNvSpPr/>
          <p:nvPr/>
        </p:nvSpPr>
        <p:spPr>
          <a:xfrm>
            <a:off x="2588209" y="969911"/>
            <a:ext cx="390939" cy="33725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1" name="Rettangolo 30">
            <a:extLst>
              <a:ext uri="{FF2B5EF4-FFF2-40B4-BE49-F238E27FC236}">
                <a16:creationId xmlns:a16="http://schemas.microsoft.com/office/drawing/2014/main" id="{31122E61-F8AD-7FC5-0C1F-657A36A7A0FB}"/>
              </a:ext>
            </a:extLst>
          </p:cNvPr>
          <p:cNvSpPr/>
          <p:nvPr/>
        </p:nvSpPr>
        <p:spPr>
          <a:xfrm>
            <a:off x="1869113" y="2814934"/>
            <a:ext cx="1852047" cy="9236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200" i="1" dirty="0"/>
              <a:t>Programmi e servizi informatici di gestione della posta elettronica nel contesto lavorativo e trattamento dei metadati</a:t>
            </a:r>
            <a:endParaRPr lang="en-GB" sz="1200" dirty="0"/>
          </a:p>
        </p:txBody>
      </p:sp>
      <p:sp>
        <p:nvSpPr>
          <p:cNvPr id="33" name="Rettangolo ad angolo ripiegato 32">
            <a:extLst>
              <a:ext uri="{FF2B5EF4-FFF2-40B4-BE49-F238E27FC236}">
                <a16:creationId xmlns:a16="http://schemas.microsoft.com/office/drawing/2014/main" id="{2F528916-0234-0EEE-7B87-6F48472AA8E2}"/>
              </a:ext>
            </a:extLst>
          </p:cNvPr>
          <p:cNvSpPr/>
          <p:nvPr/>
        </p:nvSpPr>
        <p:spPr>
          <a:xfrm>
            <a:off x="532959" y="3911680"/>
            <a:ext cx="749319" cy="679753"/>
          </a:xfrm>
          <a:prstGeom prst="foldedCorne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000" dirty="0"/>
          </a:p>
          <a:p>
            <a:pPr algn="ctr"/>
            <a:r>
              <a:rPr lang="en-GB" sz="1000" dirty="0" err="1"/>
              <a:t>Provv</a:t>
            </a:r>
            <a:r>
              <a:rPr lang="en-GB" sz="1000" dirty="0"/>
              <a:t>. n.13/2007</a:t>
            </a:r>
          </a:p>
        </p:txBody>
      </p:sp>
      <p:sp>
        <p:nvSpPr>
          <p:cNvPr id="36" name="Rettangolo 35">
            <a:extLst>
              <a:ext uri="{FF2B5EF4-FFF2-40B4-BE49-F238E27FC236}">
                <a16:creationId xmlns:a16="http://schemas.microsoft.com/office/drawing/2014/main" id="{C365B9C7-933F-1BDF-2F77-CE122E9374C3}"/>
              </a:ext>
            </a:extLst>
          </p:cNvPr>
          <p:cNvSpPr/>
          <p:nvPr/>
        </p:nvSpPr>
        <p:spPr>
          <a:xfrm>
            <a:off x="4004017" y="2054935"/>
            <a:ext cx="1466403" cy="39349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dirty="0"/>
              <a:t>22 febbraio 2024</a:t>
            </a:r>
          </a:p>
        </p:txBody>
      </p:sp>
      <p:sp>
        <p:nvSpPr>
          <p:cNvPr id="37" name="Freccia in su 36">
            <a:extLst>
              <a:ext uri="{FF2B5EF4-FFF2-40B4-BE49-F238E27FC236}">
                <a16:creationId xmlns:a16="http://schemas.microsoft.com/office/drawing/2014/main" id="{AA52C7CB-C3C8-E281-4EC3-8B2571337B9F}"/>
              </a:ext>
            </a:extLst>
          </p:cNvPr>
          <p:cNvSpPr/>
          <p:nvPr/>
        </p:nvSpPr>
        <p:spPr>
          <a:xfrm>
            <a:off x="4570763" y="1308632"/>
            <a:ext cx="295876" cy="697424"/>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8" name="Ovale 37">
            <a:extLst>
              <a:ext uri="{FF2B5EF4-FFF2-40B4-BE49-F238E27FC236}">
                <a16:creationId xmlns:a16="http://schemas.microsoft.com/office/drawing/2014/main" id="{EBFB80B5-814A-9A19-8076-47D7DA50ECA1}"/>
              </a:ext>
            </a:extLst>
          </p:cNvPr>
          <p:cNvSpPr/>
          <p:nvPr/>
        </p:nvSpPr>
        <p:spPr>
          <a:xfrm>
            <a:off x="4548060" y="961342"/>
            <a:ext cx="355399" cy="33725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9" name="Rettangolo 38">
            <a:extLst>
              <a:ext uri="{FF2B5EF4-FFF2-40B4-BE49-F238E27FC236}">
                <a16:creationId xmlns:a16="http://schemas.microsoft.com/office/drawing/2014/main" id="{93EBCB8E-C30E-DD06-3F9D-34147A2CD940}"/>
              </a:ext>
            </a:extLst>
          </p:cNvPr>
          <p:cNvSpPr/>
          <p:nvPr/>
        </p:nvSpPr>
        <p:spPr>
          <a:xfrm>
            <a:off x="3895378" y="2829557"/>
            <a:ext cx="1683679" cy="9236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200" i="1" dirty="0"/>
              <a:t>Sospensione Provvedimento n. 617 e apertura consultazione pubblica (30 giorni)</a:t>
            </a:r>
            <a:endParaRPr lang="en-GB" sz="1200" dirty="0"/>
          </a:p>
        </p:txBody>
      </p:sp>
      <p:sp>
        <p:nvSpPr>
          <p:cNvPr id="40" name="Rettangolo ad angolo ripiegato 39">
            <a:extLst>
              <a:ext uri="{FF2B5EF4-FFF2-40B4-BE49-F238E27FC236}">
                <a16:creationId xmlns:a16="http://schemas.microsoft.com/office/drawing/2014/main" id="{1A84AB92-05BA-92D5-BC5B-A8B4F4EB74B5}"/>
              </a:ext>
            </a:extLst>
          </p:cNvPr>
          <p:cNvSpPr/>
          <p:nvPr/>
        </p:nvSpPr>
        <p:spPr>
          <a:xfrm>
            <a:off x="2420476" y="3923691"/>
            <a:ext cx="749319" cy="679753"/>
          </a:xfrm>
          <a:prstGeom prst="foldedCorne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000" dirty="0" err="1"/>
              <a:t>Provv</a:t>
            </a:r>
            <a:r>
              <a:rPr lang="en-GB" sz="1000" dirty="0"/>
              <a:t>. </a:t>
            </a:r>
          </a:p>
          <a:p>
            <a:pPr algn="ctr"/>
            <a:r>
              <a:rPr lang="en-GB" sz="1000" dirty="0"/>
              <a:t>n. 617/2023</a:t>
            </a:r>
          </a:p>
        </p:txBody>
      </p:sp>
      <p:sp>
        <p:nvSpPr>
          <p:cNvPr id="41" name="Rettangolo ad angolo ripiegato 40">
            <a:extLst>
              <a:ext uri="{FF2B5EF4-FFF2-40B4-BE49-F238E27FC236}">
                <a16:creationId xmlns:a16="http://schemas.microsoft.com/office/drawing/2014/main" id="{EAA21863-A78E-AD1D-E28B-21309DC8A9C3}"/>
              </a:ext>
            </a:extLst>
          </p:cNvPr>
          <p:cNvSpPr/>
          <p:nvPr/>
        </p:nvSpPr>
        <p:spPr>
          <a:xfrm>
            <a:off x="4385159" y="3919454"/>
            <a:ext cx="681199" cy="679753"/>
          </a:xfrm>
          <a:prstGeom prst="foldedCorne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000" dirty="0" err="1"/>
              <a:t>Provv</a:t>
            </a:r>
            <a:r>
              <a:rPr lang="it-IT" sz="1000" dirty="0"/>
              <a:t>.</a:t>
            </a:r>
            <a:br>
              <a:rPr lang="it-IT" sz="1000" dirty="0"/>
            </a:br>
            <a:r>
              <a:rPr lang="it-IT" sz="1000" dirty="0"/>
              <a:t>n. 127/2024</a:t>
            </a:r>
            <a:endParaRPr lang="en-GB" sz="1000" dirty="0"/>
          </a:p>
        </p:txBody>
      </p:sp>
      <p:sp>
        <p:nvSpPr>
          <p:cNvPr id="42" name="Rettangolo 41">
            <a:extLst>
              <a:ext uri="{FF2B5EF4-FFF2-40B4-BE49-F238E27FC236}">
                <a16:creationId xmlns:a16="http://schemas.microsoft.com/office/drawing/2014/main" id="{E9E812DE-7970-1254-6199-C601546AA2A0}"/>
              </a:ext>
            </a:extLst>
          </p:cNvPr>
          <p:cNvSpPr/>
          <p:nvPr/>
        </p:nvSpPr>
        <p:spPr>
          <a:xfrm>
            <a:off x="5870743" y="2061560"/>
            <a:ext cx="1613043" cy="39349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dirty="0"/>
              <a:t>6 giugno 2024</a:t>
            </a:r>
          </a:p>
        </p:txBody>
      </p:sp>
      <p:sp>
        <p:nvSpPr>
          <p:cNvPr id="43" name="Freccia in su 42">
            <a:extLst>
              <a:ext uri="{FF2B5EF4-FFF2-40B4-BE49-F238E27FC236}">
                <a16:creationId xmlns:a16="http://schemas.microsoft.com/office/drawing/2014/main" id="{FAF1ED62-B71B-B224-9104-E77853F0FFCE}"/>
              </a:ext>
            </a:extLst>
          </p:cNvPr>
          <p:cNvSpPr/>
          <p:nvPr/>
        </p:nvSpPr>
        <p:spPr>
          <a:xfrm>
            <a:off x="6496015" y="1338449"/>
            <a:ext cx="325464" cy="697424"/>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4" name="Ovale 43">
            <a:extLst>
              <a:ext uri="{FF2B5EF4-FFF2-40B4-BE49-F238E27FC236}">
                <a16:creationId xmlns:a16="http://schemas.microsoft.com/office/drawing/2014/main" id="{CDB2D44E-7DFC-A07F-4968-BE8D52AD5A6D}"/>
              </a:ext>
            </a:extLst>
          </p:cNvPr>
          <p:cNvSpPr/>
          <p:nvPr/>
        </p:nvSpPr>
        <p:spPr>
          <a:xfrm>
            <a:off x="6470336" y="991159"/>
            <a:ext cx="390939" cy="33725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5" name="Rettangolo 44">
            <a:extLst>
              <a:ext uri="{FF2B5EF4-FFF2-40B4-BE49-F238E27FC236}">
                <a16:creationId xmlns:a16="http://schemas.microsoft.com/office/drawing/2014/main" id="{2DDAA316-6968-5D4D-D536-4E91894FAE3F}"/>
              </a:ext>
            </a:extLst>
          </p:cNvPr>
          <p:cNvSpPr/>
          <p:nvPr/>
        </p:nvSpPr>
        <p:spPr>
          <a:xfrm>
            <a:off x="5751240" y="2836182"/>
            <a:ext cx="1852047" cy="9236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000" i="1" dirty="0"/>
              <a:t>Documento di indirizzo. Programmi e servizi informatici di gestione della posta elettronica nel contesto lavorativo e trattamento dei metadati</a:t>
            </a:r>
            <a:endParaRPr lang="en-GB" sz="1000" dirty="0"/>
          </a:p>
        </p:txBody>
      </p:sp>
      <p:sp>
        <p:nvSpPr>
          <p:cNvPr id="46" name="Rettangolo ad angolo ripiegato 45">
            <a:extLst>
              <a:ext uri="{FF2B5EF4-FFF2-40B4-BE49-F238E27FC236}">
                <a16:creationId xmlns:a16="http://schemas.microsoft.com/office/drawing/2014/main" id="{AD86822D-8F3D-E8B3-A52A-BEF6139551E2}"/>
              </a:ext>
            </a:extLst>
          </p:cNvPr>
          <p:cNvSpPr/>
          <p:nvPr/>
        </p:nvSpPr>
        <p:spPr>
          <a:xfrm>
            <a:off x="6302605" y="3926079"/>
            <a:ext cx="749319" cy="679753"/>
          </a:xfrm>
          <a:prstGeom prst="foldedCorne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000" dirty="0" err="1"/>
              <a:t>Provv</a:t>
            </a:r>
            <a:r>
              <a:rPr lang="it-IT" sz="1000" dirty="0"/>
              <a:t>.</a:t>
            </a:r>
            <a:br>
              <a:rPr lang="it-IT" sz="1000" dirty="0"/>
            </a:br>
            <a:r>
              <a:rPr lang="it-IT" sz="1000" dirty="0"/>
              <a:t>n. 364/2024</a:t>
            </a:r>
            <a:endParaRPr lang="en-GB" sz="1000" dirty="0"/>
          </a:p>
        </p:txBody>
      </p:sp>
      <p:sp>
        <p:nvSpPr>
          <p:cNvPr id="10" name="Rettangolo 9">
            <a:extLst>
              <a:ext uri="{FF2B5EF4-FFF2-40B4-BE49-F238E27FC236}">
                <a16:creationId xmlns:a16="http://schemas.microsoft.com/office/drawing/2014/main" id="{14C0C0B6-9AC8-76B6-E90A-C6C8C53B781B}"/>
              </a:ext>
            </a:extLst>
          </p:cNvPr>
          <p:cNvSpPr/>
          <p:nvPr/>
        </p:nvSpPr>
        <p:spPr>
          <a:xfrm>
            <a:off x="7757384" y="2054187"/>
            <a:ext cx="1262296" cy="39349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400" dirty="0"/>
              <a:t>17 luglio 2024</a:t>
            </a:r>
          </a:p>
        </p:txBody>
      </p:sp>
      <p:sp>
        <p:nvSpPr>
          <p:cNvPr id="11" name="Freccia in su 10">
            <a:extLst>
              <a:ext uri="{FF2B5EF4-FFF2-40B4-BE49-F238E27FC236}">
                <a16:creationId xmlns:a16="http://schemas.microsoft.com/office/drawing/2014/main" id="{552186FE-BBCE-1FAE-7197-64076A21DB8A}"/>
              </a:ext>
            </a:extLst>
          </p:cNvPr>
          <p:cNvSpPr/>
          <p:nvPr/>
        </p:nvSpPr>
        <p:spPr>
          <a:xfrm>
            <a:off x="8175784" y="1330310"/>
            <a:ext cx="325464" cy="697424"/>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Ovale 11">
            <a:extLst>
              <a:ext uri="{FF2B5EF4-FFF2-40B4-BE49-F238E27FC236}">
                <a16:creationId xmlns:a16="http://schemas.microsoft.com/office/drawing/2014/main" id="{9A29EFB8-9A34-3E1E-AEE9-D76022F7F025}"/>
              </a:ext>
            </a:extLst>
          </p:cNvPr>
          <p:cNvSpPr/>
          <p:nvPr/>
        </p:nvSpPr>
        <p:spPr>
          <a:xfrm>
            <a:off x="8162357" y="960193"/>
            <a:ext cx="390939" cy="33725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Rettangolo 12">
            <a:extLst>
              <a:ext uri="{FF2B5EF4-FFF2-40B4-BE49-F238E27FC236}">
                <a16:creationId xmlns:a16="http://schemas.microsoft.com/office/drawing/2014/main" id="{50A25281-1A32-50C7-9C7B-DB89577725E9}"/>
              </a:ext>
            </a:extLst>
          </p:cNvPr>
          <p:cNvSpPr/>
          <p:nvPr/>
        </p:nvSpPr>
        <p:spPr>
          <a:xfrm>
            <a:off x="7763869" y="2829557"/>
            <a:ext cx="1300684" cy="9236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000" i="1" dirty="0" err="1"/>
              <a:t>Provvedimento</a:t>
            </a:r>
            <a:r>
              <a:rPr lang="en-GB" sz="1000" i="1" dirty="0"/>
              <a:t> </a:t>
            </a:r>
            <a:r>
              <a:rPr lang="en-GB" sz="1000" i="1" dirty="0" err="1"/>
              <a:t>sanzionatorio</a:t>
            </a:r>
            <a:r>
              <a:rPr lang="en-GB" sz="1000" i="1" dirty="0"/>
              <a:t> per </a:t>
            </a:r>
            <a:r>
              <a:rPr lang="en-GB" sz="1000" i="1" dirty="0" err="1"/>
              <a:t>l’uso</a:t>
            </a:r>
            <a:r>
              <a:rPr lang="en-GB" sz="1000" i="1" dirty="0"/>
              <a:t> di </a:t>
            </a:r>
            <a:r>
              <a:rPr lang="en-GB" sz="1000" i="1" dirty="0" err="1"/>
              <a:t>progrmmi</a:t>
            </a:r>
            <a:r>
              <a:rPr lang="en-GB" sz="1000" i="1" dirty="0"/>
              <a:t>  </a:t>
            </a:r>
            <a:r>
              <a:rPr lang="en-GB" sz="1000" i="1" dirty="0" err="1"/>
              <a:t>che</a:t>
            </a:r>
            <a:r>
              <a:rPr lang="en-GB" sz="1000" i="1" dirty="0"/>
              <a:t> </a:t>
            </a:r>
            <a:r>
              <a:rPr lang="en-GB" sz="1000" i="1" dirty="0" err="1"/>
              <a:t>leggono</a:t>
            </a:r>
            <a:r>
              <a:rPr lang="en-GB" sz="1000" i="1" dirty="0"/>
              <a:t> </a:t>
            </a:r>
            <a:r>
              <a:rPr lang="en-GB" sz="1000" i="1" dirty="0" err="1"/>
              <a:t>i</a:t>
            </a:r>
            <a:r>
              <a:rPr lang="en-GB" sz="1000" i="1" dirty="0"/>
              <a:t> backup</a:t>
            </a:r>
          </a:p>
        </p:txBody>
      </p:sp>
      <p:sp>
        <p:nvSpPr>
          <p:cNvPr id="14" name="Rettangolo ad angolo ripiegato 13">
            <a:extLst>
              <a:ext uri="{FF2B5EF4-FFF2-40B4-BE49-F238E27FC236}">
                <a16:creationId xmlns:a16="http://schemas.microsoft.com/office/drawing/2014/main" id="{D3C8E05E-38F9-098F-F278-A7AD606FA54B}"/>
              </a:ext>
            </a:extLst>
          </p:cNvPr>
          <p:cNvSpPr/>
          <p:nvPr/>
        </p:nvSpPr>
        <p:spPr>
          <a:xfrm>
            <a:off x="7990356" y="3898422"/>
            <a:ext cx="749319" cy="679753"/>
          </a:xfrm>
          <a:prstGeom prst="foldedCorne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000" dirty="0" err="1"/>
              <a:t>Provv</a:t>
            </a:r>
            <a:r>
              <a:rPr lang="it-IT" sz="1000" dirty="0"/>
              <a:t>.</a:t>
            </a:r>
            <a:br>
              <a:rPr lang="it-IT" sz="1000" dirty="0"/>
            </a:br>
            <a:r>
              <a:rPr lang="it-IT" sz="1000" dirty="0"/>
              <a:t>n.</a:t>
            </a:r>
          </a:p>
          <a:p>
            <a:pPr algn="ctr"/>
            <a:r>
              <a:rPr lang="it-IT" sz="1000" dirty="0"/>
              <a:t> 472 /2024</a:t>
            </a:r>
            <a:endParaRPr lang="en-GB" sz="1000" dirty="0"/>
          </a:p>
        </p:txBody>
      </p:sp>
      <p:cxnSp>
        <p:nvCxnSpPr>
          <p:cNvPr id="16" name="Connettore curvo 15">
            <a:extLst>
              <a:ext uri="{FF2B5EF4-FFF2-40B4-BE49-F238E27FC236}">
                <a16:creationId xmlns:a16="http://schemas.microsoft.com/office/drawing/2014/main" id="{C7EBA7CD-0CB0-FA97-5C89-716F39A1F6AB}"/>
              </a:ext>
            </a:extLst>
          </p:cNvPr>
          <p:cNvCxnSpPr/>
          <p:nvPr/>
        </p:nvCxnSpPr>
        <p:spPr>
          <a:xfrm rot="5400000">
            <a:off x="1474704" y="1208004"/>
            <a:ext cx="454744" cy="24848"/>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Connettore curvo 19">
            <a:extLst>
              <a:ext uri="{FF2B5EF4-FFF2-40B4-BE49-F238E27FC236}">
                <a16:creationId xmlns:a16="http://schemas.microsoft.com/office/drawing/2014/main" id="{2FDF40BA-AFD2-3437-21FC-7215BCC4C287}"/>
              </a:ext>
            </a:extLst>
          </p:cNvPr>
          <p:cNvCxnSpPr/>
          <p:nvPr/>
        </p:nvCxnSpPr>
        <p:spPr>
          <a:xfrm rot="5400000">
            <a:off x="1584668" y="1208004"/>
            <a:ext cx="454744" cy="24848"/>
          </a:xfrm>
          <a:prstGeom prst="curvedConnector3">
            <a:avLst>
              <a:gd name="adj1" fmla="val 37614"/>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8656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barn(inVertical)">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arn(inVertic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down)">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arn(inVertical)">
                                      <p:cBhvr>
                                        <p:cTn id="37" dur="5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barn(inVertical)">
                                      <p:cBhvr>
                                        <p:cTn id="42" dur="500"/>
                                        <p:tgtEl>
                                          <p:spTgt spid="3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down)">
                                      <p:cBhvr>
                                        <p:cTn id="47" dur="500"/>
                                        <p:tgtEl>
                                          <p:spTgt spid="37"/>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barn(inVertical)">
                                      <p:cBhvr>
                                        <p:cTn id="52" dur="500"/>
                                        <p:tgtEl>
                                          <p:spTgt spid="39"/>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barn(inVertical)">
                                      <p:cBhvr>
                                        <p:cTn id="57" dur="500"/>
                                        <p:tgtEl>
                                          <p:spTgt spid="4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down)">
                                      <p:cBhvr>
                                        <p:cTn id="62" dur="500"/>
                                        <p:tgtEl>
                                          <p:spTgt spid="43"/>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barn(inVertical)">
                                      <p:cBhvr>
                                        <p:cTn id="67" dur="500"/>
                                        <p:tgtEl>
                                          <p:spTgt spid="45"/>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grpId="0" nodeType="click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barn(inVertical)">
                                      <p:cBhvr>
                                        <p:cTn id="72" dur="500"/>
                                        <p:tgtEl>
                                          <p:spTgt spid="1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wipe(down)">
                                      <p:cBhvr>
                                        <p:cTn id="77" dur="500"/>
                                        <p:tgtEl>
                                          <p:spTgt spid="11"/>
                                        </p:tgtEl>
                                      </p:cBhvr>
                                    </p:animEffect>
                                  </p:childTnLst>
                                </p:cTn>
                              </p:par>
                            </p:childTnLst>
                          </p:cTn>
                        </p:par>
                      </p:childTnLst>
                    </p:cTn>
                  </p:par>
                  <p:par>
                    <p:cTn id="78" fill="hold">
                      <p:stCondLst>
                        <p:cond delay="indefinite"/>
                      </p:stCondLst>
                      <p:childTnLst>
                        <p:par>
                          <p:cTn id="79" fill="hold">
                            <p:stCondLst>
                              <p:cond delay="0"/>
                            </p:stCondLst>
                            <p:childTnLst>
                              <p:par>
                                <p:cTn id="80" presetID="16" presetClass="entr" presetSubtype="21" fill="hold" grpId="0" nodeType="click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barn(inVertical)">
                                      <p:cBhvr>
                                        <p:cTn id="8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24" grpId="0" animBg="1"/>
      <p:bldP spid="25" grpId="0" animBg="1"/>
      <p:bldP spid="27" grpId="0" animBg="1"/>
      <p:bldP spid="31" grpId="0" animBg="1"/>
      <p:bldP spid="36" grpId="0" animBg="1"/>
      <p:bldP spid="37" grpId="0" animBg="1"/>
      <p:bldP spid="39" grpId="0" animBg="1"/>
      <p:bldP spid="42" grpId="0" animBg="1"/>
      <p:bldP spid="43" grpId="0" animBg="1"/>
      <p:bldP spid="45" grpId="0" animBg="1"/>
      <p:bldP spid="10" grpId="0" animBg="1"/>
      <p:bldP spid="11"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a:extLst>
              <a:ext uri="{FF2B5EF4-FFF2-40B4-BE49-F238E27FC236}">
                <a16:creationId xmlns:a16="http://schemas.microsoft.com/office/drawing/2014/main" id="{2D0E539D-F4F5-7EB2-2C60-AD0E0CF0F83F}"/>
              </a:ext>
            </a:extLst>
          </p:cNvPr>
          <p:cNvSpPr txBox="1"/>
          <p:nvPr/>
        </p:nvSpPr>
        <p:spPr>
          <a:xfrm>
            <a:off x="457199" y="1067808"/>
            <a:ext cx="8361336" cy="4283288"/>
          </a:xfrm>
          <a:prstGeom prst="rect">
            <a:avLst/>
          </a:prstGeom>
          <a:noFill/>
        </p:spPr>
        <p:txBody>
          <a:bodyPr wrap="square">
            <a:spAutoFit/>
          </a:bodyPr>
          <a:lstStyle/>
          <a:p>
            <a:pPr>
              <a:lnSpc>
                <a:spcPct val="107000"/>
              </a:lnSpc>
              <a:spcBef>
                <a:spcPct val="0"/>
              </a:spcBef>
              <a:spcAft>
                <a:spcPts val="800"/>
              </a:spcAft>
            </a:pPr>
            <a:r>
              <a:rPr lang="it-IT" sz="2000" dirty="0">
                <a:solidFill>
                  <a:srgbClr val="1A0B80"/>
                </a:solidFill>
                <a:latin typeface="+mj-lt"/>
                <a:ea typeface="+mj-ea"/>
                <a:cs typeface="+mj-cs"/>
              </a:rPr>
              <a:t>Provvedimento del Garante per la protezione dei dati personali n. 13/2007</a:t>
            </a:r>
          </a:p>
          <a:p>
            <a:r>
              <a:rPr lang="it-IT" sz="1600" u="sng" dirty="0">
                <a:solidFill>
                  <a:srgbClr val="022899"/>
                </a:solidFill>
              </a:rPr>
              <a:t>Obiettivi principali</a:t>
            </a:r>
          </a:p>
          <a:p>
            <a:r>
              <a:rPr lang="it-IT" sz="1600" dirty="0">
                <a:solidFill>
                  <a:srgbClr val="022899"/>
                </a:solidFill>
              </a:rPr>
              <a:t>•	Garantire il bilanciamento tra il diritto alla riservatezza del lavoratore e la protezione degli interessi aziendali.</a:t>
            </a:r>
          </a:p>
          <a:p>
            <a:r>
              <a:rPr lang="it-IT" sz="1600" dirty="0">
                <a:solidFill>
                  <a:srgbClr val="022899"/>
                </a:solidFill>
              </a:rPr>
              <a:t>•	Definire regole per un uso corretto e trasparente degli strumenti informatici forniti ai dipendenti.</a:t>
            </a:r>
          </a:p>
          <a:p>
            <a:endParaRPr lang="it-IT" sz="1600" dirty="0">
              <a:solidFill>
                <a:srgbClr val="022899"/>
              </a:solidFill>
            </a:endParaRPr>
          </a:p>
          <a:p>
            <a:pPr>
              <a:lnSpc>
                <a:spcPct val="107000"/>
              </a:lnSpc>
              <a:spcAft>
                <a:spcPts val="800"/>
              </a:spcAft>
            </a:pPr>
            <a:r>
              <a:rPr lang="it-IT" sz="1600" u="sng" dirty="0">
                <a:solidFill>
                  <a:srgbClr val="022899"/>
                </a:solidFill>
              </a:rPr>
              <a:t>Principi fondamentali</a:t>
            </a:r>
          </a:p>
          <a:p>
            <a:pPr marL="342900" lvl="0" indent="-342900">
              <a:lnSpc>
                <a:spcPct val="107000"/>
              </a:lnSpc>
              <a:spcAft>
                <a:spcPts val="800"/>
              </a:spcAft>
              <a:buFont typeface="Arial" panose="020B0604020202020204" pitchFamily="34" charset="0"/>
              <a:buChar char="•"/>
              <a:tabLst>
                <a:tab pos="457200" algn="l"/>
              </a:tabLst>
            </a:pPr>
            <a:r>
              <a:rPr lang="it-IT" sz="1600" dirty="0">
                <a:solidFill>
                  <a:srgbClr val="022899"/>
                </a:solidFill>
              </a:rPr>
              <a:t>Trasparenza </a:t>
            </a:r>
          </a:p>
          <a:p>
            <a:pPr marL="742950" lvl="1" indent="-285750">
              <a:lnSpc>
                <a:spcPct val="107000"/>
              </a:lnSpc>
              <a:spcAft>
                <a:spcPts val="800"/>
              </a:spcAft>
              <a:buSzPts val="1000"/>
              <a:buFont typeface="Courier New" panose="02070309020205020404" pitchFamily="49" charset="0"/>
              <a:buChar char="o"/>
              <a:tabLst>
                <a:tab pos="914400" algn="l"/>
              </a:tabLst>
            </a:pPr>
            <a:r>
              <a:rPr lang="it-IT" sz="1600" dirty="0">
                <a:solidFill>
                  <a:srgbClr val="022899"/>
                </a:solidFill>
                <a:highlight>
                  <a:srgbClr val="FFFF00"/>
                </a:highlight>
              </a:rPr>
              <a:t>Il datore di lavoro deve informare </a:t>
            </a:r>
            <a:r>
              <a:rPr lang="it-IT" sz="1600" dirty="0">
                <a:solidFill>
                  <a:srgbClr val="022899"/>
                </a:solidFill>
              </a:rPr>
              <a:t>i dipendenti sull’uso degli strumenti aziendali e sulle eventuali modalità di controllo.</a:t>
            </a:r>
          </a:p>
          <a:p>
            <a:pPr marL="742950" lvl="1" indent="-285750">
              <a:lnSpc>
                <a:spcPct val="107000"/>
              </a:lnSpc>
              <a:spcAft>
                <a:spcPts val="800"/>
              </a:spcAft>
              <a:buSzPts val="1000"/>
              <a:buFont typeface="Courier New" panose="02070309020205020404" pitchFamily="49" charset="0"/>
              <a:buChar char="o"/>
              <a:tabLst>
                <a:tab pos="914400" algn="l"/>
              </a:tabLst>
            </a:pPr>
            <a:r>
              <a:rPr lang="it-IT" sz="1600" dirty="0">
                <a:solidFill>
                  <a:srgbClr val="022899"/>
                </a:solidFill>
              </a:rPr>
              <a:t>Le informazioni </a:t>
            </a:r>
            <a:r>
              <a:rPr lang="it-IT" sz="1600" dirty="0">
                <a:solidFill>
                  <a:srgbClr val="022899"/>
                </a:solidFill>
                <a:highlight>
                  <a:srgbClr val="FFFF00"/>
                </a:highlight>
              </a:rPr>
              <a:t>devono essere chiare, dettagliate e accessibili </a:t>
            </a:r>
            <a:r>
              <a:rPr lang="it-IT" sz="1600" dirty="0">
                <a:solidFill>
                  <a:srgbClr val="022899"/>
                </a:solidFill>
              </a:rPr>
              <a:t>(es. policy aziendali).</a:t>
            </a:r>
          </a:p>
          <a:p>
            <a:r>
              <a:rPr lang="it-IT" dirty="0"/>
              <a:t>Riunione Community DPO - Unindustria</a:t>
            </a:r>
          </a:p>
          <a:p>
            <a:endParaRPr lang="it-IT" dirty="0">
              <a:solidFill>
                <a:srgbClr val="022899"/>
              </a:solidFill>
            </a:endParaRPr>
          </a:p>
        </p:txBody>
      </p:sp>
      <p:sp>
        <p:nvSpPr>
          <p:cNvPr id="7" name="Titolo 6">
            <a:extLst>
              <a:ext uri="{FF2B5EF4-FFF2-40B4-BE49-F238E27FC236}">
                <a16:creationId xmlns:a16="http://schemas.microsoft.com/office/drawing/2014/main" id="{C0AD22D5-2F5B-441C-9594-46BA3BD56FFB}"/>
              </a:ext>
            </a:extLst>
          </p:cNvPr>
          <p:cNvSpPr>
            <a:spLocks noGrp="1"/>
          </p:cNvSpPr>
          <p:nvPr>
            <p:ph type="title"/>
          </p:nvPr>
        </p:nvSpPr>
        <p:spPr>
          <a:xfrm>
            <a:off x="2722417" y="205979"/>
            <a:ext cx="6050521" cy="562948"/>
          </a:xfrm>
        </p:spPr>
        <p:txBody>
          <a:bodyPr>
            <a:normAutofit fontScale="90000"/>
          </a:bodyPr>
          <a:lstStyle/>
          <a:p>
            <a:r>
              <a:rPr lang="it-IT" sz="3100" dirty="0"/>
              <a:t>Linee guida per posta elettronica  (1)</a:t>
            </a:r>
            <a:r>
              <a:rPr lang="it-IT" dirty="0"/>
              <a:t> </a:t>
            </a:r>
          </a:p>
        </p:txBody>
      </p:sp>
      <p:sp>
        <p:nvSpPr>
          <p:cNvPr id="3" name="Segnaposto data 2">
            <a:extLst>
              <a:ext uri="{FF2B5EF4-FFF2-40B4-BE49-F238E27FC236}">
                <a16:creationId xmlns:a16="http://schemas.microsoft.com/office/drawing/2014/main" id="{6E687562-78CB-45E1-B0F8-05941EAF5B2A}"/>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E42B9118-0701-40B9-AB9A-892469F8DAC2}"/>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09788E39-9C9F-44E2-9D5F-BCCE6FAACA0E}"/>
              </a:ext>
            </a:extLst>
          </p:cNvPr>
          <p:cNvSpPr>
            <a:spLocks noGrp="1"/>
          </p:cNvSpPr>
          <p:nvPr>
            <p:ph type="sldNum" sz="quarter" idx="12"/>
          </p:nvPr>
        </p:nvSpPr>
        <p:spPr/>
        <p:txBody>
          <a:bodyPr/>
          <a:lstStyle/>
          <a:p>
            <a:fld id="{E505CE26-4D9E-484A-AB23-03759D6CDA0D}" type="slidenum">
              <a:rPr lang="it-IT" smtClean="0"/>
              <a:t>4</a:t>
            </a:fld>
            <a:endParaRPr lang="it-IT"/>
          </a:p>
        </p:txBody>
      </p:sp>
    </p:spTree>
    <p:extLst>
      <p:ext uri="{BB962C8B-B14F-4D97-AF65-F5344CB8AC3E}">
        <p14:creationId xmlns:p14="http://schemas.microsoft.com/office/powerpoint/2010/main" val="1159586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CB6CF1-A90B-DAB1-C542-74B1CD2B0DC5}"/>
            </a:ext>
          </a:extLst>
        </p:cNvPr>
        <p:cNvGrpSpPr/>
        <p:nvPr/>
      </p:nvGrpSpPr>
      <p:grpSpPr>
        <a:xfrm>
          <a:off x="0" y="0"/>
          <a:ext cx="0" cy="0"/>
          <a:chOff x="0" y="0"/>
          <a:chExt cx="0" cy="0"/>
        </a:xfrm>
      </p:grpSpPr>
      <p:sp>
        <p:nvSpPr>
          <p:cNvPr id="9" name="CasellaDiTesto 8">
            <a:extLst>
              <a:ext uri="{FF2B5EF4-FFF2-40B4-BE49-F238E27FC236}">
                <a16:creationId xmlns:a16="http://schemas.microsoft.com/office/drawing/2014/main" id="{A4CF45C9-A90E-3604-5D2B-0B08A900A17F}"/>
              </a:ext>
            </a:extLst>
          </p:cNvPr>
          <p:cNvSpPr txBox="1"/>
          <p:nvPr/>
        </p:nvSpPr>
        <p:spPr>
          <a:xfrm>
            <a:off x="457199" y="1067808"/>
            <a:ext cx="8361336" cy="3195234"/>
          </a:xfrm>
          <a:prstGeom prst="rect">
            <a:avLst/>
          </a:prstGeom>
          <a:noFill/>
        </p:spPr>
        <p:txBody>
          <a:bodyPr wrap="square">
            <a:spAutoFit/>
          </a:bodyPr>
          <a:lstStyle/>
          <a:p>
            <a:pPr>
              <a:lnSpc>
                <a:spcPct val="107000"/>
              </a:lnSpc>
              <a:spcAft>
                <a:spcPts val="800"/>
              </a:spcAft>
            </a:pPr>
            <a:r>
              <a:rPr lang="it-IT" sz="1600" u="sng" dirty="0">
                <a:solidFill>
                  <a:srgbClr val="022899"/>
                </a:solidFill>
              </a:rPr>
              <a:t>Principi fondamentali </a:t>
            </a:r>
            <a:r>
              <a:rPr lang="it-IT" sz="1600" dirty="0">
                <a:solidFill>
                  <a:srgbClr val="022899"/>
                </a:solidFill>
              </a:rPr>
              <a:t>(segue)</a:t>
            </a:r>
          </a:p>
          <a:p>
            <a:pPr marL="285750" lvl="0" indent="-285750">
              <a:lnSpc>
                <a:spcPct val="107000"/>
              </a:lnSpc>
              <a:spcAft>
                <a:spcPts val="800"/>
              </a:spcAft>
              <a:buFont typeface="Arial" panose="020B0604020202020204" pitchFamily="34" charset="0"/>
              <a:buChar char="•"/>
              <a:tabLst>
                <a:tab pos="457200" algn="l"/>
              </a:tabLst>
            </a:pPr>
            <a:r>
              <a:rPr lang="it-IT" sz="1600" dirty="0">
                <a:solidFill>
                  <a:srgbClr val="022899"/>
                </a:solidFill>
                <a:highlight>
                  <a:srgbClr val="FFFF00"/>
                </a:highlight>
              </a:rPr>
              <a:t>Minimizzazione</a:t>
            </a:r>
            <a:r>
              <a:rPr lang="it-IT" sz="1600" dirty="0">
                <a:solidFill>
                  <a:srgbClr val="022899"/>
                </a:solidFill>
              </a:rPr>
              <a:t> dei dati</a:t>
            </a:r>
          </a:p>
          <a:p>
            <a:pPr lvl="0">
              <a:lnSpc>
                <a:spcPct val="107000"/>
              </a:lnSpc>
              <a:spcAft>
                <a:spcPts val="800"/>
              </a:spcAft>
              <a:tabLst>
                <a:tab pos="457200" algn="l"/>
              </a:tabLst>
            </a:pPr>
            <a:r>
              <a:rPr lang="it-IT" sz="1600" dirty="0">
                <a:solidFill>
                  <a:srgbClr val="022899"/>
                </a:solidFill>
              </a:rPr>
              <a:t>I controlli devono essere proporzionati e non invasivi, limitandosi a quanto necessario per tutelare gli interessi aziendali.</a:t>
            </a:r>
          </a:p>
          <a:p>
            <a:pPr marL="285750" lvl="0" indent="-285750">
              <a:lnSpc>
                <a:spcPct val="107000"/>
              </a:lnSpc>
              <a:spcAft>
                <a:spcPts val="800"/>
              </a:spcAft>
              <a:buFont typeface="Arial" panose="020B0604020202020204" pitchFamily="34" charset="0"/>
              <a:buChar char="•"/>
              <a:tabLst>
                <a:tab pos="457200" algn="l"/>
              </a:tabLst>
            </a:pPr>
            <a:r>
              <a:rPr lang="it-IT" sz="1600" dirty="0">
                <a:solidFill>
                  <a:srgbClr val="022899"/>
                </a:solidFill>
              </a:rPr>
              <a:t>Divieto di controlli massivi e indiscriminati</a:t>
            </a:r>
          </a:p>
          <a:p>
            <a:pPr lvl="0">
              <a:lnSpc>
                <a:spcPct val="107000"/>
              </a:lnSpc>
              <a:spcAft>
                <a:spcPts val="800"/>
              </a:spcAft>
              <a:tabLst>
                <a:tab pos="457200" algn="l"/>
              </a:tabLst>
            </a:pPr>
            <a:r>
              <a:rPr lang="it-IT" sz="1600" dirty="0">
                <a:solidFill>
                  <a:srgbClr val="022899"/>
                </a:solidFill>
                <a:highlight>
                  <a:srgbClr val="FFFF00"/>
                </a:highlight>
              </a:rPr>
              <a:t>È vietato monitorare in modo sistematico e continuativo le attività online o le email dei lavorator</a:t>
            </a:r>
            <a:r>
              <a:rPr lang="it-IT" sz="1600" dirty="0">
                <a:solidFill>
                  <a:srgbClr val="022899"/>
                </a:solidFill>
              </a:rPr>
              <a:t>i.</a:t>
            </a:r>
          </a:p>
          <a:p>
            <a:pPr marL="285750" lvl="0" indent="-285750">
              <a:lnSpc>
                <a:spcPct val="107000"/>
              </a:lnSpc>
              <a:spcAft>
                <a:spcPts val="800"/>
              </a:spcAft>
              <a:buFont typeface="Arial" panose="020B0604020202020204" pitchFamily="34" charset="0"/>
              <a:buChar char="•"/>
              <a:tabLst>
                <a:tab pos="457200" algn="l"/>
              </a:tabLst>
            </a:pPr>
            <a:r>
              <a:rPr lang="it-IT" sz="1600" dirty="0">
                <a:solidFill>
                  <a:srgbClr val="022899"/>
                </a:solidFill>
              </a:rPr>
              <a:t>Tutela della dignità</a:t>
            </a:r>
          </a:p>
          <a:p>
            <a:pPr lvl="0">
              <a:lnSpc>
                <a:spcPct val="107000"/>
              </a:lnSpc>
              <a:spcAft>
                <a:spcPts val="800"/>
              </a:spcAft>
              <a:tabLst>
                <a:tab pos="457200" algn="l"/>
              </a:tabLst>
            </a:pPr>
            <a:r>
              <a:rPr lang="it-IT" sz="1600" dirty="0">
                <a:solidFill>
                  <a:srgbClr val="022899"/>
                </a:solidFill>
              </a:rPr>
              <a:t>Devono </a:t>
            </a:r>
            <a:r>
              <a:rPr lang="it-IT" sz="1600" dirty="0">
                <a:solidFill>
                  <a:srgbClr val="022899"/>
                </a:solidFill>
                <a:highlight>
                  <a:srgbClr val="FFFF00"/>
                </a:highlight>
              </a:rPr>
              <a:t>essere evitati comportamenti che possano ledere la dignità o la libertà </a:t>
            </a:r>
            <a:r>
              <a:rPr lang="it-IT" sz="1600" dirty="0">
                <a:solidFill>
                  <a:srgbClr val="022899"/>
                </a:solidFill>
              </a:rPr>
              <a:t>dei dipendenti.</a:t>
            </a:r>
          </a:p>
          <a:p>
            <a:endParaRPr lang="it-IT" dirty="0">
              <a:solidFill>
                <a:srgbClr val="022899"/>
              </a:solidFill>
            </a:endParaRPr>
          </a:p>
        </p:txBody>
      </p:sp>
      <p:sp>
        <p:nvSpPr>
          <p:cNvPr id="7" name="Titolo 6">
            <a:extLst>
              <a:ext uri="{FF2B5EF4-FFF2-40B4-BE49-F238E27FC236}">
                <a16:creationId xmlns:a16="http://schemas.microsoft.com/office/drawing/2014/main" id="{93FF4430-BAEF-0851-8DF3-8190F81CA8C7}"/>
              </a:ext>
            </a:extLst>
          </p:cNvPr>
          <p:cNvSpPr>
            <a:spLocks noGrp="1"/>
          </p:cNvSpPr>
          <p:nvPr>
            <p:ph type="title"/>
          </p:nvPr>
        </p:nvSpPr>
        <p:spPr>
          <a:xfrm>
            <a:off x="2722417" y="205979"/>
            <a:ext cx="6050521" cy="562948"/>
          </a:xfrm>
        </p:spPr>
        <p:txBody>
          <a:bodyPr>
            <a:normAutofit/>
          </a:bodyPr>
          <a:lstStyle/>
          <a:p>
            <a:r>
              <a:rPr lang="it-IT" sz="2800" dirty="0"/>
              <a:t>Linee guida per posta elettronica (2) </a:t>
            </a:r>
          </a:p>
        </p:txBody>
      </p:sp>
      <p:sp>
        <p:nvSpPr>
          <p:cNvPr id="3" name="Segnaposto data 2">
            <a:extLst>
              <a:ext uri="{FF2B5EF4-FFF2-40B4-BE49-F238E27FC236}">
                <a16:creationId xmlns:a16="http://schemas.microsoft.com/office/drawing/2014/main" id="{8C999567-27F7-FD39-5248-F9341352C660}"/>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AD783F4A-4A63-EB4B-1CC9-9D9B91A9EEA4}"/>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E487238C-21F0-80F8-74C1-0644E2E136DE}"/>
              </a:ext>
            </a:extLst>
          </p:cNvPr>
          <p:cNvSpPr>
            <a:spLocks noGrp="1"/>
          </p:cNvSpPr>
          <p:nvPr>
            <p:ph type="sldNum" sz="quarter" idx="12"/>
          </p:nvPr>
        </p:nvSpPr>
        <p:spPr/>
        <p:txBody>
          <a:bodyPr/>
          <a:lstStyle/>
          <a:p>
            <a:fld id="{E505CE26-4D9E-484A-AB23-03759D6CDA0D}" type="slidenum">
              <a:rPr lang="it-IT" smtClean="0"/>
              <a:t>5</a:t>
            </a:fld>
            <a:endParaRPr lang="it-IT"/>
          </a:p>
        </p:txBody>
      </p:sp>
    </p:spTree>
    <p:extLst>
      <p:ext uri="{BB962C8B-B14F-4D97-AF65-F5344CB8AC3E}">
        <p14:creationId xmlns:p14="http://schemas.microsoft.com/office/powerpoint/2010/main" val="1641469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BADDB-04DE-B13B-76C4-147DF698BCDD}"/>
            </a:ext>
          </a:extLst>
        </p:cNvPr>
        <p:cNvGrpSpPr/>
        <p:nvPr/>
      </p:nvGrpSpPr>
      <p:grpSpPr>
        <a:xfrm>
          <a:off x="0" y="0"/>
          <a:ext cx="0" cy="0"/>
          <a:chOff x="0" y="0"/>
          <a:chExt cx="0" cy="0"/>
        </a:xfrm>
      </p:grpSpPr>
      <p:sp>
        <p:nvSpPr>
          <p:cNvPr id="9" name="CasellaDiTesto 8">
            <a:extLst>
              <a:ext uri="{FF2B5EF4-FFF2-40B4-BE49-F238E27FC236}">
                <a16:creationId xmlns:a16="http://schemas.microsoft.com/office/drawing/2014/main" id="{BD85FB4B-F1AA-05C2-2566-AAF5F91EF130}"/>
              </a:ext>
            </a:extLst>
          </p:cNvPr>
          <p:cNvSpPr txBox="1"/>
          <p:nvPr/>
        </p:nvSpPr>
        <p:spPr>
          <a:xfrm>
            <a:off x="457199" y="1067808"/>
            <a:ext cx="8361336" cy="2257926"/>
          </a:xfrm>
          <a:prstGeom prst="rect">
            <a:avLst/>
          </a:prstGeom>
          <a:noFill/>
        </p:spPr>
        <p:txBody>
          <a:bodyPr wrap="square">
            <a:spAutoFit/>
          </a:bodyPr>
          <a:lstStyle/>
          <a:p>
            <a:pPr>
              <a:lnSpc>
                <a:spcPct val="107000"/>
              </a:lnSpc>
              <a:spcAft>
                <a:spcPts val="800"/>
              </a:spcAft>
            </a:pPr>
            <a:r>
              <a:rPr lang="it-IT" sz="1600" u="sng" dirty="0">
                <a:solidFill>
                  <a:srgbClr val="022899"/>
                </a:solidFill>
              </a:rPr>
              <a:t>Modalità di controllo ammesse</a:t>
            </a:r>
          </a:p>
          <a:p>
            <a:pPr>
              <a:lnSpc>
                <a:spcPct val="107000"/>
              </a:lnSpc>
              <a:spcAft>
                <a:spcPts val="800"/>
              </a:spcAft>
            </a:pPr>
            <a:r>
              <a:rPr lang="it-IT" sz="1600" dirty="0">
                <a:solidFill>
                  <a:srgbClr val="022899"/>
                </a:solidFill>
              </a:rPr>
              <a:t>•	</a:t>
            </a:r>
            <a:r>
              <a:rPr lang="it-IT" sz="1600" dirty="0">
                <a:solidFill>
                  <a:srgbClr val="022899"/>
                </a:solidFill>
                <a:highlight>
                  <a:srgbClr val="FFFF00"/>
                </a:highlight>
              </a:rPr>
              <a:t>Sono consentiti controlli indiretti attraverso strumenti di sicurezza (es. log di sistema), </a:t>
            </a:r>
            <a:r>
              <a:rPr lang="it-IT" sz="1600" dirty="0">
                <a:solidFill>
                  <a:srgbClr val="022899"/>
                </a:solidFill>
              </a:rPr>
              <a:t>purché </a:t>
            </a:r>
            <a:r>
              <a:rPr lang="it-IT" sz="1600" dirty="0">
                <a:solidFill>
                  <a:srgbClr val="022899"/>
                </a:solidFill>
                <a:highlight>
                  <a:srgbClr val="FFFF00"/>
                </a:highlight>
              </a:rPr>
              <a:t>finalizzati a prevenire accessi non autorizzati o a garantire il corretto funzionamento degli strumenti.</a:t>
            </a:r>
          </a:p>
          <a:p>
            <a:pPr>
              <a:lnSpc>
                <a:spcPct val="107000"/>
              </a:lnSpc>
              <a:spcAft>
                <a:spcPts val="800"/>
              </a:spcAft>
            </a:pPr>
            <a:r>
              <a:rPr lang="it-IT" sz="1600" dirty="0">
                <a:solidFill>
                  <a:srgbClr val="022899"/>
                </a:solidFill>
              </a:rPr>
              <a:t>•	</a:t>
            </a:r>
            <a:r>
              <a:rPr lang="it-IT" sz="1600" dirty="0">
                <a:solidFill>
                  <a:srgbClr val="022899"/>
                </a:solidFill>
                <a:highlight>
                  <a:srgbClr val="FFFF00"/>
                </a:highlight>
              </a:rPr>
              <a:t>I controlli diretti sulle comunicazioni o sui dati personali richiedono una giustificazione </a:t>
            </a:r>
            <a:r>
              <a:rPr lang="it-IT" sz="1600" dirty="0">
                <a:solidFill>
                  <a:srgbClr val="022899"/>
                </a:solidFill>
              </a:rPr>
              <a:t>specifica e devono rispettare le norme sulla privacy.</a:t>
            </a:r>
          </a:p>
          <a:p>
            <a:endParaRPr lang="it-IT" dirty="0">
              <a:solidFill>
                <a:srgbClr val="022899"/>
              </a:solidFill>
            </a:endParaRPr>
          </a:p>
        </p:txBody>
      </p:sp>
      <p:sp>
        <p:nvSpPr>
          <p:cNvPr id="7" name="Titolo 6">
            <a:extLst>
              <a:ext uri="{FF2B5EF4-FFF2-40B4-BE49-F238E27FC236}">
                <a16:creationId xmlns:a16="http://schemas.microsoft.com/office/drawing/2014/main" id="{486CE8CF-946A-A89F-D763-D9F39A471E06}"/>
              </a:ext>
            </a:extLst>
          </p:cNvPr>
          <p:cNvSpPr>
            <a:spLocks noGrp="1"/>
          </p:cNvSpPr>
          <p:nvPr>
            <p:ph type="title"/>
          </p:nvPr>
        </p:nvSpPr>
        <p:spPr>
          <a:xfrm>
            <a:off x="2722417" y="205979"/>
            <a:ext cx="6050521" cy="562948"/>
          </a:xfrm>
        </p:spPr>
        <p:txBody>
          <a:bodyPr>
            <a:normAutofit/>
          </a:bodyPr>
          <a:lstStyle/>
          <a:p>
            <a:r>
              <a:rPr lang="it-IT" sz="2800" dirty="0"/>
              <a:t>Linee guida per posta elettronica (3) </a:t>
            </a:r>
          </a:p>
        </p:txBody>
      </p:sp>
      <p:sp>
        <p:nvSpPr>
          <p:cNvPr id="3" name="Segnaposto data 2">
            <a:extLst>
              <a:ext uri="{FF2B5EF4-FFF2-40B4-BE49-F238E27FC236}">
                <a16:creationId xmlns:a16="http://schemas.microsoft.com/office/drawing/2014/main" id="{BF6F3B42-BA2B-645B-7FCC-2E35DC807EED}"/>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FA3D2344-4BB3-3B06-96A6-ECC04A0BCF24}"/>
              </a:ext>
            </a:extLst>
          </p:cNvPr>
          <p:cNvSpPr>
            <a:spLocks noGrp="1"/>
          </p:cNvSpPr>
          <p:nvPr>
            <p:ph type="ftr" sz="quarter" idx="11"/>
          </p:nvPr>
        </p:nvSpPr>
        <p:spPr>
          <a:xfrm>
            <a:off x="1595438" y="4767263"/>
            <a:ext cx="6172200" cy="273844"/>
          </a:xfrm>
        </p:spPr>
        <p:txBody>
          <a:bodyPr/>
          <a:lstStyle/>
          <a:p>
            <a:r>
              <a:rPr lang="it-IT"/>
              <a:t>Riunione Community DPO - Unindustria</a:t>
            </a:r>
            <a:endParaRPr lang="it-IT" dirty="0"/>
          </a:p>
        </p:txBody>
      </p:sp>
      <p:sp>
        <p:nvSpPr>
          <p:cNvPr id="5" name="Segnaposto numero diapositiva 4">
            <a:extLst>
              <a:ext uri="{FF2B5EF4-FFF2-40B4-BE49-F238E27FC236}">
                <a16:creationId xmlns:a16="http://schemas.microsoft.com/office/drawing/2014/main" id="{08315AE5-065D-E7AE-6CF7-990AF9A364CE}"/>
              </a:ext>
            </a:extLst>
          </p:cNvPr>
          <p:cNvSpPr>
            <a:spLocks noGrp="1"/>
          </p:cNvSpPr>
          <p:nvPr>
            <p:ph type="sldNum" sz="quarter" idx="12"/>
          </p:nvPr>
        </p:nvSpPr>
        <p:spPr/>
        <p:txBody>
          <a:bodyPr/>
          <a:lstStyle/>
          <a:p>
            <a:fld id="{E505CE26-4D9E-484A-AB23-03759D6CDA0D}" type="slidenum">
              <a:rPr lang="it-IT" smtClean="0"/>
              <a:t>6</a:t>
            </a:fld>
            <a:endParaRPr lang="it-IT"/>
          </a:p>
        </p:txBody>
      </p:sp>
    </p:spTree>
    <p:extLst>
      <p:ext uri="{BB962C8B-B14F-4D97-AF65-F5344CB8AC3E}">
        <p14:creationId xmlns:p14="http://schemas.microsoft.com/office/powerpoint/2010/main" val="3970775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8A7D90-B480-3FC5-3ADD-0F4136EE3FC9}"/>
            </a:ext>
          </a:extLst>
        </p:cNvPr>
        <p:cNvGrpSpPr/>
        <p:nvPr/>
      </p:nvGrpSpPr>
      <p:grpSpPr>
        <a:xfrm>
          <a:off x="0" y="0"/>
          <a:ext cx="0" cy="0"/>
          <a:chOff x="0" y="0"/>
          <a:chExt cx="0" cy="0"/>
        </a:xfrm>
      </p:grpSpPr>
      <p:sp>
        <p:nvSpPr>
          <p:cNvPr id="9" name="CasellaDiTesto 8">
            <a:extLst>
              <a:ext uri="{FF2B5EF4-FFF2-40B4-BE49-F238E27FC236}">
                <a16:creationId xmlns:a16="http://schemas.microsoft.com/office/drawing/2014/main" id="{864AB5C2-1F59-FF98-C4EF-41EA703BFE19}"/>
              </a:ext>
            </a:extLst>
          </p:cNvPr>
          <p:cNvSpPr txBox="1"/>
          <p:nvPr/>
        </p:nvSpPr>
        <p:spPr>
          <a:xfrm>
            <a:off x="457199" y="1067808"/>
            <a:ext cx="8361336" cy="3152723"/>
          </a:xfrm>
          <a:prstGeom prst="rect">
            <a:avLst/>
          </a:prstGeom>
          <a:noFill/>
        </p:spPr>
        <p:txBody>
          <a:bodyPr wrap="square">
            <a:spAutoFit/>
          </a:bodyPr>
          <a:lstStyle/>
          <a:p>
            <a:pPr>
              <a:lnSpc>
                <a:spcPct val="107000"/>
              </a:lnSpc>
              <a:spcAft>
                <a:spcPts val="800"/>
              </a:spcAft>
            </a:pPr>
            <a:r>
              <a:rPr lang="it-IT" sz="1600" u="sng" dirty="0">
                <a:solidFill>
                  <a:srgbClr val="022899"/>
                </a:solidFill>
              </a:rPr>
              <a:t>Obblighi del datore di lavoro</a:t>
            </a:r>
          </a:p>
          <a:p>
            <a:pPr>
              <a:lnSpc>
                <a:spcPct val="107000"/>
              </a:lnSpc>
              <a:spcAft>
                <a:spcPts val="800"/>
              </a:spcAft>
            </a:pPr>
            <a:r>
              <a:rPr lang="it-IT" sz="1600" dirty="0">
                <a:solidFill>
                  <a:srgbClr val="022899"/>
                </a:solidFill>
              </a:rPr>
              <a:t>•	Predisporre una policy aziendale sull’uso di Internet e della posta elettronica.</a:t>
            </a:r>
          </a:p>
          <a:p>
            <a:pPr>
              <a:lnSpc>
                <a:spcPct val="107000"/>
              </a:lnSpc>
              <a:spcAft>
                <a:spcPts val="800"/>
              </a:spcAft>
            </a:pPr>
            <a:r>
              <a:rPr lang="it-IT" sz="1600" dirty="0">
                <a:solidFill>
                  <a:srgbClr val="022899"/>
                </a:solidFill>
              </a:rPr>
              <a:t>•	Informare i dipendenti sulle finalità e modalità dei controlli.</a:t>
            </a:r>
          </a:p>
          <a:p>
            <a:pPr>
              <a:lnSpc>
                <a:spcPct val="107000"/>
              </a:lnSpc>
              <a:spcAft>
                <a:spcPts val="800"/>
              </a:spcAft>
            </a:pPr>
            <a:r>
              <a:rPr lang="it-IT" sz="1600" dirty="0">
                <a:solidFill>
                  <a:srgbClr val="022899"/>
                </a:solidFill>
              </a:rPr>
              <a:t>•	Rispettare le disposizioni del Codice della Privacy (D.lgs. 196/2003, ora integrato dal GDPR).</a:t>
            </a:r>
          </a:p>
          <a:p>
            <a:pPr>
              <a:spcAft>
                <a:spcPts val="800"/>
              </a:spcAft>
            </a:pPr>
            <a:r>
              <a:rPr lang="it-IT" sz="1600" u="sng" dirty="0">
                <a:solidFill>
                  <a:srgbClr val="022899"/>
                </a:solidFill>
              </a:rPr>
              <a:t>Raccomandazioni pratiche</a:t>
            </a:r>
          </a:p>
          <a:p>
            <a:pPr indent="-285750">
              <a:lnSpc>
                <a:spcPct val="107000"/>
              </a:lnSpc>
              <a:spcAft>
                <a:spcPts val="800"/>
              </a:spcAft>
              <a:buFont typeface="Arial" panose="020B0604020202020204" pitchFamily="34" charset="0"/>
              <a:buChar char="•"/>
            </a:pPr>
            <a:r>
              <a:rPr lang="it-IT" sz="1600" dirty="0">
                <a:solidFill>
                  <a:srgbClr val="022899"/>
                </a:solidFill>
              </a:rPr>
              <a:t>Favorire l’utilizzo di strumenti separati per uso personale e professionale.</a:t>
            </a:r>
          </a:p>
          <a:p>
            <a:pPr indent="-285750">
              <a:lnSpc>
                <a:spcPct val="107000"/>
              </a:lnSpc>
              <a:spcAft>
                <a:spcPts val="800"/>
              </a:spcAft>
              <a:buFont typeface="Arial" panose="020B0604020202020204" pitchFamily="34" charset="0"/>
              <a:buChar char="•"/>
            </a:pPr>
            <a:r>
              <a:rPr lang="it-IT" sz="1600" dirty="0">
                <a:solidFill>
                  <a:srgbClr val="022899"/>
                </a:solidFill>
              </a:rPr>
              <a:t>Predisporre avvisi automatici (es. disclaimer) che </a:t>
            </a:r>
            <a:r>
              <a:rPr lang="it-IT" sz="1600" dirty="0">
                <a:solidFill>
                  <a:srgbClr val="022899"/>
                </a:solidFill>
                <a:highlight>
                  <a:srgbClr val="FFFF00"/>
                </a:highlight>
              </a:rPr>
              <a:t>segnalino l’uso aziendale </a:t>
            </a:r>
            <a:r>
              <a:rPr lang="it-IT" sz="1600" dirty="0">
                <a:solidFill>
                  <a:srgbClr val="022899"/>
                </a:solidFill>
              </a:rPr>
              <a:t>degli strumenti.</a:t>
            </a:r>
          </a:p>
          <a:p>
            <a:pPr indent="-285750">
              <a:lnSpc>
                <a:spcPct val="107000"/>
              </a:lnSpc>
              <a:spcAft>
                <a:spcPts val="800"/>
              </a:spcAft>
              <a:buFont typeface="Arial" panose="020B0604020202020204" pitchFamily="34" charset="0"/>
              <a:buChar char="•"/>
            </a:pPr>
            <a:r>
              <a:rPr lang="it-IT" sz="1600" dirty="0">
                <a:solidFill>
                  <a:srgbClr val="022899"/>
                </a:solidFill>
                <a:highlight>
                  <a:srgbClr val="FFFF00"/>
                </a:highlight>
              </a:rPr>
              <a:t>Adottare misure tecniche che prevengano usi impropri degli strumenti </a:t>
            </a:r>
            <a:r>
              <a:rPr lang="it-IT" sz="1600" dirty="0">
                <a:solidFill>
                  <a:srgbClr val="022899"/>
                </a:solidFill>
              </a:rPr>
              <a:t>(es. blocchi su siti non autorizzati).</a:t>
            </a:r>
          </a:p>
        </p:txBody>
      </p:sp>
      <p:sp>
        <p:nvSpPr>
          <p:cNvPr id="7" name="Titolo 6">
            <a:extLst>
              <a:ext uri="{FF2B5EF4-FFF2-40B4-BE49-F238E27FC236}">
                <a16:creationId xmlns:a16="http://schemas.microsoft.com/office/drawing/2014/main" id="{DC57D84D-6CC6-AAF3-A6C9-9DB272F98283}"/>
              </a:ext>
            </a:extLst>
          </p:cNvPr>
          <p:cNvSpPr>
            <a:spLocks noGrp="1"/>
          </p:cNvSpPr>
          <p:nvPr>
            <p:ph type="title"/>
          </p:nvPr>
        </p:nvSpPr>
        <p:spPr>
          <a:xfrm>
            <a:off x="2722417" y="205979"/>
            <a:ext cx="6050521" cy="562948"/>
          </a:xfrm>
        </p:spPr>
        <p:txBody>
          <a:bodyPr>
            <a:normAutofit/>
          </a:bodyPr>
          <a:lstStyle/>
          <a:p>
            <a:r>
              <a:rPr lang="it-IT" sz="2800" dirty="0"/>
              <a:t>Linee guida per posta elettronica (4) </a:t>
            </a:r>
          </a:p>
        </p:txBody>
      </p:sp>
      <p:sp>
        <p:nvSpPr>
          <p:cNvPr id="3" name="Segnaposto data 2">
            <a:extLst>
              <a:ext uri="{FF2B5EF4-FFF2-40B4-BE49-F238E27FC236}">
                <a16:creationId xmlns:a16="http://schemas.microsoft.com/office/drawing/2014/main" id="{D6B2322E-30B8-F657-528A-45E3C6D6811D}"/>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4FA205D5-366B-20DF-6E1B-584A4FE36142}"/>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38CC8888-8A6F-35BB-77DE-0327E9667624}"/>
              </a:ext>
            </a:extLst>
          </p:cNvPr>
          <p:cNvSpPr>
            <a:spLocks noGrp="1"/>
          </p:cNvSpPr>
          <p:nvPr>
            <p:ph type="sldNum" sz="quarter" idx="12"/>
          </p:nvPr>
        </p:nvSpPr>
        <p:spPr/>
        <p:txBody>
          <a:bodyPr/>
          <a:lstStyle/>
          <a:p>
            <a:fld id="{E505CE26-4D9E-484A-AB23-03759D6CDA0D}" type="slidenum">
              <a:rPr lang="it-IT" smtClean="0"/>
              <a:t>7</a:t>
            </a:fld>
            <a:endParaRPr lang="it-IT"/>
          </a:p>
        </p:txBody>
      </p:sp>
    </p:spTree>
    <p:extLst>
      <p:ext uri="{BB962C8B-B14F-4D97-AF65-F5344CB8AC3E}">
        <p14:creationId xmlns:p14="http://schemas.microsoft.com/office/powerpoint/2010/main" val="793908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a:extLst>
              <a:ext uri="{FF2B5EF4-FFF2-40B4-BE49-F238E27FC236}">
                <a16:creationId xmlns:a16="http://schemas.microsoft.com/office/drawing/2014/main" id="{C0AD22D5-2F5B-441C-9594-46BA3BD56FFB}"/>
              </a:ext>
            </a:extLst>
          </p:cNvPr>
          <p:cNvSpPr>
            <a:spLocks noGrp="1"/>
          </p:cNvSpPr>
          <p:nvPr>
            <p:ph type="title"/>
          </p:nvPr>
        </p:nvSpPr>
        <p:spPr/>
        <p:txBody>
          <a:bodyPr>
            <a:normAutofit/>
          </a:bodyPr>
          <a:lstStyle/>
          <a:p>
            <a:r>
              <a:rPr lang="it-IT" sz="2800" dirty="0"/>
              <a:t>Metadati di posta elettronica (1)</a:t>
            </a:r>
          </a:p>
        </p:txBody>
      </p:sp>
      <p:sp>
        <p:nvSpPr>
          <p:cNvPr id="3" name="Segnaposto data 2">
            <a:extLst>
              <a:ext uri="{FF2B5EF4-FFF2-40B4-BE49-F238E27FC236}">
                <a16:creationId xmlns:a16="http://schemas.microsoft.com/office/drawing/2014/main" id="{6E687562-78CB-45E1-B0F8-05941EAF5B2A}"/>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E42B9118-0701-40B9-AB9A-892469F8DAC2}"/>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09788E39-9C9F-44E2-9D5F-BCCE6FAACA0E}"/>
              </a:ext>
            </a:extLst>
          </p:cNvPr>
          <p:cNvSpPr>
            <a:spLocks noGrp="1"/>
          </p:cNvSpPr>
          <p:nvPr>
            <p:ph type="sldNum" sz="quarter" idx="12"/>
          </p:nvPr>
        </p:nvSpPr>
        <p:spPr/>
        <p:txBody>
          <a:bodyPr/>
          <a:lstStyle/>
          <a:p>
            <a:fld id="{E505CE26-4D9E-484A-AB23-03759D6CDA0D}" type="slidenum">
              <a:rPr lang="it-IT" smtClean="0"/>
              <a:t>8</a:t>
            </a:fld>
            <a:endParaRPr lang="it-IT"/>
          </a:p>
        </p:txBody>
      </p:sp>
      <p:sp>
        <p:nvSpPr>
          <p:cNvPr id="19" name="Segnaposto contenuto 18">
            <a:extLst>
              <a:ext uri="{FF2B5EF4-FFF2-40B4-BE49-F238E27FC236}">
                <a16:creationId xmlns:a16="http://schemas.microsoft.com/office/drawing/2014/main" id="{F7B0DF4A-4971-418E-90B9-3671A81867B1}"/>
              </a:ext>
            </a:extLst>
          </p:cNvPr>
          <p:cNvSpPr>
            <a:spLocks noGrp="1"/>
          </p:cNvSpPr>
          <p:nvPr>
            <p:ph idx="1"/>
          </p:nvPr>
        </p:nvSpPr>
        <p:spPr>
          <a:xfrm>
            <a:off x="350692" y="1070859"/>
            <a:ext cx="8229600" cy="3394472"/>
          </a:xfrm>
        </p:spPr>
        <p:txBody>
          <a:bodyPr>
            <a:noAutofit/>
          </a:bodyPr>
          <a:lstStyle/>
          <a:p>
            <a:pPr marL="0" indent="0">
              <a:buNone/>
            </a:pPr>
            <a:r>
              <a:rPr lang="it-IT" sz="2000" dirty="0">
                <a:latin typeface="+mj-lt"/>
                <a:ea typeface="+mj-ea"/>
                <a:cs typeface="+mj-cs"/>
              </a:rPr>
              <a:t>Provvedimento del Garante </a:t>
            </a:r>
            <a:r>
              <a:rPr lang="it-IT" sz="2000" dirty="0">
                <a:solidFill>
                  <a:srgbClr val="1A0B80"/>
                </a:solidFill>
                <a:latin typeface="+mj-lt"/>
                <a:ea typeface="+mj-ea"/>
                <a:cs typeface="+mj-cs"/>
              </a:rPr>
              <a:t>per la protezione dei dati personali</a:t>
            </a:r>
            <a:r>
              <a:rPr lang="it-IT" sz="2000" dirty="0">
                <a:latin typeface="+mj-lt"/>
                <a:ea typeface="+mj-ea"/>
                <a:cs typeface="+mj-cs"/>
              </a:rPr>
              <a:t> n. 617/2023</a:t>
            </a:r>
          </a:p>
          <a:p>
            <a:pPr marL="0" indent="0">
              <a:buNone/>
            </a:pPr>
            <a:r>
              <a:rPr lang="it-IT" sz="1600" u="sng" dirty="0">
                <a:ea typeface="+mj-ea"/>
                <a:cs typeface="+mj-cs"/>
              </a:rPr>
              <a:t>Punti principali</a:t>
            </a:r>
          </a:p>
          <a:p>
            <a:pPr marL="457200" indent="-457200">
              <a:buFont typeface="+mj-lt"/>
              <a:buAutoNum type="arabicPeriod"/>
            </a:pPr>
            <a:r>
              <a:rPr lang="it-IT" sz="1600" dirty="0"/>
              <a:t>Trasparenza e diritto alla privacy:</a:t>
            </a:r>
          </a:p>
          <a:p>
            <a:pPr marL="0" indent="0">
              <a:buNone/>
            </a:pPr>
            <a:r>
              <a:rPr lang="it-IT" sz="1600" dirty="0"/>
              <a:t>I lavoratori </a:t>
            </a:r>
            <a:r>
              <a:rPr lang="it-IT" sz="1600" dirty="0">
                <a:highlight>
                  <a:srgbClr val="FFFF00"/>
                </a:highlight>
              </a:rPr>
              <a:t>devono essere chiaramente informati </a:t>
            </a:r>
            <a:r>
              <a:rPr lang="it-IT" sz="1600" dirty="0"/>
              <a:t>su come vengono trattati i loro dati, inclusi metadati (giorno, ora, mittente, destinatario e oggetto email)</a:t>
            </a:r>
          </a:p>
          <a:p>
            <a:pPr marL="0" indent="0">
              <a:buNone/>
            </a:pPr>
            <a:r>
              <a:rPr lang="it-IT" sz="1600" dirty="0"/>
              <a:t>2.	Limitazione dei metadati:</a:t>
            </a:r>
          </a:p>
          <a:p>
            <a:pPr marL="0" indent="0">
              <a:buNone/>
            </a:pPr>
            <a:r>
              <a:rPr lang="it-IT" sz="1600" dirty="0"/>
              <a:t>La </a:t>
            </a:r>
            <a:r>
              <a:rPr lang="it-IT" sz="1600" dirty="0">
                <a:highlight>
                  <a:srgbClr val="FFFF00"/>
                </a:highlight>
              </a:rPr>
              <a:t>raccolta dei metadati deve essere necessaria, pertinente e proporzionata </a:t>
            </a:r>
            <a:r>
              <a:rPr lang="it-IT" sz="1600" dirty="0"/>
              <a:t>agli scopi lavorativi. </a:t>
            </a:r>
          </a:p>
          <a:p>
            <a:pPr marL="0" indent="0">
              <a:buNone/>
            </a:pPr>
            <a:r>
              <a:rPr lang="it-IT" sz="1600" dirty="0">
                <a:highlight>
                  <a:srgbClr val="FFFF00"/>
                </a:highlight>
              </a:rPr>
              <a:t>I datori di lavoro devono consentire ai dipendenti di modificare le impostazioni per ridurre la raccolta dei metadati.</a:t>
            </a:r>
          </a:p>
        </p:txBody>
      </p:sp>
    </p:spTree>
    <p:extLst>
      <p:ext uri="{BB962C8B-B14F-4D97-AF65-F5344CB8AC3E}">
        <p14:creationId xmlns:p14="http://schemas.microsoft.com/office/powerpoint/2010/main" val="986095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B7B5A-FD58-42E2-FF66-E508B5BC79F1}"/>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6DB5B456-21A3-F317-0411-7DBD03479FD3}"/>
              </a:ext>
            </a:extLst>
          </p:cNvPr>
          <p:cNvSpPr>
            <a:spLocks noGrp="1"/>
          </p:cNvSpPr>
          <p:nvPr>
            <p:ph type="title"/>
          </p:nvPr>
        </p:nvSpPr>
        <p:spPr/>
        <p:txBody>
          <a:bodyPr>
            <a:normAutofit/>
          </a:bodyPr>
          <a:lstStyle/>
          <a:p>
            <a:r>
              <a:rPr lang="it-IT" sz="2800" dirty="0"/>
              <a:t>Metadati di posta elettronica (2)</a:t>
            </a:r>
          </a:p>
        </p:txBody>
      </p:sp>
      <p:sp>
        <p:nvSpPr>
          <p:cNvPr id="3" name="Segnaposto data 2">
            <a:extLst>
              <a:ext uri="{FF2B5EF4-FFF2-40B4-BE49-F238E27FC236}">
                <a16:creationId xmlns:a16="http://schemas.microsoft.com/office/drawing/2014/main" id="{6862FA1C-0DC7-710B-8380-94AFFEE1C3CC}"/>
              </a:ext>
            </a:extLst>
          </p:cNvPr>
          <p:cNvSpPr>
            <a:spLocks noGrp="1"/>
          </p:cNvSpPr>
          <p:nvPr>
            <p:ph type="dt" sz="half" idx="10"/>
          </p:nvPr>
        </p:nvSpPr>
        <p:spPr/>
        <p:txBody>
          <a:bodyPr/>
          <a:lstStyle/>
          <a:p>
            <a:r>
              <a:rPr lang="it-IT" dirty="0"/>
              <a:t>11/06/2025</a:t>
            </a:r>
          </a:p>
        </p:txBody>
      </p:sp>
      <p:sp>
        <p:nvSpPr>
          <p:cNvPr id="4" name="Segnaposto piè di pagina 3">
            <a:extLst>
              <a:ext uri="{FF2B5EF4-FFF2-40B4-BE49-F238E27FC236}">
                <a16:creationId xmlns:a16="http://schemas.microsoft.com/office/drawing/2014/main" id="{B27990B6-AC9A-0DEB-ABFC-338485CAACD8}"/>
              </a:ext>
            </a:extLst>
          </p:cNvPr>
          <p:cNvSpPr>
            <a:spLocks noGrp="1"/>
          </p:cNvSpPr>
          <p:nvPr>
            <p:ph type="ftr" sz="quarter" idx="11"/>
          </p:nvPr>
        </p:nvSpPr>
        <p:spPr/>
        <p:txBody>
          <a:bodyPr/>
          <a:lstStyle/>
          <a:p>
            <a:r>
              <a:rPr lang="it-IT" dirty="0"/>
              <a:t>Riunione Community DPO - Unindustria</a:t>
            </a:r>
          </a:p>
        </p:txBody>
      </p:sp>
      <p:sp>
        <p:nvSpPr>
          <p:cNvPr id="5" name="Segnaposto numero diapositiva 4">
            <a:extLst>
              <a:ext uri="{FF2B5EF4-FFF2-40B4-BE49-F238E27FC236}">
                <a16:creationId xmlns:a16="http://schemas.microsoft.com/office/drawing/2014/main" id="{B806754E-071E-D0A0-B833-5432511768E7}"/>
              </a:ext>
            </a:extLst>
          </p:cNvPr>
          <p:cNvSpPr>
            <a:spLocks noGrp="1"/>
          </p:cNvSpPr>
          <p:nvPr>
            <p:ph type="sldNum" sz="quarter" idx="12"/>
          </p:nvPr>
        </p:nvSpPr>
        <p:spPr/>
        <p:txBody>
          <a:bodyPr/>
          <a:lstStyle/>
          <a:p>
            <a:fld id="{E505CE26-4D9E-484A-AB23-03759D6CDA0D}" type="slidenum">
              <a:rPr lang="it-IT" smtClean="0"/>
              <a:t>9</a:t>
            </a:fld>
            <a:endParaRPr lang="it-IT"/>
          </a:p>
        </p:txBody>
      </p:sp>
      <p:sp>
        <p:nvSpPr>
          <p:cNvPr id="19" name="Segnaposto contenuto 18">
            <a:extLst>
              <a:ext uri="{FF2B5EF4-FFF2-40B4-BE49-F238E27FC236}">
                <a16:creationId xmlns:a16="http://schemas.microsoft.com/office/drawing/2014/main" id="{83E2C996-7789-4301-5CBC-8283824C19AD}"/>
              </a:ext>
            </a:extLst>
          </p:cNvPr>
          <p:cNvSpPr>
            <a:spLocks noGrp="1"/>
          </p:cNvSpPr>
          <p:nvPr>
            <p:ph idx="1"/>
          </p:nvPr>
        </p:nvSpPr>
        <p:spPr>
          <a:xfrm>
            <a:off x="436417" y="1070639"/>
            <a:ext cx="8229600" cy="3394472"/>
          </a:xfrm>
        </p:spPr>
        <p:txBody>
          <a:bodyPr>
            <a:noAutofit/>
          </a:bodyPr>
          <a:lstStyle/>
          <a:p>
            <a:pPr marL="0" indent="0">
              <a:buNone/>
            </a:pPr>
            <a:r>
              <a:rPr lang="it-IT" sz="1600" u="sng" dirty="0">
                <a:latin typeface="+mj-lt"/>
                <a:ea typeface="+mj-ea"/>
                <a:cs typeface="+mj-cs"/>
              </a:rPr>
              <a:t>Punti principali (segue)</a:t>
            </a:r>
          </a:p>
          <a:p>
            <a:pPr marL="0" indent="0">
              <a:buNone/>
            </a:pPr>
            <a:r>
              <a:rPr lang="it-IT" sz="1600" dirty="0"/>
              <a:t>3.	Periodo di conservazione:</a:t>
            </a:r>
          </a:p>
          <a:p>
            <a:pPr marL="0" indent="0">
              <a:buNone/>
            </a:pPr>
            <a:r>
              <a:rPr lang="it-IT" sz="1600" dirty="0"/>
              <a:t>I metadati non possono essere conservati oltre il tempo strettamente necessario. Di norma, </a:t>
            </a:r>
            <a:r>
              <a:rPr lang="it-IT" sz="1600" dirty="0">
                <a:highlight>
                  <a:srgbClr val="FFFF00"/>
                </a:highlight>
              </a:rPr>
              <a:t>il limite suggerito è di 7 giorni</a:t>
            </a:r>
            <a:r>
              <a:rPr lang="it-IT" sz="1600" dirty="0"/>
              <a:t>, estensibili fino a 48 ore per comprovate esigenze.</a:t>
            </a:r>
          </a:p>
          <a:p>
            <a:pPr marL="0" indent="0">
              <a:buNone/>
            </a:pPr>
            <a:r>
              <a:rPr lang="it-IT" sz="1600" dirty="0"/>
              <a:t>4.	Protezione dei dati:</a:t>
            </a:r>
          </a:p>
          <a:p>
            <a:pPr marL="0" indent="0">
              <a:buNone/>
            </a:pPr>
            <a:r>
              <a:rPr lang="it-IT" sz="1600" dirty="0">
                <a:highlight>
                  <a:srgbClr val="FFFF00"/>
                </a:highlight>
              </a:rPr>
              <a:t>Sono richieste misure tecniche e organizzative adeguate per prevenire accessi non autorizzati ai dati dei lavoratori.</a:t>
            </a:r>
          </a:p>
          <a:p>
            <a:pPr marL="0" indent="0">
              <a:buNone/>
            </a:pPr>
            <a:endParaRPr lang="it-IT" sz="2000" dirty="0"/>
          </a:p>
          <a:p>
            <a:pPr marL="0" indent="0">
              <a:buNone/>
            </a:pPr>
            <a:endParaRPr lang="it-IT" sz="2000" dirty="0"/>
          </a:p>
        </p:txBody>
      </p:sp>
    </p:spTree>
    <p:extLst>
      <p:ext uri="{BB962C8B-B14F-4D97-AF65-F5344CB8AC3E}">
        <p14:creationId xmlns:p14="http://schemas.microsoft.com/office/powerpoint/2010/main" val="225045948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2676</TotalTime>
  <Words>3255</Words>
  <Application>Microsoft Office PowerPoint</Application>
  <PresentationFormat>Presentazione su schermo (16:9)</PresentationFormat>
  <Paragraphs>297</Paragraphs>
  <Slides>29</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29</vt:i4>
      </vt:variant>
    </vt:vector>
  </HeadingPairs>
  <TitlesOfParts>
    <vt:vector size="37" baseType="lpstr">
      <vt:lpstr>Aptos</vt:lpstr>
      <vt:lpstr>Arial</vt:lpstr>
      <vt:lpstr>Arial Unicode MS</vt:lpstr>
      <vt:lpstr>Calibri</vt:lpstr>
      <vt:lpstr>Courier New</vt:lpstr>
      <vt:lpstr>Symbol</vt:lpstr>
      <vt:lpstr>Times New Roman</vt:lpstr>
      <vt:lpstr>Tema di Office</vt:lpstr>
      <vt:lpstr>Provvedimenti del Garante su  posta elettronica (metadati e back-up), Internet (log accesso), ticketing  </vt:lpstr>
      <vt:lpstr>Agenda</vt:lpstr>
      <vt:lpstr>Cronistoria</vt:lpstr>
      <vt:lpstr>Linee guida per posta elettronica  (1) </vt:lpstr>
      <vt:lpstr>Linee guida per posta elettronica (2) </vt:lpstr>
      <vt:lpstr>Linee guida per posta elettronica (3) </vt:lpstr>
      <vt:lpstr>Linee guida per posta elettronica (4) </vt:lpstr>
      <vt:lpstr>Metadati di posta elettronica (1)</vt:lpstr>
      <vt:lpstr>Metadati di posta elettronica (2)</vt:lpstr>
      <vt:lpstr>Metadati di posta elettronica (3)</vt:lpstr>
      <vt:lpstr>Consultazione pubblica</vt:lpstr>
      <vt:lpstr>Documento di indirizzo su metadati (1)</vt:lpstr>
      <vt:lpstr>Documento di indirizzo su metadati (2)</vt:lpstr>
      <vt:lpstr>Documento di indirizzo su metadati (3)</vt:lpstr>
      <vt:lpstr>Documento di indirizzo su metadati (4)</vt:lpstr>
      <vt:lpstr>Documento di indirizzo su metadati (5)</vt:lpstr>
      <vt:lpstr>Documento di indirizzo su metadati (6)</vt:lpstr>
      <vt:lpstr>Considerazioni (1)</vt:lpstr>
      <vt:lpstr>Considerazioni (2)</vt:lpstr>
      <vt:lpstr>Backup di posta elettronica (1)</vt:lpstr>
      <vt:lpstr>Backup di posta elettronica (2)</vt:lpstr>
      <vt:lpstr>Caso Regione Lombardia(1)</vt:lpstr>
      <vt:lpstr>Caso Regione Lombardia(2)</vt:lpstr>
      <vt:lpstr>Caso Regione Lombardia(3)</vt:lpstr>
      <vt:lpstr>Caso Regione Lombardia(4)</vt:lpstr>
      <vt:lpstr>Caso Regione Lombardia(5)</vt:lpstr>
      <vt:lpstr>Presentazione standard di PowerPoint</vt:lpstr>
      <vt:lpstr>Domande</vt:lpstr>
      <vt:lpstr>Domande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Titolo sottotitolo</dc:title>
  <dc:creator>Vjola</dc:creator>
  <cp:lastModifiedBy>Vincenzo Bianchini</cp:lastModifiedBy>
  <cp:revision>220</cp:revision>
  <dcterms:created xsi:type="dcterms:W3CDTF">2018-07-24T16:52:58Z</dcterms:created>
  <dcterms:modified xsi:type="dcterms:W3CDTF">2025-06-10T20:08:44Z</dcterms:modified>
</cp:coreProperties>
</file>