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1553" r:id="rId2"/>
    <p:sldId id="262" r:id="rId3"/>
    <p:sldId id="273" r:id="rId4"/>
    <p:sldId id="272" r:id="rId5"/>
    <p:sldId id="264" r:id="rId6"/>
    <p:sldId id="256" r:id="rId7"/>
    <p:sldId id="268" r:id="rId8"/>
    <p:sldId id="1555" r:id="rId9"/>
    <p:sldId id="263" r:id="rId10"/>
    <p:sldId id="270" r:id="rId11"/>
    <p:sldId id="267" r:id="rId12"/>
    <p:sldId id="265" r:id="rId13"/>
    <p:sldId id="266" r:id="rId14"/>
    <p:sldId id="269" r:id="rId15"/>
    <p:sldId id="1554" r:id="rId16"/>
    <p:sldId id="274" r:id="rId17"/>
    <p:sldId id="259" r:id="rId18"/>
    <p:sldId id="260" r:id="rId19"/>
    <p:sldId id="261" r:id="rId20"/>
    <p:sldId id="271" r:id="rId21"/>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76"/>
    <a:srgbClr val="388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18CD6A-FD5B-4ED2-A889-2F46250B1DD4}" v="299" dt="2025-11-11T22:53:46.735"/>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ssimiliano Bondanini" userId="ffa4cc2a-9928-4aa5-b0a7-17755459fd3c" providerId="ADAL" clId="{A976E851-13AB-44EA-B7EA-F2CC5E392FED}"/>
    <pc:docChg chg="undo custSel addSld delSld modSld">
      <pc:chgData name="Massimiliano Bondanini" userId="ffa4cc2a-9928-4aa5-b0a7-17755459fd3c" providerId="ADAL" clId="{A976E851-13AB-44EA-B7EA-F2CC5E392FED}" dt="2025-11-11T22:53:46.735" v="298" actId="207"/>
      <pc:docMkLst>
        <pc:docMk/>
      </pc:docMkLst>
      <pc:sldChg chg="modSp mod">
        <pc:chgData name="Massimiliano Bondanini" userId="ffa4cc2a-9928-4aa5-b0a7-17755459fd3c" providerId="ADAL" clId="{A976E851-13AB-44EA-B7EA-F2CC5E392FED}" dt="2025-11-11T22:46:45.674" v="194" actId="20577"/>
        <pc:sldMkLst>
          <pc:docMk/>
          <pc:sldMk cId="1641202906" sldId="256"/>
        </pc:sldMkLst>
        <pc:spChg chg="mod">
          <ac:chgData name="Massimiliano Bondanini" userId="ffa4cc2a-9928-4aa5-b0a7-17755459fd3c" providerId="ADAL" clId="{A976E851-13AB-44EA-B7EA-F2CC5E392FED}" dt="2025-11-11T22:46:45.674" v="194" actId="20577"/>
          <ac:spMkLst>
            <pc:docMk/>
            <pc:sldMk cId="1641202906" sldId="256"/>
            <ac:spMk id="32" creationId="{6EC2820D-611B-02CC-AC3A-5922B4E86932}"/>
          </ac:spMkLst>
        </pc:spChg>
      </pc:sldChg>
      <pc:sldChg chg="delSp modSp mod">
        <pc:chgData name="Massimiliano Bondanini" userId="ffa4cc2a-9928-4aa5-b0a7-17755459fd3c" providerId="ADAL" clId="{A976E851-13AB-44EA-B7EA-F2CC5E392FED}" dt="2025-11-11T22:23:23.483" v="10" actId="21"/>
        <pc:sldMkLst>
          <pc:docMk/>
          <pc:sldMk cId="2833657667" sldId="259"/>
        </pc:sldMkLst>
        <pc:spChg chg="mod">
          <ac:chgData name="Massimiliano Bondanini" userId="ffa4cc2a-9928-4aa5-b0a7-17755459fd3c" providerId="ADAL" clId="{A976E851-13AB-44EA-B7EA-F2CC5E392FED}" dt="2025-11-11T22:22:20.761" v="4" actId="114"/>
          <ac:spMkLst>
            <pc:docMk/>
            <pc:sldMk cId="2833657667" sldId="259"/>
            <ac:spMk id="2" creationId="{968AF800-20D7-31DF-69B2-02C2280115E2}"/>
          </ac:spMkLst>
        </pc:spChg>
        <pc:spChg chg="mod">
          <ac:chgData name="Massimiliano Bondanini" userId="ffa4cc2a-9928-4aa5-b0a7-17755459fd3c" providerId="ADAL" clId="{A976E851-13AB-44EA-B7EA-F2CC5E392FED}" dt="2025-11-11T22:22:41.118" v="6" actId="114"/>
          <ac:spMkLst>
            <pc:docMk/>
            <pc:sldMk cId="2833657667" sldId="259"/>
            <ac:spMk id="3" creationId="{FE9BFA55-67FD-4F4E-921A-A21F9E144ECF}"/>
          </ac:spMkLst>
        </pc:spChg>
        <pc:spChg chg="del">
          <ac:chgData name="Massimiliano Bondanini" userId="ffa4cc2a-9928-4aa5-b0a7-17755459fd3c" providerId="ADAL" clId="{A976E851-13AB-44EA-B7EA-F2CC5E392FED}" dt="2025-11-11T22:23:23.483" v="10" actId="21"/>
          <ac:spMkLst>
            <pc:docMk/>
            <pc:sldMk cId="2833657667" sldId="259"/>
            <ac:spMk id="14" creationId="{02A8291D-5B1E-C42E-7ADD-C0D3E78C502A}"/>
          </ac:spMkLst>
        </pc:spChg>
        <pc:spChg chg="mod">
          <ac:chgData name="Massimiliano Bondanini" userId="ffa4cc2a-9928-4aa5-b0a7-17755459fd3c" providerId="ADAL" clId="{A976E851-13AB-44EA-B7EA-F2CC5E392FED}" dt="2025-11-11T22:22:04.089" v="3" actId="20577"/>
          <ac:spMkLst>
            <pc:docMk/>
            <pc:sldMk cId="2833657667" sldId="259"/>
            <ac:spMk id="18" creationId="{EAC63810-973E-8B4F-E77A-6D7B755769E0}"/>
          </ac:spMkLst>
        </pc:spChg>
        <pc:spChg chg="del">
          <ac:chgData name="Massimiliano Bondanini" userId="ffa4cc2a-9928-4aa5-b0a7-17755459fd3c" providerId="ADAL" clId="{A976E851-13AB-44EA-B7EA-F2CC5E392FED}" dt="2025-11-11T22:23:21.283" v="9" actId="21"/>
          <ac:spMkLst>
            <pc:docMk/>
            <pc:sldMk cId="2833657667" sldId="259"/>
            <ac:spMk id="23" creationId="{E7A23DB3-6DA1-6C4A-E2AD-20F5427EBC97}"/>
          </ac:spMkLst>
        </pc:spChg>
        <pc:spChg chg="del">
          <ac:chgData name="Massimiliano Bondanini" userId="ffa4cc2a-9928-4aa5-b0a7-17755459fd3c" providerId="ADAL" clId="{A976E851-13AB-44EA-B7EA-F2CC5E392FED}" dt="2025-11-11T22:23:18.547" v="8" actId="21"/>
          <ac:spMkLst>
            <pc:docMk/>
            <pc:sldMk cId="2833657667" sldId="259"/>
            <ac:spMk id="25" creationId="{4A0C815D-5334-BB1B-4AF5-356DBD306146}"/>
          </ac:spMkLst>
        </pc:spChg>
        <pc:spChg chg="mod">
          <ac:chgData name="Massimiliano Bondanini" userId="ffa4cc2a-9928-4aa5-b0a7-17755459fd3c" providerId="ADAL" clId="{A976E851-13AB-44EA-B7EA-F2CC5E392FED}" dt="2025-11-11T22:22:50.645" v="7" actId="114"/>
          <ac:spMkLst>
            <pc:docMk/>
            <pc:sldMk cId="2833657667" sldId="259"/>
            <ac:spMk id="27" creationId="{1E35A14F-BFC7-DE7F-6A96-F7E0C23EAAEA}"/>
          </ac:spMkLst>
        </pc:spChg>
      </pc:sldChg>
      <pc:sldChg chg="modSp mod">
        <pc:chgData name="Massimiliano Bondanini" userId="ffa4cc2a-9928-4aa5-b0a7-17755459fd3c" providerId="ADAL" clId="{A976E851-13AB-44EA-B7EA-F2CC5E392FED}" dt="2025-11-11T22:48:29.071" v="196" actId="14100"/>
        <pc:sldMkLst>
          <pc:docMk/>
          <pc:sldMk cId="2147053893" sldId="260"/>
        </pc:sldMkLst>
        <pc:spChg chg="mod">
          <ac:chgData name="Massimiliano Bondanini" userId="ffa4cc2a-9928-4aa5-b0a7-17755459fd3c" providerId="ADAL" clId="{A976E851-13AB-44EA-B7EA-F2CC5E392FED}" dt="2025-11-11T22:48:29.071" v="196" actId="14100"/>
          <ac:spMkLst>
            <pc:docMk/>
            <pc:sldMk cId="2147053893" sldId="260"/>
            <ac:spMk id="31" creationId="{C194F69C-7343-4BD7-A565-044278A9D1F6}"/>
          </ac:spMkLst>
        </pc:spChg>
      </pc:sldChg>
      <pc:sldChg chg="modSp mod">
        <pc:chgData name="Massimiliano Bondanini" userId="ffa4cc2a-9928-4aa5-b0a7-17755459fd3c" providerId="ADAL" clId="{A976E851-13AB-44EA-B7EA-F2CC5E392FED}" dt="2025-11-11T22:28:04.971" v="60" actId="313"/>
        <pc:sldMkLst>
          <pc:docMk/>
          <pc:sldMk cId="2378973320" sldId="261"/>
        </pc:sldMkLst>
        <pc:spChg chg="mod">
          <ac:chgData name="Massimiliano Bondanini" userId="ffa4cc2a-9928-4aa5-b0a7-17755459fd3c" providerId="ADAL" clId="{A976E851-13AB-44EA-B7EA-F2CC5E392FED}" dt="2025-11-11T22:28:04.971" v="60" actId="313"/>
          <ac:spMkLst>
            <pc:docMk/>
            <pc:sldMk cId="2378973320" sldId="261"/>
            <ac:spMk id="21" creationId="{42FF4E25-C850-3890-B45E-0FA2BE8EECCE}"/>
          </ac:spMkLst>
        </pc:spChg>
        <pc:spChg chg="mod">
          <ac:chgData name="Massimiliano Bondanini" userId="ffa4cc2a-9928-4aa5-b0a7-17755459fd3c" providerId="ADAL" clId="{A976E851-13AB-44EA-B7EA-F2CC5E392FED}" dt="2025-11-11T22:27:01.042" v="29" actId="20577"/>
          <ac:spMkLst>
            <pc:docMk/>
            <pc:sldMk cId="2378973320" sldId="261"/>
            <ac:spMk id="31" creationId="{F6748BCF-0C3D-0C2E-CFD2-C58E2D53D81C}"/>
          </ac:spMkLst>
        </pc:spChg>
        <pc:spChg chg="mod">
          <ac:chgData name="Massimiliano Bondanini" userId="ffa4cc2a-9928-4aa5-b0a7-17755459fd3c" providerId="ADAL" clId="{A976E851-13AB-44EA-B7EA-F2CC5E392FED}" dt="2025-11-11T22:27:12.713" v="42" actId="20577"/>
          <ac:spMkLst>
            <pc:docMk/>
            <pc:sldMk cId="2378973320" sldId="261"/>
            <ac:spMk id="38" creationId="{674F480F-493E-96F9-7294-5162236C208D}"/>
          </ac:spMkLst>
        </pc:spChg>
      </pc:sldChg>
      <pc:sldChg chg="modSp mod">
        <pc:chgData name="Massimiliano Bondanini" userId="ffa4cc2a-9928-4aa5-b0a7-17755459fd3c" providerId="ADAL" clId="{A976E851-13AB-44EA-B7EA-F2CC5E392FED}" dt="2025-11-11T22:44:46.810" v="145" actId="14100"/>
        <pc:sldMkLst>
          <pc:docMk/>
          <pc:sldMk cId="1052618941" sldId="262"/>
        </pc:sldMkLst>
        <pc:graphicFrameChg chg="mod modGraphic">
          <ac:chgData name="Massimiliano Bondanini" userId="ffa4cc2a-9928-4aa5-b0a7-17755459fd3c" providerId="ADAL" clId="{A976E851-13AB-44EA-B7EA-F2CC5E392FED}" dt="2025-11-11T22:44:46.810" v="145" actId="14100"/>
          <ac:graphicFrameMkLst>
            <pc:docMk/>
            <pc:sldMk cId="1052618941" sldId="262"/>
            <ac:graphicFrameMk id="4" creationId="{C66BF500-36B1-9FE9-3CE8-FE336D109C2F}"/>
          </ac:graphicFrameMkLst>
        </pc:graphicFrameChg>
      </pc:sldChg>
      <pc:sldChg chg="modSp mod">
        <pc:chgData name="Massimiliano Bondanini" userId="ffa4cc2a-9928-4aa5-b0a7-17755459fd3c" providerId="ADAL" clId="{A976E851-13AB-44EA-B7EA-F2CC5E392FED}" dt="2025-11-11T22:32:05.779" v="78" actId="115"/>
        <pc:sldMkLst>
          <pc:docMk/>
          <pc:sldMk cId="1177301627" sldId="263"/>
        </pc:sldMkLst>
        <pc:spChg chg="mod">
          <ac:chgData name="Massimiliano Bondanini" userId="ffa4cc2a-9928-4aa5-b0a7-17755459fd3c" providerId="ADAL" clId="{A976E851-13AB-44EA-B7EA-F2CC5E392FED}" dt="2025-11-11T22:32:05.779" v="78" actId="115"/>
          <ac:spMkLst>
            <pc:docMk/>
            <pc:sldMk cId="1177301627" sldId="263"/>
            <ac:spMk id="5" creationId="{1FA2B5AD-A140-3551-8A7F-ED93077D2377}"/>
          </ac:spMkLst>
        </pc:spChg>
      </pc:sldChg>
      <pc:sldChg chg="modSp mod">
        <pc:chgData name="Massimiliano Bondanini" userId="ffa4cc2a-9928-4aa5-b0a7-17755459fd3c" providerId="ADAL" clId="{A976E851-13AB-44EA-B7EA-F2CC5E392FED}" dt="2025-11-11T22:45:49.294" v="158" actId="20577"/>
        <pc:sldMkLst>
          <pc:docMk/>
          <pc:sldMk cId="1283997601" sldId="264"/>
        </pc:sldMkLst>
        <pc:spChg chg="mod">
          <ac:chgData name="Massimiliano Bondanini" userId="ffa4cc2a-9928-4aa5-b0a7-17755459fd3c" providerId="ADAL" clId="{A976E851-13AB-44EA-B7EA-F2CC5E392FED}" dt="2025-11-11T22:45:49.294" v="158" actId="20577"/>
          <ac:spMkLst>
            <pc:docMk/>
            <pc:sldMk cId="1283997601" sldId="264"/>
            <ac:spMk id="3" creationId="{109C6EF4-8C05-A905-7583-DD24F0ADF34E}"/>
          </ac:spMkLst>
        </pc:spChg>
      </pc:sldChg>
      <pc:sldChg chg="modSp mod">
        <pc:chgData name="Massimiliano Bondanini" userId="ffa4cc2a-9928-4aa5-b0a7-17755459fd3c" providerId="ADAL" clId="{A976E851-13AB-44EA-B7EA-F2CC5E392FED}" dt="2025-11-11T22:24:28.919" v="11" actId="20577"/>
        <pc:sldMkLst>
          <pc:docMk/>
          <pc:sldMk cId="307265602" sldId="265"/>
        </pc:sldMkLst>
        <pc:spChg chg="mod">
          <ac:chgData name="Massimiliano Bondanini" userId="ffa4cc2a-9928-4aa5-b0a7-17755459fd3c" providerId="ADAL" clId="{A976E851-13AB-44EA-B7EA-F2CC5E392FED}" dt="2025-11-11T22:24:28.919" v="11" actId="20577"/>
          <ac:spMkLst>
            <pc:docMk/>
            <pc:sldMk cId="307265602" sldId="265"/>
            <ac:spMk id="5" creationId="{0ED366C5-023F-A000-8983-3B58E72D6A0B}"/>
          </ac:spMkLst>
        </pc:spChg>
      </pc:sldChg>
      <pc:sldChg chg="modSp mod">
        <pc:chgData name="Massimiliano Bondanini" userId="ffa4cc2a-9928-4aa5-b0a7-17755459fd3c" providerId="ADAL" clId="{A976E851-13AB-44EA-B7EA-F2CC5E392FED}" dt="2025-11-11T22:40:13.035" v="118" actId="20577"/>
        <pc:sldMkLst>
          <pc:docMk/>
          <pc:sldMk cId="3015111737" sldId="267"/>
        </pc:sldMkLst>
        <pc:spChg chg="mod">
          <ac:chgData name="Massimiliano Bondanini" userId="ffa4cc2a-9928-4aa5-b0a7-17755459fd3c" providerId="ADAL" clId="{A976E851-13AB-44EA-B7EA-F2CC5E392FED}" dt="2025-11-11T22:40:13.035" v="118" actId="20577"/>
          <ac:spMkLst>
            <pc:docMk/>
            <pc:sldMk cId="3015111737" sldId="267"/>
            <ac:spMk id="5" creationId="{C918BE9A-8A83-FB57-36D9-46B91E0C3612}"/>
          </ac:spMkLst>
        </pc:spChg>
      </pc:sldChg>
      <pc:sldChg chg="modSp mod">
        <pc:chgData name="Massimiliano Bondanini" userId="ffa4cc2a-9928-4aa5-b0a7-17755459fd3c" providerId="ADAL" clId="{A976E851-13AB-44EA-B7EA-F2CC5E392FED}" dt="2025-11-11T22:44:16.924" v="143" actId="20577"/>
        <pc:sldMkLst>
          <pc:docMk/>
          <pc:sldMk cId="2699094755" sldId="269"/>
        </pc:sldMkLst>
        <pc:spChg chg="mod">
          <ac:chgData name="Massimiliano Bondanini" userId="ffa4cc2a-9928-4aa5-b0a7-17755459fd3c" providerId="ADAL" clId="{A976E851-13AB-44EA-B7EA-F2CC5E392FED}" dt="2025-11-11T22:44:16.924" v="143" actId="20577"/>
          <ac:spMkLst>
            <pc:docMk/>
            <pc:sldMk cId="2699094755" sldId="269"/>
            <ac:spMk id="5" creationId="{45CE2A67-F7A6-0C38-7BCF-E1D9C334728F}"/>
          </ac:spMkLst>
        </pc:spChg>
      </pc:sldChg>
      <pc:sldChg chg="modSp mod">
        <pc:chgData name="Massimiliano Bondanini" userId="ffa4cc2a-9928-4aa5-b0a7-17755459fd3c" providerId="ADAL" clId="{A976E851-13AB-44EA-B7EA-F2CC5E392FED}" dt="2025-11-11T22:50:36.883" v="197" actId="1076"/>
        <pc:sldMkLst>
          <pc:docMk/>
          <pc:sldMk cId="992422598" sldId="270"/>
        </pc:sldMkLst>
        <pc:spChg chg="mod">
          <ac:chgData name="Massimiliano Bondanini" userId="ffa4cc2a-9928-4aa5-b0a7-17755459fd3c" providerId="ADAL" clId="{A976E851-13AB-44EA-B7EA-F2CC5E392FED}" dt="2025-11-11T22:50:36.883" v="197" actId="1076"/>
          <ac:spMkLst>
            <pc:docMk/>
            <pc:sldMk cId="992422598" sldId="270"/>
            <ac:spMk id="2" creationId="{D5A8EE96-90B5-A8CF-7CC6-EBC3C2817257}"/>
          </ac:spMkLst>
        </pc:spChg>
      </pc:sldChg>
      <pc:sldChg chg="modSp mod">
        <pc:chgData name="Massimiliano Bondanini" userId="ffa4cc2a-9928-4aa5-b0a7-17755459fd3c" providerId="ADAL" clId="{A976E851-13AB-44EA-B7EA-F2CC5E392FED}" dt="2025-11-11T22:26:35.863" v="16" actId="20577"/>
        <pc:sldMkLst>
          <pc:docMk/>
          <pc:sldMk cId="3722439137" sldId="271"/>
        </pc:sldMkLst>
        <pc:spChg chg="mod">
          <ac:chgData name="Massimiliano Bondanini" userId="ffa4cc2a-9928-4aa5-b0a7-17755459fd3c" providerId="ADAL" clId="{A976E851-13AB-44EA-B7EA-F2CC5E392FED}" dt="2025-11-11T22:26:35.863" v="16" actId="20577"/>
          <ac:spMkLst>
            <pc:docMk/>
            <pc:sldMk cId="3722439137" sldId="271"/>
            <ac:spMk id="5" creationId="{B71B6C76-3AA7-D56F-F8BB-0A5CF512D162}"/>
          </ac:spMkLst>
        </pc:spChg>
      </pc:sldChg>
      <pc:sldChg chg="addSp delSp modSp mod">
        <pc:chgData name="Massimiliano Bondanini" userId="ffa4cc2a-9928-4aa5-b0a7-17755459fd3c" providerId="ADAL" clId="{A976E851-13AB-44EA-B7EA-F2CC5E392FED}" dt="2025-11-11T22:45:19.583" v="151" actId="1076"/>
        <pc:sldMkLst>
          <pc:docMk/>
          <pc:sldMk cId="2841261748" sldId="272"/>
        </pc:sldMkLst>
        <pc:spChg chg="add mod">
          <ac:chgData name="Massimiliano Bondanini" userId="ffa4cc2a-9928-4aa5-b0a7-17755459fd3c" providerId="ADAL" clId="{A976E851-13AB-44EA-B7EA-F2CC5E392FED}" dt="2025-11-11T22:45:19.583" v="151" actId="1076"/>
          <ac:spMkLst>
            <pc:docMk/>
            <pc:sldMk cId="2841261748" sldId="272"/>
            <ac:spMk id="3" creationId="{D0B4891F-966C-C696-4244-C88E128BA53D}"/>
          </ac:spMkLst>
        </pc:spChg>
        <pc:spChg chg="del mod">
          <ac:chgData name="Massimiliano Bondanini" userId="ffa4cc2a-9928-4aa5-b0a7-17755459fd3c" providerId="ADAL" clId="{A976E851-13AB-44EA-B7EA-F2CC5E392FED}" dt="2025-11-11T22:45:05.075" v="148" actId="21"/>
          <ac:spMkLst>
            <pc:docMk/>
            <pc:sldMk cId="2841261748" sldId="272"/>
            <ac:spMk id="6" creationId="{D0B4891F-966C-C696-4244-C88E128BA53D}"/>
          </ac:spMkLst>
        </pc:spChg>
      </pc:sldChg>
      <pc:sldChg chg="modSp mod">
        <pc:chgData name="Massimiliano Bondanini" userId="ffa4cc2a-9928-4aa5-b0a7-17755459fd3c" providerId="ADAL" clId="{A976E851-13AB-44EA-B7EA-F2CC5E392FED}" dt="2025-11-11T22:53:46.735" v="298" actId="207"/>
        <pc:sldMkLst>
          <pc:docMk/>
          <pc:sldMk cId="1070579735" sldId="274"/>
        </pc:sldMkLst>
        <pc:spChg chg="mod">
          <ac:chgData name="Massimiliano Bondanini" userId="ffa4cc2a-9928-4aa5-b0a7-17755459fd3c" providerId="ADAL" clId="{A976E851-13AB-44EA-B7EA-F2CC5E392FED}" dt="2025-11-11T22:53:46.735" v="298" actId="207"/>
          <ac:spMkLst>
            <pc:docMk/>
            <pc:sldMk cId="1070579735" sldId="274"/>
            <ac:spMk id="3" creationId="{5FF31E8F-C0A6-4906-8A78-7E3765A9A7B4}"/>
          </ac:spMkLst>
        </pc:spChg>
      </pc:sldChg>
      <pc:sldChg chg="del">
        <pc:chgData name="Massimiliano Bondanini" userId="ffa4cc2a-9928-4aa5-b0a7-17755459fd3c" providerId="ADAL" clId="{A976E851-13AB-44EA-B7EA-F2CC5E392FED}" dt="2025-11-11T22:21:43.871" v="0" actId="2696"/>
        <pc:sldMkLst>
          <pc:docMk/>
          <pc:sldMk cId="2909061845" sldId="1552"/>
        </pc:sldMkLst>
      </pc:sldChg>
      <pc:sldChg chg="modSp add mod">
        <pc:chgData name="Massimiliano Bondanini" userId="ffa4cc2a-9928-4aa5-b0a7-17755459fd3c" providerId="ADAL" clId="{A976E851-13AB-44EA-B7EA-F2CC5E392FED}" dt="2025-11-11T22:42:27.477" v="134" actId="20577"/>
        <pc:sldMkLst>
          <pc:docMk/>
          <pc:sldMk cId="872262543" sldId="1554"/>
        </pc:sldMkLst>
        <pc:spChg chg="mod">
          <ac:chgData name="Massimiliano Bondanini" userId="ffa4cc2a-9928-4aa5-b0a7-17755459fd3c" providerId="ADAL" clId="{A976E851-13AB-44EA-B7EA-F2CC5E392FED}" dt="2025-11-11T22:42:27.477" v="134" actId="20577"/>
          <ac:spMkLst>
            <pc:docMk/>
            <pc:sldMk cId="872262543" sldId="1554"/>
            <ac:spMk id="5" creationId="{53E840CC-3AE9-5B78-E548-381B4DCDBCBD}"/>
          </ac:spMkLst>
        </pc:spChg>
      </pc:sldChg>
      <pc:sldChg chg="add">
        <pc:chgData name="Massimiliano Bondanini" userId="ffa4cc2a-9928-4aa5-b0a7-17755459fd3c" providerId="ADAL" clId="{A976E851-13AB-44EA-B7EA-F2CC5E392FED}" dt="2025-11-11T22:51:22.125" v="198"/>
        <pc:sldMkLst>
          <pc:docMk/>
          <pc:sldMk cId="32103839" sldId="155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51581A67-CE33-40C3-9FFF-8F9FD346884B}" type="datetimeFigureOut">
              <a:rPr lang="it-IT" smtClean="0"/>
              <a:t>12/11/2025</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3E62627-C10B-44EC-81A9-DC6B9EEEEE6B}" type="slidenum">
              <a:rPr lang="it-IT" smtClean="0"/>
              <a:t>‹N›</a:t>
            </a:fld>
            <a:endParaRPr lang="it-IT"/>
          </a:p>
        </p:txBody>
      </p:sp>
    </p:spTree>
    <p:extLst>
      <p:ext uri="{BB962C8B-B14F-4D97-AF65-F5344CB8AC3E}">
        <p14:creationId xmlns:p14="http://schemas.microsoft.com/office/powerpoint/2010/main" val="1470623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4B028-7F6F-BF92-2D2C-2A9386A9C56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3D6BFB5-6721-0F81-7856-1B3C31001592}"/>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0AEDD49-C54B-3223-3597-B0DCAECA20DD}"/>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42272120-BB27-D80A-3E25-D7C9E8E7293B}"/>
              </a:ext>
            </a:extLst>
          </p:cNvPr>
          <p:cNvSpPr>
            <a:spLocks noGrp="1"/>
          </p:cNvSpPr>
          <p:nvPr>
            <p:ph type="sldNum" sz="quarter" idx="5"/>
          </p:nvPr>
        </p:nvSpPr>
        <p:spPr/>
        <p:txBody>
          <a:bodyPr/>
          <a:lstStyle/>
          <a:p>
            <a:fld id="{53FBB7A9-4F9F-4018-AA1C-16CE2301897E}" type="slidenum">
              <a:rPr lang="it-IT" smtClean="0"/>
              <a:t>1</a:t>
            </a:fld>
            <a:endParaRPr lang="it-IT"/>
          </a:p>
        </p:txBody>
      </p:sp>
    </p:spTree>
    <p:extLst>
      <p:ext uri="{BB962C8B-B14F-4D97-AF65-F5344CB8AC3E}">
        <p14:creationId xmlns:p14="http://schemas.microsoft.com/office/powerpoint/2010/main" val="77999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246AD5-5BB2-1738-69FD-1F2E0CFAF36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CB7A53B-73C5-EC67-0AE3-49BFA54DA9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4497AC22-FA5B-7760-02A2-E3944B2CFDCF}"/>
              </a:ext>
            </a:extLst>
          </p:cNvPr>
          <p:cNvSpPr>
            <a:spLocks noGrp="1"/>
          </p:cNvSpPr>
          <p:nvPr>
            <p:ph type="dt" sz="half" idx="10"/>
          </p:nvPr>
        </p:nvSpPr>
        <p:spPr/>
        <p:txBody>
          <a:bodyPr/>
          <a:lstStyle/>
          <a:p>
            <a:fld id="{B99A1B89-C2E1-4901-AFD9-04139A8F7DFB}" type="datetime1">
              <a:rPr lang="it-IT" smtClean="0"/>
              <a:t>12/11/2025</a:t>
            </a:fld>
            <a:endParaRPr lang="it-IT"/>
          </a:p>
        </p:txBody>
      </p:sp>
      <p:sp>
        <p:nvSpPr>
          <p:cNvPr id="5" name="Segnaposto piè di pagina 4">
            <a:extLst>
              <a:ext uri="{FF2B5EF4-FFF2-40B4-BE49-F238E27FC236}">
                <a16:creationId xmlns:a16="http://schemas.microsoft.com/office/drawing/2014/main" id="{FDB3FE6C-4895-B510-29D8-46CCC0728BE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A341CA6-895E-665E-F789-FBA89118603F}"/>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1545887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943F7E-9257-BC20-CCEF-8CE8A17D18FE}"/>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D908A5D-31C2-765B-3C5D-3DBBE5CF0577}"/>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42FD0B7-C06C-DF52-4FE8-389D9626141D}"/>
              </a:ext>
            </a:extLst>
          </p:cNvPr>
          <p:cNvSpPr>
            <a:spLocks noGrp="1"/>
          </p:cNvSpPr>
          <p:nvPr>
            <p:ph type="dt" sz="half" idx="10"/>
          </p:nvPr>
        </p:nvSpPr>
        <p:spPr/>
        <p:txBody>
          <a:bodyPr/>
          <a:lstStyle/>
          <a:p>
            <a:fld id="{041A80B3-F90C-409F-9FE5-30839F8C79AB}" type="datetime1">
              <a:rPr lang="it-IT" smtClean="0"/>
              <a:t>12/11/2025</a:t>
            </a:fld>
            <a:endParaRPr lang="it-IT"/>
          </a:p>
        </p:txBody>
      </p:sp>
      <p:sp>
        <p:nvSpPr>
          <p:cNvPr id="5" name="Segnaposto piè di pagina 4">
            <a:extLst>
              <a:ext uri="{FF2B5EF4-FFF2-40B4-BE49-F238E27FC236}">
                <a16:creationId xmlns:a16="http://schemas.microsoft.com/office/drawing/2014/main" id="{B7563DDD-359B-6C14-50C5-6E38BEF9CA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91C324F-A936-437A-61E2-AB59297738AE}"/>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593726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D2048AE-969A-FC79-306D-BD086FD0292E}"/>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067CFAD-8922-6114-EF85-D5E7E305C5A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37FFA8C-9018-6DE6-7ED1-A8F361BAF6FC}"/>
              </a:ext>
            </a:extLst>
          </p:cNvPr>
          <p:cNvSpPr>
            <a:spLocks noGrp="1"/>
          </p:cNvSpPr>
          <p:nvPr>
            <p:ph type="dt" sz="half" idx="10"/>
          </p:nvPr>
        </p:nvSpPr>
        <p:spPr/>
        <p:txBody>
          <a:bodyPr/>
          <a:lstStyle/>
          <a:p>
            <a:fld id="{DC1BE697-A2D7-4EF8-A00E-EF0475FCCB2A}" type="datetime1">
              <a:rPr lang="it-IT" smtClean="0"/>
              <a:t>12/11/2025</a:t>
            </a:fld>
            <a:endParaRPr lang="it-IT"/>
          </a:p>
        </p:txBody>
      </p:sp>
      <p:sp>
        <p:nvSpPr>
          <p:cNvPr id="5" name="Segnaposto piè di pagina 4">
            <a:extLst>
              <a:ext uri="{FF2B5EF4-FFF2-40B4-BE49-F238E27FC236}">
                <a16:creationId xmlns:a16="http://schemas.microsoft.com/office/drawing/2014/main" id="{AE07A627-A5C7-43DE-F96A-A167E17B249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503025B-1886-08FC-47C5-77DB9ED18460}"/>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332710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260DB4-CA19-1E3A-733E-72BC3D8FA77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DA40B05-6517-3B7C-2513-FD2573FFAFFF}"/>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B3F6794-3177-850F-14B9-1AF00DB2CE85}"/>
              </a:ext>
            </a:extLst>
          </p:cNvPr>
          <p:cNvSpPr>
            <a:spLocks noGrp="1"/>
          </p:cNvSpPr>
          <p:nvPr>
            <p:ph type="dt" sz="half" idx="10"/>
          </p:nvPr>
        </p:nvSpPr>
        <p:spPr/>
        <p:txBody>
          <a:bodyPr/>
          <a:lstStyle/>
          <a:p>
            <a:fld id="{86F8D4B9-51D8-40EC-91BA-CD956CCC329B}" type="datetime1">
              <a:rPr lang="it-IT" smtClean="0"/>
              <a:t>12/11/2025</a:t>
            </a:fld>
            <a:endParaRPr lang="it-IT"/>
          </a:p>
        </p:txBody>
      </p:sp>
      <p:sp>
        <p:nvSpPr>
          <p:cNvPr id="5" name="Segnaposto piè di pagina 4">
            <a:extLst>
              <a:ext uri="{FF2B5EF4-FFF2-40B4-BE49-F238E27FC236}">
                <a16:creationId xmlns:a16="http://schemas.microsoft.com/office/drawing/2014/main" id="{70C81771-C27B-135C-EE8B-32FDBBB58E2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70B0947-C51D-CD05-68D1-F9BDF5D50080}"/>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2518590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06E137-926D-6E43-D110-358F8FF40AD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38A2842-5F7B-53D2-040C-3E78881E9AD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E246BA7C-4D78-8C72-E127-61CCB4F4AB3A}"/>
              </a:ext>
            </a:extLst>
          </p:cNvPr>
          <p:cNvSpPr>
            <a:spLocks noGrp="1"/>
          </p:cNvSpPr>
          <p:nvPr>
            <p:ph type="dt" sz="half" idx="10"/>
          </p:nvPr>
        </p:nvSpPr>
        <p:spPr/>
        <p:txBody>
          <a:bodyPr/>
          <a:lstStyle/>
          <a:p>
            <a:fld id="{E6A7504A-3CC4-4907-998D-9F1F4227A349}" type="datetime1">
              <a:rPr lang="it-IT" smtClean="0"/>
              <a:t>12/11/2025</a:t>
            </a:fld>
            <a:endParaRPr lang="it-IT"/>
          </a:p>
        </p:txBody>
      </p:sp>
      <p:sp>
        <p:nvSpPr>
          <p:cNvPr id="5" name="Segnaposto piè di pagina 4">
            <a:extLst>
              <a:ext uri="{FF2B5EF4-FFF2-40B4-BE49-F238E27FC236}">
                <a16:creationId xmlns:a16="http://schemas.microsoft.com/office/drawing/2014/main" id="{E42D6D71-BE5D-9592-A3AE-045A14BDC1F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B1E323E-5878-8C7F-08D6-0C87A950A51D}"/>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2754740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70462B0-9A1E-D9B9-1443-872C2D83F28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3943053-9902-0384-92E5-134FA4F53B56}"/>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88B96B2-360C-BF1C-49B4-2FFC92F7AF41}"/>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7E73F331-3C81-67DE-2017-ACB0E48259FB}"/>
              </a:ext>
            </a:extLst>
          </p:cNvPr>
          <p:cNvSpPr>
            <a:spLocks noGrp="1"/>
          </p:cNvSpPr>
          <p:nvPr>
            <p:ph type="dt" sz="half" idx="10"/>
          </p:nvPr>
        </p:nvSpPr>
        <p:spPr/>
        <p:txBody>
          <a:bodyPr/>
          <a:lstStyle/>
          <a:p>
            <a:fld id="{97455ABA-E565-43A9-A0D9-A0D90E4AFF2B}" type="datetime1">
              <a:rPr lang="it-IT" smtClean="0"/>
              <a:t>12/11/2025</a:t>
            </a:fld>
            <a:endParaRPr lang="it-IT"/>
          </a:p>
        </p:txBody>
      </p:sp>
      <p:sp>
        <p:nvSpPr>
          <p:cNvPr id="6" name="Segnaposto piè di pagina 5">
            <a:extLst>
              <a:ext uri="{FF2B5EF4-FFF2-40B4-BE49-F238E27FC236}">
                <a16:creationId xmlns:a16="http://schemas.microsoft.com/office/drawing/2014/main" id="{59306BD2-75EE-C67E-78E8-D22779E594A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65295B8-D803-5301-5362-C6E1DA4FC0AD}"/>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605695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D98C35-6810-B812-6615-3EC587FE166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A3C44C1-6530-791D-4976-F767585A4D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5557544C-19D2-56BC-019D-E0A6C5C4A9AA}"/>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3BAADC4-F95E-2DB7-FFE1-9D42B5F14F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8C5FB09C-04EC-4266-EA4D-B3D405399C68}"/>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09DB07A1-1ADD-AB35-EEDB-A47C563BC4F9}"/>
              </a:ext>
            </a:extLst>
          </p:cNvPr>
          <p:cNvSpPr>
            <a:spLocks noGrp="1"/>
          </p:cNvSpPr>
          <p:nvPr>
            <p:ph type="dt" sz="half" idx="10"/>
          </p:nvPr>
        </p:nvSpPr>
        <p:spPr/>
        <p:txBody>
          <a:bodyPr/>
          <a:lstStyle/>
          <a:p>
            <a:fld id="{F6287CFB-8176-4702-875A-DAD3F804A476}" type="datetime1">
              <a:rPr lang="it-IT" smtClean="0"/>
              <a:t>12/11/2025</a:t>
            </a:fld>
            <a:endParaRPr lang="it-IT"/>
          </a:p>
        </p:txBody>
      </p:sp>
      <p:sp>
        <p:nvSpPr>
          <p:cNvPr id="8" name="Segnaposto piè di pagina 7">
            <a:extLst>
              <a:ext uri="{FF2B5EF4-FFF2-40B4-BE49-F238E27FC236}">
                <a16:creationId xmlns:a16="http://schemas.microsoft.com/office/drawing/2014/main" id="{00C3F63A-7C5C-ED9F-C552-91209FE4888A}"/>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A8DE9E04-6228-A25A-BFBF-64C52A114BA6}"/>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2446860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FA9315-8633-D7D0-F3D3-F3CEF43CF2D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CD948E8-A20F-19E3-2859-C99DDEDB64AA}"/>
              </a:ext>
            </a:extLst>
          </p:cNvPr>
          <p:cNvSpPr>
            <a:spLocks noGrp="1"/>
          </p:cNvSpPr>
          <p:nvPr>
            <p:ph type="dt" sz="half" idx="10"/>
          </p:nvPr>
        </p:nvSpPr>
        <p:spPr/>
        <p:txBody>
          <a:bodyPr/>
          <a:lstStyle/>
          <a:p>
            <a:fld id="{DDB2D07E-646E-4CB2-B7F4-C1E76CA43A4A}" type="datetime1">
              <a:rPr lang="it-IT" smtClean="0"/>
              <a:t>12/11/2025</a:t>
            </a:fld>
            <a:endParaRPr lang="it-IT"/>
          </a:p>
        </p:txBody>
      </p:sp>
      <p:sp>
        <p:nvSpPr>
          <p:cNvPr id="4" name="Segnaposto piè di pagina 3">
            <a:extLst>
              <a:ext uri="{FF2B5EF4-FFF2-40B4-BE49-F238E27FC236}">
                <a16:creationId xmlns:a16="http://schemas.microsoft.com/office/drawing/2014/main" id="{576EA5E0-99A8-68E5-5B5C-79C2AF10EE73}"/>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A8FA00C6-FEEE-26E1-4CC1-12AB070B6DD9}"/>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2593032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59E953E-0508-BE66-BDFB-AA31F7B9D3E3}"/>
              </a:ext>
            </a:extLst>
          </p:cNvPr>
          <p:cNvSpPr>
            <a:spLocks noGrp="1"/>
          </p:cNvSpPr>
          <p:nvPr>
            <p:ph type="dt" sz="half" idx="10"/>
          </p:nvPr>
        </p:nvSpPr>
        <p:spPr/>
        <p:txBody>
          <a:bodyPr/>
          <a:lstStyle/>
          <a:p>
            <a:fld id="{2874F9A2-3927-4E00-9946-E0613689BDAC}" type="datetime1">
              <a:rPr lang="it-IT" smtClean="0"/>
              <a:t>12/11/2025</a:t>
            </a:fld>
            <a:endParaRPr lang="it-IT"/>
          </a:p>
        </p:txBody>
      </p:sp>
      <p:sp>
        <p:nvSpPr>
          <p:cNvPr id="3" name="Segnaposto piè di pagina 2">
            <a:extLst>
              <a:ext uri="{FF2B5EF4-FFF2-40B4-BE49-F238E27FC236}">
                <a16:creationId xmlns:a16="http://schemas.microsoft.com/office/drawing/2014/main" id="{05814481-73BF-0356-9BAF-7B99C268273A}"/>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406AA2E-CC84-D6C1-4311-1BA826C20CFB}"/>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2715529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893E50-656E-A3D3-62ED-8EAB3A6E0FB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B09A24B-37DA-AA3B-3639-1257E41D84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CA01556B-08B9-1230-564A-242B70397F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40A04EE-1825-2091-453E-1B70D0109DBE}"/>
              </a:ext>
            </a:extLst>
          </p:cNvPr>
          <p:cNvSpPr>
            <a:spLocks noGrp="1"/>
          </p:cNvSpPr>
          <p:nvPr>
            <p:ph type="dt" sz="half" idx="10"/>
          </p:nvPr>
        </p:nvSpPr>
        <p:spPr/>
        <p:txBody>
          <a:bodyPr/>
          <a:lstStyle/>
          <a:p>
            <a:fld id="{62078C81-D0EA-4136-9DCF-AA13896EE27B}" type="datetime1">
              <a:rPr lang="it-IT" smtClean="0"/>
              <a:t>12/11/2025</a:t>
            </a:fld>
            <a:endParaRPr lang="it-IT"/>
          </a:p>
        </p:txBody>
      </p:sp>
      <p:sp>
        <p:nvSpPr>
          <p:cNvPr id="6" name="Segnaposto piè di pagina 5">
            <a:extLst>
              <a:ext uri="{FF2B5EF4-FFF2-40B4-BE49-F238E27FC236}">
                <a16:creationId xmlns:a16="http://schemas.microsoft.com/office/drawing/2014/main" id="{948D9D10-B8FE-33E8-D113-12FBBE8F765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E171D4-B5A3-5156-5D0B-4EBBC6A16B0B}"/>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690389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7FD228-D512-F574-EE29-BE831794C2C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1993573E-3184-179C-01EA-2E4F4F768C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E1351924-26C7-302B-DDED-39B82E8F39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2A33A8D-9E32-C2BE-9E1B-D0A575C77335}"/>
              </a:ext>
            </a:extLst>
          </p:cNvPr>
          <p:cNvSpPr>
            <a:spLocks noGrp="1"/>
          </p:cNvSpPr>
          <p:nvPr>
            <p:ph type="dt" sz="half" idx="10"/>
          </p:nvPr>
        </p:nvSpPr>
        <p:spPr/>
        <p:txBody>
          <a:bodyPr/>
          <a:lstStyle/>
          <a:p>
            <a:fld id="{286E6629-2DCC-442D-A751-FD162F24F720}" type="datetime1">
              <a:rPr lang="it-IT" smtClean="0"/>
              <a:t>12/11/2025</a:t>
            </a:fld>
            <a:endParaRPr lang="it-IT"/>
          </a:p>
        </p:txBody>
      </p:sp>
      <p:sp>
        <p:nvSpPr>
          <p:cNvPr id="6" name="Segnaposto piè di pagina 5">
            <a:extLst>
              <a:ext uri="{FF2B5EF4-FFF2-40B4-BE49-F238E27FC236}">
                <a16:creationId xmlns:a16="http://schemas.microsoft.com/office/drawing/2014/main" id="{715EB3D4-C8CF-A222-C2C4-DA55BC31743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6BE42A1-198F-A5FD-6925-7A0560951F0E}"/>
              </a:ext>
            </a:extLst>
          </p:cNvPr>
          <p:cNvSpPr>
            <a:spLocks noGrp="1"/>
          </p:cNvSpPr>
          <p:nvPr>
            <p:ph type="sldNum" sz="quarter" idx="12"/>
          </p:nvPr>
        </p:nvSpPr>
        <p:spPr/>
        <p:txBody>
          <a:bodyPr/>
          <a:lstStyle/>
          <a:p>
            <a:fld id="{4FE8C694-CCEF-4037-955A-A8830365EF33}" type="slidenum">
              <a:rPr lang="it-IT" smtClean="0"/>
              <a:t>‹N›</a:t>
            </a:fld>
            <a:endParaRPr lang="it-IT"/>
          </a:p>
        </p:txBody>
      </p:sp>
    </p:spTree>
    <p:extLst>
      <p:ext uri="{BB962C8B-B14F-4D97-AF65-F5344CB8AC3E}">
        <p14:creationId xmlns:p14="http://schemas.microsoft.com/office/powerpoint/2010/main" val="3737428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7B0122B-1C36-117C-0AE7-FDFDC7AF2B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7188319-DA88-BBBC-47FB-585C3C3CE9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108DAE5-D85C-D17C-3F52-B5CB75EA8C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622D6EF-E48F-4616-8A32-A74428354786}" type="datetime1">
              <a:rPr lang="it-IT" smtClean="0"/>
              <a:t>12/11/2025</a:t>
            </a:fld>
            <a:endParaRPr lang="it-IT"/>
          </a:p>
        </p:txBody>
      </p:sp>
      <p:sp>
        <p:nvSpPr>
          <p:cNvPr id="5" name="Segnaposto piè di pagina 4">
            <a:extLst>
              <a:ext uri="{FF2B5EF4-FFF2-40B4-BE49-F238E27FC236}">
                <a16:creationId xmlns:a16="http://schemas.microsoft.com/office/drawing/2014/main" id="{48A17D8E-53EC-29E5-6BDE-F159684418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57FB2417-3C27-CCF5-3AD3-E146E25FEA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FE8C694-CCEF-4037-955A-A8830365EF33}" type="slidenum">
              <a:rPr lang="it-IT" smtClean="0"/>
              <a:t>‹N›</a:t>
            </a:fld>
            <a:endParaRPr lang="it-IT"/>
          </a:p>
        </p:txBody>
      </p:sp>
    </p:spTree>
    <p:extLst>
      <p:ext uri="{BB962C8B-B14F-4D97-AF65-F5344CB8AC3E}">
        <p14:creationId xmlns:p14="http://schemas.microsoft.com/office/powerpoint/2010/main" val="29063896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932A9D-6AF0-5C8E-02A6-F27B99E4EA5A}"/>
            </a:ext>
          </a:extLst>
        </p:cNvPr>
        <p:cNvGrpSpPr/>
        <p:nvPr/>
      </p:nvGrpSpPr>
      <p:grpSpPr>
        <a:xfrm>
          <a:off x="0" y="0"/>
          <a:ext cx="0" cy="0"/>
          <a:chOff x="0" y="0"/>
          <a:chExt cx="0" cy="0"/>
        </a:xfrm>
      </p:grpSpPr>
      <p:pic>
        <p:nvPicPr>
          <p:cNvPr id="5" name="Immagine 4" descr="Immagine che contiene schermata, Rettangolo, design&#10;&#10;Descrizione generata automaticamente">
            <a:extLst>
              <a:ext uri="{FF2B5EF4-FFF2-40B4-BE49-F238E27FC236}">
                <a16:creationId xmlns:a16="http://schemas.microsoft.com/office/drawing/2014/main" id="{B5AC701F-144E-657D-089F-6E52562C85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Immagine 5" descr="Immagine che contiene Carattere, testo, calligrafia, Elementi grafici&#10;&#10;Descrizione generata automaticamente">
            <a:extLst>
              <a:ext uri="{FF2B5EF4-FFF2-40B4-BE49-F238E27FC236}">
                <a16:creationId xmlns:a16="http://schemas.microsoft.com/office/drawing/2014/main" id="{772C7EC6-D899-5FE8-F890-A864CE7863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418" y="5742348"/>
            <a:ext cx="1855304" cy="526085"/>
          </a:xfrm>
          <a:prstGeom prst="rect">
            <a:avLst/>
          </a:prstGeom>
        </p:spPr>
      </p:pic>
      <p:sp>
        <p:nvSpPr>
          <p:cNvPr id="9" name="CasellaDiTesto 8">
            <a:extLst>
              <a:ext uri="{FF2B5EF4-FFF2-40B4-BE49-F238E27FC236}">
                <a16:creationId xmlns:a16="http://schemas.microsoft.com/office/drawing/2014/main" id="{D09BCC41-6110-FD6E-180F-F3EAC51BBD86}"/>
              </a:ext>
            </a:extLst>
          </p:cNvPr>
          <p:cNvSpPr txBox="1"/>
          <p:nvPr/>
        </p:nvSpPr>
        <p:spPr>
          <a:xfrm>
            <a:off x="258418" y="941627"/>
            <a:ext cx="11180726" cy="369332"/>
          </a:xfrm>
          <a:prstGeom prst="rect">
            <a:avLst/>
          </a:prstGeom>
          <a:noFill/>
        </p:spPr>
        <p:txBody>
          <a:bodyPr wrap="square">
            <a:spAutoFit/>
          </a:bodyPr>
          <a:lstStyle/>
          <a:p>
            <a:pPr algn="ctr"/>
            <a:r>
              <a:rPr lang="it-IT" b="1">
                <a:solidFill>
                  <a:srgbClr val="002060"/>
                </a:solidFill>
                <a:latin typeface="Futura LT Book" panose="02000504030000020003"/>
              </a:rPr>
              <a:t>Tavolo Benefit </a:t>
            </a:r>
            <a:r>
              <a:rPr lang="it-IT" b="1" err="1">
                <a:solidFill>
                  <a:srgbClr val="002060"/>
                </a:solidFill>
                <a:latin typeface="Futura LT Book" panose="02000504030000020003"/>
              </a:rPr>
              <a:t>PdR</a:t>
            </a:r>
            <a:r>
              <a:rPr lang="it-IT" b="1">
                <a:solidFill>
                  <a:srgbClr val="002060"/>
                </a:solidFill>
                <a:latin typeface="Futura LT Book" panose="02000504030000020003"/>
              </a:rPr>
              <a:t> e Welfare Unindustria 11 novembre 2025</a:t>
            </a:r>
          </a:p>
        </p:txBody>
      </p:sp>
      <p:sp>
        <p:nvSpPr>
          <p:cNvPr id="10" name="Segnaposto numero diapositiva 9">
            <a:extLst>
              <a:ext uri="{FF2B5EF4-FFF2-40B4-BE49-F238E27FC236}">
                <a16:creationId xmlns:a16="http://schemas.microsoft.com/office/drawing/2014/main" id="{A2B2D6A7-DC0D-C533-CD39-4D5814511649}"/>
              </a:ext>
            </a:extLst>
          </p:cNvPr>
          <p:cNvSpPr>
            <a:spLocks noGrp="1"/>
          </p:cNvSpPr>
          <p:nvPr>
            <p:ph type="sldNum" sz="quarter" idx="12"/>
          </p:nvPr>
        </p:nvSpPr>
        <p:spPr>
          <a:xfrm>
            <a:off x="9330600" y="6236226"/>
            <a:ext cx="2743200" cy="365125"/>
          </a:xfrm>
        </p:spPr>
        <p:txBody>
          <a:bodyPr/>
          <a:lstStyle/>
          <a:p>
            <a:fld id="{8F98C85C-B1AC-45DE-8B0D-ED977B2FD937}" type="slidenum">
              <a:rPr lang="it-IT" smtClean="0"/>
              <a:t>1</a:t>
            </a:fld>
            <a:endParaRPr lang="it-IT"/>
          </a:p>
        </p:txBody>
      </p:sp>
      <p:sp>
        <p:nvSpPr>
          <p:cNvPr id="3" name="CasellaDiTesto 2">
            <a:extLst>
              <a:ext uri="{FF2B5EF4-FFF2-40B4-BE49-F238E27FC236}">
                <a16:creationId xmlns:a16="http://schemas.microsoft.com/office/drawing/2014/main" id="{C968EBDB-C0F2-3F58-7244-DC87048DD9E4}"/>
              </a:ext>
            </a:extLst>
          </p:cNvPr>
          <p:cNvSpPr txBox="1"/>
          <p:nvPr/>
        </p:nvSpPr>
        <p:spPr>
          <a:xfrm>
            <a:off x="6749271" y="6606427"/>
            <a:ext cx="5668760" cy="276999"/>
          </a:xfrm>
          <a:prstGeom prst="rect">
            <a:avLst/>
          </a:prstGeom>
          <a:noFill/>
          <a:ln>
            <a:noFill/>
          </a:ln>
        </p:spPr>
        <p:txBody>
          <a:bodyPr wrap="square">
            <a:spAutoFit/>
          </a:bodyPr>
          <a:lstStyle/>
          <a:p>
            <a:pPr marL="0" lvl="1" algn="just">
              <a:defRPr/>
            </a:pPr>
            <a:r>
              <a:rPr lang="it-IT" sz="1200" b="1">
                <a:solidFill>
                  <a:srgbClr val="002060"/>
                </a:solidFill>
                <a:latin typeface="Futura LT Book" panose="02000504030000020003"/>
              </a:rPr>
              <a:t>Tavolo Benefit </a:t>
            </a:r>
            <a:r>
              <a:rPr lang="it-IT" sz="1200" b="1" err="1">
                <a:solidFill>
                  <a:srgbClr val="002060"/>
                </a:solidFill>
                <a:latin typeface="Futura LT Book" panose="02000504030000020003"/>
              </a:rPr>
              <a:t>PdR</a:t>
            </a:r>
            <a:r>
              <a:rPr lang="it-IT" sz="1200" b="1">
                <a:solidFill>
                  <a:srgbClr val="002060"/>
                </a:solidFill>
                <a:latin typeface="Futura LT Book" panose="02000504030000020003"/>
              </a:rPr>
              <a:t> e Welfare Unindustria  </a:t>
            </a:r>
            <a:r>
              <a:rPr kumimoji="0" lang="it-IT" sz="1200" b="1" i="0" u="none" strike="noStrike" kern="1200" cap="none" spc="0" normalizeH="0" baseline="0" noProof="0">
                <a:ln>
                  <a:noFill/>
                </a:ln>
                <a:solidFill>
                  <a:schemeClr val="bg1"/>
                </a:solidFill>
                <a:effectLst/>
                <a:uLnTx/>
                <a:uFillTx/>
                <a:latin typeface="Futura LT Book" panose="02000504030000020003"/>
                <a:ea typeface="+mn-ea"/>
                <a:cs typeface="+mn-cs"/>
              </a:rPr>
              <a:t>Roma</a:t>
            </a:r>
            <a:r>
              <a:rPr kumimoji="0" lang="it-IT" sz="1200" b="1" u="none" strike="noStrike" kern="1200" cap="none" spc="0" normalizeH="0" baseline="0" noProof="0">
                <a:ln>
                  <a:noFill/>
                </a:ln>
                <a:solidFill>
                  <a:schemeClr val="bg1"/>
                </a:solidFill>
                <a:effectLst/>
                <a:uLnTx/>
                <a:uFillTx/>
                <a:latin typeface="Futura LT Book" panose="02000504030000020003"/>
                <a:ea typeface="+mn-ea"/>
                <a:cs typeface="+mn-cs"/>
              </a:rPr>
              <a:t>, 1</a:t>
            </a:r>
            <a:r>
              <a:rPr lang="it-IT" sz="1200" b="1">
                <a:solidFill>
                  <a:schemeClr val="bg1"/>
                </a:solidFill>
                <a:latin typeface="Futura LT Book" panose="02000504030000020003"/>
              </a:rPr>
              <a:t>1</a:t>
            </a:r>
            <a:r>
              <a:rPr kumimoji="0" lang="it-IT" sz="1200" b="1" u="none" strike="noStrike" kern="1200" cap="none" spc="0" normalizeH="0" baseline="0" noProof="0">
                <a:ln>
                  <a:noFill/>
                </a:ln>
                <a:solidFill>
                  <a:schemeClr val="bg1"/>
                </a:solidFill>
                <a:effectLst/>
                <a:uLnTx/>
                <a:uFillTx/>
                <a:latin typeface="Futura LT Book" panose="02000504030000020003"/>
                <a:ea typeface="+mn-ea"/>
                <a:cs typeface="+mn-cs"/>
              </a:rPr>
              <a:t> </a:t>
            </a:r>
            <a:r>
              <a:rPr lang="it-IT" sz="1200" b="1">
                <a:solidFill>
                  <a:schemeClr val="bg1"/>
                </a:solidFill>
                <a:latin typeface="Futura LT Book" panose="02000504030000020003"/>
              </a:rPr>
              <a:t>novembre</a:t>
            </a:r>
            <a:r>
              <a:rPr kumimoji="0" lang="it-IT" sz="1200" b="1" u="none" strike="noStrike" kern="1200" cap="none" spc="0" normalizeH="0" baseline="0" noProof="0">
                <a:ln>
                  <a:noFill/>
                </a:ln>
                <a:solidFill>
                  <a:schemeClr val="bg1"/>
                </a:solidFill>
                <a:effectLst/>
                <a:uLnTx/>
                <a:uFillTx/>
                <a:latin typeface="Futura LT Book" panose="02000504030000020003"/>
                <a:ea typeface="+mn-ea"/>
                <a:cs typeface="+mn-cs"/>
              </a:rPr>
              <a:t> 2025</a:t>
            </a:r>
          </a:p>
        </p:txBody>
      </p:sp>
      <p:sp>
        <p:nvSpPr>
          <p:cNvPr id="2" name="CasellaDiTesto 1">
            <a:extLst>
              <a:ext uri="{FF2B5EF4-FFF2-40B4-BE49-F238E27FC236}">
                <a16:creationId xmlns:a16="http://schemas.microsoft.com/office/drawing/2014/main" id="{1E0EED84-1381-2F29-A052-26DA648A6612}"/>
              </a:ext>
            </a:extLst>
          </p:cNvPr>
          <p:cNvSpPr txBox="1"/>
          <p:nvPr/>
        </p:nvSpPr>
        <p:spPr>
          <a:xfrm>
            <a:off x="801329" y="2085626"/>
            <a:ext cx="10589342" cy="1323439"/>
          </a:xfrm>
          <a:prstGeom prst="rect">
            <a:avLst/>
          </a:prstGeom>
          <a:noFill/>
        </p:spPr>
        <p:txBody>
          <a:bodyPr wrap="square">
            <a:spAutoFit/>
          </a:bodyPr>
          <a:lstStyle/>
          <a:p>
            <a:pPr algn="just"/>
            <a:r>
              <a:rPr lang="it-IT" sz="4000" b="1">
                <a:solidFill>
                  <a:srgbClr val="002060"/>
                </a:solidFill>
                <a:latin typeface="Arial" panose="020B0604020202020204" pitchFamily="34" charset="0"/>
                <a:cs typeface="Arial" panose="020B0604020202020204" pitchFamily="34" charset="0"/>
              </a:rPr>
              <a:t>veicoli aziendali, tabelle ACI, </a:t>
            </a:r>
          </a:p>
          <a:p>
            <a:pPr algn="just"/>
            <a:r>
              <a:rPr lang="it-IT" sz="4000" b="1">
                <a:solidFill>
                  <a:srgbClr val="002060"/>
                </a:solidFill>
                <a:latin typeface="Arial" panose="020B0604020202020204" pitchFamily="34" charset="0"/>
                <a:cs typeface="Arial" panose="020B0604020202020204" pitchFamily="34" charset="0"/>
              </a:rPr>
              <a:t>valore e trattamento dei benefit accessori </a:t>
            </a:r>
          </a:p>
        </p:txBody>
      </p:sp>
    </p:spTree>
    <p:extLst>
      <p:ext uri="{BB962C8B-B14F-4D97-AF65-F5344CB8AC3E}">
        <p14:creationId xmlns:p14="http://schemas.microsoft.com/office/powerpoint/2010/main" val="18173523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83045F-62E6-2776-8F27-71CA6930C4F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275B228-0D00-0209-23E2-7448CCF22D5E}"/>
              </a:ext>
            </a:extLst>
          </p:cNvPr>
          <p:cNvSpPr txBox="1"/>
          <p:nvPr/>
        </p:nvSpPr>
        <p:spPr>
          <a:xfrm>
            <a:off x="498764" y="927035"/>
            <a:ext cx="11194472" cy="3354765"/>
          </a:xfrm>
          <a:prstGeom prst="rect">
            <a:avLst/>
          </a:prstGeom>
          <a:noFill/>
        </p:spPr>
        <p:txBody>
          <a:bodyPr wrap="square">
            <a:spAutoFit/>
          </a:bodyPr>
          <a:lstStyle/>
          <a:p>
            <a:pPr algn="just">
              <a:buNone/>
            </a:pPr>
            <a:r>
              <a:rPr lang="it-IT" sz="2800" b="1">
                <a:solidFill>
                  <a:srgbClr val="003076"/>
                </a:solidFill>
                <a:effectLst/>
                <a:latin typeface="Arial" panose="020B0604020202020204" pitchFamily="34" charset="0"/>
                <a:ea typeface="Aptos" panose="020B0004020202020204" pitchFamily="34" charset="0"/>
                <a:cs typeface="Arial" panose="020B0604020202020204" pitchFamily="34" charset="0"/>
              </a:rPr>
              <a:t>qualora l'Istante trattenga in capo ai dipendenti delle somme per la richiesta di optional aggiuntivi da installare sui  veicoli concessi in  uso  promiscuo, che  non  sono  ricompresi  nella  valorizzazione determinata  nelle  tabelle  ACI, le  stesse  non  riducono  il  valore  del  fringe  benefit  da assoggettare a tassazione ai sensi dell'articolo 51, comma 4, lettera a), del Tuir.</a:t>
            </a:r>
            <a:endParaRPr lang="it-IT" sz="28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000" b="1" i="1">
                <a:solidFill>
                  <a:srgbClr val="003076"/>
                </a:solidFill>
                <a:effectLst/>
                <a:latin typeface="Arial" panose="020B0604020202020204" pitchFamily="34" charset="0"/>
                <a:ea typeface="Aptos" panose="020B0004020202020204" pitchFamily="34" charset="0"/>
                <a:cs typeface="Arial" panose="020B0604020202020204" pitchFamily="34" charset="0"/>
              </a:rPr>
              <a:t>Risposta n. 233/2025 (optional)</a:t>
            </a:r>
          </a:p>
        </p:txBody>
      </p:sp>
      <p:sp>
        <p:nvSpPr>
          <p:cNvPr id="2" name="CasellaDiTesto 1">
            <a:extLst>
              <a:ext uri="{FF2B5EF4-FFF2-40B4-BE49-F238E27FC236}">
                <a16:creationId xmlns:a16="http://schemas.microsoft.com/office/drawing/2014/main" id="{D5A8EE96-90B5-A8CF-7CC6-EBC3C2817257}"/>
              </a:ext>
            </a:extLst>
          </p:cNvPr>
          <p:cNvSpPr txBox="1"/>
          <p:nvPr/>
        </p:nvSpPr>
        <p:spPr>
          <a:xfrm>
            <a:off x="498764" y="5402243"/>
            <a:ext cx="10857345" cy="954107"/>
          </a:xfrm>
          <a:prstGeom prst="rect">
            <a:avLst/>
          </a:prstGeom>
          <a:noFill/>
        </p:spPr>
        <p:txBody>
          <a:bodyPr wrap="square">
            <a:spAutoFit/>
          </a:bodyPr>
          <a:lstStyle/>
          <a:p>
            <a:pPr algn="just">
              <a:buNone/>
            </a:pPr>
            <a:r>
              <a:rPr lang="it-IT" sz="2800" b="1">
                <a:solidFill>
                  <a:srgbClr val="C00000"/>
                </a:solidFill>
                <a:effectLst/>
                <a:latin typeface="Arial" panose="020B0604020202020204" pitchFamily="34" charset="0"/>
                <a:ea typeface="Aptos" panose="020B0004020202020204" pitchFamily="34" charset="0"/>
                <a:cs typeface="Arial" panose="020B0604020202020204" pitchFamily="34" charset="0"/>
              </a:rPr>
              <a:t>optional aggiuntivi (…) </a:t>
            </a:r>
            <a:r>
              <a:rPr lang="it-IT" sz="2800" b="1" u="sng">
                <a:solidFill>
                  <a:srgbClr val="C00000"/>
                </a:solidFill>
                <a:effectLst/>
                <a:latin typeface="Arial" panose="020B0604020202020204" pitchFamily="34" charset="0"/>
                <a:ea typeface="Aptos" panose="020B0004020202020204" pitchFamily="34" charset="0"/>
                <a:cs typeface="Arial" panose="020B0604020202020204" pitchFamily="34" charset="0"/>
              </a:rPr>
              <a:t>non ricompresi</a:t>
            </a:r>
            <a:r>
              <a:rPr lang="it-IT" sz="2800" b="1">
                <a:solidFill>
                  <a:srgbClr val="C00000"/>
                </a:solidFill>
                <a:effectLst/>
                <a:latin typeface="Arial" panose="020B0604020202020204" pitchFamily="34" charset="0"/>
                <a:ea typeface="Aptos" panose="020B0004020202020204" pitchFamily="34" charset="0"/>
                <a:cs typeface="Arial" panose="020B0604020202020204" pitchFamily="34" charset="0"/>
              </a:rPr>
              <a:t> nella valorizzazione determinata  </a:t>
            </a:r>
            <a:r>
              <a:rPr lang="it-IT" sz="2800" b="1" u="sng">
                <a:solidFill>
                  <a:srgbClr val="C00000"/>
                </a:solidFill>
                <a:effectLst/>
                <a:latin typeface="Arial" panose="020B0604020202020204" pitchFamily="34" charset="0"/>
                <a:ea typeface="Aptos" panose="020B0004020202020204" pitchFamily="34" charset="0"/>
                <a:cs typeface="Arial" panose="020B0604020202020204" pitchFamily="34" charset="0"/>
              </a:rPr>
              <a:t>nelle  tabelle  ACI</a:t>
            </a:r>
            <a:endParaRPr lang="it-IT" sz="2800" b="1" i="1" u="sng">
              <a:solidFill>
                <a:srgbClr val="C00000"/>
              </a:solidFill>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084BB0D1-E075-08B8-59A9-AB025535C958}"/>
              </a:ext>
            </a:extLst>
          </p:cNvPr>
          <p:cNvSpPr>
            <a:spLocks noGrp="1"/>
          </p:cNvSpPr>
          <p:nvPr>
            <p:ph type="sldNum" sz="quarter" idx="12"/>
          </p:nvPr>
        </p:nvSpPr>
        <p:spPr/>
        <p:txBody>
          <a:bodyPr/>
          <a:lstStyle/>
          <a:p>
            <a:fld id="{4FE8C694-CCEF-4037-955A-A8830365EF33}" type="slidenum">
              <a:rPr lang="it-IT" smtClean="0"/>
              <a:t>10</a:t>
            </a:fld>
            <a:endParaRPr lang="it-IT"/>
          </a:p>
        </p:txBody>
      </p:sp>
    </p:spTree>
    <p:extLst>
      <p:ext uri="{BB962C8B-B14F-4D97-AF65-F5344CB8AC3E}">
        <p14:creationId xmlns:p14="http://schemas.microsoft.com/office/powerpoint/2010/main" val="992422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AF941-65B2-F96B-31B5-590C4F8F4E94}"/>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918BE9A-8A83-FB57-36D9-46B91E0C3612}"/>
              </a:ext>
            </a:extLst>
          </p:cNvPr>
          <p:cNvSpPr txBox="1"/>
          <p:nvPr/>
        </p:nvSpPr>
        <p:spPr>
          <a:xfrm>
            <a:off x="498764" y="831540"/>
            <a:ext cx="11194472" cy="5755422"/>
          </a:xfrm>
          <a:prstGeom prst="rect">
            <a:avLst/>
          </a:prstGeom>
          <a:noFill/>
        </p:spPr>
        <p:txBody>
          <a:bodyPr wrap="square">
            <a:spAutoFit/>
          </a:bodyPr>
          <a:lstStyle/>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l'articolo 51, comma 4, lettera a), del Tuir disciplina esclusivamente la determinazione forfetaria  del  valore  da  assoggettare  a  tassazione  del  veicolo  nell'ipotesi  in  cui  lo stesso sia concesso in uso promiscuo al dipendente, </a:t>
            </a:r>
            <a:r>
              <a:rPr lang="it-IT" sz="2400" b="1" u="sng">
                <a:solidFill>
                  <a:srgbClr val="003076"/>
                </a:solidFill>
                <a:effectLst/>
                <a:latin typeface="Arial" panose="020B0604020202020204" pitchFamily="34" charset="0"/>
                <a:ea typeface="Aptos" panose="020B0004020202020204" pitchFamily="34" charset="0"/>
                <a:cs typeface="Arial" panose="020B0604020202020204" pitchFamily="34" charset="0"/>
              </a:rPr>
              <a:t>ancorandola al costo chilometrico d'esercizio individuato in base alle tabelle ACI</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a:t>
            </a:r>
          </a:p>
          <a:p>
            <a:pPr algn="just">
              <a:buNone/>
            </a:pPr>
            <a:endPar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a:solidFill>
                  <a:srgbClr val="003076"/>
                </a:solidFill>
                <a:latin typeface="Arial" panose="020B0604020202020204" pitchFamily="34" charset="0"/>
                <a:ea typeface="Aptos" panose="020B0004020202020204" pitchFamily="34" charset="0"/>
                <a:cs typeface="Arial" panose="020B0604020202020204" pitchFamily="34" charset="0"/>
              </a:rPr>
              <a:t>n</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ella  determinazione  di  tali  valori,  l'ACI  tiene  conto  dei  costi  annui  non proporzionali alla percorrenza, ovvero di tutti i costi che in ogni caso l'automobilista deve sostenere, indipendentemente dal grado di utilizzazione del veicolo, e dei costi annui proporzionali alla percorrenza, ovvero dei costi che direttamente o indirettamente sono connessi al grado di utilizzazione del veicolo stesso.</a:t>
            </a:r>
          </a:p>
          <a:p>
            <a:pPr algn="just">
              <a:buNone/>
            </a:pPr>
            <a:endParaRPr lang="it-IT" sz="20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endParaRPr lang="it-IT" sz="20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000" b="1" i="1">
                <a:solidFill>
                  <a:srgbClr val="003076"/>
                </a:solidFill>
                <a:effectLst/>
                <a:latin typeface="Arial" panose="020B0604020202020204" pitchFamily="34" charset="0"/>
                <a:ea typeface="Aptos" panose="020B0004020202020204" pitchFamily="34" charset="0"/>
                <a:cs typeface="Arial" panose="020B0604020202020204" pitchFamily="34" charset="0"/>
              </a:rPr>
              <a:t>Circolare n. 326 del 1997, paragrafo 2.3.2.1</a:t>
            </a:r>
          </a:p>
          <a:p>
            <a:pPr algn="just">
              <a:buNone/>
            </a:pPr>
            <a:r>
              <a:rPr lang="it-IT" sz="2000" b="1" i="1">
                <a:solidFill>
                  <a:srgbClr val="003076"/>
                </a:solidFill>
                <a:effectLst/>
                <a:latin typeface="Arial" panose="020B0604020202020204" pitchFamily="34" charset="0"/>
                <a:ea typeface="Aptos" panose="020B0004020202020204" pitchFamily="34" charset="0"/>
                <a:cs typeface="Arial" panose="020B0604020202020204" pitchFamily="34" charset="0"/>
              </a:rPr>
              <a:t>Risposta n. 233/2025 (optional)</a:t>
            </a:r>
          </a:p>
        </p:txBody>
      </p:sp>
      <p:sp>
        <p:nvSpPr>
          <p:cNvPr id="3" name="Segnaposto numero diapositiva 2">
            <a:extLst>
              <a:ext uri="{FF2B5EF4-FFF2-40B4-BE49-F238E27FC236}">
                <a16:creationId xmlns:a16="http://schemas.microsoft.com/office/drawing/2014/main" id="{2FEAF6A9-5845-EA21-0F83-F6300848C2B3}"/>
              </a:ext>
            </a:extLst>
          </p:cNvPr>
          <p:cNvSpPr>
            <a:spLocks noGrp="1"/>
          </p:cNvSpPr>
          <p:nvPr>
            <p:ph type="sldNum" sz="quarter" idx="12"/>
          </p:nvPr>
        </p:nvSpPr>
        <p:spPr/>
        <p:txBody>
          <a:bodyPr/>
          <a:lstStyle/>
          <a:p>
            <a:fld id="{4FE8C694-CCEF-4037-955A-A8830365EF33}" type="slidenum">
              <a:rPr lang="it-IT" smtClean="0"/>
              <a:t>11</a:t>
            </a:fld>
            <a:endParaRPr lang="it-IT"/>
          </a:p>
        </p:txBody>
      </p:sp>
    </p:spTree>
    <p:extLst>
      <p:ext uri="{BB962C8B-B14F-4D97-AF65-F5344CB8AC3E}">
        <p14:creationId xmlns:p14="http://schemas.microsoft.com/office/powerpoint/2010/main" val="3015111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62A4D-5A6C-1A6E-B0C2-8BC5E41EAE1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ED366C5-023F-A000-8983-3B58E72D6A0B}"/>
              </a:ext>
            </a:extLst>
          </p:cNvPr>
          <p:cNvSpPr txBox="1"/>
          <p:nvPr/>
        </p:nvSpPr>
        <p:spPr>
          <a:xfrm>
            <a:off x="498764" y="0"/>
            <a:ext cx="11194472" cy="6832640"/>
          </a:xfrm>
          <a:prstGeom prst="rect">
            <a:avLst/>
          </a:prstGeom>
          <a:noFill/>
        </p:spPr>
        <p:txBody>
          <a:bodyPr wrap="square">
            <a:spAutoFit/>
          </a:bodyPr>
          <a:lstStyle/>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nelle ''Considerazioni metodologiche'' predisposte dall'ACI a supporto dell'elaborazione delle citate tabelle, ivi incluse quelle relative agli autoveicoli elettrici e ibridi plug­in, risulta che le stime sul calcolo del carburante sono effettuate per le seguenti tipologie di carburante: Benzina senza piombo, Gasolio, GPL, Metano ed Elettricità</a:t>
            </a:r>
          </a:p>
          <a:p>
            <a:pPr algn="just">
              <a:buNone/>
            </a:pPr>
            <a:endPar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a:solidFill>
                  <a:srgbClr val="003076"/>
                </a:solidFill>
                <a:latin typeface="Arial" panose="020B0604020202020204" pitchFamily="34" charset="0"/>
                <a:ea typeface="Aptos" panose="020B0004020202020204" pitchFamily="34" charset="0"/>
                <a:cs typeface="Arial" panose="020B0604020202020204" pitchFamily="34" charset="0"/>
              </a:rPr>
              <a:t>a</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i fini del calcolo del costo chilometrico dei veicoli elettrici e plug in, le tabelle ACI considerano, quindi, anche il costo dell'energia elettrica</a:t>
            </a:r>
          </a:p>
          <a:p>
            <a:pPr algn="just">
              <a:buNone/>
            </a:pPr>
            <a:endPar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si ritiene che nell'ipotesi in cui il datore di lavoro fornisca l'energia elettrica per la ricarica dei veicoli concessi in uso promiscuo ai propri dipendenti</a:t>
            </a:r>
            <a:r>
              <a:rPr lang="it-IT" sz="2400" b="1" u="sng">
                <a:solidFill>
                  <a:srgbClr val="003076"/>
                </a:solidFill>
                <a:effectLst/>
                <a:latin typeface="Arial" panose="020B0604020202020204" pitchFamily="34" charset="0"/>
                <a:ea typeface="Aptos" panose="020B0004020202020204" pitchFamily="34" charset="0"/>
                <a:cs typeface="Arial" panose="020B0604020202020204" pitchFamily="34" charset="0"/>
              </a:rPr>
              <a:t>, la stessa non generi reddito imponibile, in quanto già considerata</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 ai fini della determinazione del valore forfetario riportato nelle tabelle ACI</a:t>
            </a: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dette ricariche, riconosciute entro un certo limite annuo, </a:t>
            </a:r>
            <a:r>
              <a:rPr lang="it-IT" sz="2400" b="1" u="sng">
                <a:solidFill>
                  <a:srgbClr val="003076"/>
                </a:solidFill>
                <a:effectLst/>
                <a:latin typeface="Arial" panose="020B0604020202020204" pitchFamily="34" charset="0"/>
                <a:ea typeface="Aptos" panose="020B0004020202020204" pitchFamily="34" charset="0"/>
                <a:cs typeface="Arial" panose="020B0604020202020204" pitchFamily="34" charset="0"/>
              </a:rPr>
              <a:t>non costituiscono</a:t>
            </a:r>
          </a:p>
          <a:p>
            <a:pPr algn="just">
              <a:buNone/>
            </a:pPr>
            <a:r>
              <a:rPr lang="it-IT" sz="2400" b="1" u="sng">
                <a:solidFill>
                  <a:srgbClr val="003076"/>
                </a:solidFill>
                <a:effectLst/>
                <a:latin typeface="Arial" panose="020B0604020202020204" pitchFamily="34" charset="0"/>
                <a:ea typeface="Aptos" panose="020B0004020202020204" pitchFamily="34" charset="0"/>
                <a:cs typeface="Arial" panose="020B0604020202020204" pitchFamily="34" charset="0"/>
              </a:rPr>
              <a:t>fringe  benefit  tassabile  in  capo  al  dipendente,  a  prescindere  dall'utilizzo  aziendale  o privato del veicolo</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 assegnato.</a:t>
            </a:r>
          </a:p>
          <a:p>
            <a:pPr algn="just">
              <a:buNone/>
            </a:pPr>
            <a:endParaRPr lang="it-IT" sz="10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r>
              <a:rPr lang="it-IT" sz="2000" b="1" i="1">
                <a:solidFill>
                  <a:srgbClr val="003076"/>
                </a:solidFill>
                <a:latin typeface="Arial" panose="020B0604020202020204" pitchFamily="34" charset="0"/>
                <a:ea typeface="Aptos" panose="020B0004020202020204" pitchFamily="34" charset="0"/>
                <a:cs typeface="Arial" panose="020B0604020202020204" pitchFamily="34" charset="0"/>
              </a:rPr>
              <a:t>Risposta n. 237/2025 (card per ricarica elettrica)</a:t>
            </a:r>
            <a:endParaRPr lang="it-IT" sz="2000" b="1" i="1">
              <a:solidFill>
                <a:srgbClr val="003076"/>
              </a:solidFill>
              <a:effectLst/>
              <a:latin typeface="Arial" panose="020B0604020202020204" pitchFamily="34" charset="0"/>
              <a:ea typeface="Aptos" panose="020B0004020202020204" pitchFamily="34" charset="0"/>
              <a:cs typeface="Arial" panose="020B0604020202020204" pitchFamily="34" charset="0"/>
            </a:endParaRPr>
          </a:p>
        </p:txBody>
      </p:sp>
      <p:sp>
        <p:nvSpPr>
          <p:cNvPr id="3" name="Segnaposto numero diapositiva 2">
            <a:extLst>
              <a:ext uri="{FF2B5EF4-FFF2-40B4-BE49-F238E27FC236}">
                <a16:creationId xmlns:a16="http://schemas.microsoft.com/office/drawing/2014/main" id="{C644585B-0725-B1AE-EF1F-A1D66A35B022}"/>
              </a:ext>
            </a:extLst>
          </p:cNvPr>
          <p:cNvSpPr>
            <a:spLocks noGrp="1"/>
          </p:cNvSpPr>
          <p:nvPr>
            <p:ph type="sldNum" sz="quarter" idx="12"/>
          </p:nvPr>
        </p:nvSpPr>
        <p:spPr/>
        <p:txBody>
          <a:bodyPr/>
          <a:lstStyle/>
          <a:p>
            <a:fld id="{4FE8C694-CCEF-4037-955A-A8830365EF33}" type="slidenum">
              <a:rPr lang="it-IT" smtClean="0"/>
              <a:t>12</a:t>
            </a:fld>
            <a:endParaRPr lang="it-IT"/>
          </a:p>
        </p:txBody>
      </p:sp>
    </p:spTree>
    <p:extLst>
      <p:ext uri="{BB962C8B-B14F-4D97-AF65-F5344CB8AC3E}">
        <p14:creationId xmlns:p14="http://schemas.microsoft.com/office/powerpoint/2010/main" val="307265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A40000-42CA-A2CC-0263-CE1C4B8C5876}"/>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EC4EEA9-18D8-8CE8-5978-3800C246D64A}"/>
              </a:ext>
            </a:extLst>
          </p:cNvPr>
          <p:cNvSpPr txBox="1"/>
          <p:nvPr/>
        </p:nvSpPr>
        <p:spPr>
          <a:xfrm>
            <a:off x="395972" y="724611"/>
            <a:ext cx="11194472" cy="6001643"/>
          </a:xfrm>
          <a:prstGeom prst="rect">
            <a:avLst/>
          </a:prstGeom>
          <a:noFill/>
        </p:spPr>
        <p:txBody>
          <a:bodyPr wrap="square">
            <a:spAutoFit/>
          </a:bodyPr>
          <a:lstStyle/>
          <a:p>
            <a:pPr algn="just">
              <a:buNone/>
            </a:pPr>
            <a:r>
              <a:rPr lang="it-IT" sz="2400" b="1">
                <a:solidFill>
                  <a:srgbClr val="003076"/>
                </a:solidFill>
                <a:latin typeface="Arial" panose="020B0604020202020204" pitchFamily="34" charset="0"/>
                <a:ea typeface="Aptos" panose="020B0004020202020204" pitchFamily="34" charset="0"/>
                <a:cs typeface="Arial" panose="020B0604020202020204" pitchFamily="34" charset="0"/>
              </a:rPr>
              <a:t>l</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’istante dice anche che, nel suo caso: </a:t>
            </a:r>
          </a:p>
          <a:p>
            <a:pPr algn="just">
              <a:buNone/>
            </a:pPr>
            <a:endPar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«ciascun dipendente sarà tenuto a comunicare i chilometri effettuati per uso aziendale, così da poter individuare, per differenza, i chilometri percorsi per ragioni private </a:t>
            </a:r>
          </a:p>
          <a:p>
            <a:pPr algn="just">
              <a:buNone/>
            </a:pPr>
            <a:endPar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nell'ipotesi in cui sia superato il limite massimo di chilometri per anno per ragioni private riconosciuto dalla Società, la stessa provvederà ad addebitare al dipendente, tramite fattura, l'importo del costo chilometrico dell'energia elettrica relativo all'uso privato della vettura, per la parte corrispondente al superamento del suddetto limite.»</a:t>
            </a:r>
          </a:p>
          <a:p>
            <a:pPr algn="just"/>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r>
              <a:rPr lang="it-IT" sz="2400" b="1" i="1">
                <a:solidFill>
                  <a:srgbClr val="003076"/>
                </a:solidFill>
                <a:latin typeface="Arial" panose="020B0604020202020204" pitchFamily="34" charset="0"/>
                <a:ea typeface="Aptos" panose="020B0004020202020204" pitchFamily="34" charset="0"/>
                <a:cs typeface="Arial" panose="020B0604020202020204" pitchFamily="34" charset="0"/>
              </a:rPr>
              <a:t>Risposta n. 237/2025 (card per ricarica elettrica)</a:t>
            </a:r>
          </a:p>
          <a:p>
            <a:pPr algn="just">
              <a:buNone/>
            </a:pPr>
            <a:endPar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p:txBody>
      </p:sp>
      <p:sp>
        <p:nvSpPr>
          <p:cNvPr id="3" name="Segnaposto numero diapositiva 2">
            <a:extLst>
              <a:ext uri="{FF2B5EF4-FFF2-40B4-BE49-F238E27FC236}">
                <a16:creationId xmlns:a16="http://schemas.microsoft.com/office/drawing/2014/main" id="{238DD31C-4D8F-501D-9539-348A82CE7A73}"/>
              </a:ext>
            </a:extLst>
          </p:cNvPr>
          <p:cNvSpPr>
            <a:spLocks noGrp="1"/>
          </p:cNvSpPr>
          <p:nvPr>
            <p:ph type="sldNum" sz="quarter" idx="12"/>
          </p:nvPr>
        </p:nvSpPr>
        <p:spPr/>
        <p:txBody>
          <a:bodyPr/>
          <a:lstStyle/>
          <a:p>
            <a:fld id="{4FE8C694-CCEF-4037-955A-A8830365EF33}" type="slidenum">
              <a:rPr lang="it-IT" smtClean="0"/>
              <a:t>13</a:t>
            </a:fld>
            <a:endParaRPr lang="it-IT"/>
          </a:p>
        </p:txBody>
      </p:sp>
    </p:spTree>
    <p:extLst>
      <p:ext uri="{BB962C8B-B14F-4D97-AF65-F5344CB8AC3E}">
        <p14:creationId xmlns:p14="http://schemas.microsoft.com/office/powerpoint/2010/main" val="4140804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6F44D-DFA6-B7DC-0564-70AC36E1BB5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45CE2A67-F7A6-0C38-7BCF-E1D9C334728F}"/>
              </a:ext>
            </a:extLst>
          </p:cNvPr>
          <p:cNvSpPr txBox="1"/>
          <p:nvPr/>
        </p:nvSpPr>
        <p:spPr>
          <a:xfrm>
            <a:off x="450943" y="487025"/>
            <a:ext cx="11290113" cy="6309420"/>
          </a:xfrm>
          <a:prstGeom prst="rect">
            <a:avLst/>
          </a:prstGeom>
          <a:noFill/>
        </p:spPr>
        <p:txBody>
          <a:bodyPr wrap="square">
            <a:spAutoFit/>
          </a:bodyPr>
          <a:lstStyle/>
          <a:p>
            <a:pPr algn="just">
              <a:buNone/>
            </a:pPr>
            <a:r>
              <a:rPr lang="it-IT" sz="2800" b="1">
                <a:solidFill>
                  <a:srgbClr val="003076"/>
                </a:solidFill>
                <a:effectLst/>
                <a:latin typeface="Arial" panose="020B0604020202020204" pitchFamily="34" charset="0"/>
                <a:ea typeface="Aptos" panose="020B0004020202020204" pitchFamily="34" charset="0"/>
                <a:cs typeface="Arial" panose="020B0604020202020204" pitchFamily="34" charset="0"/>
              </a:rPr>
              <a:t>l'articolo  51, comma  4,  lettera  a), del Tuir prevede una determinazione forfetaria del valore da assoggettare a tassazione </a:t>
            </a:r>
          </a:p>
          <a:p>
            <a:pPr algn="just">
              <a:buNone/>
            </a:pPr>
            <a:endParaRPr lang="it-IT" sz="28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800" b="1">
                <a:solidFill>
                  <a:srgbClr val="003076"/>
                </a:solidFill>
                <a:effectLst/>
                <a:latin typeface="Arial" panose="020B0604020202020204" pitchFamily="34" charset="0"/>
                <a:ea typeface="Aptos" panose="020B0004020202020204" pitchFamily="34" charset="0"/>
                <a:cs typeface="Arial" panose="020B0604020202020204" pitchFamily="34" charset="0"/>
              </a:rPr>
              <a:t>e (…), come chiarito nella circolare n. 326 del 1997</a:t>
            </a:r>
            <a:r>
              <a:rPr lang="it-IT" sz="2800" b="1" u="sng">
                <a:solidFill>
                  <a:srgbClr val="003076"/>
                </a:solidFill>
                <a:effectLst/>
                <a:latin typeface="Arial" panose="020B0604020202020204" pitchFamily="34" charset="0"/>
                <a:ea typeface="Aptos" panose="020B0004020202020204" pitchFamily="34" charset="0"/>
                <a:cs typeface="Arial" panose="020B0604020202020204" pitchFamily="34" charset="0"/>
              </a:rPr>
              <a:t>, </a:t>
            </a:r>
          </a:p>
          <a:p>
            <a:pPr algn="just">
              <a:buNone/>
            </a:pPr>
            <a:endParaRPr lang="it-IT" sz="2800" b="1" u="sng">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800" b="1" u="sng">
                <a:solidFill>
                  <a:srgbClr val="003076"/>
                </a:solidFill>
                <a:effectLst/>
                <a:latin typeface="Arial" panose="020B0604020202020204" pitchFamily="34" charset="0"/>
                <a:ea typeface="Aptos" panose="020B0004020202020204" pitchFamily="34" charset="0"/>
                <a:cs typeface="Arial" panose="020B0604020202020204" pitchFamily="34" charset="0"/>
              </a:rPr>
              <a:t>è del tutto irrilevante che il dipendente sostenga a proprio carico tutti o taluni degli elementi che sono nella base di commisurazione del costo di percorrenza fissato dall'ACI</a:t>
            </a:r>
            <a:r>
              <a:rPr lang="it-IT" sz="2800" b="1">
                <a:solidFill>
                  <a:srgbClr val="003076"/>
                </a:solidFill>
                <a:effectLst/>
                <a:latin typeface="Arial" panose="020B0604020202020204" pitchFamily="34" charset="0"/>
                <a:ea typeface="Aptos" panose="020B0004020202020204" pitchFamily="34" charset="0"/>
                <a:cs typeface="Arial" panose="020B0604020202020204" pitchFamily="34" charset="0"/>
              </a:rPr>
              <a:t>, dovendosi  comunque  fare  riferimento,  ai  fini  della  determinazione  dell'importo  da  assumere  a tassazione, al totale costo di percorrenza esposto nelle relative tabelle.</a:t>
            </a: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r>
              <a:rPr lang="it-IT" sz="2400" b="1" i="1">
                <a:solidFill>
                  <a:srgbClr val="003076"/>
                </a:solidFill>
                <a:latin typeface="Arial" panose="020B0604020202020204" pitchFamily="34" charset="0"/>
                <a:ea typeface="Aptos" panose="020B0004020202020204" pitchFamily="34" charset="0"/>
                <a:cs typeface="Arial" panose="020B0604020202020204" pitchFamily="34" charset="0"/>
              </a:rPr>
              <a:t>Circolare n. 326 del 1997</a:t>
            </a:r>
          </a:p>
          <a:p>
            <a:pPr algn="just"/>
            <a:r>
              <a:rPr lang="it-IT" sz="2400" b="1" i="1">
                <a:solidFill>
                  <a:srgbClr val="003076"/>
                </a:solidFill>
                <a:latin typeface="Arial" panose="020B0604020202020204" pitchFamily="34" charset="0"/>
                <a:ea typeface="Aptos" panose="020B0004020202020204" pitchFamily="34" charset="0"/>
                <a:cs typeface="Arial" panose="020B0604020202020204" pitchFamily="34" charset="0"/>
              </a:rPr>
              <a:t>Risposta n. 237/2025 (card per ricarica elettrica)</a:t>
            </a:r>
          </a:p>
        </p:txBody>
      </p:sp>
      <p:sp>
        <p:nvSpPr>
          <p:cNvPr id="3" name="Segnaposto numero diapositiva 2">
            <a:extLst>
              <a:ext uri="{FF2B5EF4-FFF2-40B4-BE49-F238E27FC236}">
                <a16:creationId xmlns:a16="http://schemas.microsoft.com/office/drawing/2014/main" id="{D39BD994-E683-CABB-D37C-D92A29375DBE}"/>
              </a:ext>
            </a:extLst>
          </p:cNvPr>
          <p:cNvSpPr>
            <a:spLocks noGrp="1"/>
          </p:cNvSpPr>
          <p:nvPr>
            <p:ph type="sldNum" sz="quarter" idx="12"/>
          </p:nvPr>
        </p:nvSpPr>
        <p:spPr/>
        <p:txBody>
          <a:bodyPr/>
          <a:lstStyle/>
          <a:p>
            <a:fld id="{4FE8C694-CCEF-4037-955A-A8830365EF33}" type="slidenum">
              <a:rPr lang="it-IT" smtClean="0"/>
              <a:t>14</a:t>
            </a:fld>
            <a:endParaRPr lang="it-IT"/>
          </a:p>
        </p:txBody>
      </p:sp>
    </p:spTree>
    <p:extLst>
      <p:ext uri="{BB962C8B-B14F-4D97-AF65-F5344CB8AC3E}">
        <p14:creationId xmlns:p14="http://schemas.microsoft.com/office/powerpoint/2010/main" val="2699094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9FCF0E-A981-577F-78AF-98FFCBC3BC5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53E840CC-3AE9-5B78-E548-381B4DCDBCBD}"/>
              </a:ext>
            </a:extLst>
          </p:cNvPr>
          <p:cNvSpPr txBox="1"/>
          <p:nvPr/>
        </p:nvSpPr>
        <p:spPr>
          <a:xfrm>
            <a:off x="450943" y="487025"/>
            <a:ext cx="11290113" cy="5940088"/>
          </a:xfrm>
          <a:prstGeom prst="rect">
            <a:avLst/>
          </a:prstGeom>
          <a:noFill/>
        </p:spPr>
        <p:txBody>
          <a:bodyPr wrap="square">
            <a:spAutoFit/>
          </a:bodyPr>
          <a:lstStyle/>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buNone/>
            </a:pPr>
            <a:r>
              <a:rPr lang="it-IT" sz="2800" b="1">
                <a:solidFill>
                  <a:srgbClr val="003076"/>
                </a:solidFill>
                <a:latin typeface="Arial" panose="020B0604020202020204" pitchFamily="34" charset="0"/>
                <a:ea typeface="Aptos" panose="020B0004020202020204" pitchFamily="34" charset="0"/>
                <a:cs typeface="Arial" panose="020B0604020202020204" pitchFamily="34" charset="0"/>
              </a:rPr>
              <a:t>pertanto, le somme addebitate al dipendente in relazione all’energia elettrica per l'uso privato del veicolo non potranno essere portate in diminuzione del valore del veicolo forfetariamente determinato in base alle tabelle ACI al fine di abbattere il valore del fringe benefit da assoggettare a tassazione</a:t>
            </a:r>
          </a:p>
          <a:p>
            <a:pPr algn="just">
              <a:buNone/>
            </a:pPr>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r>
              <a:rPr lang="it-IT" sz="2400" b="1" i="1">
                <a:solidFill>
                  <a:srgbClr val="003076"/>
                </a:solidFill>
                <a:latin typeface="Arial" panose="020B0604020202020204" pitchFamily="34" charset="0"/>
                <a:ea typeface="Aptos" panose="020B0004020202020204" pitchFamily="34" charset="0"/>
                <a:cs typeface="Arial" panose="020B0604020202020204" pitchFamily="34" charset="0"/>
              </a:rPr>
              <a:t>Risposta n. 237/2025 (card per ricarica elettrica)</a:t>
            </a:r>
          </a:p>
        </p:txBody>
      </p:sp>
      <p:sp>
        <p:nvSpPr>
          <p:cNvPr id="3" name="Segnaposto numero diapositiva 2">
            <a:extLst>
              <a:ext uri="{FF2B5EF4-FFF2-40B4-BE49-F238E27FC236}">
                <a16:creationId xmlns:a16="http://schemas.microsoft.com/office/drawing/2014/main" id="{D707B712-A86C-4CD5-2061-14CB4A7F182E}"/>
              </a:ext>
            </a:extLst>
          </p:cNvPr>
          <p:cNvSpPr>
            <a:spLocks noGrp="1"/>
          </p:cNvSpPr>
          <p:nvPr>
            <p:ph type="sldNum" sz="quarter" idx="12"/>
          </p:nvPr>
        </p:nvSpPr>
        <p:spPr/>
        <p:txBody>
          <a:bodyPr/>
          <a:lstStyle/>
          <a:p>
            <a:fld id="{4FE8C694-CCEF-4037-955A-A8830365EF33}" type="slidenum">
              <a:rPr lang="it-IT" smtClean="0"/>
              <a:t>15</a:t>
            </a:fld>
            <a:endParaRPr lang="it-IT"/>
          </a:p>
        </p:txBody>
      </p:sp>
    </p:spTree>
    <p:extLst>
      <p:ext uri="{BB962C8B-B14F-4D97-AF65-F5344CB8AC3E}">
        <p14:creationId xmlns:p14="http://schemas.microsoft.com/office/powerpoint/2010/main" val="872262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5FF31E8F-C0A6-4906-8A78-7E3765A9A7B4}"/>
              </a:ext>
            </a:extLst>
          </p:cNvPr>
          <p:cNvSpPr>
            <a:spLocks noGrp="1"/>
          </p:cNvSpPr>
          <p:nvPr>
            <p:ph idx="1"/>
          </p:nvPr>
        </p:nvSpPr>
        <p:spPr>
          <a:xfrm>
            <a:off x="304799" y="285596"/>
            <a:ext cx="11720053" cy="6253316"/>
          </a:xfrm>
        </p:spPr>
        <p:txBody>
          <a:bodyPr>
            <a:normAutofit fontScale="92500" lnSpcReduction="20000"/>
          </a:bodyPr>
          <a:lstStyle/>
          <a:p>
            <a:pPr marL="0" indent="0" algn="ctr">
              <a:buNone/>
            </a:pPr>
            <a:r>
              <a:rPr lang="it-IT" sz="3000" b="1">
                <a:solidFill>
                  <a:srgbClr val="0070C0"/>
                </a:solidFill>
                <a:latin typeface="Times New Roman" panose="02020603050405020304" pitchFamily="18" charset="0"/>
                <a:cs typeface="Times New Roman" panose="02020603050405020304" pitchFamily="18" charset="0"/>
              </a:rPr>
              <a:t>andiamo a rileggere quanto nella precedente slide 8:</a:t>
            </a:r>
          </a:p>
          <a:p>
            <a:pPr marL="0" indent="0">
              <a:buNone/>
            </a:pPr>
            <a:endParaRPr lang="it-IT" sz="3000" b="1">
              <a:solidFill>
                <a:srgbClr val="002060"/>
              </a:solidFill>
              <a:latin typeface="Arial" panose="020B0604020202020204" pitchFamily="34" charset="0"/>
              <a:cs typeface="Arial" panose="020B0604020202020204" pitchFamily="34" charset="0"/>
            </a:endParaRPr>
          </a:p>
          <a:p>
            <a:pPr marL="0" indent="0">
              <a:buNone/>
            </a:pPr>
            <a:r>
              <a:rPr lang="it-IT" sz="3000" b="1">
                <a:solidFill>
                  <a:srgbClr val="002060"/>
                </a:solidFill>
                <a:latin typeface="Arial" panose="020B0604020202020204" pitchFamily="34" charset="0"/>
                <a:cs typeface="Arial" panose="020B0604020202020204" pitchFamily="34" charset="0"/>
              </a:rPr>
              <a:t>la parte in cui si prevede che il valore dei veicoli concessi ad uso promiscuo è assoggettato a tassazione </a:t>
            </a:r>
          </a:p>
          <a:p>
            <a:pPr marL="0" indent="0">
              <a:buNone/>
            </a:pPr>
            <a:endParaRPr lang="it-IT" sz="1500" b="1">
              <a:solidFill>
                <a:srgbClr val="002060"/>
              </a:solidFill>
              <a:latin typeface="Arial" panose="020B0604020202020204" pitchFamily="34" charset="0"/>
              <a:cs typeface="Arial" panose="020B0604020202020204" pitchFamily="34" charset="0"/>
            </a:endParaRPr>
          </a:p>
          <a:p>
            <a:pPr marL="0" indent="0">
              <a:buNone/>
            </a:pPr>
            <a:r>
              <a:rPr lang="it-IT" sz="3000" b="1">
                <a:solidFill>
                  <a:srgbClr val="002060"/>
                </a:solidFill>
                <a:latin typeface="Arial" panose="020B0604020202020204" pitchFamily="34" charset="0"/>
                <a:cs typeface="Arial" panose="020B0604020202020204" pitchFamily="34" charset="0"/>
              </a:rPr>
              <a:t>«al netto delle somme eventualmente trattenute al dipendente»</a:t>
            </a:r>
          </a:p>
          <a:p>
            <a:pPr marL="0" indent="0">
              <a:buNone/>
            </a:pPr>
            <a:endParaRPr lang="it-IT" sz="1500" b="1">
              <a:solidFill>
                <a:srgbClr val="002060"/>
              </a:solidFill>
              <a:latin typeface="Arial" panose="020B0604020202020204" pitchFamily="34" charset="0"/>
              <a:cs typeface="Arial" panose="020B0604020202020204" pitchFamily="34" charset="0"/>
            </a:endParaRPr>
          </a:p>
          <a:p>
            <a:pPr marL="0" indent="0">
              <a:buNone/>
            </a:pPr>
            <a:r>
              <a:rPr lang="it-IT" sz="3000" b="1">
                <a:solidFill>
                  <a:srgbClr val="002060"/>
                </a:solidFill>
                <a:latin typeface="Arial" panose="020B0604020202020204" pitchFamily="34" charset="0"/>
                <a:cs typeface="Arial" panose="020B0604020202020204" pitchFamily="34" charset="0"/>
              </a:rPr>
              <a:t>deve intendersi riferita, come si evince dalla citata circolare n. 326 del 1997, non a tutte le somme trattenute al lavoratore o versate dallo stesso, a vario titolo, in relazione al veicolo assegnato, </a:t>
            </a:r>
          </a:p>
          <a:p>
            <a:pPr marL="0" indent="0">
              <a:buNone/>
            </a:pPr>
            <a:r>
              <a:rPr lang="it-IT" sz="3000" b="1">
                <a:solidFill>
                  <a:srgbClr val="002060"/>
                </a:solidFill>
                <a:latin typeface="Arial" panose="020B0604020202020204" pitchFamily="34" charset="0"/>
                <a:cs typeface="Arial" panose="020B0604020202020204" pitchFamily="34" charset="0"/>
              </a:rPr>
              <a:t>ma solo a quelle eventualmente richieste dal datore per l'uso a fini personali del veicolo stesso, determinate sulla base delle tabelle ACI </a:t>
            </a:r>
          </a:p>
          <a:p>
            <a:pPr marL="0" indent="0">
              <a:buNone/>
            </a:pPr>
            <a:endParaRPr lang="it-IT" sz="32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marL="0" indent="0">
              <a:buNone/>
            </a:pPr>
            <a:endParaRPr lang="it-IT" sz="32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marL="0" indent="0">
              <a:buNone/>
            </a:pPr>
            <a:r>
              <a:rPr lang="it-IT" sz="3200" b="1" i="1">
                <a:solidFill>
                  <a:srgbClr val="003076"/>
                </a:solidFill>
                <a:latin typeface="Arial" panose="020B0604020202020204" pitchFamily="34" charset="0"/>
                <a:ea typeface="Aptos" panose="020B0004020202020204" pitchFamily="34" charset="0"/>
                <a:cs typeface="Arial" panose="020B0604020202020204" pitchFamily="34" charset="0"/>
              </a:rPr>
              <a:t>Risposta n. 233/2025 (optional)</a:t>
            </a:r>
            <a:endParaRPr lang="it-IT" sz="3000" b="1">
              <a:solidFill>
                <a:srgbClr val="002060"/>
              </a:solidFill>
              <a:latin typeface="Arial" panose="020B0604020202020204" pitchFamily="34" charset="0"/>
              <a:cs typeface="Arial" panose="020B0604020202020204" pitchFamily="34" charset="0"/>
            </a:endParaRPr>
          </a:p>
          <a:p>
            <a:pPr marL="0" indent="0">
              <a:buNone/>
            </a:pPr>
            <a:endParaRPr lang="it-IT" sz="3000" b="1">
              <a:solidFill>
                <a:srgbClr val="002060"/>
              </a:solidFill>
              <a:latin typeface="Arial" panose="020B0604020202020204" pitchFamily="34" charset="0"/>
              <a:cs typeface="Arial" panose="020B0604020202020204" pitchFamily="34" charset="0"/>
            </a:endParaRPr>
          </a:p>
          <a:p>
            <a:endParaRPr lang="en-US"/>
          </a:p>
        </p:txBody>
      </p:sp>
      <p:sp>
        <p:nvSpPr>
          <p:cNvPr id="4" name="Segnaposto numero diapositiva 3">
            <a:extLst>
              <a:ext uri="{FF2B5EF4-FFF2-40B4-BE49-F238E27FC236}">
                <a16:creationId xmlns:a16="http://schemas.microsoft.com/office/drawing/2014/main" id="{21A03FB0-F02C-9364-DA83-CE5CC180184F}"/>
              </a:ext>
            </a:extLst>
          </p:cNvPr>
          <p:cNvSpPr>
            <a:spLocks noGrp="1"/>
          </p:cNvSpPr>
          <p:nvPr>
            <p:ph type="sldNum" sz="quarter" idx="12"/>
          </p:nvPr>
        </p:nvSpPr>
        <p:spPr/>
        <p:txBody>
          <a:bodyPr/>
          <a:lstStyle/>
          <a:p>
            <a:fld id="{4FE8C694-CCEF-4037-955A-A8830365EF33}" type="slidenum">
              <a:rPr lang="it-IT" smtClean="0"/>
              <a:t>16</a:t>
            </a:fld>
            <a:endParaRPr lang="it-IT"/>
          </a:p>
        </p:txBody>
      </p:sp>
    </p:spTree>
    <p:extLst>
      <p:ext uri="{BB962C8B-B14F-4D97-AF65-F5344CB8AC3E}">
        <p14:creationId xmlns:p14="http://schemas.microsoft.com/office/powerpoint/2010/main" val="1070579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3B782-C659-E068-035D-87576D7BCFD5}"/>
            </a:ext>
          </a:extLst>
        </p:cNvPr>
        <p:cNvGrpSpPr/>
        <p:nvPr/>
      </p:nvGrpSpPr>
      <p:grpSpPr>
        <a:xfrm>
          <a:off x="0" y="0"/>
          <a:ext cx="0" cy="0"/>
          <a:chOff x="0" y="0"/>
          <a:chExt cx="0" cy="0"/>
        </a:xfrm>
      </p:grpSpPr>
      <p:sp>
        <p:nvSpPr>
          <p:cNvPr id="9" name="Freccia a destra 8">
            <a:extLst>
              <a:ext uri="{FF2B5EF4-FFF2-40B4-BE49-F238E27FC236}">
                <a16:creationId xmlns:a16="http://schemas.microsoft.com/office/drawing/2014/main" id="{1668B36A-9EE6-E14F-5A6D-45141E5AFFE8}"/>
              </a:ext>
            </a:extLst>
          </p:cNvPr>
          <p:cNvSpPr/>
          <p:nvPr/>
        </p:nvSpPr>
        <p:spPr>
          <a:xfrm>
            <a:off x="5994873" y="729759"/>
            <a:ext cx="610324" cy="502920"/>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con angoli arrotondati 17">
            <a:extLst>
              <a:ext uri="{FF2B5EF4-FFF2-40B4-BE49-F238E27FC236}">
                <a16:creationId xmlns:a16="http://schemas.microsoft.com/office/drawing/2014/main" id="{EAC63810-973E-8B4F-E77A-6D7B755769E0}"/>
              </a:ext>
            </a:extLst>
          </p:cNvPr>
          <p:cNvSpPr/>
          <p:nvPr/>
        </p:nvSpPr>
        <p:spPr>
          <a:xfrm>
            <a:off x="61876" y="75173"/>
            <a:ext cx="5858864" cy="301092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t-IT" sz="1400" b="1"/>
              <a:t>« Per i veicoli ad uso promiscuo, la determinazione del valore imponibile sulla base del totale del costo di percorrenza esposto nelle tabelle ACI costituisce «una determinazione dell'importo da assoggettare a tassazione del tutto forfetaria, che prescinde da qualunque valutazione degli effettivi costi di utilizzo del mezzo e anche dalla percorrenza che il dipendente effettua realmente. È del tutto irrilevante, quindi, che il dipendente sostenga a proprio carico tutti o taluni degli elementi che sono nella base di commisurazione del costo di percorrenza fissato dall'ACI, dovendosi comunque fare riferimento, ai fini della determinazione dell'importo da assumere a tassazione, al totale costo di percorrenza esposto nelle suddette tabelle» </a:t>
            </a:r>
          </a:p>
          <a:p>
            <a:pPr algn="just"/>
            <a:r>
              <a:rPr lang="it-IT" sz="1400" b="1" i="1"/>
              <a:t>(circolare n. 326 del 1997, par. 2.3.2.1)</a:t>
            </a:r>
          </a:p>
        </p:txBody>
      </p:sp>
      <p:sp>
        <p:nvSpPr>
          <p:cNvPr id="24" name="Freccia a destra 23">
            <a:extLst>
              <a:ext uri="{FF2B5EF4-FFF2-40B4-BE49-F238E27FC236}">
                <a16:creationId xmlns:a16="http://schemas.microsoft.com/office/drawing/2014/main" id="{90D4566A-990B-940E-5157-471A7B4EEC03}"/>
              </a:ext>
            </a:extLst>
          </p:cNvPr>
          <p:cNvSpPr/>
          <p:nvPr/>
        </p:nvSpPr>
        <p:spPr>
          <a:xfrm>
            <a:off x="6823711" y="-703853"/>
            <a:ext cx="600423"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Rettangolo con angoli arrotondati 25">
            <a:extLst>
              <a:ext uri="{FF2B5EF4-FFF2-40B4-BE49-F238E27FC236}">
                <a16:creationId xmlns:a16="http://schemas.microsoft.com/office/drawing/2014/main" id="{9CF62AB4-535F-1CE0-F0B8-3E7FAE27690A}"/>
              </a:ext>
            </a:extLst>
          </p:cNvPr>
          <p:cNvSpPr/>
          <p:nvPr/>
        </p:nvSpPr>
        <p:spPr>
          <a:xfrm>
            <a:off x="95065" y="4566161"/>
            <a:ext cx="5778854" cy="72492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t-IT" sz="1400" b="1"/>
              <a:t>ACI: la tariffa è tarata sull’auto modello base o sull’allestimento più economico per modello e si basa solo sulla motorizzazione (e così il cambio di modello nella tariffa ACI si basa solo su motorizzazione)</a:t>
            </a:r>
          </a:p>
        </p:txBody>
      </p:sp>
      <p:sp>
        <p:nvSpPr>
          <p:cNvPr id="27" name="Rettangolo con angoli arrotondati 26">
            <a:extLst>
              <a:ext uri="{FF2B5EF4-FFF2-40B4-BE49-F238E27FC236}">
                <a16:creationId xmlns:a16="http://schemas.microsoft.com/office/drawing/2014/main" id="{1E35A14F-BFC7-DE7F-6A96-F7E0C23EAAEA}"/>
              </a:ext>
            </a:extLst>
          </p:cNvPr>
          <p:cNvSpPr/>
          <p:nvPr/>
        </p:nvSpPr>
        <p:spPr>
          <a:xfrm>
            <a:off x="6651194" y="67723"/>
            <a:ext cx="5478929" cy="148462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t-IT" sz="1400" b="1"/>
              <a:t>«è del tutto irrilevante che il dipendente sostenga a proprio carico tutti o taluni degli elementi che sono nella base di commisurazione del costo di percorrenza fissato dall'ACI, dovendosi comunque  fare  riferimento,  ai  fini  della  determinazione  dell'importo  da  assumere  a tassazione, al totale costo di percorrenza esposto nelle relative tabelle. »</a:t>
            </a:r>
          </a:p>
          <a:p>
            <a:pPr algn="just"/>
            <a:r>
              <a:rPr lang="it-IT" sz="1400" b="1" i="1"/>
              <a:t>(Risposta n.233/2025)</a:t>
            </a:r>
          </a:p>
        </p:txBody>
      </p:sp>
      <p:sp>
        <p:nvSpPr>
          <p:cNvPr id="29" name="Rettangolo con angoli arrotondati 28">
            <a:extLst>
              <a:ext uri="{FF2B5EF4-FFF2-40B4-BE49-F238E27FC236}">
                <a16:creationId xmlns:a16="http://schemas.microsoft.com/office/drawing/2014/main" id="{4EA4E14F-FEAE-5D2B-7E96-7E82CFD580F0}"/>
              </a:ext>
            </a:extLst>
          </p:cNvPr>
          <p:cNvSpPr/>
          <p:nvPr/>
        </p:nvSpPr>
        <p:spPr>
          <a:xfrm>
            <a:off x="6536330" y="4367630"/>
            <a:ext cx="5628051" cy="94544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t-IT" sz="1200" b="1"/>
              <a:t>anche il costo degli optional aggiunti alla versione base o più economica relativi alle versioni più aggiornate dello stesso modello  (stessa motorizzazione, cilindrata alimentazione e cavalli fiscali) non potrà essere portato a scomputo del valore del benefit</a:t>
            </a:r>
          </a:p>
        </p:txBody>
      </p:sp>
      <p:sp>
        <p:nvSpPr>
          <p:cNvPr id="30" name="Freccia a destra 29">
            <a:extLst>
              <a:ext uri="{FF2B5EF4-FFF2-40B4-BE49-F238E27FC236}">
                <a16:creationId xmlns:a16="http://schemas.microsoft.com/office/drawing/2014/main" id="{38B78D09-91A9-A1C7-5950-AAF77C46F21E}"/>
              </a:ext>
            </a:extLst>
          </p:cNvPr>
          <p:cNvSpPr/>
          <p:nvPr/>
        </p:nvSpPr>
        <p:spPr>
          <a:xfrm>
            <a:off x="5888319" y="5775502"/>
            <a:ext cx="600423" cy="502920"/>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con angoli arrotondati 1">
            <a:extLst>
              <a:ext uri="{FF2B5EF4-FFF2-40B4-BE49-F238E27FC236}">
                <a16:creationId xmlns:a16="http://schemas.microsoft.com/office/drawing/2014/main" id="{968AF800-20D7-31DF-69B2-02C2280115E2}"/>
              </a:ext>
            </a:extLst>
          </p:cNvPr>
          <p:cNvSpPr/>
          <p:nvPr/>
        </p:nvSpPr>
        <p:spPr>
          <a:xfrm>
            <a:off x="61876" y="3115241"/>
            <a:ext cx="5778854" cy="141273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t-IT" sz="1400" b="1"/>
              <a:t> «il datore di lavoro, oltre a concedere la possibilità di utilizzare il veicolo in modo promiscuo, può fornire, gratuitamente o meno, altri beni o servizi, ad esempio, l'immobile per custodire il veicolo, etc., beni e servizi che andranno separatamente valutati al fine di stabilire l'importo da assoggettare a tassazione in capo al dipendente»  </a:t>
            </a:r>
            <a:r>
              <a:rPr lang="it-IT" sz="1400" b="1" i="1"/>
              <a:t>(circolare n. 326 del 1997, par. 2.3.2.1)</a:t>
            </a:r>
          </a:p>
        </p:txBody>
      </p:sp>
      <p:sp>
        <p:nvSpPr>
          <p:cNvPr id="3" name="Rettangolo con angoli arrotondati 2">
            <a:extLst>
              <a:ext uri="{FF2B5EF4-FFF2-40B4-BE49-F238E27FC236}">
                <a16:creationId xmlns:a16="http://schemas.microsoft.com/office/drawing/2014/main" id="{FE9BFA55-67FD-4F4E-921A-A21F9E144ECF}"/>
              </a:ext>
            </a:extLst>
          </p:cNvPr>
          <p:cNvSpPr/>
          <p:nvPr/>
        </p:nvSpPr>
        <p:spPr>
          <a:xfrm>
            <a:off x="61876" y="5378888"/>
            <a:ext cx="5778854" cy="146793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t-IT" sz="1400" b="1"/>
              <a:t>«se il dipendente corrisponde delle somme (con il metodo del versamento o della trattenuta) nello stesso periodo d'imposta, per la possibilità di utilizzare il veicolo in modo promiscuo che il datore di lavoro gli ha concesso, tali somme devono essere sottratte dal valore del veicolo stabilito presuntivamente dal legislatore» </a:t>
            </a:r>
            <a:r>
              <a:rPr lang="it-IT" sz="1400" b="1" i="1"/>
              <a:t>(circolare n. 326 1997 e circ. 19 gennaio 2007, n.1, paragrafo 17.1)</a:t>
            </a:r>
          </a:p>
        </p:txBody>
      </p:sp>
      <p:sp>
        <p:nvSpPr>
          <p:cNvPr id="10" name="Freccia a destra 9">
            <a:extLst>
              <a:ext uri="{FF2B5EF4-FFF2-40B4-BE49-F238E27FC236}">
                <a16:creationId xmlns:a16="http://schemas.microsoft.com/office/drawing/2014/main" id="{15BC17C2-E87D-F2DA-5FE1-1ACB4E4161D5}"/>
              </a:ext>
            </a:extLst>
          </p:cNvPr>
          <p:cNvSpPr/>
          <p:nvPr/>
        </p:nvSpPr>
        <p:spPr>
          <a:xfrm>
            <a:off x="5926006" y="4677164"/>
            <a:ext cx="610324" cy="502920"/>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con angoli arrotondati 5">
            <a:extLst>
              <a:ext uri="{FF2B5EF4-FFF2-40B4-BE49-F238E27FC236}">
                <a16:creationId xmlns:a16="http://schemas.microsoft.com/office/drawing/2014/main" id="{557169BC-2979-79F9-A177-56033C72A2B6}"/>
              </a:ext>
            </a:extLst>
          </p:cNvPr>
          <p:cNvSpPr/>
          <p:nvPr/>
        </p:nvSpPr>
        <p:spPr>
          <a:xfrm>
            <a:off x="6536330" y="1672443"/>
            <a:ext cx="5553491" cy="2619592"/>
          </a:xfrm>
          <a:prstGeom prst="roundRect">
            <a:avLst/>
          </a:prstGeom>
          <a:solidFill>
            <a:srgbClr val="3886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lgn="just">
              <a:buFont typeface="Arial" panose="020B0604020202020204" pitchFamily="34" charset="0"/>
              <a:buChar char="•"/>
            </a:pPr>
            <a:r>
              <a:rPr lang="it-IT" sz="1200" b="1"/>
              <a:t>se ACI calcola in modo omnicomprensivo e forfettario tutto ciò che attiene al veicolo e ai suoi costi, e si basa per i cambi di modello in tariffa esclusivamente sulla motorizzazione e sono irrilevanti tutte le altre differenze commerciali tra i modelli </a:t>
            </a:r>
          </a:p>
          <a:p>
            <a:pPr marL="171450" indent="-171450" algn="just">
              <a:buFont typeface="Arial" panose="020B0604020202020204" pitchFamily="34" charset="0"/>
              <a:buChar char="•"/>
            </a:pPr>
            <a:endParaRPr lang="it-IT" sz="1200" b="1"/>
          </a:p>
          <a:p>
            <a:pPr marL="171450" indent="-171450" algn="just">
              <a:buFont typeface="Arial" panose="020B0604020202020204" pitchFamily="34" charset="0"/>
              <a:buChar char="•"/>
            </a:pPr>
            <a:r>
              <a:rPr lang="it-IT" sz="1200" b="1"/>
              <a:t>se è irrilevante che il dipendente sostenga a proprio carico tutti o taluni degli elementi che sono nella base di commisurazione del costo di percorrenza fissato dall'ACI, dovendosi comunque  fare  riferimento al totale forfettario esposto nelle relative tabelle.</a:t>
            </a:r>
          </a:p>
          <a:p>
            <a:pPr marL="171450" indent="-171450" algn="just">
              <a:buFont typeface="Arial" panose="020B0604020202020204" pitchFamily="34" charset="0"/>
              <a:buChar char="•"/>
            </a:pPr>
            <a:r>
              <a:rPr lang="it-IT" b="1"/>
              <a:t>→ </a:t>
            </a:r>
            <a:r>
              <a:rPr lang="it-IT" sz="1200" b="1"/>
              <a:t>parimenti dovrà essere irrilevante quali allestimenti di optional hanno i modelli assegnati dal datore, quando sono interamente pagati dal datore e il dipendente non paga nulla → no reddito</a:t>
            </a:r>
          </a:p>
          <a:p>
            <a:pPr marL="171450" indent="-171450" algn="just">
              <a:buFont typeface="Arial" panose="020B0604020202020204" pitchFamily="34" charset="0"/>
              <a:buChar char="•"/>
            </a:pPr>
            <a:endParaRPr lang="it-IT" sz="1200" b="1"/>
          </a:p>
        </p:txBody>
      </p:sp>
      <p:sp>
        <p:nvSpPr>
          <p:cNvPr id="7" name="Freccia a destra 6">
            <a:extLst>
              <a:ext uri="{FF2B5EF4-FFF2-40B4-BE49-F238E27FC236}">
                <a16:creationId xmlns:a16="http://schemas.microsoft.com/office/drawing/2014/main" id="{9BA55E11-D778-F932-38F6-BDDC00916AE6}"/>
              </a:ext>
            </a:extLst>
          </p:cNvPr>
          <p:cNvSpPr/>
          <p:nvPr/>
        </p:nvSpPr>
        <p:spPr>
          <a:xfrm rot="5400000">
            <a:off x="9022140" y="1269707"/>
            <a:ext cx="422786" cy="554150"/>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a destra 7">
            <a:extLst>
              <a:ext uri="{FF2B5EF4-FFF2-40B4-BE49-F238E27FC236}">
                <a16:creationId xmlns:a16="http://schemas.microsoft.com/office/drawing/2014/main" id="{AD969387-EEBA-F9B3-06C9-3BEDC3E3FB8C}"/>
              </a:ext>
            </a:extLst>
          </p:cNvPr>
          <p:cNvSpPr/>
          <p:nvPr/>
        </p:nvSpPr>
        <p:spPr>
          <a:xfrm rot="19034484">
            <a:off x="5718381" y="4026756"/>
            <a:ext cx="1151839" cy="359144"/>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con angoli arrotondati 10">
            <a:extLst>
              <a:ext uri="{FF2B5EF4-FFF2-40B4-BE49-F238E27FC236}">
                <a16:creationId xmlns:a16="http://schemas.microsoft.com/office/drawing/2014/main" id="{37B1598B-A7EF-C5A8-96E1-45D04A788D98}"/>
              </a:ext>
            </a:extLst>
          </p:cNvPr>
          <p:cNvSpPr/>
          <p:nvPr/>
        </p:nvSpPr>
        <p:spPr>
          <a:xfrm>
            <a:off x="6536331" y="5388669"/>
            <a:ext cx="5628051" cy="141273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it-IT" sz="1200" b="1"/>
              <a:t>La parte in cui si prevede che il valore dei veicoli concessi ad uso promiscuo è assoggettato a tassazione «al netto delle somme eventualmente trattenute al dipendente», deve intendersi riferita, come si evince dalla citata circolare n. 326 del 1997, non a tutte le somme trattenute al lavoratore o versate dallo stesso, a vario titolo, in relazione al veicolo assegnato, ma solo a quelle eventualmente richieste dal datore per l'uso a fini personali del veicolo stesso, determinate sulla base delle tabelle ACI</a:t>
            </a:r>
          </a:p>
        </p:txBody>
      </p:sp>
      <p:sp>
        <p:nvSpPr>
          <p:cNvPr id="5" name="Freccia a destra 4">
            <a:extLst>
              <a:ext uri="{FF2B5EF4-FFF2-40B4-BE49-F238E27FC236}">
                <a16:creationId xmlns:a16="http://schemas.microsoft.com/office/drawing/2014/main" id="{B8F694B1-C538-28A3-411D-44DCB38FB2AB}"/>
              </a:ext>
            </a:extLst>
          </p:cNvPr>
          <p:cNvSpPr/>
          <p:nvPr/>
        </p:nvSpPr>
        <p:spPr>
          <a:xfrm>
            <a:off x="5902463" y="3261977"/>
            <a:ext cx="680361" cy="502920"/>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Segnaposto numero diapositiva 11">
            <a:extLst>
              <a:ext uri="{FF2B5EF4-FFF2-40B4-BE49-F238E27FC236}">
                <a16:creationId xmlns:a16="http://schemas.microsoft.com/office/drawing/2014/main" id="{2607921B-9F4B-1397-2BD1-4775F803C7D3}"/>
              </a:ext>
            </a:extLst>
          </p:cNvPr>
          <p:cNvSpPr>
            <a:spLocks noGrp="1"/>
          </p:cNvSpPr>
          <p:nvPr>
            <p:ph type="sldNum" sz="quarter" idx="12"/>
          </p:nvPr>
        </p:nvSpPr>
        <p:spPr/>
        <p:txBody>
          <a:bodyPr/>
          <a:lstStyle/>
          <a:p>
            <a:fld id="{4FE8C694-CCEF-4037-955A-A8830365EF33}" type="slidenum">
              <a:rPr lang="it-IT" smtClean="0"/>
              <a:t>17</a:t>
            </a:fld>
            <a:endParaRPr lang="it-IT"/>
          </a:p>
        </p:txBody>
      </p:sp>
    </p:spTree>
    <p:extLst>
      <p:ext uri="{BB962C8B-B14F-4D97-AF65-F5344CB8AC3E}">
        <p14:creationId xmlns:p14="http://schemas.microsoft.com/office/powerpoint/2010/main" val="2833657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54F148-02F6-0FFA-03D6-34EF49D491CA}"/>
            </a:ext>
          </a:extLst>
        </p:cNvPr>
        <p:cNvGrpSpPr/>
        <p:nvPr/>
      </p:nvGrpSpPr>
      <p:grpSpPr>
        <a:xfrm>
          <a:off x="0" y="0"/>
          <a:ext cx="0" cy="0"/>
          <a:chOff x="0" y="0"/>
          <a:chExt cx="0" cy="0"/>
        </a:xfrm>
      </p:grpSpPr>
      <p:sp>
        <p:nvSpPr>
          <p:cNvPr id="4" name="Freccia a destra 3">
            <a:extLst>
              <a:ext uri="{FF2B5EF4-FFF2-40B4-BE49-F238E27FC236}">
                <a16:creationId xmlns:a16="http://schemas.microsoft.com/office/drawing/2014/main" id="{D5A95CDF-105D-6EAE-F04F-40DADE8B0565}"/>
              </a:ext>
            </a:extLst>
          </p:cNvPr>
          <p:cNvSpPr/>
          <p:nvPr/>
        </p:nvSpPr>
        <p:spPr>
          <a:xfrm rot="16200000">
            <a:off x="4898178" y="2016178"/>
            <a:ext cx="982177" cy="36464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a destra 4">
            <a:extLst>
              <a:ext uri="{FF2B5EF4-FFF2-40B4-BE49-F238E27FC236}">
                <a16:creationId xmlns:a16="http://schemas.microsoft.com/office/drawing/2014/main" id="{65F0A87E-64DA-B0F9-8A94-C63EB87102CD}"/>
              </a:ext>
            </a:extLst>
          </p:cNvPr>
          <p:cNvSpPr/>
          <p:nvPr/>
        </p:nvSpPr>
        <p:spPr>
          <a:xfrm rot="1779678">
            <a:off x="5574099" y="1635658"/>
            <a:ext cx="974684"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con angoli arrotondati 5">
            <a:extLst>
              <a:ext uri="{FF2B5EF4-FFF2-40B4-BE49-F238E27FC236}">
                <a16:creationId xmlns:a16="http://schemas.microsoft.com/office/drawing/2014/main" id="{36322DF8-4C75-D478-2B7E-519595DD28FA}"/>
              </a:ext>
            </a:extLst>
          </p:cNvPr>
          <p:cNvSpPr/>
          <p:nvPr/>
        </p:nvSpPr>
        <p:spPr>
          <a:xfrm>
            <a:off x="1995593" y="2794994"/>
            <a:ext cx="1352607" cy="11734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modello in tabella ACI</a:t>
            </a:r>
          </a:p>
        </p:txBody>
      </p:sp>
      <p:sp>
        <p:nvSpPr>
          <p:cNvPr id="7" name="Rettangolo con angoli arrotondati 6">
            <a:extLst>
              <a:ext uri="{FF2B5EF4-FFF2-40B4-BE49-F238E27FC236}">
                <a16:creationId xmlns:a16="http://schemas.microsoft.com/office/drawing/2014/main" id="{F04945A4-66AB-C6C2-6D66-17B4FFF92879}"/>
              </a:ext>
            </a:extLst>
          </p:cNvPr>
          <p:cNvSpPr/>
          <p:nvPr/>
        </p:nvSpPr>
        <p:spPr>
          <a:xfrm>
            <a:off x="4019468" y="2782813"/>
            <a:ext cx="1613235" cy="11734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aggiunta di optional</a:t>
            </a:r>
          </a:p>
        </p:txBody>
      </p:sp>
      <p:sp>
        <p:nvSpPr>
          <p:cNvPr id="8" name="Freccia a destra 7">
            <a:extLst>
              <a:ext uri="{FF2B5EF4-FFF2-40B4-BE49-F238E27FC236}">
                <a16:creationId xmlns:a16="http://schemas.microsoft.com/office/drawing/2014/main" id="{30767881-1C88-C557-1196-ABF0434E5B5F}"/>
              </a:ext>
            </a:extLst>
          </p:cNvPr>
          <p:cNvSpPr/>
          <p:nvPr/>
        </p:nvSpPr>
        <p:spPr>
          <a:xfrm>
            <a:off x="8914289" y="188214"/>
            <a:ext cx="667851"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a destra 8">
            <a:extLst>
              <a:ext uri="{FF2B5EF4-FFF2-40B4-BE49-F238E27FC236}">
                <a16:creationId xmlns:a16="http://schemas.microsoft.com/office/drawing/2014/main" id="{E7BAB258-9634-5FF0-2F23-10F7EC6E1432}"/>
              </a:ext>
            </a:extLst>
          </p:cNvPr>
          <p:cNvSpPr/>
          <p:nvPr/>
        </p:nvSpPr>
        <p:spPr>
          <a:xfrm>
            <a:off x="3378672" y="3130274"/>
            <a:ext cx="610324" cy="5029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Freccia a destra 11">
            <a:extLst>
              <a:ext uri="{FF2B5EF4-FFF2-40B4-BE49-F238E27FC236}">
                <a16:creationId xmlns:a16="http://schemas.microsoft.com/office/drawing/2014/main" id="{F035A738-E6DC-A281-3F6F-A9AE81F41D14}"/>
              </a:ext>
            </a:extLst>
          </p:cNvPr>
          <p:cNvSpPr/>
          <p:nvPr/>
        </p:nvSpPr>
        <p:spPr>
          <a:xfrm rot="20139852">
            <a:off x="5624146" y="438838"/>
            <a:ext cx="902420" cy="28349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a destra 13">
            <a:extLst>
              <a:ext uri="{FF2B5EF4-FFF2-40B4-BE49-F238E27FC236}">
                <a16:creationId xmlns:a16="http://schemas.microsoft.com/office/drawing/2014/main" id="{190A2349-4850-A930-A447-4477D4DFCCBF}"/>
              </a:ext>
            </a:extLst>
          </p:cNvPr>
          <p:cNvSpPr/>
          <p:nvPr/>
        </p:nvSpPr>
        <p:spPr>
          <a:xfrm rot="5400000">
            <a:off x="4956139" y="4309902"/>
            <a:ext cx="905382" cy="37604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con angoli arrotondati 14">
            <a:extLst>
              <a:ext uri="{FF2B5EF4-FFF2-40B4-BE49-F238E27FC236}">
                <a16:creationId xmlns:a16="http://schemas.microsoft.com/office/drawing/2014/main" id="{7B29B974-16E5-2AA9-952B-6039348944EB}"/>
              </a:ext>
            </a:extLst>
          </p:cNvPr>
          <p:cNvSpPr/>
          <p:nvPr/>
        </p:nvSpPr>
        <p:spPr>
          <a:xfrm>
            <a:off x="6571763" y="59436"/>
            <a:ext cx="228877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datore</a:t>
            </a:r>
          </a:p>
        </p:txBody>
      </p:sp>
      <p:sp>
        <p:nvSpPr>
          <p:cNvPr id="16" name="Rettangolo con angoli arrotondati 15">
            <a:extLst>
              <a:ext uri="{FF2B5EF4-FFF2-40B4-BE49-F238E27FC236}">
                <a16:creationId xmlns:a16="http://schemas.microsoft.com/office/drawing/2014/main" id="{E7174282-5C08-A15B-60F4-86E7977143CF}"/>
              </a:ext>
            </a:extLst>
          </p:cNvPr>
          <p:cNvSpPr/>
          <p:nvPr/>
        </p:nvSpPr>
        <p:spPr>
          <a:xfrm>
            <a:off x="4019468" y="657377"/>
            <a:ext cx="1613236" cy="94170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modello superiore in tabella ACI </a:t>
            </a:r>
          </a:p>
        </p:txBody>
      </p:sp>
      <p:sp>
        <p:nvSpPr>
          <p:cNvPr id="18" name="Rettangolo con angoli arrotondati 17">
            <a:extLst>
              <a:ext uri="{FF2B5EF4-FFF2-40B4-BE49-F238E27FC236}">
                <a16:creationId xmlns:a16="http://schemas.microsoft.com/office/drawing/2014/main" id="{179AE56A-C1FA-7E5D-65FD-BF03E191B193}"/>
              </a:ext>
            </a:extLst>
          </p:cNvPr>
          <p:cNvSpPr/>
          <p:nvPr/>
        </p:nvSpPr>
        <p:spPr>
          <a:xfrm>
            <a:off x="96849" y="2782813"/>
            <a:ext cx="1362980" cy="11734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modello listino </a:t>
            </a:r>
          </a:p>
        </p:txBody>
      </p:sp>
      <p:sp>
        <p:nvSpPr>
          <p:cNvPr id="20" name="CasellaDiTesto 19">
            <a:extLst>
              <a:ext uri="{FF2B5EF4-FFF2-40B4-BE49-F238E27FC236}">
                <a16:creationId xmlns:a16="http://schemas.microsoft.com/office/drawing/2014/main" id="{A3E660DE-B245-D78A-DFBA-14FF97E555F3}"/>
              </a:ext>
            </a:extLst>
          </p:cNvPr>
          <p:cNvSpPr txBox="1"/>
          <p:nvPr/>
        </p:nvSpPr>
        <p:spPr>
          <a:xfrm>
            <a:off x="1287938" y="2907888"/>
            <a:ext cx="843159" cy="923330"/>
          </a:xfrm>
          <a:prstGeom prst="rect">
            <a:avLst/>
          </a:prstGeom>
          <a:noFill/>
        </p:spPr>
        <p:txBody>
          <a:bodyPr wrap="square">
            <a:spAutoFit/>
          </a:bodyPr>
          <a:lstStyle/>
          <a:p>
            <a:pPr algn="ctr"/>
            <a:r>
              <a:rPr lang="it-IT" sz="5400" b="1">
                <a:solidFill>
                  <a:srgbClr val="002060"/>
                </a:solidFill>
              </a:rPr>
              <a:t>=</a:t>
            </a:r>
          </a:p>
        </p:txBody>
      </p:sp>
      <p:sp>
        <p:nvSpPr>
          <p:cNvPr id="21" name="Rettangolo con angoli arrotondati 20">
            <a:extLst>
              <a:ext uri="{FF2B5EF4-FFF2-40B4-BE49-F238E27FC236}">
                <a16:creationId xmlns:a16="http://schemas.microsoft.com/office/drawing/2014/main" id="{27874327-4DDE-B613-D95F-4FE62E171DE9}"/>
              </a:ext>
            </a:extLst>
          </p:cNvPr>
          <p:cNvSpPr/>
          <p:nvPr/>
        </p:nvSpPr>
        <p:spPr>
          <a:xfrm>
            <a:off x="4019468" y="5006037"/>
            <a:ext cx="1613235" cy="94170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stesso </a:t>
            </a:r>
          </a:p>
          <a:p>
            <a:pPr algn="ctr"/>
            <a:r>
              <a:rPr lang="it-IT" b="1"/>
              <a:t>modello in tabella Aci </a:t>
            </a:r>
          </a:p>
        </p:txBody>
      </p:sp>
      <p:sp>
        <p:nvSpPr>
          <p:cNvPr id="22" name="Rettangolo con angoli arrotondati 21">
            <a:extLst>
              <a:ext uri="{FF2B5EF4-FFF2-40B4-BE49-F238E27FC236}">
                <a16:creationId xmlns:a16="http://schemas.microsoft.com/office/drawing/2014/main" id="{E6EE13F5-1E4F-F621-F13B-C85173A79052}"/>
              </a:ext>
            </a:extLst>
          </p:cNvPr>
          <p:cNvSpPr/>
          <p:nvPr/>
        </p:nvSpPr>
        <p:spPr>
          <a:xfrm>
            <a:off x="6551293" y="1672722"/>
            <a:ext cx="230924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dipendente</a:t>
            </a:r>
          </a:p>
        </p:txBody>
      </p:sp>
      <p:sp>
        <p:nvSpPr>
          <p:cNvPr id="23" name="Freccia a destra 22">
            <a:extLst>
              <a:ext uri="{FF2B5EF4-FFF2-40B4-BE49-F238E27FC236}">
                <a16:creationId xmlns:a16="http://schemas.microsoft.com/office/drawing/2014/main" id="{4143EC35-BAEA-4EE5-0B23-BD79DAF9F932}"/>
              </a:ext>
            </a:extLst>
          </p:cNvPr>
          <p:cNvSpPr/>
          <p:nvPr/>
        </p:nvSpPr>
        <p:spPr>
          <a:xfrm rot="1779678">
            <a:off x="5615098" y="6023914"/>
            <a:ext cx="896112"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a:extLst>
              <a:ext uri="{FF2B5EF4-FFF2-40B4-BE49-F238E27FC236}">
                <a16:creationId xmlns:a16="http://schemas.microsoft.com/office/drawing/2014/main" id="{86C110B3-4794-A93B-A0C8-9F02ACC5052E}"/>
              </a:ext>
            </a:extLst>
          </p:cNvPr>
          <p:cNvSpPr/>
          <p:nvPr/>
        </p:nvSpPr>
        <p:spPr>
          <a:xfrm>
            <a:off x="8981717" y="4595911"/>
            <a:ext cx="600423"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Freccia a destra 24">
            <a:extLst>
              <a:ext uri="{FF2B5EF4-FFF2-40B4-BE49-F238E27FC236}">
                <a16:creationId xmlns:a16="http://schemas.microsoft.com/office/drawing/2014/main" id="{811DEB84-4D54-8965-3407-52A4457577B9}"/>
              </a:ext>
            </a:extLst>
          </p:cNvPr>
          <p:cNvSpPr/>
          <p:nvPr/>
        </p:nvSpPr>
        <p:spPr>
          <a:xfrm rot="20139852">
            <a:off x="5651023" y="4792108"/>
            <a:ext cx="902420" cy="28349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Rettangolo con angoli arrotondati 25">
            <a:extLst>
              <a:ext uri="{FF2B5EF4-FFF2-40B4-BE49-F238E27FC236}">
                <a16:creationId xmlns:a16="http://schemas.microsoft.com/office/drawing/2014/main" id="{A7EDBE1F-0BE8-5F93-7730-E82122488710}"/>
              </a:ext>
            </a:extLst>
          </p:cNvPr>
          <p:cNvSpPr/>
          <p:nvPr/>
        </p:nvSpPr>
        <p:spPr>
          <a:xfrm>
            <a:off x="6551294" y="4467133"/>
            <a:ext cx="2345094"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datore</a:t>
            </a:r>
          </a:p>
        </p:txBody>
      </p:sp>
      <p:sp>
        <p:nvSpPr>
          <p:cNvPr id="27" name="Rettangolo con angoli arrotondati 26">
            <a:extLst>
              <a:ext uri="{FF2B5EF4-FFF2-40B4-BE49-F238E27FC236}">
                <a16:creationId xmlns:a16="http://schemas.microsoft.com/office/drawing/2014/main" id="{D7A2EA16-499B-1709-51FA-B5DEDD242AE7}"/>
              </a:ext>
            </a:extLst>
          </p:cNvPr>
          <p:cNvSpPr/>
          <p:nvPr/>
        </p:nvSpPr>
        <p:spPr>
          <a:xfrm>
            <a:off x="6571764" y="6080419"/>
            <a:ext cx="232462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dipendente</a:t>
            </a:r>
          </a:p>
        </p:txBody>
      </p:sp>
      <p:sp>
        <p:nvSpPr>
          <p:cNvPr id="30" name="Freccia a destra 29">
            <a:extLst>
              <a:ext uri="{FF2B5EF4-FFF2-40B4-BE49-F238E27FC236}">
                <a16:creationId xmlns:a16="http://schemas.microsoft.com/office/drawing/2014/main" id="{DB6AC4B2-FF3F-420E-B95A-E801BE16C5A4}"/>
              </a:ext>
            </a:extLst>
          </p:cNvPr>
          <p:cNvSpPr/>
          <p:nvPr/>
        </p:nvSpPr>
        <p:spPr>
          <a:xfrm>
            <a:off x="8981717" y="6209197"/>
            <a:ext cx="600423"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Rettangolo con angoli arrotondati 30">
            <a:extLst>
              <a:ext uri="{FF2B5EF4-FFF2-40B4-BE49-F238E27FC236}">
                <a16:creationId xmlns:a16="http://schemas.microsoft.com/office/drawing/2014/main" id="{C194F69C-7343-4BD7-A565-044278A9D1F6}"/>
              </a:ext>
            </a:extLst>
          </p:cNvPr>
          <p:cNvSpPr/>
          <p:nvPr/>
        </p:nvSpPr>
        <p:spPr>
          <a:xfrm>
            <a:off x="9682849" y="59435"/>
            <a:ext cx="2309243" cy="78181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si applica tariffa ACI senza aumenti</a:t>
            </a:r>
          </a:p>
        </p:txBody>
      </p:sp>
      <p:sp>
        <p:nvSpPr>
          <p:cNvPr id="33" name="Freccia a destra 32">
            <a:extLst>
              <a:ext uri="{FF2B5EF4-FFF2-40B4-BE49-F238E27FC236}">
                <a16:creationId xmlns:a16="http://schemas.microsoft.com/office/drawing/2014/main" id="{9996BFFE-16C5-8C52-98BA-AB548A300FD7}"/>
              </a:ext>
            </a:extLst>
          </p:cNvPr>
          <p:cNvSpPr/>
          <p:nvPr/>
        </p:nvSpPr>
        <p:spPr>
          <a:xfrm>
            <a:off x="8914289" y="1801500"/>
            <a:ext cx="735278" cy="32598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con angoli arrotondati 2">
            <a:extLst>
              <a:ext uri="{FF2B5EF4-FFF2-40B4-BE49-F238E27FC236}">
                <a16:creationId xmlns:a16="http://schemas.microsoft.com/office/drawing/2014/main" id="{D9443101-E505-BB6F-F6C4-B7F74E23CEB9}"/>
              </a:ext>
            </a:extLst>
          </p:cNvPr>
          <p:cNvSpPr/>
          <p:nvPr/>
        </p:nvSpPr>
        <p:spPr>
          <a:xfrm>
            <a:off x="9682850" y="1573583"/>
            <a:ext cx="2309243" cy="81728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si applica tariffa ACI senza sottrazioni</a:t>
            </a:r>
          </a:p>
        </p:txBody>
      </p:sp>
      <p:sp>
        <p:nvSpPr>
          <p:cNvPr id="10" name="Rettangolo con angoli arrotondati 9">
            <a:extLst>
              <a:ext uri="{FF2B5EF4-FFF2-40B4-BE49-F238E27FC236}">
                <a16:creationId xmlns:a16="http://schemas.microsoft.com/office/drawing/2014/main" id="{4B448BEC-EB7B-CA6E-4B16-27588D1AB0A0}"/>
              </a:ext>
            </a:extLst>
          </p:cNvPr>
          <p:cNvSpPr/>
          <p:nvPr/>
        </p:nvSpPr>
        <p:spPr>
          <a:xfrm>
            <a:off x="9649567" y="4422170"/>
            <a:ext cx="2309243" cy="78181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si applica tariffa ACI senza aumenti</a:t>
            </a:r>
          </a:p>
        </p:txBody>
      </p:sp>
      <p:sp>
        <p:nvSpPr>
          <p:cNvPr id="11" name="Rettangolo con angoli arrotondati 10">
            <a:extLst>
              <a:ext uri="{FF2B5EF4-FFF2-40B4-BE49-F238E27FC236}">
                <a16:creationId xmlns:a16="http://schemas.microsoft.com/office/drawing/2014/main" id="{CF8F229E-467F-209A-9259-14499367AA32}"/>
              </a:ext>
            </a:extLst>
          </p:cNvPr>
          <p:cNvSpPr/>
          <p:nvPr/>
        </p:nvSpPr>
        <p:spPr>
          <a:xfrm>
            <a:off x="9649568" y="5936318"/>
            <a:ext cx="2309243" cy="81728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si applica tariffa ACI senza sottrazioni</a:t>
            </a:r>
          </a:p>
        </p:txBody>
      </p:sp>
      <p:sp>
        <p:nvSpPr>
          <p:cNvPr id="13" name="Segnaposto numero diapositiva 12">
            <a:extLst>
              <a:ext uri="{FF2B5EF4-FFF2-40B4-BE49-F238E27FC236}">
                <a16:creationId xmlns:a16="http://schemas.microsoft.com/office/drawing/2014/main" id="{4EF23741-5638-28D2-F72A-2B12AC0ED670}"/>
              </a:ext>
            </a:extLst>
          </p:cNvPr>
          <p:cNvSpPr>
            <a:spLocks noGrp="1"/>
          </p:cNvSpPr>
          <p:nvPr>
            <p:ph type="sldNum" sz="quarter" idx="12"/>
          </p:nvPr>
        </p:nvSpPr>
        <p:spPr/>
        <p:txBody>
          <a:bodyPr/>
          <a:lstStyle/>
          <a:p>
            <a:fld id="{4FE8C694-CCEF-4037-955A-A8830365EF33}" type="slidenum">
              <a:rPr lang="it-IT" smtClean="0"/>
              <a:t>18</a:t>
            </a:fld>
            <a:endParaRPr lang="it-IT"/>
          </a:p>
        </p:txBody>
      </p:sp>
    </p:spTree>
    <p:extLst>
      <p:ext uri="{BB962C8B-B14F-4D97-AF65-F5344CB8AC3E}">
        <p14:creationId xmlns:p14="http://schemas.microsoft.com/office/powerpoint/2010/main" val="2147053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D775ED-A8B0-518C-ECF3-FC001BF8A25A}"/>
            </a:ext>
          </a:extLst>
        </p:cNvPr>
        <p:cNvGrpSpPr/>
        <p:nvPr/>
      </p:nvGrpSpPr>
      <p:grpSpPr>
        <a:xfrm>
          <a:off x="0" y="0"/>
          <a:ext cx="0" cy="0"/>
          <a:chOff x="0" y="0"/>
          <a:chExt cx="0" cy="0"/>
        </a:xfrm>
      </p:grpSpPr>
      <p:sp>
        <p:nvSpPr>
          <p:cNvPr id="7" name="Rettangolo con angoli arrotondati 6">
            <a:extLst>
              <a:ext uri="{FF2B5EF4-FFF2-40B4-BE49-F238E27FC236}">
                <a16:creationId xmlns:a16="http://schemas.microsoft.com/office/drawing/2014/main" id="{133CAB9F-A19D-B146-FFFF-16BD2CBB51A0}"/>
              </a:ext>
            </a:extLst>
          </p:cNvPr>
          <p:cNvSpPr/>
          <p:nvPr/>
        </p:nvSpPr>
        <p:spPr>
          <a:xfrm>
            <a:off x="184726" y="1598292"/>
            <a:ext cx="2142717" cy="101440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Rimessa </a:t>
            </a:r>
          </a:p>
        </p:txBody>
      </p:sp>
      <p:sp>
        <p:nvSpPr>
          <p:cNvPr id="8" name="Freccia a destra 7">
            <a:extLst>
              <a:ext uri="{FF2B5EF4-FFF2-40B4-BE49-F238E27FC236}">
                <a16:creationId xmlns:a16="http://schemas.microsoft.com/office/drawing/2014/main" id="{CEFD0201-F8A4-E5F1-705D-DA486E526B01}"/>
              </a:ext>
            </a:extLst>
          </p:cNvPr>
          <p:cNvSpPr/>
          <p:nvPr/>
        </p:nvSpPr>
        <p:spPr>
          <a:xfrm>
            <a:off x="5733678" y="245139"/>
            <a:ext cx="724644" cy="29740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con angoli arrotondati 14">
            <a:extLst>
              <a:ext uri="{FF2B5EF4-FFF2-40B4-BE49-F238E27FC236}">
                <a16:creationId xmlns:a16="http://schemas.microsoft.com/office/drawing/2014/main" id="{0E9AACF5-9E1F-045C-50D5-913BD061084C}"/>
              </a:ext>
            </a:extLst>
          </p:cNvPr>
          <p:cNvSpPr/>
          <p:nvPr/>
        </p:nvSpPr>
        <p:spPr>
          <a:xfrm>
            <a:off x="3407892" y="160549"/>
            <a:ext cx="228877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datore</a:t>
            </a:r>
          </a:p>
        </p:txBody>
      </p:sp>
      <p:sp>
        <p:nvSpPr>
          <p:cNvPr id="16" name="Rettangolo con angoli arrotondati 15">
            <a:extLst>
              <a:ext uri="{FF2B5EF4-FFF2-40B4-BE49-F238E27FC236}">
                <a16:creationId xmlns:a16="http://schemas.microsoft.com/office/drawing/2014/main" id="{704414DF-62C9-C322-7FCA-7204836766C7}"/>
              </a:ext>
            </a:extLst>
          </p:cNvPr>
          <p:cNvSpPr/>
          <p:nvPr/>
        </p:nvSpPr>
        <p:spPr>
          <a:xfrm>
            <a:off x="184727" y="218681"/>
            <a:ext cx="2134240" cy="94170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Optional</a:t>
            </a:r>
          </a:p>
          <a:p>
            <a:pPr algn="ctr"/>
            <a:r>
              <a:rPr lang="it-IT" b="1"/>
              <a:t>aggiuntivi </a:t>
            </a:r>
          </a:p>
        </p:txBody>
      </p:sp>
      <p:sp>
        <p:nvSpPr>
          <p:cNvPr id="21" name="Rettangolo con angoli arrotondati 20">
            <a:extLst>
              <a:ext uri="{FF2B5EF4-FFF2-40B4-BE49-F238E27FC236}">
                <a16:creationId xmlns:a16="http://schemas.microsoft.com/office/drawing/2014/main" id="{42FF4E25-C850-3890-B45E-0FA2BE8EECCE}"/>
              </a:ext>
            </a:extLst>
          </p:cNvPr>
          <p:cNvSpPr/>
          <p:nvPr/>
        </p:nvSpPr>
        <p:spPr>
          <a:xfrm>
            <a:off x="167076" y="5044319"/>
            <a:ext cx="2151891" cy="147479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Somme per l’ uso privato </a:t>
            </a:r>
          </a:p>
        </p:txBody>
      </p:sp>
      <p:sp>
        <p:nvSpPr>
          <p:cNvPr id="22" name="Rettangolo con angoli arrotondati 21">
            <a:extLst>
              <a:ext uri="{FF2B5EF4-FFF2-40B4-BE49-F238E27FC236}">
                <a16:creationId xmlns:a16="http://schemas.microsoft.com/office/drawing/2014/main" id="{A33F0BD9-0FF4-FC08-576E-46DFF9B02FAE}"/>
              </a:ext>
            </a:extLst>
          </p:cNvPr>
          <p:cNvSpPr/>
          <p:nvPr/>
        </p:nvSpPr>
        <p:spPr>
          <a:xfrm>
            <a:off x="3427737" y="849078"/>
            <a:ext cx="230924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dipendente</a:t>
            </a:r>
          </a:p>
        </p:txBody>
      </p:sp>
      <p:sp>
        <p:nvSpPr>
          <p:cNvPr id="31" name="Rettangolo con angoli arrotondati 30">
            <a:extLst>
              <a:ext uri="{FF2B5EF4-FFF2-40B4-BE49-F238E27FC236}">
                <a16:creationId xmlns:a16="http://schemas.microsoft.com/office/drawing/2014/main" id="{F6748BCF-0C3D-0C2E-CFD2-C58E2D53D81C}"/>
              </a:ext>
            </a:extLst>
          </p:cNvPr>
          <p:cNvSpPr/>
          <p:nvPr/>
        </p:nvSpPr>
        <p:spPr>
          <a:xfrm>
            <a:off x="6505540" y="32533"/>
            <a:ext cx="5437076" cy="78181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non costituiscono reddito </a:t>
            </a:r>
          </a:p>
          <a:p>
            <a:pPr algn="ctr"/>
            <a:r>
              <a:rPr lang="it-IT" b="1"/>
              <a:t>si applica tariffa ACI senza aumenti</a:t>
            </a:r>
          </a:p>
        </p:txBody>
      </p:sp>
      <p:sp>
        <p:nvSpPr>
          <p:cNvPr id="33" name="Freccia a destra 32">
            <a:extLst>
              <a:ext uri="{FF2B5EF4-FFF2-40B4-BE49-F238E27FC236}">
                <a16:creationId xmlns:a16="http://schemas.microsoft.com/office/drawing/2014/main" id="{D5F3B468-B1AF-14E6-ED59-D519CA04A78B}"/>
              </a:ext>
            </a:extLst>
          </p:cNvPr>
          <p:cNvSpPr/>
          <p:nvPr/>
        </p:nvSpPr>
        <p:spPr>
          <a:xfrm>
            <a:off x="5791225" y="958839"/>
            <a:ext cx="681033" cy="32598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con angoli arrotondati 2">
            <a:extLst>
              <a:ext uri="{FF2B5EF4-FFF2-40B4-BE49-F238E27FC236}">
                <a16:creationId xmlns:a16="http://schemas.microsoft.com/office/drawing/2014/main" id="{D55B933E-E8AA-E73C-39F0-8B31FA539126}"/>
              </a:ext>
            </a:extLst>
          </p:cNvPr>
          <p:cNvSpPr/>
          <p:nvPr/>
        </p:nvSpPr>
        <p:spPr>
          <a:xfrm>
            <a:off x="6505540" y="902887"/>
            <a:ext cx="5437077" cy="81728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si applica tariffa ACI intera senza sottrazioni</a:t>
            </a:r>
          </a:p>
        </p:txBody>
      </p:sp>
      <p:sp>
        <p:nvSpPr>
          <p:cNvPr id="34" name="Freccia a destra 33">
            <a:extLst>
              <a:ext uri="{FF2B5EF4-FFF2-40B4-BE49-F238E27FC236}">
                <a16:creationId xmlns:a16="http://schemas.microsoft.com/office/drawing/2014/main" id="{79F363A7-D8D1-3842-0B9C-130F04151A3E}"/>
              </a:ext>
            </a:extLst>
          </p:cNvPr>
          <p:cNvSpPr/>
          <p:nvPr/>
        </p:nvSpPr>
        <p:spPr>
          <a:xfrm>
            <a:off x="5686198" y="2322247"/>
            <a:ext cx="724644" cy="29740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Freccia a destra 34">
            <a:extLst>
              <a:ext uri="{FF2B5EF4-FFF2-40B4-BE49-F238E27FC236}">
                <a16:creationId xmlns:a16="http://schemas.microsoft.com/office/drawing/2014/main" id="{978E9FD9-5446-EC13-1A7D-BA322BCF8A09}"/>
              </a:ext>
            </a:extLst>
          </p:cNvPr>
          <p:cNvSpPr/>
          <p:nvPr/>
        </p:nvSpPr>
        <p:spPr>
          <a:xfrm>
            <a:off x="2450715" y="2368006"/>
            <a:ext cx="902420" cy="86340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ttangolo con angoli arrotondati 35">
            <a:extLst>
              <a:ext uri="{FF2B5EF4-FFF2-40B4-BE49-F238E27FC236}">
                <a16:creationId xmlns:a16="http://schemas.microsoft.com/office/drawing/2014/main" id="{BD9D4507-399F-F2EA-CAF3-242FEA7D14FE}"/>
              </a:ext>
            </a:extLst>
          </p:cNvPr>
          <p:cNvSpPr/>
          <p:nvPr/>
        </p:nvSpPr>
        <p:spPr>
          <a:xfrm>
            <a:off x="3360412" y="2237657"/>
            <a:ext cx="228877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datore</a:t>
            </a:r>
          </a:p>
        </p:txBody>
      </p:sp>
      <p:sp>
        <p:nvSpPr>
          <p:cNvPr id="37" name="Rettangolo con angoli arrotondati 36">
            <a:extLst>
              <a:ext uri="{FF2B5EF4-FFF2-40B4-BE49-F238E27FC236}">
                <a16:creationId xmlns:a16="http://schemas.microsoft.com/office/drawing/2014/main" id="{983DD5AD-C1F9-ADBE-3F1F-9CBAA2232EC4}"/>
              </a:ext>
            </a:extLst>
          </p:cNvPr>
          <p:cNvSpPr/>
          <p:nvPr/>
        </p:nvSpPr>
        <p:spPr>
          <a:xfrm>
            <a:off x="3380257" y="2926186"/>
            <a:ext cx="230924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dipendente</a:t>
            </a:r>
          </a:p>
        </p:txBody>
      </p:sp>
      <p:sp>
        <p:nvSpPr>
          <p:cNvPr id="38" name="Rettangolo con angoli arrotondati 37">
            <a:extLst>
              <a:ext uri="{FF2B5EF4-FFF2-40B4-BE49-F238E27FC236}">
                <a16:creationId xmlns:a16="http://schemas.microsoft.com/office/drawing/2014/main" id="{674F480F-493E-96F9-7294-5162236C208D}"/>
              </a:ext>
            </a:extLst>
          </p:cNvPr>
          <p:cNvSpPr/>
          <p:nvPr/>
        </p:nvSpPr>
        <p:spPr>
          <a:xfrm>
            <a:off x="6458060" y="2109641"/>
            <a:ext cx="5437076" cy="78181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costituiscono reddito </a:t>
            </a:r>
          </a:p>
          <a:p>
            <a:pPr algn="ctr"/>
            <a:r>
              <a:rPr lang="it-IT" b="1"/>
              <a:t>si applica tariffa ACI + ulteriore valorizzazione</a:t>
            </a:r>
          </a:p>
        </p:txBody>
      </p:sp>
      <p:sp>
        <p:nvSpPr>
          <p:cNvPr id="39" name="Freccia a destra 38">
            <a:extLst>
              <a:ext uri="{FF2B5EF4-FFF2-40B4-BE49-F238E27FC236}">
                <a16:creationId xmlns:a16="http://schemas.microsoft.com/office/drawing/2014/main" id="{9B356C09-4EF0-3B7E-F7E8-C84A28B38F67}"/>
              </a:ext>
            </a:extLst>
          </p:cNvPr>
          <p:cNvSpPr/>
          <p:nvPr/>
        </p:nvSpPr>
        <p:spPr>
          <a:xfrm>
            <a:off x="5755483" y="3103019"/>
            <a:ext cx="681033" cy="32598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Rettangolo con angoli arrotondati 39">
            <a:extLst>
              <a:ext uri="{FF2B5EF4-FFF2-40B4-BE49-F238E27FC236}">
                <a16:creationId xmlns:a16="http://schemas.microsoft.com/office/drawing/2014/main" id="{8A349EDD-D713-C705-5534-0511AC40B3F4}"/>
              </a:ext>
            </a:extLst>
          </p:cNvPr>
          <p:cNvSpPr/>
          <p:nvPr/>
        </p:nvSpPr>
        <p:spPr>
          <a:xfrm>
            <a:off x="6458060" y="2979995"/>
            <a:ext cx="5437077" cy="7362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si applica tariffa ACI intera senza sottrazioni</a:t>
            </a:r>
          </a:p>
        </p:txBody>
      </p:sp>
      <p:sp>
        <p:nvSpPr>
          <p:cNvPr id="43" name="Rettangolo con angoli arrotondati 42">
            <a:extLst>
              <a:ext uri="{FF2B5EF4-FFF2-40B4-BE49-F238E27FC236}">
                <a16:creationId xmlns:a16="http://schemas.microsoft.com/office/drawing/2014/main" id="{C3AFCFDC-1D86-7DC2-4E6F-D5740AF3D0F3}"/>
              </a:ext>
            </a:extLst>
          </p:cNvPr>
          <p:cNvSpPr/>
          <p:nvPr/>
        </p:nvSpPr>
        <p:spPr>
          <a:xfrm>
            <a:off x="167076" y="2656125"/>
            <a:ext cx="2153341" cy="191587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wallbox, </a:t>
            </a:r>
          </a:p>
          <a:p>
            <a:pPr algn="ctr"/>
            <a:r>
              <a:rPr lang="it-IT" b="1"/>
              <a:t>colonnine di ricarica e contatore a defalco presso l'abitazione del dipendente*</a:t>
            </a:r>
          </a:p>
        </p:txBody>
      </p:sp>
      <p:sp>
        <p:nvSpPr>
          <p:cNvPr id="45" name="Rettangolo con angoli arrotondati 44">
            <a:extLst>
              <a:ext uri="{FF2B5EF4-FFF2-40B4-BE49-F238E27FC236}">
                <a16:creationId xmlns:a16="http://schemas.microsoft.com/office/drawing/2014/main" id="{F483F98A-3DE1-61EC-E5A4-97976B3C29D2}"/>
              </a:ext>
            </a:extLst>
          </p:cNvPr>
          <p:cNvSpPr/>
          <p:nvPr/>
        </p:nvSpPr>
        <p:spPr>
          <a:xfrm>
            <a:off x="3324562" y="5483142"/>
            <a:ext cx="230924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dipendente</a:t>
            </a:r>
          </a:p>
        </p:txBody>
      </p:sp>
      <p:sp>
        <p:nvSpPr>
          <p:cNvPr id="46" name="Freccia a destra 45">
            <a:extLst>
              <a:ext uri="{FF2B5EF4-FFF2-40B4-BE49-F238E27FC236}">
                <a16:creationId xmlns:a16="http://schemas.microsoft.com/office/drawing/2014/main" id="{24027B97-912B-A6C0-BF4F-53343DD0ED53}"/>
              </a:ext>
            </a:extLst>
          </p:cNvPr>
          <p:cNvSpPr/>
          <p:nvPr/>
        </p:nvSpPr>
        <p:spPr>
          <a:xfrm>
            <a:off x="5723900" y="5599932"/>
            <a:ext cx="681033" cy="32598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Rettangolo con angoli arrotondati 46">
            <a:extLst>
              <a:ext uri="{FF2B5EF4-FFF2-40B4-BE49-F238E27FC236}">
                <a16:creationId xmlns:a16="http://schemas.microsoft.com/office/drawing/2014/main" id="{C33AB2F0-AB02-742B-0FE9-C19F6DAE9F83}"/>
              </a:ext>
            </a:extLst>
          </p:cNvPr>
          <p:cNvSpPr/>
          <p:nvPr/>
        </p:nvSpPr>
        <p:spPr>
          <a:xfrm>
            <a:off x="6505540" y="5354280"/>
            <a:ext cx="5389596" cy="81728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Si sottrae alla tariffa ACI</a:t>
            </a:r>
          </a:p>
        </p:txBody>
      </p:sp>
      <p:sp>
        <p:nvSpPr>
          <p:cNvPr id="2" name="Freccia a destra 1">
            <a:extLst>
              <a:ext uri="{FF2B5EF4-FFF2-40B4-BE49-F238E27FC236}">
                <a16:creationId xmlns:a16="http://schemas.microsoft.com/office/drawing/2014/main" id="{16A3AB90-A9A1-B21E-73F2-C0F21B61C5B2}"/>
              </a:ext>
            </a:extLst>
          </p:cNvPr>
          <p:cNvSpPr/>
          <p:nvPr/>
        </p:nvSpPr>
        <p:spPr>
          <a:xfrm>
            <a:off x="2412219" y="245139"/>
            <a:ext cx="902420" cy="86340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Freccia a destra 3">
            <a:extLst>
              <a:ext uri="{FF2B5EF4-FFF2-40B4-BE49-F238E27FC236}">
                <a16:creationId xmlns:a16="http://schemas.microsoft.com/office/drawing/2014/main" id="{B3F89B10-81CD-B3D4-958B-5E4C9F34C16C}"/>
              </a:ext>
            </a:extLst>
          </p:cNvPr>
          <p:cNvSpPr/>
          <p:nvPr/>
        </p:nvSpPr>
        <p:spPr>
          <a:xfrm>
            <a:off x="2381688" y="5354280"/>
            <a:ext cx="902420" cy="86340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egnaposto numero diapositiva 5">
            <a:extLst>
              <a:ext uri="{FF2B5EF4-FFF2-40B4-BE49-F238E27FC236}">
                <a16:creationId xmlns:a16="http://schemas.microsoft.com/office/drawing/2014/main" id="{C9C9BA7C-4DD3-142C-1EBD-A4CA6DD09131}"/>
              </a:ext>
            </a:extLst>
          </p:cNvPr>
          <p:cNvSpPr>
            <a:spLocks noGrp="1"/>
          </p:cNvSpPr>
          <p:nvPr>
            <p:ph type="sldNum" sz="quarter" idx="12"/>
          </p:nvPr>
        </p:nvSpPr>
        <p:spPr/>
        <p:txBody>
          <a:bodyPr/>
          <a:lstStyle/>
          <a:p>
            <a:fld id="{4FE8C694-CCEF-4037-955A-A8830365EF33}" type="slidenum">
              <a:rPr lang="it-IT" smtClean="0"/>
              <a:t>19</a:t>
            </a:fld>
            <a:endParaRPr lang="it-IT"/>
          </a:p>
        </p:txBody>
      </p:sp>
      <p:sp>
        <p:nvSpPr>
          <p:cNvPr id="10" name="CasellaDiTesto 9">
            <a:extLst>
              <a:ext uri="{FF2B5EF4-FFF2-40B4-BE49-F238E27FC236}">
                <a16:creationId xmlns:a16="http://schemas.microsoft.com/office/drawing/2014/main" id="{D0243991-634B-EA85-A508-66A4B0929C0A}"/>
              </a:ext>
            </a:extLst>
          </p:cNvPr>
          <p:cNvSpPr txBox="1"/>
          <p:nvPr/>
        </p:nvSpPr>
        <p:spPr>
          <a:xfrm>
            <a:off x="2318967" y="6454399"/>
            <a:ext cx="4075249" cy="369332"/>
          </a:xfrm>
          <a:prstGeom prst="rect">
            <a:avLst/>
          </a:prstGeom>
          <a:noFill/>
        </p:spPr>
        <p:txBody>
          <a:bodyPr wrap="square">
            <a:spAutoFit/>
          </a:bodyPr>
          <a:lstStyle/>
          <a:p>
            <a:pPr marL="0" indent="0">
              <a:buNone/>
            </a:pPr>
            <a:r>
              <a:rPr lang="it-IT" sz="1800" b="1" i="1">
                <a:solidFill>
                  <a:srgbClr val="003076"/>
                </a:solidFill>
                <a:latin typeface="Arial" panose="020B0604020202020204" pitchFamily="34" charset="0"/>
                <a:ea typeface="Aptos" panose="020B0004020202020204" pitchFamily="34" charset="0"/>
                <a:cs typeface="Arial" panose="020B0604020202020204" pitchFamily="34" charset="0"/>
              </a:rPr>
              <a:t>* Risposta n.421 del </a:t>
            </a:r>
            <a:r>
              <a:rPr lang="it-IT" b="1" i="1">
                <a:solidFill>
                  <a:srgbClr val="003076"/>
                </a:solidFill>
                <a:latin typeface="Arial" panose="020B0604020202020204" pitchFamily="34" charset="0"/>
                <a:ea typeface="Aptos" panose="020B0004020202020204" pitchFamily="34" charset="0"/>
                <a:cs typeface="Arial" panose="020B0604020202020204" pitchFamily="34" charset="0"/>
              </a:rPr>
              <a:t>25 agosto </a:t>
            </a:r>
            <a:r>
              <a:rPr lang="it-IT" sz="1800" b="1" i="1">
                <a:solidFill>
                  <a:srgbClr val="003076"/>
                </a:solidFill>
                <a:latin typeface="Arial" panose="020B0604020202020204" pitchFamily="34" charset="0"/>
                <a:ea typeface="Aptos" panose="020B0004020202020204" pitchFamily="34" charset="0"/>
                <a:cs typeface="Arial" panose="020B0604020202020204" pitchFamily="34" charset="0"/>
              </a:rPr>
              <a:t>2023 </a:t>
            </a:r>
          </a:p>
        </p:txBody>
      </p:sp>
    </p:spTree>
    <p:extLst>
      <p:ext uri="{BB962C8B-B14F-4D97-AF65-F5344CB8AC3E}">
        <p14:creationId xmlns:p14="http://schemas.microsoft.com/office/powerpoint/2010/main" val="2378973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a:extLst>
              <a:ext uri="{FF2B5EF4-FFF2-40B4-BE49-F238E27FC236}">
                <a16:creationId xmlns:a16="http://schemas.microsoft.com/office/drawing/2014/main" id="{50EA7EE0-797A-B7BE-6CAE-3A82BDBFD476}"/>
              </a:ext>
            </a:extLst>
          </p:cNvPr>
          <p:cNvGraphicFramePr>
            <a:graphicFrameLocks noGrp="1"/>
          </p:cNvGraphicFramePr>
          <p:nvPr>
            <p:extLst>
              <p:ext uri="{D42A27DB-BD31-4B8C-83A1-F6EECF244321}">
                <p14:modId xmlns:p14="http://schemas.microsoft.com/office/powerpoint/2010/main" val="1722714670"/>
              </p:ext>
            </p:extLst>
          </p:nvPr>
        </p:nvGraphicFramePr>
        <p:xfrm>
          <a:off x="143949" y="645028"/>
          <a:ext cx="5488940" cy="5825114"/>
        </p:xfrm>
        <a:graphic>
          <a:graphicData uri="http://schemas.openxmlformats.org/drawingml/2006/table">
            <a:tbl>
              <a:tblPr firstRow="1" bandRow="1">
                <a:tableStyleId>{5C22544A-7EE6-4342-B048-85BDC9FD1C3A}</a:tableStyleId>
              </a:tblPr>
              <a:tblGrid>
                <a:gridCol w="5488940">
                  <a:extLst>
                    <a:ext uri="{9D8B030D-6E8A-4147-A177-3AD203B41FA5}">
                      <a16:colId xmlns:a16="http://schemas.microsoft.com/office/drawing/2014/main" val="2581721151"/>
                    </a:ext>
                  </a:extLst>
                </a:gridCol>
              </a:tblGrid>
              <a:tr h="245544">
                <a:tc>
                  <a:txBody>
                    <a:bodyPr/>
                    <a:lstStyle/>
                    <a:p>
                      <a:pPr algn="ctr"/>
                      <a:r>
                        <a:rPr lang="it-IT" b="1"/>
                        <a:t> </a:t>
                      </a:r>
                      <a:r>
                        <a:rPr lang="it-IT" sz="2400" b="1"/>
                        <a:t>i listini commerciali</a:t>
                      </a:r>
                    </a:p>
                  </a:txBody>
                  <a:tcPr/>
                </a:tc>
                <a:extLst>
                  <a:ext uri="{0D108BD9-81ED-4DB2-BD59-A6C34878D82A}">
                    <a16:rowId xmlns:a16="http://schemas.microsoft.com/office/drawing/2014/main" val="4153537289"/>
                  </a:ext>
                </a:extLst>
              </a:tr>
              <a:tr h="2455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a:solidFill>
                            <a:srgbClr val="003076"/>
                          </a:solidFill>
                        </a:rPr>
                        <a:t>Modello, cilindrata, allestimento </a:t>
                      </a:r>
                    </a:p>
                  </a:txBody>
                  <a:tcPr/>
                </a:tc>
                <a:extLst>
                  <a:ext uri="{0D108BD9-81ED-4DB2-BD59-A6C34878D82A}">
                    <a16:rowId xmlns:a16="http://schemas.microsoft.com/office/drawing/2014/main" val="872669445"/>
                  </a:ext>
                </a:extLst>
              </a:tr>
              <a:tr h="389447">
                <a:tc>
                  <a:txBody>
                    <a:bodyPr/>
                    <a:lstStyle/>
                    <a:p>
                      <a:r>
                        <a:rPr lang="it-IT" b="1">
                          <a:solidFill>
                            <a:srgbClr val="002060"/>
                          </a:solidFill>
                        </a:rPr>
                        <a:t>Modello, cilindrata, allestimento </a:t>
                      </a:r>
                    </a:p>
                  </a:txBody>
                  <a:tcPr/>
                </a:tc>
                <a:extLst>
                  <a:ext uri="{0D108BD9-81ED-4DB2-BD59-A6C34878D82A}">
                    <a16:rowId xmlns:a16="http://schemas.microsoft.com/office/drawing/2014/main" val="1399400258"/>
                  </a:ext>
                </a:extLst>
              </a:tr>
              <a:tr h="320040">
                <a:tc>
                  <a:txBody>
                    <a:bodyPr/>
                    <a:lstStyle/>
                    <a:p>
                      <a:r>
                        <a:rPr lang="it-IT" b="1">
                          <a:solidFill>
                            <a:srgbClr val="002060"/>
                          </a:solidFill>
                        </a:rPr>
                        <a:t>Modello, cilindrata, allestimento </a:t>
                      </a:r>
                    </a:p>
                  </a:txBody>
                  <a:tcPr/>
                </a:tc>
                <a:extLst>
                  <a:ext uri="{0D108BD9-81ED-4DB2-BD59-A6C34878D82A}">
                    <a16:rowId xmlns:a16="http://schemas.microsoft.com/office/drawing/2014/main" val="1104913693"/>
                  </a:ext>
                </a:extLst>
              </a:tr>
              <a:tr h="196596">
                <a:tc>
                  <a:txBody>
                    <a:bodyPr/>
                    <a:lstStyle/>
                    <a:p>
                      <a:r>
                        <a:rPr lang="it-IT" b="1">
                          <a:solidFill>
                            <a:srgbClr val="002060"/>
                          </a:solidFill>
                        </a:rPr>
                        <a:t>Modello, cilindrata, allestimento </a:t>
                      </a:r>
                    </a:p>
                  </a:txBody>
                  <a:tcPr/>
                </a:tc>
                <a:extLst>
                  <a:ext uri="{0D108BD9-81ED-4DB2-BD59-A6C34878D82A}">
                    <a16:rowId xmlns:a16="http://schemas.microsoft.com/office/drawing/2014/main" val="698780860"/>
                  </a:ext>
                </a:extLst>
              </a:tr>
              <a:tr h="1965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a:solidFill>
                            <a:srgbClr val="002060"/>
                          </a:solidFill>
                        </a:rPr>
                        <a:t>Modello, cilindrata, allestimento</a:t>
                      </a:r>
                    </a:p>
                  </a:txBody>
                  <a:tcPr/>
                </a:tc>
                <a:extLst>
                  <a:ext uri="{0D108BD9-81ED-4DB2-BD59-A6C34878D82A}">
                    <a16:rowId xmlns:a16="http://schemas.microsoft.com/office/drawing/2014/main" val="2312803636"/>
                  </a:ext>
                </a:extLst>
              </a:tr>
              <a:tr h="310896">
                <a:tc>
                  <a:txBody>
                    <a:bodyPr/>
                    <a:lstStyle/>
                    <a:p>
                      <a:r>
                        <a:rPr lang="it-IT" b="1">
                          <a:solidFill>
                            <a:srgbClr val="002060"/>
                          </a:solidFill>
                        </a:rPr>
                        <a:t>Modello, cilindrata, allestimento </a:t>
                      </a:r>
                    </a:p>
                  </a:txBody>
                  <a:tcPr/>
                </a:tc>
                <a:extLst>
                  <a:ext uri="{0D108BD9-81ED-4DB2-BD59-A6C34878D82A}">
                    <a16:rowId xmlns:a16="http://schemas.microsoft.com/office/drawing/2014/main" val="3121106817"/>
                  </a:ext>
                </a:extLst>
              </a:tr>
              <a:tr h="0">
                <a:tc>
                  <a:txBody>
                    <a:bodyPr/>
                    <a:lstStyle/>
                    <a:p>
                      <a:r>
                        <a:rPr lang="it-IT" b="1">
                          <a:solidFill>
                            <a:srgbClr val="002060"/>
                          </a:solidFill>
                        </a:rPr>
                        <a:t>Modello, cilindrata, allestimento </a:t>
                      </a:r>
                    </a:p>
                  </a:txBody>
                  <a:tcPr/>
                </a:tc>
                <a:extLst>
                  <a:ext uri="{0D108BD9-81ED-4DB2-BD59-A6C34878D82A}">
                    <a16:rowId xmlns:a16="http://schemas.microsoft.com/office/drawing/2014/main" val="4174897451"/>
                  </a:ext>
                </a:extLst>
              </a:tr>
              <a:tr h="329184">
                <a:tc>
                  <a:txBody>
                    <a:bodyPr/>
                    <a:lstStyle/>
                    <a:p>
                      <a:r>
                        <a:rPr lang="it-IT" b="1">
                          <a:solidFill>
                            <a:srgbClr val="002060"/>
                          </a:solidFill>
                        </a:rPr>
                        <a:t>Modello cilindrata, allestimento </a:t>
                      </a:r>
                    </a:p>
                  </a:txBody>
                  <a:tcPr/>
                </a:tc>
                <a:extLst>
                  <a:ext uri="{0D108BD9-81ED-4DB2-BD59-A6C34878D82A}">
                    <a16:rowId xmlns:a16="http://schemas.microsoft.com/office/drawing/2014/main" val="2444305651"/>
                  </a:ext>
                </a:extLst>
              </a:tr>
              <a:tr h="457200">
                <a:tc>
                  <a:txBody>
                    <a:bodyPr/>
                    <a:lstStyle/>
                    <a:p>
                      <a:r>
                        <a:rPr lang="it-IT" b="1">
                          <a:solidFill>
                            <a:srgbClr val="002060"/>
                          </a:solidFill>
                        </a:rPr>
                        <a:t>Modello, cilindrata, allestimento </a:t>
                      </a:r>
                    </a:p>
                  </a:txBody>
                  <a:tcPr/>
                </a:tc>
                <a:extLst>
                  <a:ext uri="{0D108BD9-81ED-4DB2-BD59-A6C34878D82A}">
                    <a16:rowId xmlns:a16="http://schemas.microsoft.com/office/drawing/2014/main" val="1612076705"/>
                  </a:ext>
                </a:extLst>
              </a:tr>
              <a:tr h="4979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a:solidFill>
                            <a:srgbClr val="002060"/>
                          </a:solidFill>
                        </a:rPr>
                        <a:t>Modello, cilindrata, allestimento </a:t>
                      </a:r>
                    </a:p>
                  </a:txBody>
                  <a:tcPr/>
                </a:tc>
                <a:extLst>
                  <a:ext uri="{0D108BD9-81ED-4DB2-BD59-A6C34878D82A}">
                    <a16:rowId xmlns:a16="http://schemas.microsoft.com/office/drawing/2014/main" val="842824856"/>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a:solidFill>
                            <a:srgbClr val="002060"/>
                          </a:solidFill>
                        </a:rPr>
                        <a:t>Modello, cilindrata, allestimento </a:t>
                      </a:r>
                    </a:p>
                  </a:txBody>
                  <a:tcPr/>
                </a:tc>
                <a:extLst>
                  <a:ext uri="{0D108BD9-81ED-4DB2-BD59-A6C34878D82A}">
                    <a16:rowId xmlns:a16="http://schemas.microsoft.com/office/drawing/2014/main" val="3497891902"/>
                  </a:ext>
                </a:extLst>
              </a:tr>
              <a:tr h="182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a:solidFill>
                            <a:srgbClr val="002060"/>
                          </a:solidFill>
                        </a:rPr>
                        <a:t>Modello, cilindrata, allestimento </a:t>
                      </a:r>
                    </a:p>
                  </a:txBody>
                  <a:tcPr/>
                </a:tc>
                <a:extLst>
                  <a:ext uri="{0D108BD9-81ED-4DB2-BD59-A6C34878D82A}">
                    <a16:rowId xmlns:a16="http://schemas.microsoft.com/office/drawing/2014/main" val="225203746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a:solidFill>
                            <a:srgbClr val="002060"/>
                          </a:solidFill>
                        </a:rPr>
                        <a:t>Modello, cilindrata, allestimento </a:t>
                      </a:r>
                      <a:endParaRPr lang="it-IT" b="1"/>
                    </a:p>
                  </a:txBody>
                  <a:tcPr/>
                </a:tc>
                <a:extLst>
                  <a:ext uri="{0D108BD9-81ED-4DB2-BD59-A6C34878D82A}">
                    <a16:rowId xmlns:a16="http://schemas.microsoft.com/office/drawing/2014/main" val="586807523"/>
                  </a:ext>
                </a:extLst>
              </a:tr>
              <a:tr h="3200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a:solidFill>
                            <a:srgbClr val="002060"/>
                          </a:solidFill>
                        </a:rPr>
                        <a:t>Modello, cilindrata, allestimento </a:t>
                      </a:r>
                      <a:endParaRPr lang="it-IT" b="1"/>
                    </a:p>
                  </a:txBody>
                  <a:tcPr/>
                </a:tc>
                <a:extLst>
                  <a:ext uri="{0D108BD9-81ED-4DB2-BD59-A6C34878D82A}">
                    <a16:rowId xmlns:a16="http://schemas.microsoft.com/office/drawing/2014/main" val="3361556809"/>
                  </a:ext>
                </a:extLst>
              </a:tr>
            </a:tbl>
          </a:graphicData>
        </a:graphic>
      </p:graphicFrame>
      <p:graphicFrame>
        <p:nvGraphicFramePr>
          <p:cNvPr id="4" name="Tabella 3">
            <a:extLst>
              <a:ext uri="{FF2B5EF4-FFF2-40B4-BE49-F238E27FC236}">
                <a16:creationId xmlns:a16="http://schemas.microsoft.com/office/drawing/2014/main" id="{C66BF500-36B1-9FE9-3CE8-FE336D109C2F}"/>
              </a:ext>
            </a:extLst>
          </p:cNvPr>
          <p:cNvGraphicFramePr>
            <a:graphicFrameLocks noGrp="1"/>
          </p:cNvGraphicFramePr>
          <p:nvPr>
            <p:extLst>
              <p:ext uri="{D42A27DB-BD31-4B8C-83A1-F6EECF244321}">
                <p14:modId xmlns:p14="http://schemas.microsoft.com/office/powerpoint/2010/main" val="3667354121"/>
              </p:ext>
            </p:extLst>
          </p:nvPr>
        </p:nvGraphicFramePr>
        <p:xfrm>
          <a:off x="5632889" y="645026"/>
          <a:ext cx="6452108" cy="5829943"/>
        </p:xfrm>
        <a:graphic>
          <a:graphicData uri="http://schemas.openxmlformats.org/drawingml/2006/table">
            <a:tbl>
              <a:tblPr firstRow="1" bandRow="1">
                <a:tableStyleId>{5C22544A-7EE6-4342-B048-85BDC9FD1C3A}</a:tableStyleId>
              </a:tblPr>
              <a:tblGrid>
                <a:gridCol w="6452108">
                  <a:extLst>
                    <a:ext uri="{9D8B030D-6E8A-4147-A177-3AD203B41FA5}">
                      <a16:colId xmlns:a16="http://schemas.microsoft.com/office/drawing/2014/main" val="2749935634"/>
                    </a:ext>
                  </a:extLst>
                </a:gridCol>
              </a:tblGrid>
              <a:tr h="475897">
                <a:tc>
                  <a:txBody>
                    <a:bodyPr/>
                    <a:lstStyle/>
                    <a:p>
                      <a:pPr algn="ctr"/>
                      <a:r>
                        <a:rPr lang="it-IT" sz="2400"/>
                        <a:t>Le tabelle ACI</a:t>
                      </a:r>
                    </a:p>
                  </a:txBody>
                  <a:tcPr/>
                </a:tc>
                <a:extLst>
                  <a:ext uri="{0D108BD9-81ED-4DB2-BD59-A6C34878D82A}">
                    <a16:rowId xmlns:a16="http://schemas.microsoft.com/office/drawing/2014/main" val="1633063299"/>
                  </a:ext>
                </a:extLst>
              </a:tr>
              <a:tr h="13152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2400"/>
                    </a:p>
                    <a:p>
                      <a:pPr marL="0" marR="0" lvl="0" indent="0" algn="l" defTabSz="914400" rtl="0" eaLnBrk="1" fontAlgn="auto" latinLnBrk="0" hangingPunct="1">
                        <a:lnSpc>
                          <a:spcPct val="100000"/>
                        </a:lnSpc>
                        <a:spcBef>
                          <a:spcPts val="0"/>
                        </a:spcBef>
                        <a:spcAft>
                          <a:spcPts val="0"/>
                        </a:spcAft>
                        <a:buClrTx/>
                        <a:buSzTx/>
                        <a:buFontTx/>
                        <a:buNone/>
                        <a:tabLst/>
                        <a:defRPr/>
                      </a:pPr>
                      <a:r>
                        <a:rPr lang="it-IT" sz="2400" b="1">
                          <a:solidFill>
                            <a:srgbClr val="003076"/>
                          </a:solidFill>
                        </a:rPr>
                        <a:t>Cilindrata </a:t>
                      </a:r>
                      <a:r>
                        <a:rPr lang="it-IT" sz="2400" b="1"/>
                        <a:t>  </a:t>
                      </a:r>
                      <a:r>
                        <a:rPr lang="it-IT" sz="2400"/>
                        <a:t>                            </a:t>
                      </a:r>
                      <a:r>
                        <a:rPr lang="it-IT" sz="2400" b="1">
                          <a:solidFill>
                            <a:srgbClr val="003076"/>
                          </a:solidFill>
                        </a:rPr>
                        <a:t>tariffa</a:t>
                      </a:r>
                      <a:endParaRPr lang="it-IT" sz="2400">
                        <a:solidFill>
                          <a:srgbClr val="003076"/>
                        </a:solidFill>
                      </a:endParaRPr>
                    </a:p>
                    <a:p>
                      <a:endParaRPr lang="it-IT" sz="2400">
                        <a:solidFill>
                          <a:schemeClr val="bg1"/>
                        </a:solidFill>
                      </a:endParaRPr>
                    </a:p>
                  </a:txBody>
                  <a:tcPr/>
                </a:tc>
                <a:extLst>
                  <a:ext uri="{0D108BD9-81ED-4DB2-BD59-A6C34878D82A}">
                    <a16:rowId xmlns:a16="http://schemas.microsoft.com/office/drawing/2014/main" val="2932161951"/>
                  </a:ext>
                </a:extLst>
              </a:tr>
              <a:tr h="2057619">
                <a:tc>
                  <a:txBody>
                    <a:bodyPr/>
                    <a:lstStyle/>
                    <a:p>
                      <a:endParaRPr lang="it-IT"/>
                    </a:p>
                    <a:p>
                      <a:endParaRPr lang="it-IT"/>
                    </a:p>
                    <a:p>
                      <a:endParaRPr lang="it-IT"/>
                    </a:p>
                    <a:p>
                      <a:pPr marL="0" marR="0" lvl="0" indent="0" algn="l" defTabSz="914400" rtl="0" eaLnBrk="1" fontAlgn="auto" latinLnBrk="0" hangingPunct="1">
                        <a:lnSpc>
                          <a:spcPct val="100000"/>
                        </a:lnSpc>
                        <a:spcBef>
                          <a:spcPts val="0"/>
                        </a:spcBef>
                        <a:spcAft>
                          <a:spcPts val="0"/>
                        </a:spcAft>
                        <a:buClrTx/>
                        <a:buSzTx/>
                        <a:buFontTx/>
                        <a:buNone/>
                        <a:tabLst/>
                        <a:defRPr/>
                      </a:pPr>
                      <a:r>
                        <a:rPr lang="it-IT" sz="2400" b="1">
                          <a:solidFill>
                            <a:srgbClr val="003076"/>
                          </a:solidFill>
                        </a:rPr>
                        <a:t>Cilindrata                               tariffa</a:t>
                      </a:r>
                    </a:p>
                    <a:p>
                      <a:endParaRPr lang="it-IT"/>
                    </a:p>
                  </a:txBody>
                  <a:tcPr/>
                </a:tc>
                <a:extLst>
                  <a:ext uri="{0D108BD9-81ED-4DB2-BD59-A6C34878D82A}">
                    <a16:rowId xmlns:a16="http://schemas.microsoft.com/office/drawing/2014/main" val="3578242554"/>
                  </a:ext>
                </a:extLst>
              </a:tr>
              <a:tr h="1976371">
                <a:tc>
                  <a:txBody>
                    <a:bodyPr/>
                    <a:lstStyle/>
                    <a:p>
                      <a:endParaRPr lang="it-IT"/>
                    </a:p>
                    <a:p>
                      <a:endParaRPr lang="it-IT"/>
                    </a:p>
                    <a:p>
                      <a:endParaRPr lang="it-IT"/>
                    </a:p>
                    <a:p>
                      <a:pPr marL="0" marR="0" lvl="0" indent="0" algn="l" defTabSz="914400" rtl="0" eaLnBrk="1" fontAlgn="auto" latinLnBrk="0" hangingPunct="1">
                        <a:lnSpc>
                          <a:spcPct val="100000"/>
                        </a:lnSpc>
                        <a:spcBef>
                          <a:spcPts val="0"/>
                        </a:spcBef>
                        <a:spcAft>
                          <a:spcPts val="0"/>
                        </a:spcAft>
                        <a:buClrTx/>
                        <a:buSzTx/>
                        <a:buFontTx/>
                        <a:buNone/>
                        <a:tabLst/>
                        <a:defRPr/>
                      </a:pPr>
                      <a:r>
                        <a:rPr lang="it-IT" sz="2400" b="1">
                          <a:solidFill>
                            <a:srgbClr val="003076"/>
                          </a:solidFill>
                        </a:rPr>
                        <a:t>Cilindrata                               tariffa</a:t>
                      </a:r>
                    </a:p>
                    <a:p>
                      <a:endParaRPr lang="it-IT"/>
                    </a:p>
                    <a:p>
                      <a:endParaRPr lang="it-IT"/>
                    </a:p>
                    <a:p>
                      <a:endParaRPr lang="it-IT" sz="1000"/>
                    </a:p>
                  </a:txBody>
                  <a:tcPr/>
                </a:tc>
                <a:extLst>
                  <a:ext uri="{0D108BD9-81ED-4DB2-BD59-A6C34878D82A}">
                    <a16:rowId xmlns:a16="http://schemas.microsoft.com/office/drawing/2014/main" val="653359952"/>
                  </a:ext>
                </a:extLst>
              </a:tr>
            </a:tbl>
          </a:graphicData>
        </a:graphic>
      </p:graphicFrame>
      <p:sp>
        <p:nvSpPr>
          <p:cNvPr id="5" name="Freccia a destra 4">
            <a:extLst>
              <a:ext uri="{FF2B5EF4-FFF2-40B4-BE49-F238E27FC236}">
                <a16:creationId xmlns:a16="http://schemas.microsoft.com/office/drawing/2014/main" id="{AD0DF6D7-B368-5E9A-212E-353557E3941F}"/>
              </a:ext>
            </a:extLst>
          </p:cNvPr>
          <p:cNvSpPr/>
          <p:nvPr/>
        </p:nvSpPr>
        <p:spPr>
          <a:xfrm>
            <a:off x="7672001" y="1454824"/>
            <a:ext cx="978408" cy="484632"/>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a destra 5">
            <a:extLst>
              <a:ext uri="{FF2B5EF4-FFF2-40B4-BE49-F238E27FC236}">
                <a16:creationId xmlns:a16="http://schemas.microsoft.com/office/drawing/2014/main" id="{9F408990-E5E2-F0BE-B67A-4F6C4196C841}"/>
              </a:ext>
            </a:extLst>
          </p:cNvPr>
          <p:cNvSpPr/>
          <p:nvPr/>
        </p:nvSpPr>
        <p:spPr>
          <a:xfrm>
            <a:off x="7672001" y="5174160"/>
            <a:ext cx="978408" cy="484632"/>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a destra 6">
            <a:extLst>
              <a:ext uri="{FF2B5EF4-FFF2-40B4-BE49-F238E27FC236}">
                <a16:creationId xmlns:a16="http://schemas.microsoft.com/office/drawing/2014/main" id="{513CC6D7-40CE-FC67-3BA0-5C865EED2A78}"/>
              </a:ext>
            </a:extLst>
          </p:cNvPr>
          <p:cNvSpPr/>
          <p:nvPr/>
        </p:nvSpPr>
        <p:spPr>
          <a:xfrm>
            <a:off x="7672001" y="3193334"/>
            <a:ext cx="978408" cy="484632"/>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egnaposto numero diapositiva 9">
            <a:extLst>
              <a:ext uri="{FF2B5EF4-FFF2-40B4-BE49-F238E27FC236}">
                <a16:creationId xmlns:a16="http://schemas.microsoft.com/office/drawing/2014/main" id="{A2B2D6A7-DC0D-C533-CD39-4D5814511649}"/>
              </a:ext>
            </a:extLst>
          </p:cNvPr>
          <p:cNvSpPr>
            <a:spLocks noGrp="1"/>
          </p:cNvSpPr>
          <p:nvPr>
            <p:ph type="sldNum" sz="quarter" idx="12"/>
          </p:nvPr>
        </p:nvSpPr>
        <p:spPr>
          <a:xfrm>
            <a:off x="9330600" y="6236226"/>
            <a:ext cx="2743200" cy="365125"/>
          </a:xfrm>
        </p:spPr>
        <p:txBody>
          <a:bodyPr/>
          <a:lstStyle/>
          <a:p>
            <a:fld id="{8F98C85C-B1AC-45DE-8B0D-ED977B2FD937}" type="slidenum">
              <a:rPr lang="it-IT" smtClean="0"/>
              <a:t>2</a:t>
            </a:fld>
            <a:endParaRPr lang="it-IT"/>
          </a:p>
        </p:txBody>
      </p:sp>
      <p:sp>
        <p:nvSpPr>
          <p:cNvPr id="2" name="Segnaposto numero diapositiva 9">
            <a:extLst>
              <a:ext uri="{FF2B5EF4-FFF2-40B4-BE49-F238E27FC236}">
                <a16:creationId xmlns:a16="http://schemas.microsoft.com/office/drawing/2014/main" id="{0EB2025C-EC36-0AF9-75A8-CFBBF7609DC4}"/>
              </a:ext>
            </a:extLst>
          </p:cNvPr>
          <p:cNvSpPr txBox="1">
            <a:spLocks/>
          </p:cNvSpPr>
          <p:nvPr/>
        </p:nvSpPr>
        <p:spPr>
          <a:xfrm>
            <a:off x="9483000" y="6388626"/>
            <a:ext cx="2743200"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98C85C-B1AC-45DE-8B0D-ED977B2FD937}" type="slidenum">
              <a:rPr lang="it-IT" smtClean="0"/>
              <a:pPr/>
              <a:t>2</a:t>
            </a:fld>
            <a:endParaRPr lang="it-IT"/>
          </a:p>
        </p:txBody>
      </p:sp>
    </p:spTree>
    <p:extLst>
      <p:ext uri="{BB962C8B-B14F-4D97-AF65-F5344CB8AC3E}">
        <p14:creationId xmlns:p14="http://schemas.microsoft.com/office/powerpoint/2010/main" val="1052618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E3A20C-6A9C-875D-A8C5-EC8A4F3251D4}"/>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71B6C76-3AA7-D56F-F8BB-0A5CF512D162}"/>
              </a:ext>
            </a:extLst>
          </p:cNvPr>
          <p:cNvSpPr txBox="1"/>
          <p:nvPr/>
        </p:nvSpPr>
        <p:spPr>
          <a:xfrm>
            <a:off x="434109" y="84405"/>
            <a:ext cx="11194472" cy="1569660"/>
          </a:xfrm>
          <a:prstGeom prst="rect">
            <a:avLst/>
          </a:prstGeom>
          <a:noFill/>
        </p:spPr>
        <p:txBody>
          <a:bodyPr wrap="square">
            <a:spAutoFit/>
          </a:bodyPr>
          <a:lstStyle/>
          <a:p>
            <a:pPr algn="just">
              <a:buNone/>
            </a:pPr>
            <a:endPar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a:solidFill>
                  <a:srgbClr val="003076"/>
                </a:solidFill>
                <a:latin typeface="Arial" panose="020B0604020202020204" pitchFamily="34" charset="0"/>
                <a:ea typeface="Aptos" panose="020B0004020202020204" pitchFamily="34" charset="0"/>
                <a:cs typeface="Arial" panose="020B0604020202020204" pitchFamily="34" charset="0"/>
              </a:rPr>
              <a:t>r</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estano 2 apparenti ‘buchi’ nei ragionamenti </a:t>
            </a:r>
            <a:r>
              <a:rPr lang="it-IT" sz="2400" b="1" err="1">
                <a:solidFill>
                  <a:srgbClr val="003076"/>
                </a:solidFill>
                <a:effectLst/>
                <a:latin typeface="Arial" panose="020B0604020202020204" pitchFamily="34" charset="0"/>
                <a:ea typeface="Aptos" panose="020B0004020202020204" pitchFamily="34" charset="0"/>
                <a:cs typeface="Arial" panose="020B0604020202020204" pitchFamily="34" charset="0"/>
              </a:rPr>
              <a:t>dell’AdE</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 </a:t>
            </a:r>
            <a:r>
              <a:rPr lang="it-IT" sz="2400" b="1">
                <a:solidFill>
                  <a:srgbClr val="003076"/>
                </a:solidFill>
                <a:latin typeface="Arial" panose="020B0604020202020204" pitchFamily="34" charset="0"/>
                <a:ea typeface="Aptos" panose="020B0004020202020204" pitchFamily="34" charset="0"/>
                <a:cs typeface="Arial" panose="020B0604020202020204" pitchFamily="34" charset="0"/>
              </a:rPr>
              <a:t>o, se voluti, 2 punti d’attenzione che aprono delle possibilità:</a:t>
            </a:r>
          </a:p>
          <a:p>
            <a:pPr algn="just">
              <a:buNone/>
            </a:pPr>
            <a:r>
              <a:rPr lang="it-IT" sz="2400" b="1">
                <a:solidFill>
                  <a:srgbClr val="003076"/>
                </a:solidFill>
                <a:latin typeface="Arial" panose="020B0604020202020204" pitchFamily="34" charset="0"/>
                <a:ea typeface="Aptos" panose="020B0004020202020204" pitchFamily="34" charset="0"/>
                <a:cs typeface="Arial" panose="020B0604020202020204" pitchFamily="34" charset="0"/>
              </a:rPr>
              <a:t> </a:t>
            </a:r>
            <a:endParaRPr lang="it-IT" sz="2400" b="1" i="1">
              <a:solidFill>
                <a:srgbClr val="003076"/>
              </a:solidFill>
              <a:latin typeface="Arial" panose="020B0604020202020204" pitchFamily="34" charset="0"/>
              <a:ea typeface="Aptos" panose="020B0004020202020204" pitchFamily="34" charset="0"/>
              <a:cs typeface="Arial" panose="020B0604020202020204" pitchFamily="34" charset="0"/>
            </a:endParaRPr>
          </a:p>
        </p:txBody>
      </p:sp>
      <p:graphicFrame>
        <p:nvGraphicFramePr>
          <p:cNvPr id="2" name="Tabella 1">
            <a:extLst>
              <a:ext uri="{FF2B5EF4-FFF2-40B4-BE49-F238E27FC236}">
                <a16:creationId xmlns:a16="http://schemas.microsoft.com/office/drawing/2014/main" id="{E2AD83BB-67F6-9219-3DED-FE9A69760348}"/>
              </a:ext>
            </a:extLst>
          </p:cNvPr>
          <p:cNvGraphicFramePr>
            <a:graphicFrameLocks noGrp="1"/>
          </p:cNvGraphicFramePr>
          <p:nvPr>
            <p:extLst>
              <p:ext uri="{D42A27DB-BD31-4B8C-83A1-F6EECF244321}">
                <p14:modId xmlns:p14="http://schemas.microsoft.com/office/powerpoint/2010/main" val="2090159855"/>
              </p:ext>
            </p:extLst>
          </p:nvPr>
        </p:nvGraphicFramePr>
        <p:xfrm>
          <a:off x="434109" y="1495475"/>
          <a:ext cx="11259127" cy="4942840"/>
        </p:xfrm>
        <a:graphic>
          <a:graphicData uri="http://schemas.openxmlformats.org/drawingml/2006/table">
            <a:tbl>
              <a:tblPr firstRow="1" bandRow="1">
                <a:tableStyleId>{5C22544A-7EE6-4342-B048-85BDC9FD1C3A}</a:tableStyleId>
              </a:tblPr>
              <a:tblGrid>
                <a:gridCol w="2126211">
                  <a:extLst>
                    <a:ext uri="{9D8B030D-6E8A-4147-A177-3AD203B41FA5}">
                      <a16:colId xmlns:a16="http://schemas.microsoft.com/office/drawing/2014/main" val="2560913110"/>
                    </a:ext>
                  </a:extLst>
                </a:gridCol>
                <a:gridCol w="5232264">
                  <a:extLst>
                    <a:ext uri="{9D8B030D-6E8A-4147-A177-3AD203B41FA5}">
                      <a16:colId xmlns:a16="http://schemas.microsoft.com/office/drawing/2014/main" val="1111088871"/>
                    </a:ext>
                  </a:extLst>
                </a:gridCol>
                <a:gridCol w="3900652">
                  <a:extLst>
                    <a:ext uri="{9D8B030D-6E8A-4147-A177-3AD203B41FA5}">
                      <a16:colId xmlns:a16="http://schemas.microsoft.com/office/drawing/2014/main" val="2182271512"/>
                    </a:ext>
                  </a:extLst>
                </a:gridCol>
              </a:tblGrid>
              <a:tr h="370840">
                <a:tc>
                  <a:txBody>
                    <a:bodyPr/>
                    <a:lstStyle/>
                    <a:p>
                      <a:pPr algn="ctr"/>
                      <a:r>
                        <a:rPr lang="it-IT"/>
                        <a:t>Risposta </a:t>
                      </a:r>
                    </a:p>
                  </a:txBody>
                  <a:tcPr/>
                </a:tc>
                <a:tc>
                  <a:txBody>
                    <a:bodyPr/>
                    <a:lstStyle/>
                    <a:p>
                      <a:pPr algn="ctr"/>
                      <a:r>
                        <a:rPr lang="it-IT" dirty="0"/>
                        <a:t>Punto d’attenzione </a:t>
                      </a:r>
                    </a:p>
                  </a:txBody>
                  <a:tcPr/>
                </a:tc>
                <a:tc>
                  <a:txBody>
                    <a:bodyPr/>
                    <a:lstStyle/>
                    <a:p>
                      <a:pPr algn="ctr"/>
                      <a:r>
                        <a:rPr lang="it-IT"/>
                        <a:t> Rimedio</a:t>
                      </a:r>
                    </a:p>
                  </a:txBody>
                  <a:tcPr/>
                </a:tc>
                <a:extLst>
                  <a:ext uri="{0D108BD9-81ED-4DB2-BD59-A6C34878D82A}">
                    <a16:rowId xmlns:a16="http://schemas.microsoft.com/office/drawing/2014/main" val="2592247868"/>
                  </a:ext>
                </a:extLst>
              </a:tr>
              <a:tr h="852501">
                <a:tc>
                  <a:txBody>
                    <a:bodyPr/>
                    <a:lstStyle/>
                    <a:p>
                      <a:endParaRPr lang="it-IT" sz="1600" b="1">
                        <a:solidFill>
                          <a:srgbClr val="002060"/>
                        </a:solidFill>
                      </a:endParaRPr>
                    </a:p>
                    <a:p>
                      <a:r>
                        <a:rPr lang="it-IT" sz="1600" b="1">
                          <a:solidFill>
                            <a:srgbClr val="002060"/>
                          </a:solidFill>
                        </a:rPr>
                        <a:t>Risposta n. 233/2025 (optional)</a:t>
                      </a:r>
                    </a:p>
                    <a:p>
                      <a:endParaRPr lang="it-IT" sz="1600" b="1">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b="1" dirty="0">
                          <a:solidFill>
                            <a:srgbClr val="002060"/>
                          </a:solidFill>
                        </a:rPr>
                        <a:t>non scomputabili da tariffa ACI le spese per: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b="1" dirty="0">
                        <a:solidFill>
                          <a:srgbClr val="00206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sz="1600" b="1" dirty="0">
                          <a:solidFill>
                            <a:srgbClr val="002060"/>
                          </a:solidFill>
                        </a:rPr>
                        <a:t>optional aggiuntivi da installare sui  veicoli non ricompresi nelle  tabelle  ACI</a:t>
                      </a:r>
                    </a:p>
                  </a:txBody>
                  <a:tcPr/>
                </a:tc>
                <a:tc>
                  <a:txBody>
                    <a:bodyPr/>
                    <a:lstStyle/>
                    <a:p>
                      <a:r>
                        <a:rPr lang="it-IT" sz="1600" b="1" dirty="0">
                          <a:solidFill>
                            <a:srgbClr val="002060"/>
                          </a:solidFill>
                        </a:rPr>
                        <a:t>ACI deve considerare più allestimenti nell’ambito della singola voce di modello </a:t>
                      </a:r>
                    </a:p>
                  </a:txBody>
                  <a:tcPr/>
                </a:tc>
                <a:extLst>
                  <a:ext uri="{0D108BD9-81ED-4DB2-BD59-A6C34878D82A}">
                    <a16:rowId xmlns:a16="http://schemas.microsoft.com/office/drawing/2014/main" val="26219698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b="1" dirty="0">
                        <a:solidFill>
                          <a:srgbClr val="00206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600" b="1" dirty="0">
                        <a:solidFill>
                          <a:srgbClr val="00206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sz="1600" b="1" dirty="0">
                          <a:solidFill>
                            <a:srgbClr val="002060"/>
                          </a:solidFill>
                        </a:rPr>
                        <a:t>Risposta n. 237/2025 (ricariche elettriche)</a:t>
                      </a:r>
                    </a:p>
                    <a:p>
                      <a:endParaRPr lang="it-IT" sz="1600" b="1" dirty="0">
                        <a:solidFill>
                          <a:srgbClr val="002060"/>
                        </a:solidFill>
                      </a:endParaRPr>
                    </a:p>
                  </a:txBody>
                  <a:tcPr/>
                </a:tc>
                <a:tc>
                  <a:txBody>
                    <a:bodyPr/>
                    <a:lstStyle/>
                    <a:p>
                      <a:r>
                        <a:rPr lang="it-IT" sz="1600" b="1" dirty="0">
                          <a:solidFill>
                            <a:srgbClr val="002060"/>
                          </a:solidFill>
                        </a:rPr>
                        <a:t>È previsto dall’istante che ciascun dipendente sarà tenuto a comunicare i chilometri effettuati per uso aziendale, così da poter individuare, per differenza, i chilometri percorsi per ragioni private. Superato il limite massimo di chilometri per anno per ragioni private riconosciuto dal datore di lavoro, questo provvede ad addebitare al dipendente, tramite fattura, l'importo del costo chilometrico dell'energia elettrica relativo all'uso privato della vettura, per la parte corrispondente al superamento del suddetto limite, riaddebito che, pur essendo relativo ai chilometri percorsi per uso provato, per </a:t>
                      </a:r>
                      <a:r>
                        <a:rPr lang="it-IT" sz="1600" b="1" dirty="0" err="1">
                          <a:solidFill>
                            <a:srgbClr val="002060"/>
                          </a:solidFill>
                        </a:rPr>
                        <a:t>l’AdE</a:t>
                      </a:r>
                      <a:r>
                        <a:rPr lang="it-IT" sz="1600" b="1" dirty="0">
                          <a:solidFill>
                            <a:srgbClr val="002060"/>
                          </a:solidFill>
                        </a:rPr>
                        <a:t> non sarebbe defalcabile dalla Tariffa ACI</a:t>
                      </a:r>
                    </a:p>
                    <a:p>
                      <a:endParaRPr lang="it-IT" sz="1600" b="1" dirty="0">
                        <a:solidFill>
                          <a:srgbClr val="002060"/>
                        </a:solidFill>
                      </a:endParaRPr>
                    </a:p>
                  </a:txBody>
                  <a:tcPr/>
                </a:tc>
                <a:tc>
                  <a:txBody>
                    <a:bodyPr/>
                    <a:lstStyle/>
                    <a:p>
                      <a:endParaRPr lang="it-IT" sz="1600" b="1" dirty="0">
                        <a:solidFill>
                          <a:srgbClr val="002060"/>
                        </a:solidFill>
                      </a:endParaRPr>
                    </a:p>
                    <a:p>
                      <a:endParaRPr lang="it-IT" sz="1600" b="1" dirty="0">
                        <a:solidFill>
                          <a:srgbClr val="002060"/>
                        </a:solidFill>
                      </a:endParaRPr>
                    </a:p>
                    <a:p>
                      <a:r>
                        <a:rPr lang="it-IT" sz="1600" b="1" dirty="0">
                          <a:solidFill>
                            <a:srgbClr val="002060"/>
                          </a:solidFill>
                        </a:rPr>
                        <a:t>Se l’addebito è per l’uso privato → è scomputabile dalla tariffa ACI</a:t>
                      </a:r>
                    </a:p>
                  </a:txBody>
                  <a:tcPr/>
                </a:tc>
                <a:extLst>
                  <a:ext uri="{0D108BD9-81ED-4DB2-BD59-A6C34878D82A}">
                    <a16:rowId xmlns:a16="http://schemas.microsoft.com/office/drawing/2014/main" val="2970323817"/>
                  </a:ext>
                </a:extLst>
              </a:tr>
            </a:tbl>
          </a:graphicData>
        </a:graphic>
      </p:graphicFrame>
      <p:sp>
        <p:nvSpPr>
          <p:cNvPr id="4" name="Segnaposto numero diapositiva 3">
            <a:extLst>
              <a:ext uri="{FF2B5EF4-FFF2-40B4-BE49-F238E27FC236}">
                <a16:creationId xmlns:a16="http://schemas.microsoft.com/office/drawing/2014/main" id="{054851B3-0083-A27A-BB15-55E3FE92B772}"/>
              </a:ext>
            </a:extLst>
          </p:cNvPr>
          <p:cNvSpPr>
            <a:spLocks noGrp="1"/>
          </p:cNvSpPr>
          <p:nvPr>
            <p:ph type="sldNum" sz="quarter" idx="12"/>
          </p:nvPr>
        </p:nvSpPr>
        <p:spPr/>
        <p:txBody>
          <a:bodyPr/>
          <a:lstStyle/>
          <a:p>
            <a:fld id="{4FE8C694-CCEF-4037-955A-A8830365EF33}" type="slidenum">
              <a:rPr lang="it-IT" smtClean="0"/>
              <a:t>20</a:t>
            </a:fld>
            <a:endParaRPr lang="it-IT"/>
          </a:p>
        </p:txBody>
      </p:sp>
    </p:spTree>
    <p:extLst>
      <p:ext uri="{BB962C8B-B14F-4D97-AF65-F5344CB8AC3E}">
        <p14:creationId xmlns:p14="http://schemas.microsoft.com/office/powerpoint/2010/main" val="3722439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775950CC-FF60-260D-ACA6-0607D6EEBA8E}"/>
              </a:ext>
            </a:extLst>
          </p:cNvPr>
          <p:cNvSpPr txBox="1"/>
          <p:nvPr/>
        </p:nvSpPr>
        <p:spPr>
          <a:xfrm>
            <a:off x="801329" y="1659285"/>
            <a:ext cx="10589342" cy="3539430"/>
          </a:xfrm>
          <a:prstGeom prst="rect">
            <a:avLst/>
          </a:prstGeom>
          <a:noFill/>
        </p:spPr>
        <p:txBody>
          <a:bodyPr wrap="square">
            <a:spAutoFit/>
          </a:bodyPr>
          <a:lstStyle/>
          <a:p>
            <a:pPr algn="just"/>
            <a:r>
              <a:rPr lang="it-IT" sz="3200" b="1">
                <a:solidFill>
                  <a:srgbClr val="002060"/>
                </a:solidFill>
                <a:latin typeface="Arial" panose="020B0604020202020204" pitchFamily="34" charset="0"/>
                <a:cs typeface="Arial" panose="020B0604020202020204" pitchFamily="34" charset="0"/>
              </a:rPr>
              <a:t>ACI: </a:t>
            </a:r>
          </a:p>
          <a:p>
            <a:pPr algn="just"/>
            <a:r>
              <a:rPr lang="it-IT" sz="3200" b="1">
                <a:solidFill>
                  <a:srgbClr val="002060"/>
                </a:solidFill>
                <a:latin typeface="Arial" panose="020B0604020202020204" pitchFamily="34" charset="0"/>
                <a:cs typeface="Arial" panose="020B0604020202020204" pitchFamily="34" charset="0"/>
              </a:rPr>
              <a:t>la tariffa è tarata sull’auto modello base o sull’allestimento più economico per modello e si basa solo sulla motorizzazione</a:t>
            </a:r>
          </a:p>
          <a:p>
            <a:pPr algn="just"/>
            <a:endParaRPr lang="it-IT" sz="3200" b="1">
              <a:solidFill>
                <a:srgbClr val="002060"/>
              </a:solidFill>
              <a:latin typeface="Arial" panose="020B0604020202020204" pitchFamily="34" charset="0"/>
              <a:cs typeface="Arial" panose="020B0604020202020204" pitchFamily="34" charset="0"/>
            </a:endParaRPr>
          </a:p>
          <a:p>
            <a:pPr algn="just"/>
            <a:r>
              <a:rPr lang="it-IT" sz="3200" b="1">
                <a:solidFill>
                  <a:srgbClr val="002060"/>
                </a:solidFill>
                <a:latin typeface="Arial" panose="020B0604020202020204" pitchFamily="34" charset="0"/>
                <a:cs typeface="Arial" panose="020B0604020202020204" pitchFamily="34" charset="0"/>
              </a:rPr>
              <a:t>parimenti il cambio di modello nella tariffa ACI si basa sul cambio di motorizzazione</a:t>
            </a:r>
          </a:p>
        </p:txBody>
      </p:sp>
      <p:sp>
        <p:nvSpPr>
          <p:cNvPr id="4" name="Segnaposto numero diapositiva 3">
            <a:extLst>
              <a:ext uri="{FF2B5EF4-FFF2-40B4-BE49-F238E27FC236}">
                <a16:creationId xmlns:a16="http://schemas.microsoft.com/office/drawing/2014/main" id="{65D660A7-E58C-48C4-B7C8-2D984145751B}"/>
              </a:ext>
            </a:extLst>
          </p:cNvPr>
          <p:cNvSpPr>
            <a:spLocks noGrp="1"/>
          </p:cNvSpPr>
          <p:nvPr>
            <p:ph type="sldNum" sz="quarter" idx="12"/>
          </p:nvPr>
        </p:nvSpPr>
        <p:spPr/>
        <p:txBody>
          <a:bodyPr/>
          <a:lstStyle/>
          <a:p>
            <a:fld id="{4FE8C694-CCEF-4037-955A-A8830365EF33}" type="slidenum">
              <a:rPr lang="it-IT" smtClean="0"/>
              <a:t>3</a:t>
            </a:fld>
            <a:endParaRPr lang="it-IT"/>
          </a:p>
        </p:txBody>
      </p:sp>
    </p:spTree>
    <p:extLst>
      <p:ext uri="{BB962C8B-B14F-4D97-AF65-F5344CB8AC3E}">
        <p14:creationId xmlns:p14="http://schemas.microsoft.com/office/powerpoint/2010/main" val="2541432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D4A56-1350-5D16-9329-5A5E5ADFDBB2}"/>
            </a:ext>
          </a:extLst>
        </p:cNvPr>
        <p:cNvGrpSpPr/>
        <p:nvPr/>
      </p:nvGrpSpPr>
      <p:grpSpPr>
        <a:xfrm>
          <a:off x="0" y="0"/>
          <a:ext cx="0" cy="0"/>
          <a:chOff x="0" y="0"/>
          <a:chExt cx="0" cy="0"/>
        </a:xfrm>
      </p:grpSpPr>
      <p:sp>
        <p:nvSpPr>
          <p:cNvPr id="2" name="Rettangolo 1">
            <a:extLst>
              <a:ext uri="{FF2B5EF4-FFF2-40B4-BE49-F238E27FC236}">
                <a16:creationId xmlns:a16="http://schemas.microsoft.com/office/drawing/2014/main" id="{0142BB7D-2266-F4A2-83EC-9C6399B5A18F}"/>
              </a:ext>
            </a:extLst>
          </p:cNvPr>
          <p:cNvSpPr/>
          <p:nvPr/>
        </p:nvSpPr>
        <p:spPr>
          <a:xfrm>
            <a:off x="235975" y="1651820"/>
            <a:ext cx="4837468" cy="62926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b="1"/>
              <a:t>modello base </a:t>
            </a:r>
            <a:endParaRPr lang="en-US" sz="2800" b="1"/>
          </a:p>
        </p:txBody>
      </p:sp>
      <p:sp>
        <p:nvSpPr>
          <p:cNvPr id="4" name="Rettangolo 3">
            <a:extLst>
              <a:ext uri="{FF2B5EF4-FFF2-40B4-BE49-F238E27FC236}">
                <a16:creationId xmlns:a16="http://schemas.microsoft.com/office/drawing/2014/main" id="{D3B4D15B-C641-EDD0-6C3F-789E0C659E7B}"/>
              </a:ext>
            </a:extLst>
          </p:cNvPr>
          <p:cNvSpPr/>
          <p:nvPr/>
        </p:nvSpPr>
        <p:spPr>
          <a:xfrm>
            <a:off x="235975" y="176980"/>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ttangolo 4">
            <a:extLst>
              <a:ext uri="{FF2B5EF4-FFF2-40B4-BE49-F238E27FC236}">
                <a16:creationId xmlns:a16="http://schemas.microsoft.com/office/drawing/2014/main" id="{4B56998D-43C3-BB71-658D-7735BD039588}"/>
              </a:ext>
            </a:extLst>
          </p:cNvPr>
          <p:cNvSpPr/>
          <p:nvPr/>
        </p:nvSpPr>
        <p:spPr>
          <a:xfrm>
            <a:off x="845573" y="5421435"/>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ttangolo 6">
            <a:extLst>
              <a:ext uri="{FF2B5EF4-FFF2-40B4-BE49-F238E27FC236}">
                <a16:creationId xmlns:a16="http://schemas.microsoft.com/office/drawing/2014/main" id="{E33C9FCD-5D69-C54D-9A21-41E4A7464310}"/>
              </a:ext>
            </a:extLst>
          </p:cNvPr>
          <p:cNvSpPr/>
          <p:nvPr/>
        </p:nvSpPr>
        <p:spPr>
          <a:xfrm>
            <a:off x="1455172" y="5417575"/>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ttangolo 7">
            <a:extLst>
              <a:ext uri="{FF2B5EF4-FFF2-40B4-BE49-F238E27FC236}">
                <a16:creationId xmlns:a16="http://schemas.microsoft.com/office/drawing/2014/main" id="{26EE791A-B888-960D-0967-D71064AE1DBA}"/>
              </a:ext>
            </a:extLst>
          </p:cNvPr>
          <p:cNvSpPr/>
          <p:nvPr/>
        </p:nvSpPr>
        <p:spPr>
          <a:xfrm>
            <a:off x="235975" y="3003753"/>
            <a:ext cx="4837468" cy="62926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b="1"/>
              <a:t>allestimento 1 </a:t>
            </a:r>
            <a:endParaRPr lang="en-US" sz="2800" b="1"/>
          </a:p>
        </p:txBody>
      </p:sp>
      <p:sp>
        <p:nvSpPr>
          <p:cNvPr id="9" name="Rettangolo 8">
            <a:extLst>
              <a:ext uri="{FF2B5EF4-FFF2-40B4-BE49-F238E27FC236}">
                <a16:creationId xmlns:a16="http://schemas.microsoft.com/office/drawing/2014/main" id="{362A1C34-FF04-7FFE-7738-166F147C3B8D}"/>
              </a:ext>
            </a:extLst>
          </p:cNvPr>
          <p:cNvSpPr/>
          <p:nvPr/>
        </p:nvSpPr>
        <p:spPr>
          <a:xfrm>
            <a:off x="235973" y="4412213"/>
            <a:ext cx="4837471" cy="62926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b="1"/>
              <a:t>allestimento 2 </a:t>
            </a:r>
            <a:endParaRPr lang="en-US" sz="2800" b="1"/>
          </a:p>
        </p:txBody>
      </p:sp>
      <p:sp>
        <p:nvSpPr>
          <p:cNvPr id="10" name="Rettangolo 9">
            <a:extLst>
              <a:ext uri="{FF2B5EF4-FFF2-40B4-BE49-F238E27FC236}">
                <a16:creationId xmlns:a16="http://schemas.microsoft.com/office/drawing/2014/main" id="{1EF59A77-DB44-8994-4C21-423FAB2BE600}"/>
              </a:ext>
            </a:extLst>
          </p:cNvPr>
          <p:cNvSpPr/>
          <p:nvPr/>
        </p:nvSpPr>
        <p:spPr>
          <a:xfrm>
            <a:off x="235973" y="6051755"/>
            <a:ext cx="4916129" cy="62926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b="1"/>
              <a:t>allestimento 3</a:t>
            </a:r>
            <a:endParaRPr lang="en-US" sz="2800" b="1"/>
          </a:p>
        </p:txBody>
      </p:sp>
      <p:sp>
        <p:nvSpPr>
          <p:cNvPr id="11" name="Rettangolo 10">
            <a:extLst>
              <a:ext uri="{FF2B5EF4-FFF2-40B4-BE49-F238E27FC236}">
                <a16:creationId xmlns:a16="http://schemas.microsoft.com/office/drawing/2014/main" id="{1BBA55FA-A93D-2F3C-84C1-63ED7001FC4A}"/>
              </a:ext>
            </a:extLst>
          </p:cNvPr>
          <p:cNvSpPr/>
          <p:nvPr/>
        </p:nvSpPr>
        <p:spPr>
          <a:xfrm>
            <a:off x="235974" y="5422490"/>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a:extLst>
              <a:ext uri="{FF2B5EF4-FFF2-40B4-BE49-F238E27FC236}">
                <a16:creationId xmlns:a16="http://schemas.microsoft.com/office/drawing/2014/main" id="{F725CBCA-A461-32B1-D718-3C453E4A7F71}"/>
              </a:ext>
            </a:extLst>
          </p:cNvPr>
          <p:cNvSpPr/>
          <p:nvPr/>
        </p:nvSpPr>
        <p:spPr>
          <a:xfrm>
            <a:off x="2064771" y="5412660"/>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a:extLst>
              <a:ext uri="{FF2B5EF4-FFF2-40B4-BE49-F238E27FC236}">
                <a16:creationId xmlns:a16="http://schemas.microsoft.com/office/drawing/2014/main" id="{9C6B2AC3-DBF6-2F72-30D1-30EF7C0C4C45}"/>
              </a:ext>
            </a:extLst>
          </p:cNvPr>
          <p:cNvSpPr/>
          <p:nvPr/>
        </p:nvSpPr>
        <p:spPr>
          <a:xfrm>
            <a:off x="1618634" y="557992"/>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ttangolo 13">
            <a:extLst>
              <a:ext uri="{FF2B5EF4-FFF2-40B4-BE49-F238E27FC236}">
                <a16:creationId xmlns:a16="http://schemas.microsoft.com/office/drawing/2014/main" id="{016E66CB-B991-94D9-28D7-A7B14630BEA8}"/>
              </a:ext>
            </a:extLst>
          </p:cNvPr>
          <p:cNvSpPr/>
          <p:nvPr/>
        </p:nvSpPr>
        <p:spPr>
          <a:xfrm>
            <a:off x="2064770" y="3785415"/>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ttangolo 14">
            <a:extLst>
              <a:ext uri="{FF2B5EF4-FFF2-40B4-BE49-F238E27FC236}">
                <a16:creationId xmlns:a16="http://schemas.microsoft.com/office/drawing/2014/main" id="{CB3A9E34-0245-350F-D2DE-F2627A9807E9}"/>
              </a:ext>
            </a:extLst>
          </p:cNvPr>
          <p:cNvSpPr/>
          <p:nvPr/>
        </p:nvSpPr>
        <p:spPr>
          <a:xfrm>
            <a:off x="2674370" y="5421435"/>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ttangolo 15">
            <a:extLst>
              <a:ext uri="{FF2B5EF4-FFF2-40B4-BE49-F238E27FC236}">
                <a16:creationId xmlns:a16="http://schemas.microsoft.com/office/drawing/2014/main" id="{3903099D-5772-982A-3627-26F0FD807E99}"/>
              </a:ext>
            </a:extLst>
          </p:cNvPr>
          <p:cNvSpPr/>
          <p:nvPr/>
        </p:nvSpPr>
        <p:spPr>
          <a:xfrm>
            <a:off x="1455172" y="3790330"/>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ttangolo 16">
            <a:extLst>
              <a:ext uri="{FF2B5EF4-FFF2-40B4-BE49-F238E27FC236}">
                <a16:creationId xmlns:a16="http://schemas.microsoft.com/office/drawing/2014/main" id="{782E76E1-4D29-5103-1BE1-94252F3279A0}"/>
              </a:ext>
            </a:extLst>
          </p:cNvPr>
          <p:cNvSpPr/>
          <p:nvPr/>
        </p:nvSpPr>
        <p:spPr>
          <a:xfrm>
            <a:off x="845572" y="3790329"/>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17">
            <a:extLst>
              <a:ext uri="{FF2B5EF4-FFF2-40B4-BE49-F238E27FC236}">
                <a16:creationId xmlns:a16="http://schemas.microsoft.com/office/drawing/2014/main" id="{38F6776B-279D-7653-9C26-EA15E76E17BF}"/>
              </a:ext>
            </a:extLst>
          </p:cNvPr>
          <p:cNvSpPr/>
          <p:nvPr/>
        </p:nvSpPr>
        <p:spPr>
          <a:xfrm>
            <a:off x="235973" y="3778033"/>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18">
            <a:extLst>
              <a:ext uri="{FF2B5EF4-FFF2-40B4-BE49-F238E27FC236}">
                <a16:creationId xmlns:a16="http://schemas.microsoft.com/office/drawing/2014/main" id="{76CF1CD3-29C6-937D-38ED-7EE92E4455C7}"/>
              </a:ext>
            </a:extLst>
          </p:cNvPr>
          <p:cNvSpPr/>
          <p:nvPr/>
        </p:nvSpPr>
        <p:spPr>
          <a:xfrm>
            <a:off x="3283969" y="5420032"/>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ttangolo 19">
            <a:extLst>
              <a:ext uri="{FF2B5EF4-FFF2-40B4-BE49-F238E27FC236}">
                <a16:creationId xmlns:a16="http://schemas.microsoft.com/office/drawing/2014/main" id="{BF54EBC2-8D61-EF94-1A22-DC8E20A996F0}"/>
              </a:ext>
            </a:extLst>
          </p:cNvPr>
          <p:cNvSpPr/>
          <p:nvPr/>
        </p:nvSpPr>
        <p:spPr>
          <a:xfrm>
            <a:off x="3893568" y="5412660"/>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ttangolo 20">
            <a:extLst>
              <a:ext uri="{FF2B5EF4-FFF2-40B4-BE49-F238E27FC236}">
                <a16:creationId xmlns:a16="http://schemas.microsoft.com/office/drawing/2014/main" id="{C56C8996-2AFA-E2E8-6321-6E3CAEB7C4A4}"/>
              </a:ext>
            </a:extLst>
          </p:cNvPr>
          <p:cNvSpPr/>
          <p:nvPr/>
        </p:nvSpPr>
        <p:spPr>
          <a:xfrm>
            <a:off x="927304" y="62674"/>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ttangolo 21">
            <a:extLst>
              <a:ext uri="{FF2B5EF4-FFF2-40B4-BE49-F238E27FC236}">
                <a16:creationId xmlns:a16="http://schemas.microsoft.com/office/drawing/2014/main" id="{F5C95E17-477E-2F6D-D530-214A78D402D6}"/>
              </a:ext>
            </a:extLst>
          </p:cNvPr>
          <p:cNvSpPr/>
          <p:nvPr/>
        </p:nvSpPr>
        <p:spPr>
          <a:xfrm>
            <a:off x="845571" y="2384319"/>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ttangolo 22">
            <a:extLst>
              <a:ext uri="{FF2B5EF4-FFF2-40B4-BE49-F238E27FC236}">
                <a16:creationId xmlns:a16="http://schemas.microsoft.com/office/drawing/2014/main" id="{302DB4D9-3C2D-94E6-7C0F-ADB02D09805F}"/>
              </a:ext>
            </a:extLst>
          </p:cNvPr>
          <p:cNvSpPr/>
          <p:nvPr/>
        </p:nvSpPr>
        <p:spPr>
          <a:xfrm>
            <a:off x="235972" y="2375015"/>
            <a:ext cx="609599" cy="629265"/>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ccia a destra 23">
            <a:extLst>
              <a:ext uri="{FF2B5EF4-FFF2-40B4-BE49-F238E27FC236}">
                <a16:creationId xmlns:a16="http://schemas.microsoft.com/office/drawing/2014/main" id="{BDC1DFA7-B7CB-10DD-F615-FC70389ABD90}"/>
              </a:ext>
            </a:extLst>
          </p:cNvPr>
          <p:cNvSpPr/>
          <p:nvPr/>
        </p:nvSpPr>
        <p:spPr>
          <a:xfrm>
            <a:off x="9010616" y="3486690"/>
            <a:ext cx="974684" cy="9663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7" name="Connettore diritto 26">
            <a:extLst>
              <a:ext uri="{FF2B5EF4-FFF2-40B4-BE49-F238E27FC236}">
                <a16:creationId xmlns:a16="http://schemas.microsoft.com/office/drawing/2014/main" id="{0124D542-F895-8512-233F-A34298986A81}"/>
              </a:ext>
            </a:extLst>
          </p:cNvPr>
          <p:cNvCxnSpPr>
            <a:cxnSpLocks/>
            <a:stCxn id="2" idx="3"/>
          </p:cNvCxnSpPr>
          <p:nvPr/>
        </p:nvCxnSpPr>
        <p:spPr>
          <a:xfrm>
            <a:off x="5073443" y="1966453"/>
            <a:ext cx="1415847" cy="1120851"/>
          </a:xfrm>
          <a:prstGeom prst="line">
            <a:avLst/>
          </a:prstGeom>
          <a:ln w="63500"/>
        </p:spPr>
        <p:style>
          <a:lnRef idx="2">
            <a:schemeClr val="accent1"/>
          </a:lnRef>
          <a:fillRef idx="0">
            <a:schemeClr val="accent1"/>
          </a:fillRef>
          <a:effectRef idx="1">
            <a:schemeClr val="accent1"/>
          </a:effectRef>
          <a:fontRef idx="minor">
            <a:schemeClr val="tx1"/>
          </a:fontRef>
        </p:style>
      </p:cxnSp>
      <p:cxnSp>
        <p:nvCxnSpPr>
          <p:cNvPr id="28" name="Connettore diritto 27">
            <a:extLst>
              <a:ext uri="{FF2B5EF4-FFF2-40B4-BE49-F238E27FC236}">
                <a16:creationId xmlns:a16="http://schemas.microsoft.com/office/drawing/2014/main" id="{56595451-3893-4964-7119-7D4D5970894A}"/>
              </a:ext>
            </a:extLst>
          </p:cNvPr>
          <p:cNvCxnSpPr>
            <a:cxnSpLocks/>
          </p:cNvCxnSpPr>
          <p:nvPr/>
        </p:nvCxnSpPr>
        <p:spPr>
          <a:xfrm>
            <a:off x="5073442" y="3291362"/>
            <a:ext cx="1415848" cy="27023"/>
          </a:xfrm>
          <a:prstGeom prst="line">
            <a:avLst/>
          </a:prstGeom>
          <a:ln w="63500"/>
        </p:spPr>
        <p:style>
          <a:lnRef idx="2">
            <a:schemeClr val="accent1"/>
          </a:lnRef>
          <a:fillRef idx="0">
            <a:schemeClr val="accent1"/>
          </a:fillRef>
          <a:effectRef idx="1">
            <a:schemeClr val="accent1"/>
          </a:effectRef>
          <a:fontRef idx="minor">
            <a:schemeClr val="tx1"/>
          </a:fontRef>
        </p:style>
      </p:cxnSp>
      <p:cxnSp>
        <p:nvCxnSpPr>
          <p:cNvPr id="30" name="Connettore diritto 29">
            <a:extLst>
              <a:ext uri="{FF2B5EF4-FFF2-40B4-BE49-F238E27FC236}">
                <a16:creationId xmlns:a16="http://schemas.microsoft.com/office/drawing/2014/main" id="{CB602FD9-6454-174A-DAB1-1B63B28CAC6C}"/>
              </a:ext>
            </a:extLst>
          </p:cNvPr>
          <p:cNvCxnSpPr>
            <a:cxnSpLocks/>
          </p:cNvCxnSpPr>
          <p:nvPr/>
        </p:nvCxnSpPr>
        <p:spPr>
          <a:xfrm>
            <a:off x="5073442" y="4726845"/>
            <a:ext cx="1415848" cy="0"/>
          </a:xfrm>
          <a:prstGeom prst="line">
            <a:avLst/>
          </a:prstGeom>
          <a:ln w="63500"/>
        </p:spPr>
        <p:style>
          <a:lnRef idx="2">
            <a:schemeClr val="accent1"/>
          </a:lnRef>
          <a:fillRef idx="0">
            <a:schemeClr val="accent1"/>
          </a:fillRef>
          <a:effectRef idx="1">
            <a:schemeClr val="accent1"/>
          </a:effectRef>
          <a:fontRef idx="minor">
            <a:schemeClr val="tx1"/>
          </a:fontRef>
        </p:style>
      </p:cxnSp>
      <p:cxnSp>
        <p:nvCxnSpPr>
          <p:cNvPr id="31" name="Connettore diritto 30">
            <a:extLst>
              <a:ext uri="{FF2B5EF4-FFF2-40B4-BE49-F238E27FC236}">
                <a16:creationId xmlns:a16="http://schemas.microsoft.com/office/drawing/2014/main" id="{C35F61AF-12CF-FC4F-A413-168D626CF8E1}"/>
              </a:ext>
            </a:extLst>
          </p:cNvPr>
          <p:cNvCxnSpPr>
            <a:cxnSpLocks/>
            <a:stCxn id="10" idx="3"/>
          </p:cNvCxnSpPr>
          <p:nvPr/>
        </p:nvCxnSpPr>
        <p:spPr>
          <a:xfrm flipV="1">
            <a:off x="5152102" y="4886632"/>
            <a:ext cx="1337188" cy="1479756"/>
          </a:xfrm>
          <a:prstGeom prst="line">
            <a:avLst/>
          </a:prstGeom>
          <a:ln w="63500"/>
        </p:spPr>
        <p:style>
          <a:lnRef idx="2">
            <a:schemeClr val="accent1"/>
          </a:lnRef>
          <a:fillRef idx="0">
            <a:schemeClr val="accent1"/>
          </a:fillRef>
          <a:effectRef idx="1">
            <a:schemeClr val="accent1"/>
          </a:effectRef>
          <a:fontRef idx="minor">
            <a:schemeClr val="tx1"/>
          </a:fontRef>
        </p:style>
      </p:cxnSp>
      <p:sp>
        <p:nvSpPr>
          <p:cNvPr id="36" name="Ovale 35">
            <a:extLst>
              <a:ext uri="{FF2B5EF4-FFF2-40B4-BE49-F238E27FC236}">
                <a16:creationId xmlns:a16="http://schemas.microsoft.com/office/drawing/2014/main" id="{5B691DE6-700C-8CD7-DEDD-3B1A5704A8AE}"/>
              </a:ext>
            </a:extLst>
          </p:cNvPr>
          <p:cNvSpPr/>
          <p:nvPr/>
        </p:nvSpPr>
        <p:spPr>
          <a:xfrm>
            <a:off x="5683038" y="2703871"/>
            <a:ext cx="3283984" cy="270878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400" b="1"/>
              <a:t>unica</a:t>
            </a:r>
          </a:p>
          <a:p>
            <a:pPr algn="ctr"/>
            <a:r>
              <a:rPr lang="it-IT" sz="2400" b="1"/>
              <a:t>motorizzazione </a:t>
            </a:r>
            <a:endParaRPr lang="en-US" sz="2400" b="1"/>
          </a:p>
        </p:txBody>
      </p:sp>
      <p:sp>
        <p:nvSpPr>
          <p:cNvPr id="37" name="Rettangolo 36">
            <a:extLst>
              <a:ext uri="{FF2B5EF4-FFF2-40B4-BE49-F238E27FC236}">
                <a16:creationId xmlns:a16="http://schemas.microsoft.com/office/drawing/2014/main" id="{9DAB75A0-D20D-10FE-E610-C026E464E2B0}"/>
              </a:ext>
            </a:extLst>
          </p:cNvPr>
          <p:cNvSpPr/>
          <p:nvPr/>
        </p:nvSpPr>
        <p:spPr>
          <a:xfrm>
            <a:off x="10107557" y="2703871"/>
            <a:ext cx="1966456" cy="270878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400" b="1"/>
              <a:t>unica</a:t>
            </a:r>
          </a:p>
          <a:p>
            <a:pPr algn="ctr"/>
            <a:r>
              <a:rPr lang="it-IT" sz="2400" b="1"/>
              <a:t> voce </a:t>
            </a:r>
          </a:p>
          <a:p>
            <a:pPr algn="ctr"/>
            <a:r>
              <a:rPr lang="it-IT" sz="2400" b="1"/>
              <a:t>in tabelle ACI </a:t>
            </a:r>
            <a:endParaRPr lang="en-US" sz="2400" b="1"/>
          </a:p>
        </p:txBody>
      </p:sp>
      <p:sp>
        <p:nvSpPr>
          <p:cNvPr id="25" name="Segnaposto numero diapositiva 24">
            <a:extLst>
              <a:ext uri="{FF2B5EF4-FFF2-40B4-BE49-F238E27FC236}">
                <a16:creationId xmlns:a16="http://schemas.microsoft.com/office/drawing/2014/main" id="{AEFEE375-8D85-7D5B-B82C-86D3431C7C04}"/>
              </a:ext>
            </a:extLst>
          </p:cNvPr>
          <p:cNvSpPr>
            <a:spLocks noGrp="1"/>
          </p:cNvSpPr>
          <p:nvPr>
            <p:ph type="sldNum" sz="quarter" idx="12"/>
          </p:nvPr>
        </p:nvSpPr>
        <p:spPr/>
        <p:txBody>
          <a:bodyPr/>
          <a:lstStyle/>
          <a:p>
            <a:fld id="{4FE8C694-CCEF-4037-955A-A8830365EF33}" type="slidenum">
              <a:rPr lang="it-IT" smtClean="0"/>
              <a:t>4</a:t>
            </a:fld>
            <a:endParaRPr lang="it-IT"/>
          </a:p>
        </p:txBody>
      </p:sp>
      <p:sp>
        <p:nvSpPr>
          <p:cNvPr id="3" name="CasellaDiTesto 2">
            <a:extLst>
              <a:ext uri="{FF2B5EF4-FFF2-40B4-BE49-F238E27FC236}">
                <a16:creationId xmlns:a16="http://schemas.microsoft.com/office/drawing/2014/main" id="{D0B4891F-966C-C696-4244-C88E128BA53D}"/>
              </a:ext>
            </a:extLst>
          </p:cNvPr>
          <p:cNvSpPr txBox="1"/>
          <p:nvPr/>
        </p:nvSpPr>
        <p:spPr>
          <a:xfrm>
            <a:off x="1618633" y="238428"/>
            <a:ext cx="2438402" cy="400110"/>
          </a:xfrm>
          <a:prstGeom prst="rect">
            <a:avLst/>
          </a:prstGeom>
          <a:noFill/>
        </p:spPr>
        <p:txBody>
          <a:bodyPr wrap="square">
            <a:spAutoFit/>
          </a:bodyPr>
          <a:lstStyle/>
          <a:p>
            <a:pPr algn="ctr">
              <a:buNone/>
            </a:pPr>
            <a:r>
              <a:rPr lang="it-IT" sz="2000" b="1" dirty="0">
                <a:solidFill>
                  <a:srgbClr val="003076"/>
                </a:solidFill>
                <a:latin typeface="Arial" panose="020B0604020202020204" pitchFamily="34" charset="0"/>
                <a:ea typeface="Aptos" panose="020B0004020202020204" pitchFamily="34" charset="0"/>
                <a:cs typeface="Arial" panose="020B0604020202020204" pitchFamily="34" charset="0"/>
              </a:rPr>
              <a:t>optional vari</a:t>
            </a:r>
            <a:endParaRPr lang="it-IT" sz="2000" b="1" dirty="0">
              <a:solidFill>
                <a:srgbClr val="003076"/>
              </a:solidFill>
              <a:effectLst/>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2841261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109C6EF4-8C05-A905-7583-DD24F0ADF34E}"/>
              </a:ext>
            </a:extLst>
          </p:cNvPr>
          <p:cNvSpPr txBox="1"/>
          <p:nvPr/>
        </p:nvSpPr>
        <p:spPr>
          <a:xfrm>
            <a:off x="757382" y="997528"/>
            <a:ext cx="10677236" cy="4524315"/>
          </a:xfrm>
          <a:prstGeom prst="rect">
            <a:avLst/>
          </a:prstGeom>
          <a:noFill/>
        </p:spPr>
        <p:txBody>
          <a:bodyPr wrap="square">
            <a:spAutoFit/>
          </a:bodyPr>
          <a:lstStyle/>
          <a:p>
            <a:pPr algn="just">
              <a:buNone/>
            </a:pPr>
            <a:r>
              <a:rPr lang="it-IT" sz="3200">
                <a:solidFill>
                  <a:srgbClr val="003076"/>
                </a:solidFill>
                <a:effectLst/>
                <a:latin typeface="Arial" panose="020B0604020202020204" pitchFamily="34" charset="0"/>
                <a:ea typeface="Aptos" panose="020B0004020202020204" pitchFamily="34" charset="0"/>
                <a:cs typeface="Arial" panose="020B0604020202020204" pitchFamily="34" charset="0"/>
              </a:rPr>
              <a:t>Nel caso di modello di veicolo utilizzato dal dipendente che non rientra nelle tabelle ACI</a:t>
            </a:r>
          </a:p>
          <a:p>
            <a:pPr algn="just">
              <a:buNone/>
            </a:pPr>
            <a:endParaRPr lang="it-IT" sz="3200">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3200">
                <a:solidFill>
                  <a:srgbClr val="003076"/>
                </a:solidFill>
                <a:effectLst/>
                <a:latin typeface="Arial" panose="020B0604020202020204" pitchFamily="34" charset="0"/>
                <a:ea typeface="Aptos" panose="020B0004020202020204" pitchFamily="34" charset="0"/>
                <a:cs typeface="Arial" panose="020B0604020202020204" pitchFamily="34" charset="0"/>
              </a:rPr>
              <a:t>è necessario prendere a riferimento il veicolo che, per tutte le sue caratteristiche, risulta più simile</a:t>
            </a:r>
          </a:p>
          <a:p>
            <a:pPr algn="just">
              <a:buNone/>
            </a:pPr>
            <a:endParaRPr lang="it-IT" sz="3200">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3200">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endParaRPr lang="it-IT" sz="3200">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r>
              <a:rPr lang="it-IT" sz="3200" i="1">
                <a:solidFill>
                  <a:srgbClr val="003076"/>
                </a:solidFill>
                <a:latin typeface="Arial" panose="020B0604020202020204" pitchFamily="34" charset="0"/>
                <a:ea typeface="Aptos" panose="020B0004020202020204" pitchFamily="34" charset="0"/>
                <a:cs typeface="Arial" panose="020B0604020202020204" pitchFamily="34" charset="0"/>
              </a:rPr>
              <a:t>Circolare 326/E del 23.12.1997, punto 2.2.4</a:t>
            </a:r>
            <a:endParaRPr lang="it-IT" sz="3200" i="1">
              <a:solidFill>
                <a:srgbClr val="003076"/>
              </a:solidFill>
              <a:effectLst/>
              <a:latin typeface="Arial" panose="020B0604020202020204" pitchFamily="34" charset="0"/>
              <a:ea typeface="Aptos" panose="020B0004020202020204" pitchFamily="34" charset="0"/>
              <a:cs typeface="Arial" panose="020B0604020202020204" pitchFamily="34" charset="0"/>
            </a:endParaRPr>
          </a:p>
        </p:txBody>
      </p:sp>
      <p:sp>
        <p:nvSpPr>
          <p:cNvPr id="4" name="Segnaposto numero diapositiva 3">
            <a:extLst>
              <a:ext uri="{FF2B5EF4-FFF2-40B4-BE49-F238E27FC236}">
                <a16:creationId xmlns:a16="http://schemas.microsoft.com/office/drawing/2014/main" id="{CA51BB45-7746-495D-1FB5-2A6730D07CF8}"/>
              </a:ext>
            </a:extLst>
          </p:cNvPr>
          <p:cNvSpPr>
            <a:spLocks noGrp="1"/>
          </p:cNvSpPr>
          <p:nvPr>
            <p:ph type="sldNum" sz="quarter" idx="12"/>
          </p:nvPr>
        </p:nvSpPr>
        <p:spPr/>
        <p:txBody>
          <a:bodyPr/>
          <a:lstStyle/>
          <a:p>
            <a:fld id="{4FE8C694-CCEF-4037-955A-A8830365EF33}" type="slidenum">
              <a:rPr lang="it-IT" smtClean="0"/>
              <a:t>5</a:t>
            </a:fld>
            <a:endParaRPr lang="it-IT"/>
          </a:p>
        </p:txBody>
      </p:sp>
    </p:spTree>
    <p:extLst>
      <p:ext uri="{BB962C8B-B14F-4D97-AF65-F5344CB8AC3E}">
        <p14:creationId xmlns:p14="http://schemas.microsoft.com/office/powerpoint/2010/main" val="1283997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ccia a destra 3">
            <a:extLst>
              <a:ext uri="{FF2B5EF4-FFF2-40B4-BE49-F238E27FC236}">
                <a16:creationId xmlns:a16="http://schemas.microsoft.com/office/drawing/2014/main" id="{D18A2AB5-422C-7580-BCA3-DCD6C7E7BE09}"/>
              </a:ext>
            </a:extLst>
          </p:cNvPr>
          <p:cNvSpPr/>
          <p:nvPr/>
        </p:nvSpPr>
        <p:spPr>
          <a:xfrm rot="16200000">
            <a:off x="4898178" y="2016178"/>
            <a:ext cx="982177" cy="36464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a destra 4">
            <a:extLst>
              <a:ext uri="{FF2B5EF4-FFF2-40B4-BE49-F238E27FC236}">
                <a16:creationId xmlns:a16="http://schemas.microsoft.com/office/drawing/2014/main" id="{3DAA73A8-EA47-21C8-D5A3-5A931782DBB2}"/>
              </a:ext>
            </a:extLst>
          </p:cNvPr>
          <p:cNvSpPr/>
          <p:nvPr/>
        </p:nvSpPr>
        <p:spPr>
          <a:xfrm rot="1779678">
            <a:off x="5574099" y="1635658"/>
            <a:ext cx="974684"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con angoli arrotondati 5">
            <a:extLst>
              <a:ext uri="{FF2B5EF4-FFF2-40B4-BE49-F238E27FC236}">
                <a16:creationId xmlns:a16="http://schemas.microsoft.com/office/drawing/2014/main" id="{2FE4F76D-13AB-5D49-C35C-BEDBAE5EC74A}"/>
              </a:ext>
            </a:extLst>
          </p:cNvPr>
          <p:cNvSpPr/>
          <p:nvPr/>
        </p:nvSpPr>
        <p:spPr>
          <a:xfrm>
            <a:off x="1995593" y="2794994"/>
            <a:ext cx="1352607" cy="11734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modello in tabella ACI</a:t>
            </a:r>
          </a:p>
        </p:txBody>
      </p:sp>
      <p:sp>
        <p:nvSpPr>
          <p:cNvPr id="7" name="Rettangolo con angoli arrotondati 6">
            <a:extLst>
              <a:ext uri="{FF2B5EF4-FFF2-40B4-BE49-F238E27FC236}">
                <a16:creationId xmlns:a16="http://schemas.microsoft.com/office/drawing/2014/main" id="{074F01DF-8FFD-AC62-CE8A-8FFACF48942A}"/>
              </a:ext>
            </a:extLst>
          </p:cNvPr>
          <p:cNvSpPr/>
          <p:nvPr/>
        </p:nvSpPr>
        <p:spPr>
          <a:xfrm>
            <a:off x="4019468" y="2782813"/>
            <a:ext cx="1613235" cy="11734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aggiunta di optional</a:t>
            </a:r>
          </a:p>
        </p:txBody>
      </p:sp>
      <p:sp>
        <p:nvSpPr>
          <p:cNvPr id="8" name="Freccia a destra 7">
            <a:extLst>
              <a:ext uri="{FF2B5EF4-FFF2-40B4-BE49-F238E27FC236}">
                <a16:creationId xmlns:a16="http://schemas.microsoft.com/office/drawing/2014/main" id="{D0D5EB9D-9C51-8F17-3AC5-566A8A03E74C}"/>
              </a:ext>
            </a:extLst>
          </p:cNvPr>
          <p:cNvSpPr/>
          <p:nvPr/>
        </p:nvSpPr>
        <p:spPr>
          <a:xfrm>
            <a:off x="8896387" y="176779"/>
            <a:ext cx="600423"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a destra 8">
            <a:extLst>
              <a:ext uri="{FF2B5EF4-FFF2-40B4-BE49-F238E27FC236}">
                <a16:creationId xmlns:a16="http://schemas.microsoft.com/office/drawing/2014/main" id="{A676D5ED-0D6F-0976-963A-BF9FD79EBAF8}"/>
              </a:ext>
            </a:extLst>
          </p:cNvPr>
          <p:cNvSpPr/>
          <p:nvPr/>
        </p:nvSpPr>
        <p:spPr>
          <a:xfrm>
            <a:off x="3378672" y="3118093"/>
            <a:ext cx="610324" cy="5029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Freccia a destra 11">
            <a:extLst>
              <a:ext uri="{FF2B5EF4-FFF2-40B4-BE49-F238E27FC236}">
                <a16:creationId xmlns:a16="http://schemas.microsoft.com/office/drawing/2014/main" id="{BDFF1FC0-AB7C-D9BE-6640-7FF602E531CC}"/>
              </a:ext>
            </a:extLst>
          </p:cNvPr>
          <p:cNvSpPr/>
          <p:nvPr/>
        </p:nvSpPr>
        <p:spPr>
          <a:xfrm rot="20139852">
            <a:off x="5615172" y="384411"/>
            <a:ext cx="902420" cy="28349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a destra 13">
            <a:extLst>
              <a:ext uri="{FF2B5EF4-FFF2-40B4-BE49-F238E27FC236}">
                <a16:creationId xmlns:a16="http://schemas.microsoft.com/office/drawing/2014/main" id="{587502CD-0539-365E-7EDA-C43C78ADAD1A}"/>
              </a:ext>
            </a:extLst>
          </p:cNvPr>
          <p:cNvSpPr/>
          <p:nvPr/>
        </p:nvSpPr>
        <p:spPr>
          <a:xfrm rot="5400000">
            <a:off x="4991991" y="4293144"/>
            <a:ext cx="905382" cy="37604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con angoli arrotondati 14">
            <a:extLst>
              <a:ext uri="{FF2B5EF4-FFF2-40B4-BE49-F238E27FC236}">
                <a16:creationId xmlns:a16="http://schemas.microsoft.com/office/drawing/2014/main" id="{AB6249CC-EDB5-0BC4-E294-EC170A18056A}"/>
              </a:ext>
            </a:extLst>
          </p:cNvPr>
          <p:cNvSpPr/>
          <p:nvPr/>
        </p:nvSpPr>
        <p:spPr>
          <a:xfrm>
            <a:off x="6535913" y="59436"/>
            <a:ext cx="232462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datore</a:t>
            </a:r>
          </a:p>
        </p:txBody>
      </p:sp>
      <p:sp>
        <p:nvSpPr>
          <p:cNvPr id="16" name="Rettangolo con angoli arrotondati 15">
            <a:extLst>
              <a:ext uri="{FF2B5EF4-FFF2-40B4-BE49-F238E27FC236}">
                <a16:creationId xmlns:a16="http://schemas.microsoft.com/office/drawing/2014/main" id="{1388246B-C358-163A-65D1-2F0251246A6A}"/>
              </a:ext>
            </a:extLst>
          </p:cNvPr>
          <p:cNvSpPr/>
          <p:nvPr/>
        </p:nvSpPr>
        <p:spPr>
          <a:xfrm>
            <a:off x="4019468" y="657377"/>
            <a:ext cx="1613236" cy="94170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modello superiore in tabella ACI </a:t>
            </a:r>
          </a:p>
        </p:txBody>
      </p:sp>
      <p:sp>
        <p:nvSpPr>
          <p:cNvPr id="18" name="Rettangolo con angoli arrotondati 17">
            <a:extLst>
              <a:ext uri="{FF2B5EF4-FFF2-40B4-BE49-F238E27FC236}">
                <a16:creationId xmlns:a16="http://schemas.microsoft.com/office/drawing/2014/main" id="{44240574-B154-C9F0-933B-D9F2392353CD}"/>
              </a:ext>
            </a:extLst>
          </p:cNvPr>
          <p:cNvSpPr/>
          <p:nvPr/>
        </p:nvSpPr>
        <p:spPr>
          <a:xfrm>
            <a:off x="96849" y="2782813"/>
            <a:ext cx="1362980" cy="11734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modello listino </a:t>
            </a:r>
          </a:p>
        </p:txBody>
      </p:sp>
      <p:sp>
        <p:nvSpPr>
          <p:cNvPr id="20" name="CasellaDiTesto 19">
            <a:extLst>
              <a:ext uri="{FF2B5EF4-FFF2-40B4-BE49-F238E27FC236}">
                <a16:creationId xmlns:a16="http://schemas.microsoft.com/office/drawing/2014/main" id="{8B4DDB93-6A62-AAB8-98E6-A4C0395DDE47}"/>
              </a:ext>
            </a:extLst>
          </p:cNvPr>
          <p:cNvSpPr txBox="1"/>
          <p:nvPr/>
        </p:nvSpPr>
        <p:spPr>
          <a:xfrm>
            <a:off x="1287938" y="2907888"/>
            <a:ext cx="843159" cy="923330"/>
          </a:xfrm>
          <a:prstGeom prst="rect">
            <a:avLst/>
          </a:prstGeom>
          <a:noFill/>
        </p:spPr>
        <p:txBody>
          <a:bodyPr wrap="square">
            <a:spAutoFit/>
          </a:bodyPr>
          <a:lstStyle/>
          <a:p>
            <a:pPr algn="ctr"/>
            <a:r>
              <a:rPr lang="it-IT" sz="5400" b="1">
                <a:solidFill>
                  <a:srgbClr val="002060"/>
                </a:solidFill>
              </a:rPr>
              <a:t>=</a:t>
            </a:r>
          </a:p>
        </p:txBody>
      </p:sp>
      <p:sp>
        <p:nvSpPr>
          <p:cNvPr id="21" name="Rettangolo con angoli arrotondati 20">
            <a:extLst>
              <a:ext uri="{FF2B5EF4-FFF2-40B4-BE49-F238E27FC236}">
                <a16:creationId xmlns:a16="http://schemas.microsoft.com/office/drawing/2014/main" id="{31E24EC2-962B-929D-ECB9-269A96D30F90}"/>
              </a:ext>
            </a:extLst>
          </p:cNvPr>
          <p:cNvSpPr/>
          <p:nvPr/>
        </p:nvSpPr>
        <p:spPr>
          <a:xfrm>
            <a:off x="4019468" y="5006037"/>
            <a:ext cx="1613235" cy="94170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stesso </a:t>
            </a:r>
          </a:p>
          <a:p>
            <a:pPr algn="ctr"/>
            <a:r>
              <a:rPr lang="it-IT" b="1"/>
              <a:t>modello in tabella Aci </a:t>
            </a:r>
          </a:p>
        </p:txBody>
      </p:sp>
      <p:sp>
        <p:nvSpPr>
          <p:cNvPr id="22" name="Rettangolo con angoli arrotondati 21">
            <a:extLst>
              <a:ext uri="{FF2B5EF4-FFF2-40B4-BE49-F238E27FC236}">
                <a16:creationId xmlns:a16="http://schemas.microsoft.com/office/drawing/2014/main" id="{F651B1F0-7FAB-1514-24B5-25EA5813DDCA}"/>
              </a:ext>
            </a:extLst>
          </p:cNvPr>
          <p:cNvSpPr/>
          <p:nvPr/>
        </p:nvSpPr>
        <p:spPr>
          <a:xfrm>
            <a:off x="6535913" y="1672722"/>
            <a:ext cx="232462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dipendente</a:t>
            </a:r>
          </a:p>
        </p:txBody>
      </p:sp>
      <p:sp>
        <p:nvSpPr>
          <p:cNvPr id="23" name="Freccia a destra 22">
            <a:extLst>
              <a:ext uri="{FF2B5EF4-FFF2-40B4-BE49-F238E27FC236}">
                <a16:creationId xmlns:a16="http://schemas.microsoft.com/office/drawing/2014/main" id="{CCA153F4-D8C9-895F-1E6C-FF2BEFFF18DD}"/>
              </a:ext>
            </a:extLst>
          </p:cNvPr>
          <p:cNvSpPr/>
          <p:nvPr/>
        </p:nvSpPr>
        <p:spPr>
          <a:xfrm rot="1779678">
            <a:off x="5615098" y="6023914"/>
            <a:ext cx="896112"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a:extLst>
              <a:ext uri="{FF2B5EF4-FFF2-40B4-BE49-F238E27FC236}">
                <a16:creationId xmlns:a16="http://schemas.microsoft.com/office/drawing/2014/main" id="{CCA45009-081A-4BD5-7CFD-C4088833F2AA}"/>
              </a:ext>
            </a:extLst>
          </p:cNvPr>
          <p:cNvSpPr/>
          <p:nvPr/>
        </p:nvSpPr>
        <p:spPr>
          <a:xfrm>
            <a:off x="8981717" y="4595911"/>
            <a:ext cx="600423"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Freccia a destra 24">
            <a:extLst>
              <a:ext uri="{FF2B5EF4-FFF2-40B4-BE49-F238E27FC236}">
                <a16:creationId xmlns:a16="http://schemas.microsoft.com/office/drawing/2014/main" id="{1C2C3676-79DD-9310-F664-2396D74FC3C5}"/>
              </a:ext>
            </a:extLst>
          </p:cNvPr>
          <p:cNvSpPr/>
          <p:nvPr/>
        </p:nvSpPr>
        <p:spPr>
          <a:xfrm rot="20139852">
            <a:off x="5651023" y="4792108"/>
            <a:ext cx="902420" cy="28349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Rettangolo con angoli arrotondati 25">
            <a:extLst>
              <a:ext uri="{FF2B5EF4-FFF2-40B4-BE49-F238E27FC236}">
                <a16:creationId xmlns:a16="http://schemas.microsoft.com/office/drawing/2014/main" id="{0B7751E6-89B0-3D4C-0A46-155A234A5F46}"/>
              </a:ext>
            </a:extLst>
          </p:cNvPr>
          <p:cNvSpPr/>
          <p:nvPr/>
        </p:nvSpPr>
        <p:spPr>
          <a:xfrm>
            <a:off x="6571764" y="4467133"/>
            <a:ext cx="232462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datore</a:t>
            </a:r>
          </a:p>
        </p:txBody>
      </p:sp>
      <p:sp>
        <p:nvSpPr>
          <p:cNvPr id="27" name="Rettangolo con angoli arrotondati 26">
            <a:extLst>
              <a:ext uri="{FF2B5EF4-FFF2-40B4-BE49-F238E27FC236}">
                <a16:creationId xmlns:a16="http://schemas.microsoft.com/office/drawing/2014/main" id="{2385F3CA-374B-F1C3-8101-66CAA56695EE}"/>
              </a:ext>
            </a:extLst>
          </p:cNvPr>
          <p:cNvSpPr/>
          <p:nvPr/>
        </p:nvSpPr>
        <p:spPr>
          <a:xfrm>
            <a:off x="6571764" y="6080419"/>
            <a:ext cx="232462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 carico dipendente</a:t>
            </a:r>
          </a:p>
        </p:txBody>
      </p:sp>
      <p:sp>
        <p:nvSpPr>
          <p:cNvPr id="28" name="Rettangolo con angoli arrotondati 27">
            <a:extLst>
              <a:ext uri="{FF2B5EF4-FFF2-40B4-BE49-F238E27FC236}">
                <a16:creationId xmlns:a16="http://schemas.microsoft.com/office/drawing/2014/main" id="{FF5DCEEE-36C7-3019-9FAD-1823047015F2}"/>
              </a:ext>
            </a:extLst>
          </p:cNvPr>
          <p:cNvSpPr/>
          <p:nvPr/>
        </p:nvSpPr>
        <p:spPr>
          <a:xfrm>
            <a:off x="9667470" y="4467133"/>
            <a:ext cx="2324623" cy="52578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fanno reddito</a:t>
            </a:r>
          </a:p>
        </p:txBody>
      </p:sp>
      <p:sp>
        <p:nvSpPr>
          <p:cNvPr id="29" name="Rettangolo con angoli arrotondati 28">
            <a:extLst>
              <a:ext uri="{FF2B5EF4-FFF2-40B4-BE49-F238E27FC236}">
                <a16:creationId xmlns:a16="http://schemas.microsoft.com/office/drawing/2014/main" id="{429BC14E-2DE8-33FB-83D4-84734E276CBE}"/>
              </a:ext>
            </a:extLst>
          </p:cNvPr>
          <p:cNvSpPr/>
          <p:nvPr/>
        </p:nvSpPr>
        <p:spPr>
          <a:xfrm>
            <a:off x="9801582" y="5705856"/>
            <a:ext cx="2324623" cy="86481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non fanno reddito ma non abbattono tariffa ACI</a:t>
            </a:r>
          </a:p>
        </p:txBody>
      </p:sp>
      <p:sp>
        <p:nvSpPr>
          <p:cNvPr id="30" name="Freccia a destra 29">
            <a:extLst>
              <a:ext uri="{FF2B5EF4-FFF2-40B4-BE49-F238E27FC236}">
                <a16:creationId xmlns:a16="http://schemas.microsoft.com/office/drawing/2014/main" id="{1C2FE482-1D7F-9E58-891C-854D3C75056A}"/>
              </a:ext>
            </a:extLst>
          </p:cNvPr>
          <p:cNvSpPr/>
          <p:nvPr/>
        </p:nvSpPr>
        <p:spPr>
          <a:xfrm>
            <a:off x="8981717" y="6209197"/>
            <a:ext cx="600423" cy="268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Rettangolo con angoli arrotondati 30">
            <a:extLst>
              <a:ext uri="{FF2B5EF4-FFF2-40B4-BE49-F238E27FC236}">
                <a16:creationId xmlns:a16="http://schemas.microsoft.com/office/drawing/2014/main" id="{F2ED99C4-9AE1-EE87-2ABA-2B473671F815}"/>
              </a:ext>
            </a:extLst>
          </p:cNvPr>
          <p:cNvSpPr/>
          <p:nvPr/>
        </p:nvSpPr>
        <p:spPr>
          <a:xfrm>
            <a:off x="9667469" y="59435"/>
            <a:ext cx="2324623" cy="117943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tutto normale:</a:t>
            </a:r>
          </a:p>
          <a:p>
            <a:pPr algn="ctr"/>
            <a:r>
              <a:rPr lang="it-IT" b="1"/>
              <a:t>si applica la sola tariffa ACI superiore</a:t>
            </a:r>
          </a:p>
        </p:txBody>
      </p:sp>
      <p:sp>
        <p:nvSpPr>
          <p:cNvPr id="32" name="Rettangolo con angoli arrotondati 31">
            <a:extLst>
              <a:ext uri="{FF2B5EF4-FFF2-40B4-BE49-F238E27FC236}">
                <a16:creationId xmlns:a16="http://schemas.microsoft.com/office/drawing/2014/main" id="{6EC2820D-611B-02CC-AC3A-5922B4E86932}"/>
              </a:ext>
            </a:extLst>
          </p:cNvPr>
          <p:cNvSpPr/>
          <p:nvPr/>
        </p:nvSpPr>
        <p:spPr>
          <a:xfrm>
            <a:off x="9667469" y="1423715"/>
            <a:ext cx="2324623" cy="167998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abbattimento tariffa superiore</a:t>
            </a:r>
          </a:p>
          <a:p>
            <a:pPr algn="ctr"/>
            <a:r>
              <a:rPr lang="it-IT" b="1"/>
              <a:t>(essendo non possibile  applicazione tariffa inferiore)</a:t>
            </a:r>
          </a:p>
        </p:txBody>
      </p:sp>
      <p:sp>
        <p:nvSpPr>
          <p:cNvPr id="33" name="Freccia a destra 32">
            <a:extLst>
              <a:ext uri="{FF2B5EF4-FFF2-40B4-BE49-F238E27FC236}">
                <a16:creationId xmlns:a16="http://schemas.microsoft.com/office/drawing/2014/main" id="{743D835C-5738-7620-0AEA-0B65DCF659A5}"/>
              </a:ext>
            </a:extLst>
          </p:cNvPr>
          <p:cNvSpPr/>
          <p:nvPr/>
        </p:nvSpPr>
        <p:spPr>
          <a:xfrm>
            <a:off x="8932191" y="1801499"/>
            <a:ext cx="735278" cy="32598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egnaposto numero diapositiva 2">
            <a:extLst>
              <a:ext uri="{FF2B5EF4-FFF2-40B4-BE49-F238E27FC236}">
                <a16:creationId xmlns:a16="http://schemas.microsoft.com/office/drawing/2014/main" id="{01DE1D52-FA2B-A996-2885-1D58195CCED3}"/>
              </a:ext>
            </a:extLst>
          </p:cNvPr>
          <p:cNvSpPr>
            <a:spLocks noGrp="1"/>
          </p:cNvSpPr>
          <p:nvPr>
            <p:ph type="sldNum" sz="quarter" idx="12"/>
          </p:nvPr>
        </p:nvSpPr>
        <p:spPr/>
        <p:txBody>
          <a:bodyPr/>
          <a:lstStyle/>
          <a:p>
            <a:fld id="{4FE8C694-CCEF-4037-955A-A8830365EF33}" type="slidenum">
              <a:rPr lang="it-IT" smtClean="0"/>
              <a:t>6</a:t>
            </a:fld>
            <a:endParaRPr lang="it-IT"/>
          </a:p>
        </p:txBody>
      </p:sp>
    </p:spTree>
    <p:extLst>
      <p:ext uri="{BB962C8B-B14F-4D97-AF65-F5344CB8AC3E}">
        <p14:creationId xmlns:p14="http://schemas.microsoft.com/office/powerpoint/2010/main" val="1641202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FB7C19-0DD0-DC72-AB54-047934835F08}"/>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4D05C31F-45EB-8B32-F10A-91D22B7C55CA}"/>
              </a:ext>
            </a:extLst>
          </p:cNvPr>
          <p:cNvSpPr txBox="1"/>
          <p:nvPr/>
        </p:nvSpPr>
        <p:spPr>
          <a:xfrm>
            <a:off x="498764" y="646813"/>
            <a:ext cx="11194472" cy="6124754"/>
          </a:xfrm>
          <a:prstGeom prst="rect">
            <a:avLst/>
          </a:prstGeom>
          <a:noFill/>
        </p:spPr>
        <p:txBody>
          <a:bodyPr wrap="square">
            <a:spAutoFit/>
          </a:bodyPr>
          <a:lstStyle/>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«il datore di lavoro, oltre a concedere la possibilità di utilizzare il veicolo in modo promiscuo, può fornire, gratuitamente o meno, altri beni o servizi, ad esempio, l'immobile per custodire il veicolo, etc., beni e servizi che andranno separatamente valutati al fine di stabilire l'importo da assoggettare a tassazione in capo al dipendente» </a:t>
            </a:r>
          </a:p>
          <a:p>
            <a:pPr algn="just">
              <a:buNone/>
            </a:pPr>
            <a:endPar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«se il dipendente corrisponde delle somme (con il metodo del versamento o della trattenuta) nello stesso periodo d'imposta, </a:t>
            </a:r>
            <a:r>
              <a:rPr lang="it-IT" sz="2400" b="1" u="sng">
                <a:solidFill>
                  <a:srgbClr val="003076"/>
                </a:solidFill>
                <a:effectLst/>
                <a:latin typeface="Arial" panose="020B0604020202020204" pitchFamily="34" charset="0"/>
                <a:ea typeface="Aptos" panose="020B0004020202020204" pitchFamily="34" charset="0"/>
                <a:cs typeface="Arial" panose="020B0604020202020204" pitchFamily="34" charset="0"/>
              </a:rPr>
              <a:t>per la possibilità di utilizzare il veicolo in modo promiscuo </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che il datore di lavoro gli ha concesso, </a:t>
            </a:r>
            <a:r>
              <a:rPr lang="it-IT" sz="2400" b="1" u="sng">
                <a:solidFill>
                  <a:srgbClr val="003076"/>
                </a:solidFill>
                <a:effectLst/>
                <a:latin typeface="Arial" panose="020B0604020202020204" pitchFamily="34" charset="0"/>
                <a:ea typeface="Aptos" panose="020B0004020202020204" pitchFamily="34" charset="0"/>
                <a:cs typeface="Arial" panose="020B0604020202020204" pitchFamily="34" charset="0"/>
              </a:rPr>
              <a:t>tali somme devono essere sottratte dal valore del veicolo stabilito presuntivamente dal legislatore</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 </a:t>
            </a: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000" b="1" i="1">
                <a:solidFill>
                  <a:srgbClr val="003076"/>
                </a:solidFill>
                <a:latin typeface="Arial" panose="020B0604020202020204" pitchFamily="34" charset="0"/>
                <a:ea typeface="Aptos" panose="020B0004020202020204" pitchFamily="34" charset="0"/>
                <a:cs typeface="Arial" panose="020B0604020202020204" pitchFamily="34" charset="0"/>
              </a:rPr>
              <a:t>C</a:t>
            </a:r>
            <a:r>
              <a:rPr lang="it-IT" sz="2000" b="1" i="1">
                <a:solidFill>
                  <a:srgbClr val="003076"/>
                </a:solidFill>
                <a:effectLst/>
                <a:latin typeface="Arial" panose="020B0604020202020204" pitchFamily="34" charset="0"/>
                <a:ea typeface="Aptos" panose="020B0004020202020204" pitchFamily="34" charset="0"/>
                <a:cs typeface="Arial" panose="020B0604020202020204" pitchFamily="34" charset="0"/>
              </a:rPr>
              <a:t>ircolare n. 326 del 1997, paragrafo 2.3.2.1</a:t>
            </a:r>
            <a:endParaRPr lang="it-IT" sz="20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000" b="1" i="1">
                <a:solidFill>
                  <a:srgbClr val="003076"/>
                </a:solidFill>
                <a:latin typeface="Arial" panose="020B0604020202020204" pitchFamily="34" charset="0"/>
                <a:ea typeface="Aptos" panose="020B0004020202020204" pitchFamily="34" charset="0"/>
                <a:cs typeface="Arial" panose="020B0604020202020204" pitchFamily="34" charset="0"/>
              </a:rPr>
              <a:t>Circolare  19  gennaio  2007,  n.1, paragrafo 17.1</a:t>
            </a:r>
          </a:p>
          <a:p>
            <a:pPr algn="just">
              <a:buNone/>
            </a:pPr>
            <a:r>
              <a:rPr lang="it-IT" sz="2000" b="1" i="1">
                <a:solidFill>
                  <a:srgbClr val="003076"/>
                </a:solidFill>
                <a:latin typeface="Arial" panose="020B0604020202020204" pitchFamily="34" charset="0"/>
                <a:ea typeface="Aptos" panose="020B0004020202020204" pitchFamily="34" charset="0"/>
                <a:cs typeface="Arial" panose="020B0604020202020204" pitchFamily="34" charset="0"/>
              </a:rPr>
              <a:t>Risposta n. 233/2025 (optional)</a:t>
            </a:r>
          </a:p>
          <a:p>
            <a:pPr algn="just"/>
            <a:r>
              <a:rPr lang="it-IT" sz="2000" b="1" i="1">
                <a:solidFill>
                  <a:srgbClr val="003076"/>
                </a:solidFill>
                <a:latin typeface="Arial" panose="020B0604020202020204" pitchFamily="34" charset="0"/>
                <a:ea typeface="Aptos" panose="020B0004020202020204" pitchFamily="34" charset="0"/>
                <a:cs typeface="Arial" panose="020B0604020202020204" pitchFamily="34" charset="0"/>
              </a:rPr>
              <a:t>Risposta n. 237/2025 (card per ricarica elettrica)</a:t>
            </a:r>
          </a:p>
        </p:txBody>
      </p:sp>
      <p:sp>
        <p:nvSpPr>
          <p:cNvPr id="3" name="Segnaposto numero diapositiva 2">
            <a:extLst>
              <a:ext uri="{FF2B5EF4-FFF2-40B4-BE49-F238E27FC236}">
                <a16:creationId xmlns:a16="http://schemas.microsoft.com/office/drawing/2014/main" id="{535883AA-2FDD-430F-3AA1-25441A508F84}"/>
              </a:ext>
            </a:extLst>
          </p:cNvPr>
          <p:cNvSpPr>
            <a:spLocks noGrp="1"/>
          </p:cNvSpPr>
          <p:nvPr>
            <p:ph type="sldNum" sz="quarter" idx="12"/>
          </p:nvPr>
        </p:nvSpPr>
        <p:spPr/>
        <p:txBody>
          <a:bodyPr/>
          <a:lstStyle/>
          <a:p>
            <a:fld id="{4FE8C694-CCEF-4037-955A-A8830365EF33}" type="slidenum">
              <a:rPr lang="it-IT" smtClean="0"/>
              <a:t>7</a:t>
            </a:fld>
            <a:endParaRPr lang="it-IT"/>
          </a:p>
        </p:txBody>
      </p:sp>
    </p:spTree>
    <p:extLst>
      <p:ext uri="{BB962C8B-B14F-4D97-AF65-F5344CB8AC3E}">
        <p14:creationId xmlns:p14="http://schemas.microsoft.com/office/powerpoint/2010/main" val="1861921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00FE2-2ED3-86A4-7DC2-A1DAD55EA9B5}"/>
            </a:ext>
          </a:extLst>
        </p:cNvPr>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BCD1B31-A092-C24B-8F82-D805A4208C70}"/>
              </a:ext>
            </a:extLst>
          </p:cNvPr>
          <p:cNvSpPr>
            <a:spLocks noGrp="1"/>
          </p:cNvSpPr>
          <p:nvPr>
            <p:ph idx="1"/>
          </p:nvPr>
        </p:nvSpPr>
        <p:spPr>
          <a:xfrm>
            <a:off x="265470" y="468159"/>
            <a:ext cx="11720053" cy="6253316"/>
          </a:xfrm>
        </p:spPr>
        <p:txBody>
          <a:bodyPr>
            <a:normAutofit lnSpcReduction="10000"/>
          </a:bodyPr>
          <a:lstStyle/>
          <a:p>
            <a:pPr marL="0" indent="0">
              <a:buNone/>
            </a:pPr>
            <a:r>
              <a:rPr lang="it-IT" sz="3000" b="1">
                <a:solidFill>
                  <a:srgbClr val="002060"/>
                </a:solidFill>
                <a:latin typeface="Arial" panose="020B0604020202020204" pitchFamily="34" charset="0"/>
                <a:cs typeface="Arial" panose="020B0604020202020204" pitchFamily="34" charset="0"/>
              </a:rPr>
              <a:t>la parte in cui si prevede che il valore dei veicoli concessi ad uso promiscuo è assoggettato a tassazione </a:t>
            </a:r>
          </a:p>
          <a:p>
            <a:pPr marL="0" indent="0">
              <a:buNone/>
            </a:pPr>
            <a:endParaRPr lang="it-IT" sz="3000" b="1">
              <a:solidFill>
                <a:srgbClr val="002060"/>
              </a:solidFill>
              <a:latin typeface="Arial" panose="020B0604020202020204" pitchFamily="34" charset="0"/>
              <a:cs typeface="Arial" panose="020B0604020202020204" pitchFamily="34" charset="0"/>
            </a:endParaRPr>
          </a:p>
          <a:p>
            <a:pPr marL="0" indent="0">
              <a:buNone/>
            </a:pPr>
            <a:r>
              <a:rPr lang="it-IT" sz="3000" b="1">
                <a:solidFill>
                  <a:srgbClr val="002060"/>
                </a:solidFill>
                <a:latin typeface="Arial" panose="020B0604020202020204" pitchFamily="34" charset="0"/>
                <a:cs typeface="Arial" panose="020B0604020202020204" pitchFamily="34" charset="0"/>
              </a:rPr>
              <a:t>«al netto delle somme eventualmente trattenute al dipendente»</a:t>
            </a:r>
          </a:p>
          <a:p>
            <a:pPr marL="0" indent="0">
              <a:buNone/>
            </a:pPr>
            <a:endParaRPr lang="it-IT" sz="3000" b="1">
              <a:solidFill>
                <a:srgbClr val="002060"/>
              </a:solidFill>
              <a:latin typeface="Arial" panose="020B0604020202020204" pitchFamily="34" charset="0"/>
              <a:cs typeface="Arial" panose="020B0604020202020204" pitchFamily="34" charset="0"/>
            </a:endParaRPr>
          </a:p>
          <a:p>
            <a:pPr marL="0" indent="0">
              <a:buNone/>
            </a:pPr>
            <a:r>
              <a:rPr lang="it-IT" sz="3000" b="1">
                <a:solidFill>
                  <a:srgbClr val="002060"/>
                </a:solidFill>
                <a:latin typeface="Arial" panose="020B0604020202020204" pitchFamily="34" charset="0"/>
                <a:cs typeface="Arial" panose="020B0604020202020204" pitchFamily="34" charset="0"/>
              </a:rPr>
              <a:t>deve intendersi riferita, come si evince dalla citata circolare n. 326 del 1997, non a tutte le somme trattenute al lavoratore o versate dallo stesso, a vario titolo, in relazione al veicolo assegnato, </a:t>
            </a:r>
          </a:p>
          <a:p>
            <a:pPr marL="0" indent="0">
              <a:buNone/>
            </a:pPr>
            <a:r>
              <a:rPr lang="it-IT" sz="3000" b="1">
                <a:solidFill>
                  <a:srgbClr val="002060"/>
                </a:solidFill>
                <a:latin typeface="Arial" panose="020B0604020202020204" pitchFamily="34" charset="0"/>
                <a:cs typeface="Arial" panose="020B0604020202020204" pitchFamily="34" charset="0"/>
              </a:rPr>
              <a:t>ma solo a quelle eventualmente richieste dal datore per l'uso a fini personali del veicolo stesso, determinate sulla base delle tabelle ACI </a:t>
            </a:r>
          </a:p>
          <a:p>
            <a:pPr marL="0" indent="0">
              <a:buNone/>
            </a:pPr>
            <a:endParaRPr lang="it-IT" sz="3200" b="1" i="1">
              <a:solidFill>
                <a:srgbClr val="003076"/>
              </a:solidFill>
              <a:latin typeface="Arial" panose="020B0604020202020204" pitchFamily="34" charset="0"/>
              <a:ea typeface="Aptos" panose="020B0004020202020204" pitchFamily="34" charset="0"/>
              <a:cs typeface="Arial" panose="020B0604020202020204" pitchFamily="34" charset="0"/>
            </a:endParaRPr>
          </a:p>
          <a:p>
            <a:pPr marL="0" indent="0">
              <a:buNone/>
            </a:pPr>
            <a:r>
              <a:rPr lang="it-IT" sz="3200" b="1" i="1">
                <a:solidFill>
                  <a:srgbClr val="003076"/>
                </a:solidFill>
                <a:latin typeface="Arial" panose="020B0604020202020204" pitchFamily="34" charset="0"/>
                <a:ea typeface="Aptos" panose="020B0004020202020204" pitchFamily="34" charset="0"/>
                <a:cs typeface="Arial" panose="020B0604020202020204" pitchFamily="34" charset="0"/>
              </a:rPr>
              <a:t>Risposta n. 233/2025 (optional)</a:t>
            </a:r>
          </a:p>
          <a:p>
            <a:pPr marL="0" indent="0">
              <a:buNone/>
            </a:pPr>
            <a:endParaRPr lang="it-IT" sz="3000" b="1">
              <a:solidFill>
                <a:srgbClr val="002060"/>
              </a:solidFill>
              <a:latin typeface="Arial" panose="020B0604020202020204" pitchFamily="34" charset="0"/>
              <a:cs typeface="Arial" panose="020B0604020202020204" pitchFamily="34" charset="0"/>
            </a:endParaRPr>
          </a:p>
          <a:p>
            <a:pPr marL="0" indent="0">
              <a:buNone/>
            </a:pPr>
            <a:endParaRPr lang="it-IT" sz="3000" b="1">
              <a:solidFill>
                <a:srgbClr val="002060"/>
              </a:solidFill>
              <a:latin typeface="Arial" panose="020B0604020202020204" pitchFamily="34" charset="0"/>
              <a:cs typeface="Arial" panose="020B0604020202020204" pitchFamily="34" charset="0"/>
            </a:endParaRPr>
          </a:p>
          <a:p>
            <a:pPr marL="0" indent="0">
              <a:buNone/>
            </a:pPr>
            <a:endParaRPr lang="it-IT" sz="3000" b="1">
              <a:solidFill>
                <a:srgbClr val="002060"/>
              </a:solidFill>
              <a:latin typeface="Arial" panose="020B0604020202020204" pitchFamily="34" charset="0"/>
              <a:cs typeface="Arial" panose="020B0604020202020204" pitchFamily="34" charset="0"/>
            </a:endParaRPr>
          </a:p>
          <a:p>
            <a:pPr marL="0" indent="0">
              <a:buNone/>
            </a:pPr>
            <a:endParaRPr lang="it-IT" sz="3000" b="1">
              <a:solidFill>
                <a:srgbClr val="002060"/>
              </a:solidFill>
              <a:latin typeface="Arial" panose="020B0604020202020204" pitchFamily="34" charset="0"/>
              <a:cs typeface="Arial" panose="020B0604020202020204" pitchFamily="34" charset="0"/>
            </a:endParaRPr>
          </a:p>
          <a:p>
            <a:pPr marL="0" indent="0">
              <a:buNone/>
            </a:pPr>
            <a:endParaRPr lang="it-IT" sz="3000" b="1">
              <a:solidFill>
                <a:srgbClr val="002060"/>
              </a:solidFill>
              <a:latin typeface="Arial" panose="020B0604020202020204" pitchFamily="34" charset="0"/>
              <a:cs typeface="Arial" panose="020B0604020202020204" pitchFamily="34" charset="0"/>
            </a:endParaRPr>
          </a:p>
          <a:p>
            <a:endParaRPr lang="en-US"/>
          </a:p>
        </p:txBody>
      </p:sp>
      <p:sp>
        <p:nvSpPr>
          <p:cNvPr id="4" name="Segnaposto numero diapositiva 3">
            <a:extLst>
              <a:ext uri="{FF2B5EF4-FFF2-40B4-BE49-F238E27FC236}">
                <a16:creationId xmlns:a16="http://schemas.microsoft.com/office/drawing/2014/main" id="{E82A8620-F76A-1F78-971C-37C6BBD973E3}"/>
              </a:ext>
            </a:extLst>
          </p:cNvPr>
          <p:cNvSpPr>
            <a:spLocks noGrp="1"/>
          </p:cNvSpPr>
          <p:nvPr>
            <p:ph type="sldNum" sz="quarter" idx="12"/>
          </p:nvPr>
        </p:nvSpPr>
        <p:spPr/>
        <p:txBody>
          <a:bodyPr/>
          <a:lstStyle/>
          <a:p>
            <a:fld id="{4FE8C694-CCEF-4037-955A-A8830365EF33}" type="slidenum">
              <a:rPr lang="it-IT" smtClean="0"/>
              <a:t>8</a:t>
            </a:fld>
            <a:endParaRPr lang="it-IT"/>
          </a:p>
        </p:txBody>
      </p:sp>
    </p:spTree>
    <p:extLst>
      <p:ext uri="{BB962C8B-B14F-4D97-AF65-F5344CB8AC3E}">
        <p14:creationId xmlns:p14="http://schemas.microsoft.com/office/powerpoint/2010/main" val="32103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1FA2B5AD-A140-3551-8A7F-ED93077D2377}"/>
              </a:ext>
            </a:extLst>
          </p:cNvPr>
          <p:cNvSpPr txBox="1"/>
          <p:nvPr/>
        </p:nvSpPr>
        <p:spPr>
          <a:xfrm>
            <a:off x="498764" y="305068"/>
            <a:ext cx="11194472" cy="6555641"/>
          </a:xfrm>
          <a:prstGeom prst="rect">
            <a:avLst/>
          </a:prstGeom>
          <a:noFill/>
        </p:spPr>
        <p:txBody>
          <a:bodyPr wrap="square">
            <a:spAutoFit/>
          </a:bodyPr>
          <a:lstStyle/>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la determinazione del valore imponibile sulla base  del  totale  del  costo  di  percorrenza  esposto  nelle  tabelle  ACI  costituisce  </a:t>
            </a: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«una determinazione dell'importo da assoggettare a tassazione del tutto forfetaria, che prescinde da qualunque valutazione degli effettivi costi di utilizzo del mezzo e anche dalla percorrenza che il dipendente effettua realmente. </a:t>
            </a: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400" b="1" u="sng">
                <a:solidFill>
                  <a:srgbClr val="003076"/>
                </a:solidFill>
                <a:effectLst/>
                <a:latin typeface="Arial" panose="020B0604020202020204" pitchFamily="34" charset="0"/>
                <a:ea typeface="Aptos" panose="020B0004020202020204" pitchFamily="34" charset="0"/>
                <a:cs typeface="Arial" panose="020B0604020202020204" pitchFamily="34" charset="0"/>
              </a:rPr>
              <a:t>E’ del tutto irrilevante</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 </a:t>
            </a:r>
            <a:r>
              <a:rPr lang="it-IT" sz="2400" b="1" u="sng">
                <a:solidFill>
                  <a:srgbClr val="003076"/>
                </a:solidFill>
                <a:effectLst/>
                <a:latin typeface="Arial" panose="020B0604020202020204" pitchFamily="34" charset="0"/>
                <a:ea typeface="Aptos" panose="020B0004020202020204" pitchFamily="34" charset="0"/>
                <a:cs typeface="Arial" panose="020B0604020202020204" pitchFamily="34" charset="0"/>
              </a:rPr>
              <a:t>quindi, che il dipendente sostenga a proprio carico tutti o taluni degli elementi che sono nella base di commisurazione del costo di percorrenza fissato dall'ACI</a:t>
            </a:r>
            <a:r>
              <a:rPr lang="it-IT" sz="2400" b="1">
                <a:solidFill>
                  <a:srgbClr val="003076"/>
                </a:solidFill>
                <a:effectLst/>
                <a:latin typeface="Arial" panose="020B0604020202020204" pitchFamily="34" charset="0"/>
                <a:ea typeface="Aptos" panose="020B0004020202020204" pitchFamily="34" charset="0"/>
                <a:cs typeface="Arial" panose="020B0604020202020204" pitchFamily="34" charset="0"/>
              </a:rPr>
              <a:t>, dovendosi comunque fare riferimento, ai fini della determinazione dell'importo da assumere a tassazione, al totale costo di percorrenza esposto nelle suddette tabelle».</a:t>
            </a: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endParaRPr lang="it-IT" sz="2400" b="1">
              <a:solidFill>
                <a:srgbClr val="003076"/>
              </a:solidFill>
              <a:latin typeface="Arial" panose="020B0604020202020204" pitchFamily="34" charset="0"/>
              <a:ea typeface="Aptos" panose="020B0004020202020204" pitchFamily="34" charset="0"/>
              <a:cs typeface="Arial" panose="020B0604020202020204" pitchFamily="34" charset="0"/>
            </a:endParaRPr>
          </a:p>
          <a:p>
            <a:pPr algn="just">
              <a:buNone/>
            </a:pPr>
            <a:r>
              <a:rPr lang="it-IT" sz="2000" b="1" i="1">
                <a:solidFill>
                  <a:srgbClr val="003076"/>
                </a:solidFill>
                <a:effectLst/>
                <a:latin typeface="Arial" panose="020B0604020202020204" pitchFamily="34" charset="0"/>
                <a:ea typeface="Aptos" panose="020B0004020202020204" pitchFamily="34" charset="0"/>
                <a:cs typeface="Arial" panose="020B0604020202020204" pitchFamily="34" charset="0"/>
              </a:rPr>
              <a:t>Circolare n. 326 del 1997, paragrafo 2.3.2.1</a:t>
            </a:r>
          </a:p>
          <a:p>
            <a:pPr algn="just">
              <a:buNone/>
            </a:pPr>
            <a:r>
              <a:rPr lang="it-IT" sz="2000" b="1" i="1">
                <a:solidFill>
                  <a:srgbClr val="003076"/>
                </a:solidFill>
                <a:effectLst/>
                <a:latin typeface="Arial" panose="020B0604020202020204" pitchFamily="34" charset="0"/>
                <a:ea typeface="Aptos" panose="020B0004020202020204" pitchFamily="34" charset="0"/>
                <a:cs typeface="Arial" panose="020B0604020202020204" pitchFamily="34" charset="0"/>
              </a:rPr>
              <a:t>Risposta n. 233/2025 (optional)</a:t>
            </a:r>
          </a:p>
          <a:p>
            <a:pPr algn="just"/>
            <a:r>
              <a:rPr lang="it-IT" sz="2000" b="1" i="1">
                <a:solidFill>
                  <a:srgbClr val="003076"/>
                </a:solidFill>
                <a:latin typeface="Arial" panose="020B0604020202020204" pitchFamily="34" charset="0"/>
                <a:ea typeface="Aptos" panose="020B0004020202020204" pitchFamily="34" charset="0"/>
                <a:cs typeface="Arial" panose="020B0604020202020204" pitchFamily="34" charset="0"/>
              </a:rPr>
              <a:t>Risposta n. 237/2025 (card per ricarica elettrica)</a:t>
            </a:r>
            <a:endParaRPr lang="it-IT" sz="2000" b="1" i="1">
              <a:solidFill>
                <a:srgbClr val="003076"/>
              </a:solidFill>
              <a:effectLst/>
              <a:latin typeface="Arial" panose="020B0604020202020204" pitchFamily="34" charset="0"/>
              <a:ea typeface="Aptos" panose="020B0004020202020204" pitchFamily="34" charset="0"/>
              <a:cs typeface="Arial" panose="020B0604020202020204" pitchFamily="34" charset="0"/>
            </a:endParaRPr>
          </a:p>
        </p:txBody>
      </p:sp>
      <p:sp>
        <p:nvSpPr>
          <p:cNvPr id="3" name="Segnaposto numero diapositiva 2">
            <a:extLst>
              <a:ext uri="{FF2B5EF4-FFF2-40B4-BE49-F238E27FC236}">
                <a16:creationId xmlns:a16="http://schemas.microsoft.com/office/drawing/2014/main" id="{EB980DC4-9960-759D-D0D8-14041C9EA9D3}"/>
              </a:ext>
            </a:extLst>
          </p:cNvPr>
          <p:cNvSpPr>
            <a:spLocks noGrp="1"/>
          </p:cNvSpPr>
          <p:nvPr>
            <p:ph type="sldNum" sz="quarter" idx="12"/>
          </p:nvPr>
        </p:nvSpPr>
        <p:spPr/>
        <p:txBody>
          <a:bodyPr/>
          <a:lstStyle/>
          <a:p>
            <a:fld id="{4FE8C694-CCEF-4037-955A-A8830365EF33}" type="slidenum">
              <a:rPr lang="it-IT" smtClean="0"/>
              <a:t>9</a:t>
            </a:fld>
            <a:endParaRPr lang="it-IT"/>
          </a:p>
        </p:txBody>
      </p:sp>
    </p:spTree>
    <p:extLst>
      <p:ext uri="{BB962C8B-B14F-4D97-AF65-F5344CB8AC3E}">
        <p14:creationId xmlns:p14="http://schemas.microsoft.com/office/powerpoint/2010/main" val="117730162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2377</Words>
  <Application>Microsoft Office PowerPoint</Application>
  <PresentationFormat>Widescreen</PresentationFormat>
  <Paragraphs>249</Paragraphs>
  <Slides>20</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20</vt:i4>
      </vt:variant>
    </vt:vector>
  </HeadingPairs>
  <TitlesOfParts>
    <vt:vector size="26" baseType="lpstr">
      <vt:lpstr>Aptos</vt:lpstr>
      <vt:lpstr>Aptos Display</vt:lpstr>
      <vt:lpstr>Arial</vt:lpstr>
      <vt:lpstr>Futura LT Book</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Massimiliano Bondanini</dc:creator>
  <cp:lastModifiedBy>Massimiliano Bondanini</cp:lastModifiedBy>
  <cp:revision>4</cp:revision>
  <cp:lastPrinted>2025-11-11T11:13:27Z</cp:lastPrinted>
  <dcterms:created xsi:type="dcterms:W3CDTF">2025-09-12T08:32:45Z</dcterms:created>
  <dcterms:modified xsi:type="dcterms:W3CDTF">2025-11-12T14:30:48Z</dcterms:modified>
</cp:coreProperties>
</file>