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ags/tag2.xml" ContentType="application/vnd.openxmlformats-officedocument.presentationml.tags+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 id="2147483802" r:id="rId4"/>
    <p:sldMasterId id="2147483851" r:id="rId5"/>
  </p:sldMasterIdLst>
  <p:notesMasterIdLst>
    <p:notesMasterId r:id="rId21"/>
  </p:notesMasterIdLst>
  <p:handoutMasterIdLst>
    <p:handoutMasterId r:id="rId22"/>
  </p:handoutMasterIdLst>
  <p:sldIdLst>
    <p:sldId id="696" r:id="rId6"/>
    <p:sldId id="2147472935" r:id="rId7"/>
    <p:sldId id="2147483453" r:id="rId8"/>
    <p:sldId id="2147483454" r:id="rId9"/>
    <p:sldId id="2147483455" r:id="rId10"/>
    <p:sldId id="2147483456" r:id="rId11"/>
    <p:sldId id="705" r:id="rId12"/>
    <p:sldId id="706" r:id="rId13"/>
    <p:sldId id="2147483457" r:id="rId14"/>
    <p:sldId id="708" r:id="rId15"/>
    <p:sldId id="709" r:id="rId16"/>
    <p:sldId id="710" r:id="rId17"/>
    <p:sldId id="711" r:id="rId18"/>
    <p:sldId id="2147483458" r:id="rId19"/>
    <p:sldId id="2147483452" r:id="rId20"/>
  </p:sldIdLst>
  <p:sldSz cx="12192000" cy="6858000"/>
  <p:notesSz cx="6797675" cy="9926638"/>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lla, Ranieri" initials="VR" lastIdx="22" clrIdx="0">
    <p:extLst>
      <p:ext uri="{19B8F6BF-5375-455C-9EA6-DF929625EA0E}">
        <p15:presenceInfo xmlns:p15="http://schemas.microsoft.com/office/powerpoint/2012/main" userId="S-1-5-21-2094927150-201071529-617630493-69469" providerId="AD"/>
      </p:ext>
    </p:extLst>
  </p:cmAuthor>
  <p:cmAuthor id="2" name="EC(-R" initials="EC(-R" lastIdx="8" clrIdx="1">
    <p:extLst>
      <p:ext uri="{19B8F6BF-5375-455C-9EA6-DF929625EA0E}">
        <p15:presenceInfo xmlns:p15="http://schemas.microsoft.com/office/powerpoint/2012/main" userId="EC(-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ED8B00"/>
    <a:srgbClr val="FF9900"/>
    <a:srgbClr val="DB291C"/>
    <a:srgbClr val="000000"/>
    <a:srgbClr val="FFCD00"/>
    <a:srgbClr val="3C8A2E"/>
    <a:srgbClr val="DCDCDC"/>
    <a:srgbClr val="B4B4B4"/>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984" autoAdjust="0"/>
  </p:normalViewPr>
  <p:slideViewPr>
    <p:cSldViewPr snapToGrid="0" showGuides="1">
      <p:cViewPr varScale="1">
        <p:scale>
          <a:sx n="74" d="100"/>
          <a:sy n="74" d="100"/>
        </p:scale>
        <p:origin x="260" y="56"/>
      </p:cViewPr>
      <p:guideLst>
        <p:guide/>
        <p:guide orient="horz" pos="2160"/>
      </p:guideLst>
    </p:cSldViewPr>
  </p:slideViewPr>
  <p:outlineViewPr>
    <p:cViewPr>
      <p:scale>
        <a:sx n="33" d="100"/>
        <a:sy n="33" d="100"/>
      </p:scale>
      <p:origin x="0" y="-5919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64" d="100"/>
          <a:sy n="64" d="100"/>
        </p:scale>
        <p:origin x="320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1.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3.xml"/><Relationship Id="rId15" Type="http://schemas.openxmlformats.org/officeDocument/2006/relationships/slide" Target="slides/slide10.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nini, Enrico" userId="e06d1695-c304-4633-b6d9-eb7eca2ddcd5" providerId="ADAL" clId="{C22BB223-676B-4E8A-88BE-46E3C6908E2A}"/>
    <pc:docChg chg="custSel modSld">
      <pc:chgData name="Canini, Enrico" userId="e06d1695-c304-4633-b6d9-eb7eca2ddcd5" providerId="ADAL" clId="{C22BB223-676B-4E8A-88BE-46E3C6908E2A}" dt="2026-03-26T10:07:48.919" v="5" actId="478"/>
      <pc:docMkLst>
        <pc:docMk/>
      </pc:docMkLst>
      <pc:sldChg chg="delSp mod">
        <pc:chgData name="Canini, Enrico" userId="e06d1695-c304-4633-b6d9-eb7eca2ddcd5" providerId="ADAL" clId="{C22BB223-676B-4E8A-88BE-46E3C6908E2A}" dt="2026-03-26T10:07:21.224" v="1" actId="478"/>
        <pc:sldMkLst>
          <pc:docMk/>
          <pc:sldMk cId="17723829" sldId="705"/>
        </pc:sldMkLst>
        <pc:spChg chg="del">
          <ac:chgData name="Canini, Enrico" userId="e06d1695-c304-4633-b6d9-eb7eca2ddcd5" providerId="ADAL" clId="{C22BB223-676B-4E8A-88BE-46E3C6908E2A}" dt="2026-03-26T10:07:21.224" v="1" actId="478"/>
          <ac:spMkLst>
            <pc:docMk/>
            <pc:sldMk cId="17723829" sldId="705"/>
            <ac:spMk id="14" creationId="{00000000-0000-0000-0000-000000000000}"/>
          </ac:spMkLst>
        </pc:spChg>
        <pc:spChg chg="del">
          <ac:chgData name="Canini, Enrico" userId="e06d1695-c304-4633-b6d9-eb7eca2ddcd5" providerId="ADAL" clId="{C22BB223-676B-4E8A-88BE-46E3C6908E2A}" dt="2026-03-26T10:07:21.224" v="1" actId="478"/>
          <ac:spMkLst>
            <pc:docMk/>
            <pc:sldMk cId="17723829" sldId="705"/>
            <ac:spMk id="15" creationId="{00000000-0000-0000-0000-000000000000}"/>
          </ac:spMkLst>
        </pc:spChg>
      </pc:sldChg>
      <pc:sldChg chg="delSp mod">
        <pc:chgData name="Canini, Enrico" userId="e06d1695-c304-4633-b6d9-eb7eca2ddcd5" providerId="ADAL" clId="{C22BB223-676B-4E8A-88BE-46E3C6908E2A}" dt="2026-03-26T10:07:25.423" v="2" actId="478"/>
        <pc:sldMkLst>
          <pc:docMk/>
          <pc:sldMk cId="831365726" sldId="706"/>
        </pc:sldMkLst>
        <pc:spChg chg="del">
          <ac:chgData name="Canini, Enrico" userId="e06d1695-c304-4633-b6d9-eb7eca2ddcd5" providerId="ADAL" clId="{C22BB223-676B-4E8A-88BE-46E3C6908E2A}" dt="2026-03-26T10:07:25.423" v="2" actId="478"/>
          <ac:spMkLst>
            <pc:docMk/>
            <pc:sldMk cId="831365726" sldId="706"/>
            <ac:spMk id="14" creationId="{00000000-0000-0000-0000-000000000000}"/>
          </ac:spMkLst>
        </pc:spChg>
        <pc:spChg chg="del">
          <ac:chgData name="Canini, Enrico" userId="e06d1695-c304-4633-b6d9-eb7eca2ddcd5" providerId="ADAL" clId="{C22BB223-676B-4E8A-88BE-46E3C6908E2A}" dt="2026-03-26T10:07:25.423" v="2" actId="478"/>
          <ac:spMkLst>
            <pc:docMk/>
            <pc:sldMk cId="831365726" sldId="706"/>
            <ac:spMk id="15" creationId="{00000000-0000-0000-0000-000000000000}"/>
          </ac:spMkLst>
        </pc:spChg>
      </pc:sldChg>
      <pc:sldChg chg="delSp mod">
        <pc:chgData name="Canini, Enrico" userId="e06d1695-c304-4633-b6d9-eb7eca2ddcd5" providerId="ADAL" clId="{C22BB223-676B-4E8A-88BE-46E3C6908E2A}" dt="2026-03-26T10:07:29.981" v="3" actId="478"/>
        <pc:sldMkLst>
          <pc:docMk/>
          <pc:sldMk cId="895022984" sldId="708"/>
        </pc:sldMkLst>
        <pc:spChg chg="del">
          <ac:chgData name="Canini, Enrico" userId="e06d1695-c304-4633-b6d9-eb7eca2ddcd5" providerId="ADAL" clId="{C22BB223-676B-4E8A-88BE-46E3C6908E2A}" dt="2026-03-26T10:07:29.981" v="3" actId="478"/>
          <ac:spMkLst>
            <pc:docMk/>
            <pc:sldMk cId="895022984" sldId="708"/>
            <ac:spMk id="11" creationId="{00000000-0000-0000-0000-000000000000}"/>
          </ac:spMkLst>
        </pc:spChg>
        <pc:spChg chg="del">
          <ac:chgData name="Canini, Enrico" userId="e06d1695-c304-4633-b6d9-eb7eca2ddcd5" providerId="ADAL" clId="{C22BB223-676B-4E8A-88BE-46E3C6908E2A}" dt="2026-03-26T10:07:29.981" v="3" actId="478"/>
          <ac:spMkLst>
            <pc:docMk/>
            <pc:sldMk cId="895022984" sldId="708"/>
            <ac:spMk id="12" creationId="{00000000-0000-0000-0000-000000000000}"/>
          </ac:spMkLst>
        </pc:spChg>
      </pc:sldChg>
      <pc:sldChg chg="delSp mod">
        <pc:chgData name="Canini, Enrico" userId="e06d1695-c304-4633-b6d9-eb7eca2ddcd5" providerId="ADAL" clId="{C22BB223-676B-4E8A-88BE-46E3C6908E2A}" dt="2026-03-26T10:07:43.027" v="4" actId="478"/>
        <pc:sldMkLst>
          <pc:docMk/>
          <pc:sldMk cId="2119348991" sldId="709"/>
        </pc:sldMkLst>
        <pc:spChg chg="del">
          <ac:chgData name="Canini, Enrico" userId="e06d1695-c304-4633-b6d9-eb7eca2ddcd5" providerId="ADAL" clId="{C22BB223-676B-4E8A-88BE-46E3C6908E2A}" dt="2026-03-26T10:07:43.027" v="4" actId="478"/>
          <ac:spMkLst>
            <pc:docMk/>
            <pc:sldMk cId="2119348991" sldId="709"/>
            <ac:spMk id="11" creationId="{00000000-0000-0000-0000-000000000000}"/>
          </ac:spMkLst>
        </pc:spChg>
        <pc:spChg chg="del">
          <ac:chgData name="Canini, Enrico" userId="e06d1695-c304-4633-b6d9-eb7eca2ddcd5" providerId="ADAL" clId="{C22BB223-676B-4E8A-88BE-46E3C6908E2A}" dt="2026-03-26T10:07:43.027" v="4" actId="478"/>
          <ac:spMkLst>
            <pc:docMk/>
            <pc:sldMk cId="2119348991" sldId="709"/>
            <ac:spMk id="12" creationId="{00000000-0000-0000-0000-000000000000}"/>
          </ac:spMkLst>
        </pc:spChg>
      </pc:sldChg>
      <pc:sldChg chg="delSp mod">
        <pc:chgData name="Canini, Enrico" userId="e06d1695-c304-4633-b6d9-eb7eca2ddcd5" providerId="ADAL" clId="{C22BB223-676B-4E8A-88BE-46E3C6908E2A}" dt="2026-03-26T10:07:48.919" v="5" actId="478"/>
        <pc:sldMkLst>
          <pc:docMk/>
          <pc:sldMk cId="4266735972" sldId="710"/>
        </pc:sldMkLst>
        <pc:spChg chg="del">
          <ac:chgData name="Canini, Enrico" userId="e06d1695-c304-4633-b6d9-eb7eca2ddcd5" providerId="ADAL" clId="{C22BB223-676B-4E8A-88BE-46E3C6908E2A}" dt="2026-03-26T10:07:48.919" v="5" actId="478"/>
          <ac:spMkLst>
            <pc:docMk/>
            <pc:sldMk cId="4266735972" sldId="710"/>
            <ac:spMk id="9" creationId="{00000000-0000-0000-0000-000000000000}"/>
          </ac:spMkLst>
        </pc:spChg>
        <pc:spChg chg="del">
          <ac:chgData name="Canini, Enrico" userId="e06d1695-c304-4633-b6d9-eb7eca2ddcd5" providerId="ADAL" clId="{C22BB223-676B-4E8A-88BE-46E3C6908E2A}" dt="2026-03-26T10:07:48.919" v="5" actId="478"/>
          <ac:spMkLst>
            <pc:docMk/>
            <pc:sldMk cId="4266735972" sldId="710"/>
            <ac:spMk id="10" creationId="{00000000-0000-0000-0000-000000000000}"/>
          </ac:spMkLst>
        </pc:spChg>
      </pc:sldChg>
      <pc:sldChg chg="delSp mod">
        <pc:chgData name="Canini, Enrico" userId="e06d1695-c304-4633-b6d9-eb7eca2ddcd5" providerId="ADAL" clId="{C22BB223-676B-4E8A-88BE-46E3C6908E2A}" dt="2026-03-26T10:07:16.083" v="0" actId="478"/>
        <pc:sldMkLst>
          <pc:docMk/>
          <pc:sldMk cId="2955550600" sldId="2147483455"/>
        </pc:sldMkLst>
        <pc:spChg chg="del">
          <ac:chgData name="Canini, Enrico" userId="e06d1695-c304-4633-b6d9-eb7eca2ddcd5" providerId="ADAL" clId="{C22BB223-676B-4E8A-88BE-46E3C6908E2A}" dt="2026-03-26T10:07:16.083" v="0" actId="478"/>
          <ac:spMkLst>
            <pc:docMk/>
            <pc:sldMk cId="2955550600" sldId="2147483455"/>
            <ac:spMk id="20" creationId="{9B0E65CE-4A6B-C3D1-6670-56578B1F099D}"/>
          </ac:spMkLst>
        </pc:spChg>
        <pc:spChg chg="del">
          <ac:chgData name="Canini, Enrico" userId="e06d1695-c304-4633-b6d9-eb7eca2ddcd5" providerId="ADAL" clId="{C22BB223-676B-4E8A-88BE-46E3C6908E2A}" dt="2026-03-26T10:07:16.083" v="0" actId="478"/>
          <ac:spMkLst>
            <pc:docMk/>
            <pc:sldMk cId="2955550600" sldId="2147483455"/>
            <ac:spMk id="23" creationId="{024E803E-514F-0AA4-EED0-F5222946E147}"/>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24992084336552"/>
          <c:y val="4.3279241223647659E-2"/>
          <c:w val="0.67242963032143288"/>
          <c:h val="0.89420629923108352"/>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C2-46BC-9B7A-A2BA8FCD1CD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3C2-46BC-9B7A-A2BA8FCD1CD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3C2-46BC-9B7A-A2BA8FCD1CD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3C2-46BC-9B7A-A2BA8FCD1CDB}"/>
              </c:ext>
            </c:extLst>
          </c:dPt>
          <c:cat>
            <c:strRef>
              <c:f>Sheet1!$A$2:$A$4</c:f>
              <c:strCache>
                <c:ptCount val="3"/>
                <c:pt idx="0">
                  <c:v>1st Qtr</c:v>
                </c:pt>
                <c:pt idx="1">
                  <c:v>2nd Qtr</c:v>
                </c:pt>
                <c:pt idx="2">
                  <c:v>3rd Qtr</c:v>
                </c:pt>
              </c:strCache>
            </c:strRef>
          </c:cat>
          <c:val>
            <c:numRef>
              <c:f>Sheet1!$B$2:$B$4</c:f>
              <c:numCache>
                <c:formatCode>0%</c:formatCode>
                <c:ptCount val="3"/>
                <c:pt idx="0">
                  <c:v>0.3</c:v>
                </c:pt>
                <c:pt idx="1">
                  <c:v>0.3</c:v>
                </c:pt>
                <c:pt idx="2">
                  <c:v>0.3</c:v>
                </c:pt>
              </c:numCache>
            </c:numRef>
          </c:val>
          <c:extLst>
            <c:ext xmlns:c16="http://schemas.microsoft.com/office/drawing/2014/chart" uri="{C3380CC4-5D6E-409C-BE32-E72D297353CC}">
              <c16:uniqueId val="{00000008-F3C2-46BC-9B7A-A2BA8FCD1CD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2945862" cy="495793"/>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50294" y="2"/>
            <a:ext cx="2945862" cy="495793"/>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3/26/2026</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429307"/>
            <a:ext cx="2945862" cy="495793"/>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50294" y="9429307"/>
            <a:ext cx="2945862" cy="495793"/>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50445" y="1"/>
            <a:ext cx="2945659" cy="496332"/>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3/26/2026</a:t>
            </a:fld>
            <a:endParaRPr lang="en-US" dirty="0"/>
          </a:p>
        </p:txBody>
      </p:sp>
      <p:sp>
        <p:nvSpPr>
          <p:cNvPr id="4" name="Slide Image Placeholder 3"/>
          <p:cNvSpPr>
            <a:spLocks noGrp="1" noRot="1" noChangeAspect="1"/>
          </p:cNvSpPr>
          <p:nvPr>
            <p:ph type="sldImg" idx="2"/>
          </p:nvPr>
        </p:nvSpPr>
        <p:spPr>
          <a:xfrm>
            <a:off x="92075" y="744538"/>
            <a:ext cx="6613525" cy="3721100"/>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5"/>
            <a:ext cx="2945659" cy="496332"/>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50445" y="9428585"/>
            <a:ext cx="2945659" cy="496332"/>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07982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631825"/>
            <a:ext cx="5622925" cy="31638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94031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631825"/>
            <a:ext cx="5622925" cy="31638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61796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it-IT"/>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1219170" rtl="0" eaLnBrk="1" fontAlgn="base" latinLnBrk="0" hangingPunct="1">
              <a:lnSpc>
                <a:spcPct val="100000"/>
              </a:lnSpc>
              <a:spcBef>
                <a:spcPct val="0"/>
              </a:spcBef>
              <a:spcAft>
                <a:spcPct val="0"/>
              </a:spcAft>
              <a:buClrTx/>
              <a:buSzTx/>
              <a:buFontTx/>
              <a:buNone/>
              <a:tabLst/>
              <a:defRPr/>
            </a:pPr>
            <a:fld id="{65532AA4-66CD-43BE-B5E7-AD2001E69B8E}" type="slidenum">
              <a:rPr kumimoji="0" lang="en-US" altLang="it-IT"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13</a:t>
            </a:fld>
            <a:endParaRPr kumimoji="0" lang="en-US" altLang="it-IT"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2200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2BE1B-6EC8-C5D8-6DA9-CDEF95C2CEE1}"/>
            </a:ext>
          </a:extLst>
        </p:cNvPr>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F6B7B89C-7435-E805-3674-28276651BC4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a:extLst>
              <a:ext uri="{FF2B5EF4-FFF2-40B4-BE49-F238E27FC236}">
                <a16:creationId xmlns:a16="http://schemas.microsoft.com/office/drawing/2014/main" id="{2604E488-EF4F-678F-2CA6-88D91ED7E9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it-IT" dirty="0"/>
          </a:p>
        </p:txBody>
      </p:sp>
      <p:sp>
        <p:nvSpPr>
          <p:cNvPr id="80900" name="Slide Number Placeholder 3">
            <a:extLst>
              <a:ext uri="{FF2B5EF4-FFF2-40B4-BE49-F238E27FC236}">
                <a16:creationId xmlns:a16="http://schemas.microsoft.com/office/drawing/2014/main" id="{8CD83748-C642-73CE-61CE-EAB2895163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600">
                <a:solidFill>
                  <a:schemeClr val="tx1"/>
                </a:solidFill>
                <a:latin typeface="Arial" panose="020B0604020202020204" pitchFamily="34" charset="0"/>
              </a:defRPr>
            </a:lvl1pPr>
            <a:lvl2pPr marL="742950" indent="-285750">
              <a:spcBef>
                <a:spcPct val="30000"/>
              </a:spcBef>
              <a:defRPr sz="1600">
                <a:solidFill>
                  <a:schemeClr val="tx1"/>
                </a:solidFill>
                <a:latin typeface="Arial" panose="020B0604020202020204" pitchFamily="34" charset="0"/>
              </a:defRPr>
            </a:lvl2pPr>
            <a:lvl3pPr marL="1143000" indent="-228600">
              <a:spcBef>
                <a:spcPct val="30000"/>
              </a:spcBef>
              <a:defRPr sz="1600">
                <a:solidFill>
                  <a:schemeClr val="tx1"/>
                </a:solidFill>
                <a:latin typeface="Arial" panose="020B0604020202020204" pitchFamily="34" charset="0"/>
              </a:defRPr>
            </a:lvl3pPr>
            <a:lvl4pPr marL="1600200" indent="-228600">
              <a:spcBef>
                <a:spcPct val="30000"/>
              </a:spcBef>
              <a:defRPr sz="1600">
                <a:solidFill>
                  <a:schemeClr val="tx1"/>
                </a:solidFill>
                <a:latin typeface="Arial" panose="020B0604020202020204" pitchFamily="34" charset="0"/>
              </a:defRPr>
            </a:lvl4pPr>
            <a:lvl5pPr marL="2057400" indent="-228600">
              <a:spcBef>
                <a:spcPct val="30000"/>
              </a:spcBef>
              <a:defRPr sz="1600">
                <a:solidFill>
                  <a:schemeClr val="tx1"/>
                </a:solidFill>
                <a:latin typeface="Arial" panose="020B0604020202020204" pitchFamily="34" charset="0"/>
              </a:defRPr>
            </a:lvl5pPr>
            <a:lvl6pPr marL="2514600" indent="-228600" defTabSz="1217613" eaLnBrk="0" fontAlgn="base" hangingPunct="0">
              <a:spcBef>
                <a:spcPct val="30000"/>
              </a:spcBef>
              <a:spcAft>
                <a:spcPct val="0"/>
              </a:spcAft>
              <a:defRPr sz="1600">
                <a:solidFill>
                  <a:schemeClr val="tx1"/>
                </a:solidFill>
                <a:latin typeface="Arial" panose="020B0604020202020204" pitchFamily="34" charset="0"/>
              </a:defRPr>
            </a:lvl6pPr>
            <a:lvl7pPr marL="2971800" indent="-228600" defTabSz="1217613" eaLnBrk="0" fontAlgn="base" hangingPunct="0">
              <a:spcBef>
                <a:spcPct val="30000"/>
              </a:spcBef>
              <a:spcAft>
                <a:spcPct val="0"/>
              </a:spcAft>
              <a:defRPr sz="1600">
                <a:solidFill>
                  <a:schemeClr val="tx1"/>
                </a:solidFill>
                <a:latin typeface="Arial" panose="020B0604020202020204" pitchFamily="34" charset="0"/>
              </a:defRPr>
            </a:lvl7pPr>
            <a:lvl8pPr marL="3429000" indent="-228600" defTabSz="1217613" eaLnBrk="0" fontAlgn="base" hangingPunct="0">
              <a:spcBef>
                <a:spcPct val="30000"/>
              </a:spcBef>
              <a:spcAft>
                <a:spcPct val="0"/>
              </a:spcAft>
              <a:defRPr sz="1600">
                <a:solidFill>
                  <a:schemeClr val="tx1"/>
                </a:solidFill>
                <a:latin typeface="Arial" panose="020B0604020202020204" pitchFamily="34" charset="0"/>
              </a:defRPr>
            </a:lvl8pPr>
            <a:lvl9pPr marL="3886200" indent="-228600" defTabSz="1217613" eaLnBrk="0" fontAlgn="base" hangingPunct="0">
              <a:spcBef>
                <a:spcPct val="30000"/>
              </a:spcBef>
              <a:spcAft>
                <a:spcPct val="0"/>
              </a:spcAft>
              <a:defRPr sz="1600">
                <a:solidFill>
                  <a:schemeClr val="tx1"/>
                </a:solidFill>
                <a:latin typeface="Arial" panose="020B0604020202020204" pitchFamily="34" charset="0"/>
              </a:defRPr>
            </a:lvl9pPr>
          </a:lstStyle>
          <a:p>
            <a:pPr marL="0" marR="0" lvl="0" indent="0" algn="r" defTabSz="1217613" rtl="0" eaLnBrk="1" fontAlgn="base" latinLnBrk="0" hangingPunct="1">
              <a:lnSpc>
                <a:spcPct val="100000"/>
              </a:lnSpc>
              <a:spcBef>
                <a:spcPct val="0"/>
              </a:spcBef>
              <a:spcAft>
                <a:spcPct val="0"/>
              </a:spcAft>
              <a:buClrTx/>
              <a:buSzTx/>
              <a:buFontTx/>
              <a:buNone/>
              <a:tabLst/>
              <a:defRPr/>
            </a:pPr>
            <a:fld id="{DD3DDEF4-533D-4577-939C-E05F8B40CA8F}" type="slidenum">
              <a:rPr kumimoji="0" lang="en-US"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1217613" rtl="0" eaLnBrk="1" fontAlgn="base" latinLnBrk="0" hangingPunct="1">
                <a:lnSpc>
                  <a:spcPct val="100000"/>
                </a:lnSpc>
                <a:spcBef>
                  <a:spcPct val="0"/>
                </a:spcBef>
                <a:spcAft>
                  <a:spcPct val="0"/>
                </a:spcAft>
                <a:buClrTx/>
                <a:buSzTx/>
                <a:buFontTx/>
                <a:buNone/>
                <a:tabLst/>
                <a:defRPr/>
              </a:pPr>
              <a:t>3</a:t>
            </a:fld>
            <a:endParaRPr kumimoji="0" lang="en-US" altLang="it-IT"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2902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72478-595A-7634-C73D-B7D123409520}"/>
            </a:ext>
          </a:extLst>
        </p:cNvPr>
        <p:cNvGrpSpPr/>
        <p:nvPr/>
      </p:nvGrpSpPr>
      <p:grpSpPr>
        <a:xfrm>
          <a:off x="0" y="0"/>
          <a:ext cx="0" cy="0"/>
          <a:chOff x="0" y="0"/>
          <a:chExt cx="0" cy="0"/>
        </a:xfrm>
      </p:grpSpPr>
      <p:sp>
        <p:nvSpPr>
          <p:cNvPr id="845825" name="Slide Image Placeholder 1">
            <a:extLst>
              <a:ext uri="{FF2B5EF4-FFF2-40B4-BE49-F238E27FC236}">
                <a16:creationId xmlns:a16="http://schemas.microsoft.com/office/drawing/2014/main" id="{3DC3F62E-CEF9-1510-813E-F781C726B5FD}"/>
              </a:ext>
            </a:extLst>
          </p:cNvPr>
          <p:cNvSpPr>
            <a:spLocks noGrp="1" noRot="1" noChangeAspect="1"/>
          </p:cNvSpPr>
          <p:nvPr>
            <p:ph type="sldImg"/>
          </p:nvPr>
        </p:nvSpPr>
        <p:spPr bwMode="auto">
          <a:noFill/>
          <a:ln>
            <a:solidFill>
              <a:srgbClr val="000000"/>
            </a:solidFill>
            <a:miter lim="800000"/>
            <a:headEnd/>
            <a:tailEnd/>
          </a:ln>
        </p:spPr>
      </p:sp>
      <p:sp>
        <p:nvSpPr>
          <p:cNvPr id="845826" name="Notes Placeholder 2">
            <a:extLst>
              <a:ext uri="{FF2B5EF4-FFF2-40B4-BE49-F238E27FC236}">
                <a16:creationId xmlns:a16="http://schemas.microsoft.com/office/drawing/2014/main" id="{2B072112-A029-7730-C014-4BC2A6878900}"/>
              </a:ext>
            </a:extLst>
          </p:cNvPr>
          <p:cNvSpPr>
            <a:spLocks noGrp="1"/>
          </p:cNvSpPr>
          <p:nvPr>
            <p:ph type="body" idx="1"/>
          </p:nvPr>
        </p:nvSpPr>
        <p:spPr>
          <a:noFill/>
          <a:ln/>
        </p:spPr>
        <p:txBody>
          <a:bodyPr/>
          <a:lstStyle/>
          <a:p>
            <a:endParaRPr lang="en-US"/>
          </a:p>
        </p:txBody>
      </p:sp>
      <p:sp>
        <p:nvSpPr>
          <p:cNvPr id="845827" name="Slide Number Placeholder 3">
            <a:extLst>
              <a:ext uri="{FF2B5EF4-FFF2-40B4-BE49-F238E27FC236}">
                <a16:creationId xmlns:a16="http://schemas.microsoft.com/office/drawing/2014/main" id="{DC549C08-6155-01E7-0729-4AD6FF6A6256}"/>
              </a:ext>
            </a:extLst>
          </p:cNvPr>
          <p:cNvSpPr>
            <a:spLocks noGrp="1"/>
          </p:cNvSpPr>
          <p:nvPr>
            <p:ph type="sldNum" sz="quarter" idx="5"/>
          </p:nvPr>
        </p:nvSpPr>
        <p:spPr>
          <a:noFill/>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A559B68C-5915-4D23-A2C6-5B96549FD7A0}"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98752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531AE-4299-9025-46C6-6EC780E424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2D9954-EE2E-0E3E-AA78-9D2D66EEB146}"/>
              </a:ext>
            </a:extLst>
          </p:cNvPr>
          <p:cNvSpPr>
            <a:spLocks noGrp="1" noRot="1" noChangeAspect="1"/>
          </p:cNvSpPr>
          <p:nvPr>
            <p:ph type="sldImg"/>
          </p:nvPr>
        </p:nvSpPr>
        <p:spPr>
          <a:xfrm>
            <a:off x="858838" y="631825"/>
            <a:ext cx="5622925" cy="3163888"/>
          </a:xfrm>
        </p:spPr>
      </p:sp>
      <p:sp>
        <p:nvSpPr>
          <p:cNvPr id="3" name="Notes Placeholder 2">
            <a:extLst>
              <a:ext uri="{FF2B5EF4-FFF2-40B4-BE49-F238E27FC236}">
                <a16:creationId xmlns:a16="http://schemas.microsoft.com/office/drawing/2014/main" id="{2F3B9834-D71F-E803-2850-F3FE2025A073}"/>
              </a:ext>
            </a:extLst>
          </p:cNvPr>
          <p:cNvSpPr>
            <a:spLocks noGrp="1"/>
          </p:cNvSpPr>
          <p:nvPr>
            <p:ph type="body" idx="1"/>
          </p:nvPr>
        </p:nvSpPr>
        <p:spPr/>
        <p:txBody>
          <a:bodyPr>
            <a:normAutofit/>
          </a:bodyPr>
          <a:lstStyle/>
          <a:p>
            <a:endParaRPr lang="en-US" dirty="0"/>
          </a:p>
        </p:txBody>
      </p:sp>
      <p:sp>
        <p:nvSpPr>
          <p:cNvPr id="5" name="Slide Number Placeholder 4">
            <a:extLst>
              <a:ext uri="{FF2B5EF4-FFF2-40B4-BE49-F238E27FC236}">
                <a16:creationId xmlns:a16="http://schemas.microsoft.com/office/drawing/2014/main" id="{5249995E-11C8-C572-BF8E-8B717A816DFB}"/>
              </a:ext>
            </a:extLst>
          </p:cNvPr>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16668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80C92-AC1C-D571-E3F1-84612FA117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C8923F-D144-D972-E649-6C2694689FEE}"/>
              </a:ext>
            </a:extLst>
          </p:cNvPr>
          <p:cNvSpPr>
            <a:spLocks noGrp="1" noRot="1" noChangeAspect="1"/>
          </p:cNvSpPr>
          <p:nvPr>
            <p:ph type="sldImg"/>
          </p:nvPr>
        </p:nvSpPr>
        <p:spPr>
          <a:xfrm>
            <a:off x="1114425" y="582613"/>
            <a:ext cx="5176838" cy="2913062"/>
          </a:xfrm>
        </p:spPr>
      </p:sp>
      <p:sp>
        <p:nvSpPr>
          <p:cNvPr id="3" name="Notes Placeholder 2">
            <a:extLst>
              <a:ext uri="{FF2B5EF4-FFF2-40B4-BE49-F238E27FC236}">
                <a16:creationId xmlns:a16="http://schemas.microsoft.com/office/drawing/2014/main" id="{910480D0-C078-8BA4-4C5A-337E96746027}"/>
              </a:ext>
            </a:extLst>
          </p:cNvPr>
          <p:cNvSpPr>
            <a:spLocks noGrp="1"/>
          </p:cNvSpPr>
          <p:nvPr>
            <p:ph type="body" idx="1"/>
          </p:nvPr>
        </p:nvSpPr>
        <p:spPr/>
        <p:txBody>
          <a:bodyPr>
            <a:normAutofit/>
          </a:bodyPr>
          <a:lstStyle/>
          <a:p>
            <a:endParaRPr lang="en-US" dirty="0"/>
          </a:p>
        </p:txBody>
      </p:sp>
      <p:sp>
        <p:nvSpPr>
          <p:cNvPr id="5" name="Slide Number Placeholder 4">
            <a:extLst>
              <a:ext uri="{FF2B5EF4-FFF2-40B4-BE49-F238E27FC236}">
                <a16:creationId xmlns:a16="http://schemas.microsoft.com/office/drawing/2014/main" id="{31811D92-BB79-9376-A810-CC387929536E}"/>
              </a:ext>
            </a:extLst>
          </p:cNvPr>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65965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631825"/>
            <a:ext cx="5622925" cy="31638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14565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631825"/>
            <a:ext cx="5622925" cy="31638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97595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6224E-C707-B4D2-72B5-3C3B3D1770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F49CF8-CE54-5ED1-603A-A3C89D2D8B04}"/>
              </a:ext>
            </a:extLst>
          </p:cNvPr>
          <p:cNvSpPr>
            <a:spLocks noGrp="1" noRot="1" noChangeAspect="1"/>
          </p:cNvSpPr>
          <p:nvPr>
            <p:ph type="sldImg"/>
          </p:nvPr>
        </p:nvSpPr>
        <p:spPr>
          <a:xfrm>
            <a:off x="858838" y="631825"/>
            <a:ext cx="5622925" cy="3163888"/>
          </a:xfrm>
        </p:spPr>
      </p:sp>
      <p:sp>
        <p:nvSpPr>
          <p:cNvPr id="3" name="Notes Placeholder 2">
            <a:extLst>
              <a:ext uri="{FF2B5EF4-FFF2-40B4-BE49-F238E27FC236}">
                <a16:creationId xmlns:a16="http://schemas.microsoft.com/office/drawing/2014/main" id="{EFE5ADAB-2ACB-1409-D425-C844540796FB}"/>
              </a:ext>
            </a:extLst>
          </p:cNvPr>
          <p:cNvSpPr>
            <a:spLocks noGrp="1"/>
          </p:cNvSpPr>
          <p:nvPr>
            <p:ph type="body" idx="1"/>
          </p:nvPr>
        </p:nvSpPr>
        <p:spPr/>
        <p:txBody>
          <a:bodyPr>
            <a:normAutofit/>
          </a:bodyPr>
          <a:lstStyle/>
          <a:p>
            <a:endParaRPr lang="en-US" dirty="0"/>
          </a:p>
        </p:txBody>
      </p:sp>
      <p:sp>
        <p:nvSpPr>
          <p:cNvPr id="5" name="Slide Number Placeholder 4">
            <a:extLst>
              <a:ext uri="{FF2B5EF4-FFF2-40B4-BE49-F238E27FC236}">
                <a16:creationId xmlns:a16="http://schemas.microsoft.com/office/drawing/2014/main" id="{4AAE4382-7855-29EC-5E01-F25EEEF458AF}"/>
              </a:ext>
            </a:extLst>
          </p:cNvPr>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35606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631825"/>
            <a:ext cx="5622925" cy="3163888"/>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882444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hyperlink" Target="http://www.deloitte.com/about" TargetMode="External"/><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hyperlink" Target="http://www.deloitte.com/about" TargetMode="External"/><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hyperlink" Target="http://www.deloitte.com/about"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deloitte.com/about" TargetMode="External"/><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hyperlink" Target="http://www.deloitte.com/about" TargetMode="External"/><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503989" y="5549440"/>
            <a:ext cx="5592012" cy="324000"/>
          </a:xfrm>
        </p:spPr>
        <p:txBody>
          <a:bodyPr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3989" y="5864230"/>
            <a:ext cx="5592011" cy="505645"/>
          </a:xfrm>
          <a:prstGeom prst="rect">
            <a:avLst/>
          </a:prstGeom>
        </p:spPr>
        <p:txBody>
          <a:bodyPr lIns="0" tIns="0" rIns="0" bIns="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22" name="Group 21"/>
          <p:cNvGrpSpPr/>
          <p:nvPr userDrawn="1"/>
        </p:nvGrpSpPr>
        <p:grpSpPr>
          <a:xfrm>
            <a:off x="10191751" y="6263038"/>
            <a:ext cx="1498600" cy="213673"/>
            <a:chOff x="398463" y="404813"/>
            <a:chExt cx="1627187" cy="307976"/>
          </a:xfrm>
          <a:solidFill>
            <a:schemeClr val="bg1"/>
          </a:solidFill>
        </p:grpSpPr>
        <p:sp>
          <p:nvSpPr>
            <p:cNvPr id="23" name="Oval 5"/>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4" name="Freeform 6"/>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5" name="Rectangle 7"/>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6" name="Freeform 8"/>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7" name="Rectangle 9"/>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8" name="Rectangle 10"/>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9" name="Freeform 11"/>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0" name="Freeform 12"/>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1" name="Freeform 13"/>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2" name="Freeform 14"/>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grpSp>
      <p:pic>
        <p:nvPicPr>
          <p:cNvPr id="4" name="Picture 3" descr="A hand touching a screen&#10;&#10;Description automatically generated">
            <a:extLst>
              <a:ext uri="{FF2B5EF4-FFF2-40B4-BE49-F238E27FC236}">
                <a16:creationId xmlns:a16="http://schemas.microsoft.com/office/drawing/2014/main" id="{BB78AA3C-1B4F-835F-8B0F-AB8F871CA0A3}"/>
              </a:ext>
            </a:extLst>
          </p:cNvPr>
          <p:cNvPicPr>
            <a:picLocks noChangeAspect="1"/>
          </p:cNvPicPr>
          <p:nvPr userDrawn="1"/>
        </p:nvPicPr>
        <p:blipFill>
          <a:blip r:embed="rId3"/>
          <a:stretch>
            <a:fillRect/>
          </a:stretch>
        </p:blipFill>
        <p:spPr>
          <a:xfrm>
            <a:off x="1487419" y="396448"/>
            <a:ext cx="9273943" cy="5496833"/>
          </a:xfrm>
          <a:prstGeom prst="rect">
            <a:avLst/>
          </a:prstGeom>
        </p:spPr>
      </p:pic>
      <p:sp>
        <p:nvSpPr>
          <p:cNvPr id="33" name="TextBox 21"/>
          <p:cNvSpPr txBox="1">
            <a:spLocks noChangeArrowheads="1"/>
          </p:cNvSpPr>
          <p:nvPr userDrawn="1"/>
        </p:nvSpPr>
        <p:spPr bwMode="auto">
          <a:xfrm>
            <a:off x="501651" y="317500"/>
            <a:ext cx="8458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500" dirty="0">
                <a:solidFill>
                  <a:schemeClr val="bg1"/>
                </a:solidFill>
              </a:rPr>
              <a:t>Studio Tributario </a:t>
            </a:r>
          </a:p>
          <a:p>
            <a:pPr eaLnBrk="1" hangingPunct="1">
              <a:buSzPct val="100000"/>
              <a:buFont typeface="Arial" panose="020B0604020202020204" pitchFamily="34" charset="0"/>
              <a:buNone/>
              <a:defRPr/>
            </a:pPr>
            <a:r>
              <a:rPr lang="it-IT" altLang="it-IT" sz="2500" dirty="0">
                <a:solidFill>
                  <a:schemeClr val="bg1"/>
                </a:solidFill>
              </a:rPr>
              <a:t>e Societario</a:t>
            </a:r>
          </a:p>
        </p:txBody>
      </p:sp>
    </p:spTree>
    <p:extLst>
      <p:ext uri="{BB962C8B-B14F-4D97-AF65-F5344CB8AC3E}">
        <p14:creationId xmlns:p14="http://schemas.microsoft.com/office/powerpoint/2010/main" val="210455783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85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2879515099"/>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88627988"/>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7886055"/>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lstStyle/>
          <a:p>
            <a:r>
              <a:rPr lang="en-US"/>
              <a:t>Click icon to add chart</a:t>
            </a:r>
            <a:endParaRPr lang="en-GB"/>
          </a:p>
        </p:txBody>
      </p:sp>
      <p:sp>
        <p:nvSpPr>
          <p:cNvPr id="18" name="Text Placeholder 8"/>
          <p:cNvSpPr>
            <a:spLocks noGrp="1"/>
          </p:cNvSpPr>
          <p:nvPr>
            <p:ph type="body" sz="quarter" idx="18"/>
          </p:nvPr>
        </p:nvSpPr>
        <p:spPr>
          <a:xfrm>
            <a:off x="501652" y="1700214"/>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rmAutofit/>
          </a:bodyPr>
          <a:lstStyle>
            <a:lvl1pPr>
              <a:spcAft>
                <a:spcPts val="0"/>
              </a:spcAft>
              <a:defRPr sz="900"/>
            </a:lvl1pPr>
          </a:lstStyle>
          <a:p>
            <a:pPr lvl="0"/>
            <a:r>
              <a:rPr lang="en-US"/>
              <a:t>Click to edit Master text styles</a:t>
            </a:r>
          </a:p>
        </p:txBody>
      </p:sp>
    </p:spTree>
    <p:extLst>
      <p:ext uri="{BB962C8B-B14F-4D97-AF65-F5344CB8AC3E}">
        <p14:creationId xmlns:p14="http://schemas.microsoft.com/office/powerpoint/2010/main" val="1637942984"/>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p>
        </p:txBody>
      </p:sp>
      <p:sp>
        <p:nvSpPr>
          <p:cNvPr id="18" name="Text Placeholder 8"/>
          <p:cNvSpPr>
            <a:spLocks noGrp="1"/>
          </p:cNvSpPr>
          <p:nvPr>
            <p:ph type="body" sz="quarter" idx="18"/>
          </p:nvPr>
        </p:nvSpPr>
        <p:spPr>
          <a:xfrm>
            <a:off x="501650" y="1665289"/>
            <a:ext cx="3562351" cy="392112"/>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p>
        </p:txBody>
      </p:sp>
      <p:sp>
        <p:nvSpPr>
          <p:cNvPr id="8" name="Text Placeholder 8"/>
          <p:cNvSpPr>
            <a:spLocks noGrp="1"/>
          </p:cNvSpPr>
          <p:nvPr>
            <p:ph type="body" sz="quarter" idx="20"/>
          </p:nvPr>
        </p:nvSpPr>
        <p:spPr>
          <a:xfrm>
            <a:off x="4303185" y="1665289"/>
            <a:ext cx="3561615" cy="392112"/>
          </a:xfrm>
        </p:spPr>
        <p:txBody>
          <a:bodyPr/>
          <a:lstStyle/>
          <a:p>
            <a:pPr lvl="0"/>
            <a:r>
              <a:rPr lang="en-US" noProof="0"/>
              <a:t>Click to edit Master text styles</a:t>
            </a:r>
          </a:p>
        </p:txBody>
      </p:sp>
      <p:sp>
        <p:nvSpPr>
          <p:cNvPr id="9" name="Chart Placeholder 3"/>
          <p:cNvSpPr>
            <a:spLocks noGrp="1"/>
          </p:cNvSpPr>
          <p:nvPr>
            <p:ph type="chart" sz="quarter" idx="21"/>
          </p:nvPr>
        </p:nvSpPr>
        <p:spPr>
          <a:xfrm>
            <a:off x="8126397" y="2051999"/>
            <a:ext cx="3563953" cy="4069014"/>
          </a:xfrm>
          <a:prstGeom prst="rect">
            <a:avLst/>
          </a:prstGeom>
        </p:spPr>
        <p:txBody>
          <a:bodyPr/>
          <a:lstStyle/>
          <a:p>
            <a:r>
              <a:rPr lang="en-US" noProof="0"/>
              <a:t>Click icon to add chart</a:t>
            </a:r>
          </a:p>
        </p:txBody>
      </p:sp>
      <p:sp>
        <p:nvSpPr>
          <p:cNvPr id="10" name="Text Placeholder 8"/>
          <p:cNvSpPr>
            <a:spLocks noGrp="1"/>
          </p:cNvSpPr>
          <p:nvPr>
            <p:ph type="body" sz="quarter" idx="22"/>
          </p:nvPr>
        </p:nvSpPr>
        <p:spPr>
          <a:xfrm>
            <a:off x="8126396" y="1659145"/>
            <a:ext cx="3563955" cy="398256"/>
          </a:xfrm>
        </p:spPr>
        <p:txBody>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214295300"/>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1" y="317500"/>
            <a:ext cx="1120266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9" name="Text Placeholder 8"/>
          <p:cNvSpPr>
            <a:spLocks noGrp="1"/>
          </p:cNvSpPr>
          <p:nvPr>
            <p:ph type="body" sz="quarter" idx="13" hasCustomPrompt="1"/>
          </p:nvPr>
        </p:nvSpPr>
        <p:spPr>
          <a:xfrm>
            <a:off x="501651" y="651600"/>
            <a:ext cx="1120266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Content Placeholder 3"/>
          <p:cNvSpPr>
            <a:spLocks noGrp="1"/>
          </p:cNvSpPr>
          <p:nvPr>
            <p:ph sz="quarter" idx="10"/>
          </p:nvPr>
        </p:nvSpPr>
        <p:spPr>
          <a:xfrm>
            <a:off x="501651" y="1665289"/>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p:cNvSpPr>
            <a:spLocks noGrp="1"/>
          </p:cNvSpPr>
          <p:nvPr>
            <p:ph sz="quarter" idx="20"/>
          </p:nvPr>
        </p:nvSpPr>
        <p:spPr>
          <a:xfrm>
            <a:off x="6381539" y="1665289"/>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452780893"/>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8" name="Title Placeholder 1"/>
          <p:cNvSpPr>
            <a:spLocks noGrp="1"/>
          </p:cNvSpPr>
          <p:nvPr>
            <p:ph type="title" hasCustomPrompt="1"/>
          </p:nvPr>
        </p:nvSpPr>
        <p:spPr>
          <a:xfrm>
            <a:off x="501650"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11" name="Content Placeholder 3"/>
          <p:cNvSpPr>
            <a:spLocks noGrp="1"/>
          </p:cNvSpPr>
          <p:nvPr>
            <p:ph sz="quarter" idx="10"/>
          </p:nvPr>
        </p:nvSpPr>
        <p:spPr>
          <a:xfrm>
            <a:off x="501650" y="1665289"/>
            <a:ext cx="5305580"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Placeholder 3"/>
          <p:cNvSpPr>
            <a:spLocks noGrp="1"/>
          </p:cNvSpPr>
          <p:nvPr>
            <p:ph sz="quarter" idx="20"/>
          </p:nvPr>
        </p:nvSpPr>
        <p:spPr>
          <a:xfrm>
            <a:off x="6383999" y="1665289"/>
            <a:ext cx="5306351"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694098250"/>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hart Placeholder 2"/>
          <p:cNvSpPr>
            <a:spLocks noGrp="1"/>
          </p:cNvSpPr>
          <p:nvPr>
            <p:ph type="chart" sz="quarter" idx="21"/>
          </p:nvPr>
        </p:nvSpPr>
        <p:spPr>
          <a:xfrm>
            <a:off x="6341223" y="2125013"/>
            <a:ext cx="5349128" cy="3996000"/>
          </a:xfrm>
        </p:spPr>
        <p:txBody>
          <a:bodyPr/>
          <a:lstStyle/>
          <a:p>
            <a:r>
              <a:rPr lang="en-US" noProof="0"/>
              <a:t>Click icon to add chart</a:t>
            </a:r>
          </a:p>
        </p:txBody>
      </p:sp>
      <p:sp>
        <p:nvSpPr>
          <p:cNvPr id="6" name="Text Placeholder 5"/>
          <p:cNvSpPr>
            <a:spLocks noGrp="1"/>
          </p:cNvSpPr>
          <p:nvPr>
            <p:ph type="body" sz="quarter" idx="22"/>
          </p:nvPr>
        </p:nvSpPr>
        <p:spPr>
          <a:xfrm>
            <a:off x="6341223" y="1665288"/>
            <a:ext cx="5349128"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5" name="Text Placeholder 7"/>
          <p:cNvSpPr>
            <a:spLocks noGrp="1"/>
          </p:cNvSpPr>
          <p:nvPr>
            <p:ph type="body" sz="quarter" idx="23"/>
          </p:nvPr>
        </p:nvSpPr>
        <p:spPr>
          <a:xfrm>
            <a:off x="501650" y="6121014"/>
            <a:ext cx="11188700" cy="260737"/>
          </a:xfrm>
        </p:spPr>
        <p:txBody>
          <a:bodyPr>
            <a:normAutofit/>
          </a:bodyPr>
          <a:lstStyle>
            <a:lvl1pPr>
              <a:spcAft>
                <a:spcPts val="0"/>
              </a:spcAft>
              <a:defRPr sz="1100"/>
            </a:lvl1pPr>
          </a:lstStyle>
          <a:p>
            <a:pPr lvl="0"/>
            <a:r>
              <a:rPr lang="en-US"/>
              <a:t>Click to edit Master text styles</a:t>
            </a:r>
          </a:p>
        </p:txBody>
      </p:sp>
    </p:spTree>
    <p:extLst>
      <p:ext uri="{BB962C8B-B14F-4D97-AF65-F5344CB8AC3E}">
        <p14:creationId xmlns:p14="http://schemas.microsoft.com/office/powerpoint/2010/main" val="854310583"/>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lstStyle/>
          <a:p>
            <a:r>
              <a:rPr lang="en-US"/>
              <a:t>Click icon to add chart</a:t>
            </a:r>
            <a:endParaRPr lang="en-GB"/>
          </a:p>
        </p:txBody>
      </p:sp>
      <p:sp>
        <p:nvSpPr>
          <p:cNvPr id="6" name="Text Placeholder 5"/>
          <p:cNvSpPr>
            <a:spLocks noGrp="1"/>
          </p:cNvSpPr>
          <p:nvPr>
            <p:ph type="body" sz="quarter" idx="22"/>
          </p:nvPr>
        </p:nvSpPr>
        <p:spPr>
          <a:xfrm>
            <a:off x="6341222" y="1665288"/>
            <a:ext cx="5349129"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5" name="Text Placeholder 7"/>
          <p:cNvSpPr>
            <a:spLocks noGrp="1"/>
          </p:cNvSpPr>
          <p:nvPr>
            <p:ph type="body" sz="quarter" idx="23"/>
          </p:nvPr>
        </p:nvSpPr>
        <p:spPr>
          <a:xfrm>
            <a:off x="501649" y="6121014"/>
            <a:ext cx="11165419" cy="260737"/>
          </a:xfrm>
        </p:spPr>
        <p:txBody>
          <a:bodyPr>
            <a:normAutofit/>
          </a:bodyPr>
          <a:lstStyle>
            <a:lvl1pPr>
              <a:spcAft>
                <a:spcPts val="0"/>
              </a:spcAft>
              <a:defRPr sz="1100"/>
            </a:lvl1pPr>
          </a:lstStyle>
          <a:p>
            <a:pPr lvl="0"/>
            <a:r>
              <a:rPr lang="en-US"/>
              <a:t>Click to edit Master text styles</a:t>
            </a:r>
          </a:p>
        </p:txBody>
      </p:sp>
      <p:sp>
        <p:nvSpPr>
          <p:cNvPr id="9" name="Chart Placeholder 2"/>
          <p:cNvSpPr>
            <a:spLocks noGrp="1"/>
          </p:cNvSpPr>
          <p:nvPr>
            <p:ph type="chart" sz="quarter" idx="24"/>
          </p:nvPr>
        </p:nvSpPr>
        <p:spPr>
          <a:xfrm>
            <a:off x="501651" y="2125013"/>
            <a:ext cx="5339063" cy="3996000"/>
          </a:xfrm>
        </p:spPr>
        <p:txBody>
          <a:bodyPr/>
          <a:lstStyle/>
          <a:p>
            <a:r>
              <a:rPr lang="en-US"/>
              <a:t>Click icon to add chart</a:t>
            </a:r>
            <a:endParaRPr lang="en-GB"/>
          </a:p>
        </p:txBody>
      </p:sp>
      <p:sp>
        <p:nvSpPr>
          <p:cNvPr id="12" name="Text Placeholder 5"/>
          <p:cNvSpPr>
            <a:spLocks noGrp="1"/>
          </p:cNvSpPr>
          <p:nvPr>
            <p:ph type="body" sz="quarter" idx="25"/>
          </p:nvPr>
        </p:nvSpPr>
        <p:spPr>
          <a:xfrm>
            <a:off x="501649" y="1665288"/>
            <a:ext cx="5339064" cy="420687"/>
          </a:xfrm>
        </p:spPr>
        <p:txBody>
          <a:bodyPr/>
          <a:lstStyle/>
          <a:p>
            <a:pPr lvl="0"/>
            <a:r>
              <a:rPr lang="en-US" noProof="0"/>
              <a:t>Click to edit Master text styles</a:t>
            </a:r>
          </a:p>
        </p:txBody>
      </p:sp>
    </p:spTree>
    <p:extLst>
      <p:ext uri="{BB962C8B-B14F-4D97-AF65-F5344CB8AC3E}">
        <p14:creationId xmlns:p14="http://schemas.microsoft.com/office/powerpoint/2010/main" val="355663802"/>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2" y="317500"/>
            <a:ext cx="1118869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501650"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p:cNvSpPr>
            <a:spLocks noGrp="1"/>
          </p:cNvSpPr>
          <p:nvPr>
            <p:ph sz="quarter" idx="16"/>
          </p:nvPr>
        </p:nvSpPr>
        <p:spPr>
          <a:xfrm>
            <a:off x="5450349" y="1700214"/>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1956036319"/>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7577882" y="1658680"/>
            <a:ext cx="4112468" cy="4723072"/>
          </a:xfrm>
          <a:prstGeom prst="rect">
            <a:avLst/>
          </a:prstGeom>
        </p:spPr>
        <p:txBody>
          <a:bodyPr>
            <a:norm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2" y="651600"/>
            <a:ext cx="1118869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210969393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2" y="1628775"/>
            <a:ext cx="9152369"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886881570"/>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a:t>Click to edit Master title style</a:t>
            </a:r>
            <a:endParaRPr lang="en-GB"/>
          </a:p>
        </p:txBody>
      </p:sp>
      <p:sp>
        <p:nvSpPr>
          <p:cNvPr id="4" name="Picture Placeholder 6"/>
          <p:cNvSpPr>
            <a:spLocks noGrp="1"/>
          </p:cNvSpPr>
          <p:nvPr>
            <p:ph type="pic" sz="quarter" idx="13"/>
          </p:nvPr>
        </p:nvSpPr>
        <p:spPr>
          <a:xfrm>
            <a:off x="501649" y="1700213"/>
            <a:ext cx="2712000" cy="1260000"/>
          </a:xfrm>
        </p:spPr>
        <p:txBody>
          <a:bodyPr lIns="0" tIns="0" rIns="0" bIns="0">
            <a:noAutofit/>
          </a:bodyPr>
          <a:lstStyle/>
          <a:p>
            <a:r>
              <a:rPr lang="en-US" noProof="0"/>
              <a:t>Click icon to add picture</a:t>
            </a:r>
          </a:p>
        </p:txBody>
      </p:sp>
      <p:sp>
        <p:nvSpPr>
          <p:cNvPr id="5" name="Picture Placeholder 6"/>
          <p:cNvSpPr>
            <a:spLocks noGrp="1"/>
          </p:cNvSpPr>
          <p:nvPr>
            <p:ph type="pic" sz="quarter" idx="14"/>
          </p:nvPr>
        </p:nvSpPr>
        <p:spPr>
          <a:xfrm>
            <a:off x="3327216" y="1700213"/>
            <a:ext cx="2712000" cy="1260000"/>
          </a:xfrm>
        </p:spPr>
        <p:txBody>
          <a:bodyPr lIns="0" tIns="0" rIns="0" bIns="0">
            <a:noAutofit/>
          </a:bodyPr>
          <a:lstStyle/>
          <a:p>
            <a:r>
              <a:rPr lang="en-US" noProof="0"/>
              <a:t>Click icon to add picture</a:t>
            </a:r>
          </a:p>
        </p:txBody>
      </p:sp>
      <p:sp>
        <p:nvSpPr>
          <p:cNvPr id="6" name="Picture Placeholder 6"/>
          <p:cNvSpPr>
            <a:spLocks noGrp="1"/>
          </p:cNvSpPr>
          <p:nvPr>
            <p:ph type="pic" sz="quarter" idx="15"/>
          </p:nvPr>
        </p:nvSpPr>
        <p:spPr>
          <a:xfrm>
            <a:off x="6152783" y="1700213"/>
            <a:ext cx="2712000" cy="1260000"/>
          </a:xfrm>
        </p:spPr>
        <p:txBody>
          <a:bodyPr lIns="0" tIns="0" rIns="0" bIns="0">
            <a:noAutofit/>
          </a:bodyPr>
          <a:lstStyle/>
          <a:p>
            <a:r>
              <a:rPr lang="en-US" noProof="0"/>
              <a:t>Click icon to add picture</a:t>
            </a:r>
          </a:p>
        </p:txBody>
      </p:sp>
      <p:sp>
        <p:nvSpPr>
          <p:cNvPr id="7" name="Picture Placeholder 6"/>
          <p:cNvSpPr>
            <a:spLocks noGrp="1"/>
          </p:cNvSpPr>
          <p:nvPr>
            <p:ph type="pic" sz="quarter" idx="16"/>
          </p:nvPr>
        </p:nvSpPr>
        <p:spPr>
          <a:xfrm>
            <a:off x="8978351" y="1700213"/>
            <a:ext cx="2712000" cy="1260000"/>
          </a:xfrm>
        </p:spPr>
        <p:txBody>
          <a:bodyPr lIns="0" tIns="0" rIns="0" bIns="0">
            <a:noAutofit/>
          </a:bodyPr>
          <a:lstStyle/>
          <a:p>
            <a:r>
              <a:rPr lang="en-US" noProof="0"/>
              <a:t>Click icon to add picture</a:t>
            </a:r>
          </a:p>
        </p:txBody>
      </p:sp>
      <p:sp>
        <p:nvSpPr>
          <p:cNvPr id="9" name="Text Placeholder 8"/>
          <p:cNvSpPr>
            <a:spLocks noGrp="1"/>
          </p:cNvSpPr>
          <p:nvPr>
            <p:ph type="body" sz="quarter" idx="17"/>
          </p:nvPr>
        </p:nvSpPr>
        <p:spPr>
          <a:xfrm>
            <a:off x="501650" y="3124200"/>
            <a:ext cx="272046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p:nvPr>
        </p:nvSpPr>
        <p:spPr>
          <a:xfrm>
            <a:off x="6149963" y="3120551"/>
            <a:ext cx="2712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8"/>
          <p:cNvSpPr>
            <a:spLocks noGrp="1"/>
          </p:cNvSpPr>
          <p:nvPr>
            <p:ph type="body" sz="quarter" idx="19"/>
          </p:nvPr>
        </p:nvSpPr>
        <p:spPr>
          <a:xfrm>
            <a:off x="3330040" y="3124200"/>
            <a:ext cx="2712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8"/>
          <p:cNvSpPr>
            <a:spLocks noGrp="1"/>
          </p:cNvSpPr>
          <p:nvPr>
            <p:ph type="body" sz="quarter" idx="20"/>
          </p:nvPr>
        </p:nvSpPr>
        <p:spPr>
          <a:xfrm>
            <a:off x="8993169" y="3108508"/>
            <a:ext cx="2697183"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p:cNvSpPr>
            <a:spLocks noGrp="1"/>
          </p:cNvSpPr>
          <p:nvPr>
            <p:ph type="body" sz="quarter" idx="21" hasCustomPrompt="1"/>
          </p:nvPr>
        </p:nvSpPr>
        <p:spPr>
          <a:xfrm>
            <a:off x="501650" y="651600"/>
            <a:ext cx="111887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176491815"/>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p>
        </p:txBody>
      </p:sp>
      <p:sp>
        <p:nvSpPr>
          <p:cNvPr id="4" name="Rectangle 3"/>
          <p:cNvSpPr/>
          <p:nvPr/>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5" name="Rectangle 4"/>
          <p:cNvSpPr/>
          <p:nvPr/>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8" name="Picture Placeholder 11"/>
          <p:cNvSpPr>
            <a:spLocks noGrp="1"/>
          </p:cNvSpPr>
          <p:nvPr>
            <p:ph type="pic" sz="quarter" idx="25"/>
          </p:nvPr>
        </p:nvSpPr>
        <p:spPr>
          <a:xfrm>
            <a:off x="504000" y="1880213"/>
            <a:ext cx="1968000" cy="1476000"/>
          </a:xfrm>
        </p:spPr>
        <p:txBody>
          <a:bodyPr/>
          <a:lstStyle>
            <a:lvl1pPr algn="ctr">
              <a:defRPr/>
            </a:lvl1pPr>
          </a:lstStyle>
          <a:p>
            <a:r>
              <a:rPr lang="en-US"/>
              <a:t>Click icon to add picture</a:t>
            </a:r>
            <a:endParaRPr lang="en-GB"/>
          </a:p>
        </p:txBody>
      </p:sp>
      <p:sp>
        <p:nvSpPr>
          <p:cNvPr id="9" name="Picture Placeholder 11"/>
          <p:cNvSpPr>
            <a:spLocks noGrp="1"/>
          </p:cNvSpPr>
          <p:nvPr>
            <p:ph type="pic" sz="quarter" idx="27"/>
          </p:nvPr>
        </p:nvSpPr>
        <p:spPr>
          <a:xfrm>
            <a:off x="6224085" y="1880213"/>
            <a:ext cx="1968000" cy="1476000"/>
          </a:xfrm>
        </p:spPr>
        <p:txBody>
          <a:bodyPr/>
          <a:lstStyle>
            <a:lvl1pPr algn="ctr">
              <a:defRPr/>
            </a:lvl1pPr>
          </a:lstStyle>
          <a:p>
            <a:r>
              <a:rPr lang="en-US"/>
              <a:t>Click icon to add picture</a:t>
            </a:r>
            <a:endParaRPr lang="en-GB"/>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a:p>
        </p:txBody>
      </p:sp>
      <p:sp>
        <p:nvSpPr>
          <p:cNvPr id="13" name="Text Placeholder 12"/>
          <p:cNvSpPr>
            <a:spLocks noGrp="1"/>
          </p:cNvSpPr>
          <p:nvPr>
            <p:ph type="body" sz="quarter" idx="32"/>
          </p:nvPr>
        </p:nvSpPr>
        <p:spPr>
          <a:xfrm>
            <a:off x="2683483" y="1880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80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7"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2793385348"/>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Picture Placeholder 7"/>
          <p:cNvSpPr>
            <a:spLocks noGrp="1"/>
          </p:cNvSpPr>
          <p:nvPr>
            <p:ph type="pic" sz="quarter" idx="13"/>
          </p:nvPr>
        </p:nvSpPr>
        <p:spPr>
          <a:xfrm>
            <a:off x="501651" y="1700214"/>
            <a:ext cx="3695700" cy="1971675"/>
          </a:xfrm>
        </p:spPr>
        <p:txBody>
          <a:bodyPr/>
          <a:lstStyle/>
          <a:p>
            <a:r>
              <a:rPr lang="en-US" noProof="0"/>
              <a:t>Click icon to add picture</a:t>
            </a:r>
          </a:p>
        </p:txBody>
      </p:sp>
      <p:sp>
        <p:nvSpPr>
          <p:cNvPr id="5" name="Picture Placeholder 7"/>
          <p:cNvSpPr>
            <a:spLocks noGrp="1"/>
          </p:cNvSpPr>
          <p:nvPr>
            <p:ph type="pic" sz="quarter" idx="14"/>
          </p:nvPr>
        </p:nvSpPr>
        <p:spPr>
          <a:xfrm>
            <a:off x="8006398" y="1700214"/>
            <a:ext cx="3683953" cy="1971675"/>
          </a:xfrm>
        </p:spPr>
        <p:txBody>
          <a:bodyPr/>
          <a:lstStyle/>
          <a:p>
            <a:r>
              <a:rPr lang="en-US" noProof="0"/>
              <a:t>Click icon to add picture</a:t>
            </a:r>
          </a:p>
        </p:txBody>
      </p:sp>
      <p:sp>
        <p:nvSpPr>
          <p:cNvPr id="6" name="Picture Placeholder 7"/>
          <p:cNvSpPr>
            <a:spLocks noGrp="1"/>
          </p:cNvSpPr>
          <p:nvPr>
            <p:ph type="pic" sz="quarter" idx="15"/>
          </p:nvPr>
        </p:nvSpPr>
        <p:spPr>
          <a:xfrm>
            <a:off x="4273075" y="1700214"/>
            <a:ext cx="3657600" cy="1971675"/>
          </a:xfrm>
        </p:spPr>
        <p:txBody>
          <a:bodyPr/>
          <a:lstStyle/>
          <a:p>
            <a:r>
              <a:rPr lang="en-US" noProof="0"/>
              <a:t>Click icon to add picture</a:t>
            </a:r>
          </a:p>
        </p:txBody>
      </p:sp>
      <p:sp>
        <p:nvSpPr>
          <p:cNvPr id="9" name="Text Placeholder 18"/>
          <p:cNvSpPr>
            <a:spLocks noGrp="1"/>
          </p:cNvSpPr>
          <p:nvPr>
            <p:ph idx="1" hasCustomPrompt="1"/>
          </p:nvPr>
        </p:nvSpPr>
        <p:spPr>
          <a:xfrm>
            <a:off x="501651" y="3832225"/>
            <a:ext cx="3683949"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18"/>
          <p:cNvSpPr>
            <a:spLocks noGrp="1"/>
          </p:cNvSpPr>
          <p:nvPr>
            <p:ph idx="17" hasCustomPrompt="1"/>
          </p:nvPr>
        </p:nvSpPr>
        <p:spPr>
          <a:xfrm>
            <a:off x="8006398" y="3832225"/>
            <a:ext cx="3683953"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2571225834"/>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1"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Tree>
    <p:extLst>
      <p:ext uri="{BB962C8B-B14F-4D97-AF65-F5344CB8AC3E}">
        <p14:creationId xmlns:p14="http://schemas.microsoft.com/office/powerpoint/2010/main" val="2303820359"/>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21"/>
          </p:nvPr>
        </p:nvSpPr>
        <p:spPr>
          <a:xfrm>
            <a:off x="6246195" y="1857892"/>
            <a:ext cx="544415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6"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16"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2639323131"/>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21"/>
          </p:nvPr>
        </p:nvSpPr>
        <p:spPr>
          <a:xfrm>
            <a:off x="6246195" y="1857892"/>
            <a:ext cx="545466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01651" y="317501"/>
            <a:ext cx="11188700" cy="697888"/>
          </a:xfrm>
        </p:spPr>
        <p:txBody>
          <a:bodyPr/>
          <a:lstStyle/>
          <a:p>
            <a:r>
              <a:rPr lang="en-US"/>
              <a:t>Click to edit Master title style</a:t>
            </a:r>
            <a:endParaRPr lang="en-GB"/>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0" name="Text Placeholder 8"/>
          <p:cNvSpPr>
            <a:spLocks noGrp="1"/>
          </p:cNvSpPr>
          <p:nvPr>
            <p:ph type="body" sz="quarter" idx="22"/>
          </p:nvPr>
        </p:nvSpPr>
        <p:spPr>
          <a:xfrm>
            <a:off x="504000" y="424968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p:cNvSpPr>
            <a:spLocks noGrp="1"/>
          </p:cNvSpPr>
          <p:nvPr>
            <p:ph type="body" sz="quarter" idx="23"/>
          </p:nvPr>
        </p:nvSpPr>
        <p:spPr>
          <a:xfrm>
            <a:off x="6246194" y="4249682"/>
            <a:ext cx="545295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4" name="Picture Placeholder 29"/>
          <p:cNvSpPr>
            <a:spLocks noGrp="1"/>
          </p:cNvSpPr>
          <p:nvPr>
            <p:ph type="pic" sz="quarter" idx="24" hasCustomPrompt="1"/>
          </p:nvPr>
        </p:nvSpPr>
        <p:spPr>
          <a:xfrm>
            <a:off x="4754494" y="4255707"/>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5" name="Picture Placeholder 29"/>
          <p:cNvSpPr>
            <a:spLocks noGrp="1"/>
          </p:cNvSpPr>
          <p:nvPr>
            <p:ph type="pic" sz="quarter" idx="25" hasCustomPrompt="1"/>
          </p:nvPr>
        </p:nvSpPr>
        <p:spPr>
          <a:xfrm>
            <a:off x="10424617" y="4249683"/>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6" name="Text Placeholder 8"/>
          <p:cNvSpPr>
            <a:spLocks noGrp="1"/>
          </p:cNvSpPr>
          <p:nvPr>
            <p:ph type="body" sz="quarter" idx="13" hasCustomPrompt="1"/>
          </p:nvPr>
        </p:nvSpPr>
        <p:spPr>
          <a:xfrm>
            <a:off x="501651" y="651600"/>
            <a:ext cx="111975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7"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Tree>
    <p:extLst>
      <p:ext uri="{BB962C8B-B14F-4D97-AF65-F5344CB8AC3E}">
        <p14:creationId xmlns:p14="http://schemas.microsoft.com/office/powerpoint/2010/main" val="3811471894"/>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4" name="Rectangle 3"/>
          <p:cNvSpPr/>
          <p:nvPr/>
        </p:nvSpPr>
        <p:spPr>
          <a:xfrm>
            <a:off x="4320000" y="1705968"/>
            <a:ext cx="355611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5" name="Rectangle 4"/>
          <p:cNvSpPr/>
          <p:nvPr/>
        </p:nvSpPr>
        <p:spPr>
          <a:xfrm>
            <a:off x="504000" y="1700214"/>
            <a:ext cx="356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6" name="Rectangle 5"/>
          <p:cNvSpPr/>
          <p:nvPr/>
        </p:nvSpPr>
        <p:spPr>
          <a:xfrm>
            <a:off x="8115300" y="1705968"/>
            <a:ext cx="358385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7" name="Text Placeholder 8"/>
          <p:cNvSpPr>
            <a:spLocks noGrp="1"/>
          </p:cNvSpPr>
          <p:nvPr>
            <p:ph type="body" sz="quarter" idx="17"/>
          </p:nvPr>
        </p:nvSpPr>
        <p:spPr>
          <a:xfrm>
            <a:off x="4325712" y="1851441"/>
            <a:ext cx="3540577"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8"/>
          </p:nvPr>
        </p:nvSpPr>
        <p:spPr>
          <a:xfrm>
            <a:off x="504000" y="1851441"/>
            <a:ext cx="3560000"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9"/>
          </p:nvPr>
        </p:nvSpPr>
        <p:spPr>
          <a:xfrm>
            <a:off x="8128000" y="1851441"/>
            <a:ext cx="3571153"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947434597"/>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705184"/>
          </a:xfrm>
        </p:spPr>
        <p:txBody>
          <a:bodyPr/>
          <a:lstStyle/>
          <a:p>
            <a:r>
              <a:rPr lang="en-US" noProof="0"/>
              <a:t>Click to edit Master title style</a:t>
            </a:r>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8"/>
          <p:cNvSpPr>
            <a:spLocks noGrp="1"/>
          </p:cNvSpPr>
          <p:nvPr>
            <p:ph type="body" sz="quarter" idx="18"/>
          </p:nvPr>
        </p:nvSpPr>
        <p:spPr>
          <a:xfrm>
            <a:off x="9096836"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8"/>
          <p:cNvSpPr>
            <a:spLocks noGrp="1"/>
          </p:cNvSpPr>
          <p:nvPr>
            <p:ph type="body" sz="quarter" idx="19"/>
          </p:nvPr>
        </p:nvSpPr>
        <p:spPr>
          <a:xfrm>
            <a:off x="3368279"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Text Placeholder 8"/>
          <p:cNvSpPr>
            <a:spLocks noGrp="1"/>
          </p:cNvSpPr>
          <p:nvPr>
            <p:ph type="body" sz="quarter" idx="20"/>
          </p:nvPr>
        </p:nvSpPr>
        <p:spPr>
          <a:xfrm>
            <a:off x="6232557"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4258815087"/>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9"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0" name="Text Placeholder 18"/>
          <p:cNvSpPr>
            <a:spLocks noGrp="1"/>
          </p:cNvSpPr>
          <p:nvPr>
            <p:ph idx="1"/>
          </p:nvPr>
        </p:nvSpPr>
        <p:spPr>
          <a:xfrm>
            <a:off x="501650" y="1665289"/>
            <a:ext cx="5594351" cy="471646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9438268"/>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1768096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7200"/>
            <a:ext cx="9277349" cy="4759584"/>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838567645"/>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21B71E-1FB4-DCAF-A661-CB62687664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43150553"/>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520A-F340-B87F-4DC1-8648682DB0E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130367"/>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455544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userDrawn="1">
  <p:cSld name="1_Title &amp; subtitl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5" name="Title Placeholder 1"/>
          <p:cNvSpPr>
            <a:spLocks noGrp="1"/>
          </p:cNvSpPr>
          <p:nvPr>
            <p:ph type="title"/>
          </p:nvPr>
        </p:nvSpPr>
        <p:spPr>
          <a:xfrm>
            <a:off x="469900" y="402586"/>
            <a:ext cx="11252200" cy="324437"/>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3" name="TextBox 2">
            <a:extLst>
              <a:ext uri="{FF2B5EF4-FFF2-40B4-BE49-F238E27FC236}">
                <a16:creationId xmlns:a16="http://schemas.microsoft.com/office/drawing/2014/main" id="{0F9BA841-5CA0-AA38-5B06-13A79640CF6C}"/>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CABF1E9C-C12A-965A-E013-321F6A7CD001}"/>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2025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89423650"/>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userDrawn="1">
  <p:cSld name="1_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2920" y="1665291"/>
            <a:ext cx="9348787" cy="4633910"/>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8"/>
          <p:cNvSpPr>
            <a:spLocks noGrp="1"/>
          </p:cNvSpPr>
          <p:nvPr>
            <p:ph type="body" sz="quarter" idx="13" hasCustomPrompt="1"/>
          </p:nvPr>
        </p:nvSpPr>
        <p:spPr>
          <a:xfrm>
            <a:off x="469900" y="649224"/>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6" name="Title Placeholder 1"/>
          <p:cNvSpPr>
            <a:spLocks noGrp="1"/>
          </p:cNvSpPr>
          <p:nvPr>
            <p:ph type="title"/>
          </p:nvPr>
        </p:nvSpPr>
        <p:spPr>
          <a:xfrm>
            <a:off x="502920" y="320040"/>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2" name="TextBox 1">
            <a:extLst>
              <a:ext uri="{FF2B5EF4-FFF2-40B4-BE49-F238E27FC236}">
                <a16:creationId xmlns:a16="http://schemas.microsoft.com/office/drawing/2014/main" id="{B17B8C8E-8063-A672-B320-7D8764CDF334}"/>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45055036"/>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userDrawn="1">
  <p:cSld name="Title Slide - White">
    <p:bg bwMode="gray">
      <p:bgPr>
        <a:solidFill>
          <a:schemeClr val="bg1"/>
        </a:solidFill>
        <a:effectLst/>
      </p:bgPr>
    </p:bg>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34335262-CF41-4784-BACE-88C12594B6F7}"/>
              </a:ext>
            </a:extLst>
          </p:cNvPr>
          <p:cNvPicPr>
            <a:picLocks noChangeAspect="1"/>
          </p:cNvPicPr>
          <p:nvPr userDrawn="1">
            <p:custDataLst>
              <p:tags r:id="rId1"/>
            </p:custDataLst>
          </p:nvPr>
        </p:nvPicPr>
        <p:blipFill rotWithShape="1">
          <a:blip r:embed="rId3"/>
          <a:srcRect l="42" t="12606" r="-251" b="12606"/>
          <a:stretch/>
        </p:blipFill>
        <p:spPr>
          <a:xfrm>
            <a:off x="-35260" y="1"/>
            <a:ext cx="12262520" cy="6858000"/>
          </a:xfrm>
          <a:prstGeom prst="rect">
            <a:avLst/>
          </a:prstGeom>
        </p:spPr>
      </p:pic>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27" name="Group 26">
            <a:extLst>
              <a:ext uri="{FF2B5EF4-FFF2-40B4-BE49-F238E27FC236}">
                <a16:creationId xmlns:a16="http://schemas.microsoft.com/office/drawing/2014/main" id="{A01EE57E-4C1B-4ECF-94C5-14A453751EA1}"/>
              </a:ext>
            </a:extLst>
          </p:cNvPr>
          <p:cNvGrpSpPr>
            <a:grpSpLocks noChangeAspect="1"/>
          </p:cNvGrpSpPr>
          <p:nvPr userDrawn="1"/>
        </p:nvGrpSpPr>
        <p:grpSpPr>
          <a:xfrm>
            <a:off x="460541" y="344137"/>
            <a:ext cx="1819109" cy="345828"/>
            <a:chOff x="398463" y="404813"/>
            <a:chExt cx="1627187" cy="307976"/>
          </a:xfrm>
          <a:solidFill>
            <a:schemeClr val="tx1"/>
          </a:solidFill>
        </p:grpSpPr>
        <p:sp>
          <p:nvSpPr>
            <p:cNvPr id="28" name="Oval 5">
              <a:extLst>
                <a:ext uri="{FF2B5EF4-FFF2-40B4-BE49-F238E27FC236}">
                  <a16:creationId xmlns:a16="http://schemas.microsoft.com/office/drawing/2014/main" id="{848B10DB-7BA0-47A6-A2BF-E43FDE325327}"/>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9" name="Freeform 6">
              <a:extLst>
                <a:ext uri="{FF2B5EF4-FFF2-40B4-BE49-F238E27FC236}">
                  <a16:creationId xmlns:a16="http://schemas.microsoft.com/office/drawing/2014/main" id="{B690FCB5-02B0-42C1-A71D-2F5ABCA25FF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3" name="Rectangle 7">
              <a:extLst>
                <a:ext uri="{FF2B5EF4-FFF2-40B4-BE49-F238E27FC236}">
                  <a16:creationId xmlns:a16="http://schemas.microsoft.com/office/drawing/2014/main" id="{358223E3-2772-41EC-BDC5-F0327F14B288}"/>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4" name="Freeform 8">
              <a:extLst>
                <a:ext uri="{FF2B5EF4-FFF2-40B4-BE49-F238E27FC236}">
                  <a16:creationId xmlns:a16="http://schemas.microsoft.com/office/drawing/2014/main" id="{60E75CE7-1268-47E9-A585-16E350CB0979}"/>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5" name="Rectangle 9">
              <a:extLst>
                <a:ext uri="{FF2B5EF4-FFF2-40B4-BE49-F238E27FC236}">
                  <a16:creationId xmlns:a16="http://schemas.microsoft.com/office/drawing/2014/main" id="{BF8B8A80-FD9A-43B9-A936-A0BE1CAD8037}"/>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6" name="Rectangle 10">
              <a:extLst>
                <a:ext uri="{FF2B5EF4-FFF2-40B4-BE49-F238E27FC236}">
                  <a16:creationId xmlns:a16="http://schemas.microsoft.com/office/drawing/2014/main" id="{5DA18E48-2689-422E-A84C-ECB5B61A0D2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7" name="Freeform 11">
              <a:extLst>
                <a:ext uri="{FF2B5EF4-FFF2-40B4-BE49-F238E27FC236}">
                  <a16:creationId xmlns:a16="http://schemas.microsoft.com/office/drawing/2014/main" id="{D9316E24-7A8A-4FCF-B2C4-4EE40E3BA994}"/>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8" name="Freeform 12">
              <a:extLst>
                <a:ext uri="{FF2B5EF4-FFF2-40B4-BE49-F238E27FC236}">
                  <a16:creationId xmlns:a16="http://schemas.microsoft.com/office/drawing/2014/main" id="{76354CE9-D577-46E8-886D-1BBB079BE4D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9" name="Freeform 13">
              <a:extLst>
                <a:ext uri="{FF2B5EF4-FFF2-40B4-BE49-F238E27FC236}">
                  <a16:creationId xmlns:a16="http://schemas.microsoft.com/office/drawing/2014/main" id="{2232419E-4011-4B15-A744-7F8FCDD1F558}"/>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40" name="Freeform 14">
              <a:extLst>
                <a:ext uri="{FF2B5EF4-FFF2-40B4-BE49-F238E27FC236}">
                  <a16:creationId xmlns:a16="http://schemas.microsoft.com/office/drawing/2014/main" id="{2F957E66-C402-4A51-A806-6052AEAFC8F2}"/>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gr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p>
        </p:txBody>
      </p:sp>
    </p:spTree>
    <p:extLst>
      <p:ext uri="{BB962C8B-B14F-4D97-AF65-F5344CB8AC3E}">
        <p14:creationId xmlns:p14="http://schemas.microsoft.com/office/powerpoint/2010/main" val="2409639164"/>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BB629-1260-F803-FBC9-9BDDF7FBA2E8}"/>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8307891A-F6D8-5191-863D-2E43E8064B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54DB7B3-57FA-841E-0A83-2957C8252915}"/>
              </a:ext>
            </a:extLst>
          </p:cNvPr>
          <p:cNvSpPr>
            <a:spLocks noGrp="1"/>
          </p:cNvSpPr>
          <p:nvPr>
            <p:ph type="dt" sz="half" idx="10"/>
          </p:nvPr>
        </p:nvSpPr>
        <p:spPr/>
        <p:txBody>
          <a:bodyPr/>
          <a:lstStyle/>
          <a:p>
            <a:endParaRPr lang="it-IT"/>
          </a:p>
        </p:txBody>
      </p:sp>
      <p:sp>
        <p:nvSpPr>
          <p:cNvPr id="5" name="Footer Placeholder 4">
            <a:extLst>
              <a:ext uri="{FF2B5EF4-FFF2-40B4-BE49-F238E27FC236}">
                <a16:creationId xmlns:a16="http://schemas.microsoft.com/office/drawing/2014/main" id="{6C471F54-77F9-86B5-C784-66AEEA28028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0D7EA07-5BD9-63EC-689F-073B3DDAEE82}"/>
              </a:ext>
            </a:extLst>
          </p:cNvPr>
          <p:cNvSpPr>
            <a:spLocks noGrp="1"/>
          </p:cNvSpPr>
          <p:nvPr>
            <p:ph type="sldNum" sz="quarter" idx="12"/>
          </p:nvPr>
        </p:nvSpPr>
        <p:spPr/>
        <p:txBody>
          <a:bodyPr/>
          <a:lstStyle/>
          <a:p>
            <a:endParaRPr lang="it-IT"/>
          </a:p>
        </p:txBody>
      </p:sp>
    </p:spTree>
    <p:extLst>
      <p:ext uri="{BB962C8B-B14F-4D97-AF65-F5344CB8AC3E}">
        <p14:creationId xmlns:p14="http://schemas.microsoft.com/office/powerpoint/2010/main" val="387670336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2027291"/>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userDrawn="1">
  <p:cSld name="Divider - Deloitte black">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22" name="TextBox 21"/>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a:solidFill>
                <a:schemeClr val="bg1"/>
              </a:solidFill>
            </a:endParaRPr>
          </a:p>
        </p:txBody>
      </p:sp>
      <p:sp>
        <p:nvSpPr>
          <p:cNvPr id="7" name="TextBox 6"/>
          <p:cNvSpPr txBox="1"/>
          <p:nvPr userDrawn="1"/>
        </p:nvSpPr>
        <p:spPr>
          <a:xfrm>
            <a:off x="6528678" y="6477000"/>
            <a:ext cx="4896560" cy="100027"/>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a:solidFill>
                  <a:schemeClr val="bg1"/>
                </a:solidFill>
              </a:rPr>
              <a:t>Global Investment and Innovation Incentives (Gi3)</a:t>
            </a:r>
          </a:p>
        </p:txBody>
      </p:sp>
      <p:sp>
        <p:nvSpPr>
          <p:cNvPr id="9" name="TextBox 8"/>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a:solidFill>
                  <a:schemeClr val="bg1"/>
                </a:solidFill>
              </a:rPr>
              <a:t>© 2021 Studio Tributario e Societario – Deloitte</a:t>
            </a:r>
            <a:r>
              <a:rPr lang="en-US" sz="650" baseline="0" noProof="0">
                <a:solidFill>
                  <a:schemeClr val="bg1"/>
                </a:solidFill>
              </a:rPr>
              <a:t> Società tra Professionisti Srl</a:t>
            </a:r>
            <a:endParaRPr lang="en-US" sz="650" noProof="0">
              <a:solidFill>
                <a:schemeClr val="bg1"/>
              </a:solidFill>
            </a:endParaRPr>
          </a:p>
        </p:txBody>
      </p:sp>
      <p:sp>
        <p:nvSpPr>
          <p:cNvPr id="4" name="TextBox 3">
            <a:extLst>
              <a:ext uri="{FF2B5EF4-FFF2-40B4-BE49-F238E27FC236}">
                <a16:creationId xmlns:a16="http://schemas.microsoft.com/office/drawing/2014/main" id="{4368AF81-1891-DF6D-2436-DA00B00A17B6}"/>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647748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2 column content">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469900" y="1665289"/>
            <a:ext cx="4431857" cy="4633913"/>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p:cNvSpPr>
            <a:spLocks noGrp="1"/>
          </p:cNvSpPr>
          <p:nvPr>
            <p:ph sz="quarter" idx="16"/>
          </p:nvPr>
        </p:nvSpPr>
        <p:spPr>
          <a:xfrm>
            <a:off x="5482100" y="1700213"/>
            <a:ext cx="6240000" cy="4598989"/>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3" hasCustomPrompt="1"/>
          </p:nvPr>
        </p:nvSpPr>
        <p:spPr>
          <a:xfrm>
            <a:off x="469900" y="736688"/>
            <a:ext cx="11252200" cy="338579"/>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11"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7" name="Text Placeholder 4"/>
          <p:cNvSpPr>
            <a:spLocks noGrp="1"/>
          </p:cNvSpPr>
          <p:nvPr>
            <p:ph type="body" sz="quarter" idx="17"/>
          </p:nvPr>
        </p:nvSpPr>
        <p:spPr>
          <a:xfrm>
            <a:off x="169871" y="6611002"/>
            <a:ext cx="5463144" cy="342549"/>
          </a:xfrm>
        </p:spPr>
        <p:txBody>
          <a:bodyPr/>
          <a:lstStyle/>
          <a:p>
            <a:r>
              <a:rPr lang="en-US" altLang="it-IT" sz="1200" i="1">
                <a:solidFill>
                  <a:schemeClr val="tx1"/>
                </a:solidFill>
                <a:latin typeface="Calibri" panose="020F0502020204030204" pitchFamily="34" charset="0"/>
                <a:cs typeface="Calibri" panose="020F0502020204030204" pitchFamily="34" charset="0"/>
              </a:rPr>
              <a:t>STS Deloitte - Global Investment Innovation Incentives (</a:t>
            </a:r>
            <a:r>
              <a:rPr lang="en-US" altLang="it-IT" sz="1200" i="1" err="1">
                <a:solidFill>
                  <a:schemeClr val="tx1"/>
                </a:solidFill>
                <a:latin typeface="Calibri" panose="020F0502020204030204" pitchFamily="34" charset="0"/>
                <a:ea typeface="Open Sans"/>
                <a:cs typeface="Calibri" panose="020F0502020204030204" pitchFamily="34" charset="0"/>
              </a:rPr>
              <a:t>Gi</a:t>
            </a:r>
            <a:r>
              <a:rPr lang="it-IT" altLang="it-IT" sz="1200" i="1" baseline="30000">
                <a:solidFill>
                  <a:schemeClr val="tx1"/>
                </a:solidFill>
                <a:latin typeface="Calibri" panose="020F0502020204030204" pitchFamily="34" charset="0"/>
                <a:ea typeface="Open Sans"/>
                <a:cs typeface="Calibri" panose="020F0502020204030204" pitchFamily="34" charset="0"/>
              </a:rPr>
              <a:t>3</a:t>
            </a:r>
            <a:r>
              <a:rPr lang="en-US" altLang="it-IT" sz="1200" i="1">
                <a:solidFill>
                  <a:schemeClr val="tx1"/>
                </a:solidFill>
                <a:latin typeface="Calibri" panose="020F0502020204030204" pitchFamily="34" charset="0"/>
                <a:cs typeface="Calibri" panose="020F0502020204030204" pitchFamily="34" charset="0"/>
              </a:rPr>
              <a:t>)</a:t>
            </a:r>
            <a:endParaRPr lang="it-IT" sz="1200">
              <a:solidFill>
                <a:schemeClr val="tx1"/>
              </a:solidFill>
              <a:latin typeface="Calibri" panose="020F0502020204030204" pitchFamily="34" charset="0"/>
              <a:cs typeface="Calibri" panose="020F0502020204030204" pitchFamily="34" charset="0"/>
            </a:endParaRPr>
          </a:p>
          <a:p>
            <a:endParaRPr lang="en-US" sz="18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3543275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6737543"/>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userDrawn="1">
  <p:cSld name="End slide Black">
    <p:bg>
      <p:bgPr>
        <a:solidFill>
          <a:schemeClr val="tx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B9B54D76-0E6D-C64F-9E3A-F684B4E7CDC4}"/>
              </a:ext>
            </a:extLst>
          </p:cNvPr>
          <p:cNvSpPr txBox="1">
            <a:spLocks/>
          </p:cNvSpPr>
          <p:nvPr userDrawn="1"/>
        </p:nvSpPr>
        <p:spPr>
          <a:xfrm>
            <a:off x="487680" y="3860469"/>
            <a:ext cx="9343364" cy="2668919"/>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800">
                <a:solidFill>
                  <a:schemeClr val="bg1"/>
                </a:solidFill>
              </a:rPr>
              <a:t>Important notice</a:t>
            </a:r>
          </a:p>
          <a:p>
            <a:pPr>
              <a:spcAft>
                <a:spcPts val="400"/>
              </a:spcAft>
            </a:pPr>
            <a:r>
              <a:rPr lang="en-US" sz="800">
                <a:solidFill>
                  <a:schemeClr val="bg1"/>
                </a:solidFill>
              </a:rPr>
              <a:t>This document has been prepared by </a:t>
            </a:r>
            <a:r>
              <a:rPr lang="it-IT" sz="800">
                <a:solidFill>
                  <a:schemeClr val="bg1"/>
                </a:solidFill>
              </a:rPr>
              <a:t>Studio Tributario e Societario Deloitte Società tra professionisti S.r.l. Società Benefit </a:t>
            </a:r>
            <a:r>
              <a:rPr lang="en-US" sz="800">
                <a:solidFill>
                  <a:schemeClr val="bg1"/>
                </a:solidFill>
              </a:rPr>
              <a:t>for the sole purpose of enabling the parties to whom it is addressed to evaluate the capabilities of </a:t>
            </a:r>
            <a:r>
              <a:rPr lang="it-IT" sz="800">
                <a:solidFill>
                  <a:schemeClr val="bg1"/>
                </a:solidFill>
              </a:rPr>
              <a:t>Studio Tributario e Societario Deloitte Società tra professionisti S.r.l. Società Benefit</a:t>
            </a:r>
            <a:r>
              <a:rPr lang="en-US" sz="800">
                <a:solidFill>
                  <a:schemeClr val="bg1"/>
                </a:solidFill>
              </a:rPr>
              <a:t> to supply the proposed services.</a:t>
            </a:r>
          </a:p>
          <a:p>
            <a:pPr>
              <a:spcAft>
                <a:spcPts val="400"/>
              </a:spcAft>
            </a:pPr>
            <a:r>
              <a:rPr lang="en-US" sz="800">
                <a:solidFill>
                  <a:schemeClr val="bg1"/>
                </a:solidFill>
              </a:rPr>
              <a:t>The information contained in this document has been compiled by </a:t>
            </a:r>
            <a:r>
              <a:rPr lang="it-IT" sz="800">
                <a:solidFill>
                  <a:schemeClr val="bg1"/>
                </a:solidFill>
              </a:rPr>
              <a:t>Studio Tributario e Societario Deloitte Società tra professionisti S.r.l. Società Benefit </a:t>
            </a:r>
            <a:r>
              <a:rPr lang="en-US" sz="800">
                <a:solidFill>
                  <a:schemeClr val="bg1"/>
                </a:solidFill>
              </a:rPr>
              <a:t>and may include material obtained from various sources which have not been verified or audited. This document also contains material proprietary to </a:t>
            </a:r>
            <a:r>
              <a:rPr lang="it-IT" sz="800">
                <a:solidFill>
                  <a:schemeClr val="bg1"/>
                </a:solidFill>
              </a:rPr>
              <a:t>Studio Tributario e Societario Deloitte Società tra professionisti S.r.l. Società Benefit</a:t>
            </a:r>
            <a:r>
              <a:rPr lang="en-US" sz="800">
                <a:solidFill>
                  <a:schemeClr val="bg1"/>
                </a:solidFill>
              </a:rPr>
              <a:t>. Except in the general context of evaluating the capabilities of </a:t>
            </a:r>
            <a:r>
              <a:rPr lang="it-IT" sz="800">
                <a:solidFill>
                  <a:schemeClr val="bg1"/>
                </a:solidFill>
              </a:rPr>
              <a:t>Studio Tributario e Societario Deloitte Società tra professionisti S.r.l. Società Benefit</a:t>
            </a:r>
            <a:r>
              <a:rPr lang="en-US" sz="800">
                <a:solidFill>
                  <a:schemeClr val="bg1"/>
                </a:solidFill>
              </a:rPr>
              <a:t>, no reliance may be placed for any purposes whatsoever on the contents of this document. No representation or warranty , express or implied, is given and no responsibility or liability is or will be accepted by or on behalf of </a:t>
            </a:r>
            <a:r>
              <a:rPr lang="it-IT" sz="800">
                <a:solidFill>
                  <a:schemeClr val="bg1"/>
                </a:solidFill>
              </a:rPr>
              <a:t>Studio Tributario e Societario Deloitte Società tra professionisti S.r.l. Società Benefit </a:t>
            </a:r>
            <a:r>
              <a:rPr lang="en-US" sz="800">
                <a:solidFill>
                  <a:schemeClr val="bg1"/>
                </a:solidFill>
              </a:rPr>
              <a:t>or by any of its partners, members, employees, agents or any other person as to the accuracy, completeness or correctness of the information contained in this document.</a:t>
            </a:r>
          </a:p>
          <a:p>
            <a:pPr>
              <a:spcAft>
                <a:spcPts val="400"/>
              </a:spcAft>
            </a:pPr>
            <a:r>
              <a:rPr lang="en-US" sz="800">
                <a:solidFill>
                  <a:schemeClr val="bg1"/>
                </a:solidFill>
              </a:rPr>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800">
                <a:solidFill>
                  <a:schemeClr val="bg1"/>
                </a:solidFill>
              </a:rPr>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it-IT" sz="800">
                <a:solidFill>
                  <a:schemeClr val="bg1"/>
                </a:solidFill>
              </a:rPr>
              <a:t>Studio Tributario e Societario Deloitte Società tra professionisti S.r.l. Società Benefit</a:t>
            </a:r>
            <a:r>
              <a:rPr lang="en-US" sz="800">
                <a:solidFill>
                  <a:schemeClr val="bg1"/>
                </a:solidFill>
              </a:rPr>
              <a:t>, a company, registered in Italy with registered number 10581800967 and its registered office at Via </a:t>
            </a:r>
            <a:r>
              <a:rPr lang="en-US" sz="800" err="1">
                <a:solidFill>
                  <a:schemeClr val="bg1"/>
                </a:solidFill>
              </a:rPr>
              <a:t>Tortona</a:t>
            </a:r>
            <a:r>
              <a:rPr lang="en-US" sz="800">
                <a:solidFill>
                  <a:schemeClr val="bg1"/>
                </a:solidFill>
              </a:rPr>
              <a:t> no. 25, 20144, Milan, Italy, is an affiliate of Deloitte Central Mediterranean S.r.l., a company limited by guarantee registered in Italy with registered number 09599600963 and its registered office at Via </a:t>
            </a:r>
            <a:r>
              <a:rPr lang="en-US" sz="800" err="1">
                <a:solidFill>
                  <a:schemeClr val="bg1"/>
                </a:solidFill>
              </a:rPr>
              <a:t>Tortona</a:t>
            </a:r>
            <a:r>
              <a:rPr lang="en-US" sz="800">
                <a:solidFill>
                  <a:schemeClr val="bg1"/>
                </a:solidFill>
              </a:rPr>
              <a:t> no. 25, 20144, Milan, Italy.</a:t>
            </a:r>
          </a:p>
          <a:p>
            <a:pPr>
              <a:spcAft>
                <a:spcPts val="400"/>
              </a:spcAft>
            </a:pPr>
            <a:r>
              <a:rPr lang="en-US" sz="800">
                <a:solidFill>
                  <a:schemeClr val="bg1"/>
                </a:solidFill>
              </a:rPr>
              <a:t>Deloitte Central Mediterranean S.r.l. is the affiliate for the territories of Italy, Greece and Malta of Deloitte NSE LLP, a UK limited liability partnership and a member firm of Deloitte Touche Tohmatsu Limited, a UK private company limited by guarantee (“DTTL”). DTTL and each of its member firms are legally separate and independent entities. DTTL, Deloitte NSE LLP and Deloitte Central Mediterranean S.r.l. do not provide services to clients. Please see </a:t>
            </a:r>
            <a:r>
              <a:rPr lang="en-US" sz="800">
                <a:solidFill>
                  <a:schemeClr val="bg1"/>
                </a:solidFill>
                <a:hlinkClick r:id="rId2">
                  <a:extLst>
                    <a:ext uri="{A12FA001-AC4F-418D-AE19-62706E023703}">
                      <ahyp:hlinkClr xmlns:ahyp="http://schemas.microsoft.com/office/drawing/2018/hyperlinkcolor" val="tx"/>
                    </a:ext>
                  </a:extLst>
                </a:hlinkClick>
              </a:rPr>
              <a:t>www.deloitte.com/about </a:t>
            </a:r>
            <a:r>
              <a:rPr lang="en-US" sz="800">
                <a:solidFill>
                  <a:schemeClr val="bg1"/>
                </a:solidFill>
              </a:rPr>
              <a:t>to learn more about our global network of member firms. </a:t>
            </a:r>
          </a:p>
          <a:p>
            <a:pPr>
              <a:spcAft>
                <a:spcPts val="400"/>
              </a:spcAft>
            </a:pPr>
            <a:r>
              <a:rPr lang="en-US" sz="800">
                <a:solidFill>
                  <a:schemeClr val="bg1"/>
                </a:solidFill>
              </a:rPr>
              <a:t>© 2026 Deloitte Central Mediterranean. All rights reserved. </a:t>
            </a:r>
          </a:p>
        </p:txBody>
      </p:sp>
      <p:sp>
        <p:nvSpPr>
          <p:cNvPr id="7" name="TextBox 21">
            <a:extLst>
              <a:ext uri="{FF2B5EF4-FFF2-40B4-BE49-F238E27FC236}">
                <a16:creationId xmlns:a16="http://schemas.microsoft.com/office/drawing/2014/main" id="{DEDACE6D-82C2-C543-A904-F0CC81A25615}"/>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a:solidFill>
                  <a:schemeClr val="bg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03E5F0BD-A4A9-B243-9CC2-D078CABD0852}"/>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134052C6-65CC-8844-8E46-99A97F469A8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1" name="Freeform 6">
              <a:extLst>
                <a:ext uri="{FF2B5EF4-FFF2-40B4-BE49-F238E27FC236}">
                  <a16:creationId xmlns:a16="http://schemas.microsoft.com/office/drawing/2014/main" id="{CE1257AD-E41A-914C-B1E9-B0C8B46F21F5}"/>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2" name="Rectangle 7">
              <a:extLst>
                <a:ext uri="{FF2B5EF4-FFF2-40B4-BE49-F238E27FC236}">
                  <a16:creationId xmlns:a16="http://schemas.microsoft.com/office/drawing/2014/main" id="{C0C0CBFA-16F6-EE4A-9021-F15196A18C34}"/>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3" name="Freeform 8">
              <a:extLst>
                <a:ext uri="{FF2B5EF4-FFF2-40B4-BE49-F238E27FC236}">
                  <a16:creationId xmlns:a16="http://schemas.microsoft.com/office/drawing/2014/main" id="{4052AFFD-F3D4-CF4E-AEBD-45A0BB4C8983}"/>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4" name="Rectangle 9">
              <a:extLst>
                <a:ext uri="{FF2B5EF4-FFF2-40B4-BE49-F238E27FC236}">
                  <a16:creationId xmlns:a16="http://schemas.microsoft.com/office/drawing/2014/main" id="{E80B4274-55D1-FE40-888B-DB766A3AC2EF}"/>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5" name="Rectangle 10">
              <a:extLst>
                <a:ext uri="{FF2B5EF4-FFF2-40B4-BE49-F238E27FC236}">
                  <a16:creationId xmlns:a16="http://schemas.microsoft.com/office/drawing/2014/main" id="{6D162E5F-6124-4848-B99D-B9FE5E7CFA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6" name="Freeform 11">
              <a:extLst>
                <a:ext uri="{FF2B5EF4-FFF2-40B4-BE49-F238E27FC236}">
                  <a16:creationId xmlns:a16="http://schemas.microsoft.com/office/drawing/2014/main" id="{34B36FDA-7A13-7748-8CDE-C1A6D4261DBA}"/>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7" name="Freeform 12">
              <a:extLst>
                <a:ext uri="{FF2B5EF4-FFF2-40B4-BE49-F238E27FC236}">
                  <a16:creationId xmlns:a16="http://schemas.microsoft.com/office/drawing/2014/main" id="{8C78D697-A5E0-E74C-A5AA-D057089375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8" name="Freeform 13">
              <a:extLst>
                <a:ext uri="{FF2B5EF4-FFF2-40B4-BE49-F238E27FC236}">
                  <a16:creationId xmlns:a16="http://schemas.microsoft.com/office/drawing/2014/main" id="{7F4B66A0-A493-AF47-9A31-E92D4FC2972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sp>
          <p:nvSpPr>
            <p:cNvPr id="19" name="Freeform 14">
              <a:extLst>
                <a:ext uri="{FF2B5EF4-FFF2-40B4-BE49-F238E27FC236}">
                  <a16:creationId xmlns:a16="http://schemas.microsoft.com/office/drawing/2014/main" id="{C00EAC05-A89F-D14D-86AB-849E066F84C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mn-lt"/>
              </a:endParaRPr>
            </a:p>
          </p:txBody>
        </p:sp>
      </p:grpSp>
    </p:spTree>
    <p:extLst>
      <p:ext uri="{BB962C8B-B14F-4D97-AF65-F5344CB8AC3E}">
        <p14:creationId xmlns:p14="http://schemas.microsoft.com/office/powerpoint/2010/main" val="40253224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cSld name="3_Title &amp; subtitle">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8D89C7E6-37F5-4005-B8BE-658A5ADDE295}"/>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7" name="Title Placeholder 1">
            <a:extLst>
              <a:ext uri="{FF2B5EF4-FFF2-40B4-BE49-F238E27FC236}">
                <a16:creationId xmlns:a16="http://schemas.microsoft.com/office/drawing/2014/main" id="{0FA13130-E22F-4F71-97DB-A64E7A175EC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2" name="TextBox 1">
            <a:extLst>
              <a:ext uri="{FF2B5EF4-FFF2-40B4-BE49-F238E27FC236}">
                <a16:creationId xmlns:a16="http://schemas.microsoft.com/office/drawing/2014/main" id="{B5512162-EB05-6302-0825-FF33C816977C}"/>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1BA95CA5-8A2B-C21F-2706-DD9DB27483D1}"/>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2025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784155007"/>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2_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469900" y="1665288"/>
            <a:ext cx="5480400" cy="4317502"/>
          </a:xfrm>
          <a:prstGeom prst="rect">
            <a:avLst/>
          </a:prstGeom>
        </p:spPr>
        <p:txBody>
          <a:bodyPr>
            <a:noAutofit/>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hart Placeholder 2"/>
          <p:cNvSpPr>
            <a:spLocks noGrp="1"/>
          </p:cNvSpPr>
          <p:nvPr>
            <p:ph type="chart" sz="quarter" idx="21"/>
          </p:nvPr>
        </p:nvSpPr>
        <p:spPr>
          <a:xfrm>
            <a:off x="6239584" y="2125013"/>
            <a:ext cx="5482516" cy="3857777"/>
          </a:xfrm>
        </p:spPr>
        <p:txBody>
          <a:bodyPr>
            <a:noAutofit/>
          </a:bodyPr>
          <a:lstStyle/>
          <a:p>
            <a:r>
              <a:rPr lang="en-US" noProof="0"/>
              <a:t>Click icon to add chart</a:t>
            </a:r>
          </a:p>
        </p:txBody>
      </p:sp>
      <p:sp>
        <p:nvSpPr>
          <p:cNvPr id="6" name="Text Placeholder 5"/>
          <p:cNvSpPr>
            <a:spLocks noGrp="1"/>
          </p:cNvSpPr>
          <p:nvPr>
            <p:ph type="body" sz="quarter" idx="22"/>
          </p:nvPr>
        </p:nvSpPr>
        <p:spPr>
          <a:xfrm>
            <a:off x="6239584" y="1655763"/>
            <a:ext cx="5482516" cy="420687"/>
          </a:xfrm>
        </p:spPr>
        <p:txBody>
          <a:bodyPr>
            <a:noAutofit/>
          </a:bodyPr>
          <a:lstStyle/>
          <a:p>
            <a:pPr lvl="0"/>
            <a:r>
              <a:rPr lang="en-US" noProof="0"/>
              <a:t>Edit Master text styles</a:t>
            </a:r>
          </a:p>
        </p:txBody>
      </p:sp>
      <p:sp>
        <p:nvSpPr>
          <p:cNvPr id="9" name="Text Placeholder 7"/>
          <p:cNvSpPr>
            <a:spLocks noGrp="1"/>
          </p:cNvSpPr>
          <p:nvPr>
            <p:ph type="body" sz="quarter" idx="23"/>
          </p:nvPr>
        </p:nvSpPr>
        <p:spPr>
          <a:xfrm>
            <a:off x="468000" y="5982790"/>
            <a:ext cx="11252201" cy="316411"/>
          </a:xfrm>
        </p:spPr>
        <p:txBody>
          <a:bodyPr>
            <a:noAutofit/>
          </a:bodyPr>
          <a:lstStyle>
            <a:lvl1pPr>
              <a:spcAft>
                <a:spcPts val="0"/>
              </a:spcAft>
              <a:defRPr sz="900"/>
            </a:lvl1pPr>
          </a:lstStyle>
          <a:p>
            <a:pPr lvl="0"/>
            <a:r>
              <a:rPr lang="en-US" noProof="0"/>
              <a:t>Edit Master text styles</a:t>
            </a:r>
          </a:p>
        </p:txBody>
      </p:sp>
      <p:sp>
        <p:nvSpPr>
          <p:cNvPr id="12" name="Text Placeholder 8"/>
          <p:cNvSpPr>
            <a:spLocks noGrp="1"/>
          </p:cNvSpPr>
          <p:nvPr>
            <p:ph type="body" sz="quarter" idx="13" hasCustomPrompt="1"/>
          </p:nvPr>
        </p:nvSpPr>
        <p:spPr>
          <a:xfrm>
            <a:off x="469900" y="736689"/>
            <a:ext cx="11252200" cy="304712"/>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Tree>
    <p:extLst>
      <p:ext uri="{BB962C8B-B14F-4D97-AF65-F5344CB8AC3E}">
        <p14:creationId xmlns:p14="http://schemas.microsoft.com/office/powerpoint/2010/main" val="735661377"/>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3_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69900" y="736688"/>
            <a:ext cx="11252200" cy="29624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8" name="Text Placeholder 18"/>
          <p:cNvSpPr>
            <a:spLocks noGrp="1"/>
          </p:cNvSpPr>
          <p:nvPr>
            <p:ph idx="1"/>
          </p:nvPr>
        </p:nvSpPr>
        <p:spPr>
          <a:xfrm>
            <a:off x="469900" y="1665818"/>
            <a:ext cx="11252200" cy="4633383"/>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10"/>
          </p:nvPr>
        </p:nvSpPr>
        <p:spPr>
          <a:xfrm>
            <a:off x="375351" y="6374700"/>
            <a:ext cx="5463144" cy="342549"/>
          </a:xfrm>
        </p:spPr>
        <p:txBody>
          <a:bodyPr/>
          <a:lstStyle/>
          <a:p>
            <a:r>
              <a:rPr lang="en-US" altLang="it-IT" sz="1200" i="1">
                <a:solidFill>
                  <a:schemeClr val="tx1"/>
                </a:solidFill>
                <a:latin typeface="Calibri" panose="020F0502020204030204" pitchFamily="34" charset="0"/>
                <a:cs typeface="Calibri" panose="020F0502020204030204" pitchFamily="34" charset="0"/>
              </a:rPr>
              <a:t>STS Deloitte - Global Investment Innovation Incentives (</a:t>
            </a:r>
            <a:r>
              <a:rPr lang="en-US" altLang="it-IT" sz="1200" i="1" err="1">
                <a:solidFill>
                  <a:schemeClr val="tx1"/>
                </a:solidFill>
                <a:latin typeface="Calibri" panose="020F0502020204030204" pitchFamily="34" charset="0"/>
                <a:ea typeface="Open Sans"/>
                <a:cs typeface="Calibri" panose="020F0502020204030204" pitchFamily="34" charset="0"/>
              </a:rPr>
              <a:t>Gi</a:t>
            </a:r>
            <a:r>
              <a:rPr lang="it-IT" altLang="it-IT" sz="1200" i="1" baseline="30000">
                <a:solidFill>
                  <a:schemeClr val="tx1"/>
                </a:solidFill>
                <a:latin typeface="Calibri" panose="020F0502020204030204" pitchFamily="34" charset="0"/>
                <a:ea typeface="Open Sans"/>
                <a:cs typeface="Calibri" panose="020F0502020204030204" pitchFamily="34" charset="0"/>
              </a:rPr>
              <a:t>3</a:t>
            </a:r>
            <a:r>
              <a:rPr lang="en-US" altLang="it-IT" sz="1200" i="1">
                <a:solidFill>
                  <a:schemeClr val="tx1"/>
                </a:solidFill>
                <a:latin typeface="Calibri" panose="020F0502020204030204" pitchFamily="34" charset="0"/>
                <a:cs typeface="Calibri" panose="020F0502020204030204" pitchFamily="34" charset="0"/>
              </a:rPr>
              <a:t>)</a:t>
            </a:r>
            <a:endParaRPr lang="it-IT" sz="1200">
              <a:solidFill>
                <a:schemeClr val="tx1"/>
              </a:solidFill>
              <a:latin typeface="Calibri" panose="020F0502020204030204" pitchFamily="34" charset="0"/>
              <a:cs typeface="Calibri" panose="020F0502020204030204" pitchFamily="34" charset="0"/>
            </a:endParaRPr>
          </a:p>
          <a:p>
            <a:endParaRPr lang="en-US" sz="18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48874368"/>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Fondo garanzia">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8569779" cy="364401"/>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4" name="Title Placeholder 1"/>
          <p:cNvSpPr>
            <a:spLocks noGrp="1"/>
          </p:cNvSpPr>
          <p:nvPr>
            <p:ph type="title"/>
          </p:nvPr>
        </p:nvSpPr>
        <p:spPr>
          <a:xfrm>
            <a:off x="501652" y="317500"/>
            <a:ext cx="8569778" cy="364401"/>
          </a:xfrm>
          <a:prstGeom prst="rect">
            <a:avLst/>
          </a:prstGeom>
        </p:spPr>
        <p:txBody>
          <a:bodyPr vert="horz" lIns="0" tIns="0" rIns="0" bIns="0" rtlCol="0" anchor="t" anchorCtr="0">
            <a:noAutofit/>
          </a:bodyPr>
          <a:lstStyle>
            <a:lvl1pPr>
              <a:defRPr/>
            </a:lvl1pPr>
          </a:lstStyle>
          <a:p>
            <a:r>
              <a:rPr lang="en-US" noProof="0"/>
              <a:t>Click to edit Master title style</a:t>
            </a:r>
          </a:p>
        </p:txBody>
      </p:sp>
    </p:spTree>
    <p:extLst>
      <p:ext uri="{BB962C8B-B14F-4D97-AF65-F5344CB8AC3E}">
        <p14:creationId xmlns:p14="http://schemas.microsoft.com/office/powerpoint/2010/main" val="115950128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userDrawn="1">
  <p:cSld name="1_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2" name="TextBox 1">
            <a:extLst>
              <a:ext uri="{FF2B5EF4-FFF2-40B4-BE49-F238E27FC236}">
                <a16:creationId xmlns:a16="http://schemas.microsoft.com/office/drawing/2014/main" id="{8BE99493-37DC-F2A0-89AB-0A56B42E60FD}"/>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8504384"/>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463296" y="3474720"/>
            <a:ext cx="11271504"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
        <p:nvSpPr>
          <p:cNvPr id="5" name="CaseCode">
            <a:extLst>
              <a:ext uri="{FF2B5EF4-FFF2-40B4-BE49-F238E27FC236}">
                <a16:creationId xmlns:a16="http://schemas.microsoft.com/office/drawing/2014/main" id="{82AD95B3-4117-F688-2910-D7D84D96B59C}"/>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err="1">
                <a:solidFill>
                  <a:schemeClr val="bg1"/>
                </a:solidFill>
                <a:latin typeface="Calibri" panose="020F0502020204030204" pitchFamily="34" charset="0"/>
                <a:cs typeface="Calibri" panose="020F0502020204030204" pitchFamily="34" charset="0"/>
              </a:rPr>
              <a:t>Novità</a:t>
            </a:r>
            <a:r>
              <a:rPr lang="en-US" sz="675" noProof="0">
                <a:solidFill>
                  <a:schemeClr val="bg1"/>
                </a:solidFill>
                <a:latin typeface="Calibri" panose="020F0502020204030204" pitchFamily="34" charset="0"/>
                <a:cs typeface="Calibri" panose="020F0502020204030204" pitchFamily="34" charset="0"/>
              </a:rPr>
              <a:t> </a:t>
            </a:r>
            <a:r>
              <a:rPr lang="en-US" sz="675" noProof="0" err="1">
                <a:solidFill>
                  <a:schemeClr val="bg1"/>
                </a:solidFill>
                <a:latin typeface="Calibri" panose="020F0502020204030204" pitchFamily="34" charset="0"/>
                <a:cs typeface="Calibri" panose="020F0502020204030204" pitchFamily="34" charset="0"/>
              </a:rPr>
              <a:t>Tributarie</a:t>
            </a:r>
            <a:r>
              <a:rPr lang="en-US" sz="675" noProof="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3110818499"/>
      </p:ext>
    </p:extLst>
  </p:cSld>
  <p:clrMapOvr>
    <a:masterClrMapping/>
  </p:clrMapOvr>
  <p:transition>
    <p:fade/>
  </p:transition>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1_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4" name="TextBox 3">
            <a:extLst>
              <a:ext uri="{FF2B5EF4-FFF2-40B4-BE49-F238E27FC236}">
                <a16:creationId xmlns:a16="http://schemas.microsoft.com/office/drawing/2014/main" id="{52986248-2F2B-95EA-2243-E471887F6566}"/>
              </a:ext>
            </a:extLst>
          </p:cNvPr>
          <p:cNvSpPr txBox="1"/>
          <p:nvPr userDrawn="1"/>
        </p:nvSpPr>
        <p:spPr>
          <a:xfrm>
            <a:off x="469900" y="6654473"/>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267620002"/>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1_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2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2" name="TextBox 1">
            <a:extLst>
              <a:ext uri="{FF2B5EF4-FFF2-40B4-BE49-F238E27FC236}">
                <a16:creationId xmlns:a16="http://schemas.microsoft.com/office/drawing/2014/main" id="{C9925266-1A8A-9B45-65AC-06F3562417C3}"/>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7895531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p:cSld name="1_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525586" y="1700214"/>
            <a:ext cx="2766255" cy="4656835"/>
          </a:xfrm>
        </p:spPr>
        <p:txBody>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700212"/>
            <a:ext cx="7886049" cy="4657726"/>
          </a:xfrm>
        </p:spPr>
        <p:txBody>
          <a:bodyPr/>
          <a:lstStyle>
            <a:lvl1pPr>
              <a:spcBef>
                <a:spcPts val="1662"/>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0" name="Group 19">
            <a:extLst>
              <a:ext uri="{FF2B5EF4-FFF2-40B4-BE49-F238E27FC236}">
                <a16:creationId xmlns:a16="http://schemas.microsoft.com/office/drawing/2014/main" id="{DAA751F6-96CD-4D47-9334-26CB35377F81}"/>
              </a:ext>
            </a:extLst>
          </p:cNvPr>
          <p:cNvGrpSpPr/>
          <p:nvPr/>
        </p:nvGrpSpPr>
        <p:grpSpPr>
          <a:xfrm>
            <a:off x="503988" y="378000"/>
            <a:ext cx="2160000" cy="307976"/>
            <a:chOff x="398463" y="404813"/>
            <a:chExt cx="1627187" cy="307976"/>
          </a:xfrm>
          <a:solidFill>
            <a:schemeClr val="tx1"/>
          </a:solidFill>
        </p:grpSpPr>
        <p:sp>
          <p:nvSpPr>
            <p:cNvPr id="21" name="Oval 5">
              <a:extLst>
                <a:ext uri="{FF2B5EF4-FFF2-40B4-BE49-F238E27FC236}">
                  <a16:creationId xmlns:a16="http://schemas.microsoft.com/office/drawing/2014/main" id="{208AFD29-2473-4B74-B317-20817E37D163}"/>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2" name="Freeform 6">
              <a:extLst>
                <a:ext uri="{FF2B5EF4-FFF2-40B4-BE49-F238E27FC236}">
                  <a16:creationId xmlns:a16="http://schemas.microsoft.com/office/drawing/2014/main" id="{34A35AAC-FF34-4B4D-B2F4-E62F3556D17C}"/>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3" name="Rectangle 7">
              <a:extLst>
                <a:ext uri="{FF2B5EF4-FFF2-40B4-BE49-F238E27FC236}">
                  <a16:creationId xmlns:a16="http://schemas.microsoft.com/office/drawing/2014/main" id="{3A260268-5F2D-4ED9-BC62-469BD612FB9E}"/>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4" name="Freeform 8">
              <a:extLst>
                <a:ext uri="{FF2B5EF4-FFF2-40B4-BE49-F238E27FC236}">
                  <a16:creationId xmlns:a16="http://schemas.microsoft.com/office/drawing/2014/main" id="{B89B9D2F-BC9E-4F1B-8627-B2EF4F0C6B11}"/>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5" name="Rectangle 9">
              <a:extLst>
                <a:ext uri="{FF2B5EF4-FFF2-40B4-BE49-F238E27FC236}">
                  <a16:creationId xmlns:a16="http://schemas.microsoft.com/office/drawing/2014/main" id="{2B0A675B-0F0F-403D-BC22-B4B8F2728985}"/>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6" name="Rectangle 10">
              <a:extLst>
                <a:ext uri="{FF2B5EF4-FFF2-40B4-BE49-F238E27FC236}">
                  <a16:creationId xmlns:a16="http://schemas.microsoft.com/office/drawing/2014/main" id="{9471D3B0-20F4-47CE-8982-C04B5F3D910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7" name="Freeform 11">
              <a:extLst>
                <a:ext uri="{FF2B5EF4-FFF2-40B4-BE49-F238E27FC236}">
                  <a16:creationId xmlns:a16="http://schemas.microsoft.com/office/drawing/2014/main" id="{1A3CB533-5498-4F6B-BF48-FF0372CE9F50}"/>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8" name="Freeform 12">
              <a:extLst>
                <a:ext uri="{FF2B5EF4-FFF2-40B4-BE49-F238E27FC236}">
                  <a16:creationId xmlns:a16="http://schemas.microsoft.com/office/drawing/2014/main" id="{3C454093-5492-4277-8415-5B9CB1FF980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9" name="Freeform 13">
              <a:extLst>
                <a:ext uri="{FF2B5EF4-FFF2-40B4-BE49-F238E27FC236}">
                  <a16:creationId xmlns:a16="http://schemas.microsoft.com/office/drawing/2014/main" id="{F749E689-4E6D-481F-99B3-D26F79BE399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30" name="Freeform 14">
              <a:extLst>
                <a:ext uri="{FF2B5EF4-FFF2-40B4-BE49-F238E27FC236}">
                  <a16:creationId xmlns:a16="http://schemas.microsoft.com/office/drawing/2014/main" id="{C9A105F6-34CE-4A24-8EB2-03938467557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
        <p:nvSpPr>
          <p:cNvPr id="2" name="TextBox 1">
            <a:extLst>
              <a:ext uri="{FF2B5EF4-FFF2-40B4-BE49-F238E27FC236}">
                <a16:creationId xmlns:a16="http://schemas.microsoft.com/office/drawing/2014/main" id="{D1855AB6-4EF5-DE8E-EB22-1D589DC63BD6}"/>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04590547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522486704"/>
      </p:ext>
    </p:extLst>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1_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a:t>Click to add title</a:t>
            </a:r>
          </a:p>
        </p:txBody>
      </p:sp>
      <p:sp>
        <p:nvSpPr>
          <p:cNvPr id="5" name="Picture Placeholder 9"/>
          <p:cNvSpPr>
            <a:spLocks noGrp="1"/>
          </p:cNvSpPr>
          <p:nvPr>
            <p:ph type="pic" sz="quarter" idx="15"/>
          </p:nvPr>
        </p:nvSpPr>
        <p:spPr>
          <a:xfrm>
            <a:off x="5450351" y="1701801"/>
            <a:ext cx="6240000" cy="4679950"/>
          </a:xfrm>
        </p:spPr>
        <p:txBody>
          <a:bodyPr/>
          <a:lstStyle/>
          <a:p>
            <a:r>
              <a:rPr lang="en-US" noProof="0"/>
              <a:t>Click icon to add picture</a:t>
            </a:r>
          </a:p>
        </p:txBody>
      </p:sp>
      <p:sp>
        <p:nvSpPr>
          <p:cNvPr id="6" name="Content Placeholder 3"/>
          <p:cNvSpPr>
            <a:spLocks noGrp="1"/>
          </p:cNvSpPr>
          <p:nvPr>
            <p:ph sz="quarter" idx="10"/>
          </p:nvPr>
        </p:nvSpPr>
        <p:spPr>
          <a:xfrm>
            <a:off x="501651" y="1665289"/>
            <a:ext cx="4456429" cy="4716463"/>
          </a:xfrm>
          <a:prstGeom prst="rect">
            <a:avLst/>
          </a:prstGeom>
        </p:spPr>
        <p:txBody>
          <a:bodyPr/>
          <a:lstStyle>
            <a:lvl1pPr>
              <a:tabLst>
                <a:tab pos="5029200" algn="r"/>
              </a:tabLst>
              <a:defRPr>
                <a:latin typeface="+mn-lt"/>
              </a:defRPr>
            </a:lvl1pPr>
            <a:lvl2pPr>
              <a:tabLst>
                <a:tab pos="5029200" algn="r"/>
              </a:tabLst>
              <a:defRPr>
                <a:latin typeface="+mj-lt"/>
              </a:defRPr>
            </a:lvl2pPr>
            <a:lvl3pPr>
              <a:tabLst>
                <a:tab pos="5029200" algn="r"/>
              </a:tabLst>
              <a:defRPr>
                <a:latin typeface="+mn-lt"/>
              </a:defRPr>
            </a:lvl3pPr>
            <a:lvl4pPr>
              <a:tabLst>
                <a:tab pos="5029200" algn="r"/>
              </a:tabLst>
              <a:defRPr>
                <a:latin typeface="+mn-lt"/>
              </a:defRPr>
            </a:lvl4pPr>
            <a:lvl5pP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extBox 1">
            <a:extLst>
              <a:ext uri="{FF2B5EF4-FFF2-40B4-BE49-F238E27FC236}">
                <a16:creationId xmlns:a16="http://schemas.microsoft.com/office/drawing/2014/main" id="{A1EF6EDE-86CA-42C7-6852-39E3634BF5E0}"/>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562901286"/>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2_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DB7653AD-E879-2851-BD7F-70C8841D9B18}"/>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064178001"/>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1_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extBox 1">
            <a:extLst>
              <a:ext uri="{FF2B5EF4-FFF2-40B4-BE49-F238E27FC236}">
                <a16:creationId xmlns:a16="http://schemas.microsoft.com/office/drawing/2014/main" id="{ED9563FB-B21B-4958-7F4C-4D286E98A00B}"/>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932131187"/>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1_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lstStyle/>
          <a:p>
            <a:r>
              <a:rPr lang="en-US"/>
              <a:t>Click icon to add chart</a:t>
            </a:r>
            <a:endParaRPr lang="en-GB"/>
          </a:p>
        </p:txBody>
      </p:sp>
      <p:sp>
        <p:nvSpPr>
          <p:cNvPr id="18" name="Text Placeholder 8"/>
          <p:cNvSpPr>
            <a:spLocks noGrp="1"/>
          </p:cNvSpPr>
          <p:nvPr>
            <p:ph type="body" sz="quarter" idx="18"/>
          </p:nvPr>
        </p:nvSpPr>
        <p:spPr>
          <a:xfrm>
            <a:off x="501652" y="1700214"/>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rmAutofit/>
          </a:bodyPr>
          <a:lstStyle>
            <a:lvl1pPr>
              <a:spcAft>
                <a:spcPts val="0"/>
              </a:spcAft>
              <a:defRPr sz="900"/>
            </a:lvl1pPr>
          </a:lstStyle>
          <a:p>
            <a:pPr lvl="0"/>
            <a:r>
              <a:rPr lang="en-US"/>
              <a:t>Click to edit Master text styles</a:t>
            </a:r>
          </a:p>
        </p:txBody>
      </p:sp>
      <p:sp>
        <p:nvSpPr>
          <p:cNvPr id="2" name="TextBox 1">
            <a:extLst>
              <a:ext uri="{FF2B5EF4-FFF2-40B4-BE49-F238E27FC236}">
                <a16:creationId xmlns:a16="http://schemas.microsoft.com/office/drawing/2014/main" id="{0597B040-C442-71A8-5B71-5876CFC9402A}"/>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88557137"/>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1_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p>
        </p:txBody>
      </p:sp>
      <p:sp>
        <p:nvSpPr>
          <p:cNvPr id="18" name="Text Placeholder 8"/>
          <p:cNvSpPr>
            <a:spLocks noGrp="1"/>
          </p:cNvSpPr>
          <p:nvPr>
            <p:ph type="body" sz="quarter" idx="18"/>
          </p:nvPr>
        </p:nvSpPr>
        <p:spPr>
          <a:xfrm>
            <a:off x="501650" y="1665289"/>
            <a:ext cx="3562351" cy="392112"/>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p>
        </p:txBody>
      </p:sp>
      <p:sp>
        <p:nvSpPr>
          <p:cNvPr id="8" name="Text Placeholder 8"/>
          <p:cNvSpPr>
            <a:spLocks noGrp="1"/>
          </p:cNvSpPr>
          <p:nvPr>
            <p:ph type="body" sz="quarter" idx="20"/>
          </p:nvPr>
        </p:nvSpPr>
        <p:spPr>
          <a:xfrm>
            <a:off x="4303185" y="1665289"/>
            <a:ext cx="3561615" cy="392112"/>
          </a:xfrm>
        </p:spPr>
        <p:txBody>
          <a:bodyPr/>
          <a:lstStyle/>
          <a:p>
            <a:pPr lvl="0"/>
            <a:r>
              <a:rPr lang="en-US" noProof="0"/>
              <a:t>Click to edit Master text styles</a:t>
            </a:r>
          </a:p>
        </p:txBody>
      </p:sp>
      <p:sp>
        <p:nvSpPr>
          <p:cNvPr id="9" name="Chart Placeholder 3"/>
          <p:cNvSpPr>
            <a:spLocks noGrp="1"/>
          </p:cNvSpPr>
          <p:nvPr>
            <p:ph type="chart" sz="quarter" idx="21"/>
          </p:nvPr>
        </p:nvSpPr>
        <p:spPr>
          <a:xfrm>
            <a:off x="8126397" y="2051999"/>
            <a:ext cx="3563953" cy="4069014"/>
          </a:xfrm>
          <a:prstGeom prst="rect">
            <a:avLst/>
          </a:prstGeom>
        </p:spPr>
        <p:txBody>
          <a:bodyPr/>
          <a:lstStyle/>
          <a:p>
            <a:r>
              <a:rPr lang="en-US" noProof="0"/>
              <a:t>Click icon to add chart</a:t>
            </a:r>
          </a:p>
        </p:txBody>
      </p:sp>
      <p:sp>
        <p:nvSpPr>
          <p:cNvPr id="10" name="Text Placeholder 8"/>
          <p:cNvSpPr>
            <a:spLocks noGrp="1"/>
          </p:cNvSpPr>
          <p:nvPr>
            <p:ph type="body" sz="quarter" idx="22"/>
          </p:nvPr>
        </p:nvSpPr>
        <p:spPr>
          <a:xfrm>
            <a:off x="8126396" y="1659145"/>
            <a:ext cx="3563955" cy="398256"/>
          </a:xfrm>
        </p:spPr>
        <p:txBody>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
        <p:nvSpPr>
          <p:cNvPr id="2" name="TextBox 1">
            <a:extLst>
              <a:ext uri="{FF2B5EF4-FFF2-40B4-BE49-F238E27FC236}">
                <a16:creationId xmlns:a16="http://schemas.microsoft.com/office/drawing/2014/main" id="{5351ECE5-887E-A6A4-2C80-6ED1CBD2F43F}"/>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665503952"/>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1_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1" y="317500"/>
            <a:ext cx="1120266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9" name="Text Placeholder 8"/>
          <p:cNvSpPr>
            <a:spLocks noGrp="1"/>
          </p:cNvSpPr>
          <p:nvPr>
            <p:ph type="body" sz="quarter" idx="13" hasCustomPrompt="1"/>
          </p:nvPr>
        </p:nvSpPr>
        <p:spPr>
          <a:xfrm>
            <a:off x="501651" y="651600"/>
            <a:ext cx="1120266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Content Placeholder 3"/>
          <p:cNvSpPr>
            <a:spLocks noGrp="1"/>
          </p:cNvSpPr>
          <p:nvPr>
            <p:ph sz="quarter" idx="10"/>
          </p:nvPr>
        </p:nvSpPr>
        <p:spPr>
          <a:xfrm>
            <a:off x="501651" y="1665289"/>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p:cNvSpPr>
            <a:spLocks noGrp="1"/>
          </p:cNvSpPr>
          <p:nvPr>
            <p:ph sz="quarter" idx="20"/>
          </p:nvPr>
        </p:nvSpPr>
        <p:spPr>
          <a:xfrm>
            <a:off x="6381539" y="1665289"/>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extBox 1">
            <a:extLst>
              <a:ext uri="{FF2B5EF4-FFF2-40B4-BE49-F238E27FC236}">
                <a16:creationId xmlns:a16="http://schemas.microsoft.com/office/drawing/2014/main" id="{59B76C1B-A7CF-BD7C-FD61-5EF9C0B81EF4}"/>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089150027"/>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1_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8" name="Title Placeholder 1"/>
          <p:cNvSpPr>
            <a:spLocks noGrp="1"/>
          </p:cNvSpPr>
          <p:nvPr>
            <p:ph type="title" hasCustomPrompt="1"/>
          </p:nvPr>
        </p:nvSpPr>
        <p:spPr>
          <a:xfrm>
            <a:off x="501650"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11" name="Content Placeholder 3"/>
          <p:cNvSpPr>
            <a:spLocks noGrp="1"/>
          </p:cNvSpPr>
          <p:nvPr>
            <p:ph sz="quarter" idx="10"/>
          </p:nvPr>
        </p:nvSpPr>
        <p:spPr>
          <a:xfrm>
            <a:off x="501650" y="1665289"/>
            <a:ext cx="5305580"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Placeholder 3"/>
          <p:cNvSpPr>
            <a:spLocks noGrp="1"/>
          </p:cNvSpPr>
          <p:nvPr>
            <p:ph sz="quarter" idx="20"/>
          </p:nvPr>
        </p:nvSpPr>
        <p:spPr>
          <a:xfrm>
            <a:off x="6383999" y="1665289"/>
            <a:ext cx="5306351"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extBox 1">
            <a:extLst>
              <a:ext uri="{FF2B5EF4-FFF2-40B4-BE49-F238E27FC236}">
                <a16:creationId xmlns:a16="http://schemas.microsoft.com/office/drawing/2014/main" id="{E390073A-DD40-4D4C-FD1C-CB7E5C7F06F1}"/>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370033151"/>
      </p:ext>
    </p:extLst>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1_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hart Placeholder 2"/>
          <p:cNvSpPr>
            <a:spLocks noGrp="1"/>
          </p:cNvSpPr>
          <p:nvPr>
            <p:ph type="chart" sz="quarter" idx="21"/>
          </p:nvPr>
        </p:nvSpPr>
        <p:spPr>
          <a:xfrm>
            <a:off x="6341223" y="2125013"/>
            <a:ext cx="5349128" cy="3996000"/>
          </a:xfrm>
        </p:spPr>
        <p:txBody>
          <a:bodyPr/>
          <a:lstStyle/>
          <a:p>
            <a:r>
              <a:rPr lang="en-US" noProof="0"/>
              <a:t>Click icon to add chart</a:t>
            </a:r>
          </a:p>
        </p:txBody>
      </p:sp>
      <p:sp>
        <p:nvSpPr>
          <p:cNvPr id="6" name="Text Placeholder 5"/>
          <p:cNvSpPr>
            <a:spLocks noGrp="1"/>
          </p:cNvSpPr>
          <p:nvPr>
            <p:ph type="body" sz="quarter" idx="22"/>
          </p:nvPr>
        </p:nvSpPr>
        <p:spPr>
          <a:xfrm>
            <a:off x="6341223" y="1665288"/>
            <a:ext cx="5349128"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5" name="Text Placeholder 7"/>
          <p:cNvSpPr>
            <a:spLocks noGrp="1"/>
          </p:cNvSpPr>
          <p:nvPr>
            <p:ph type="body" sz="quarter" idx="23"/>
          </p:nvPr>
        </p:nvSpPr>
        <p:spPr>
          <a:xfrm>
            <a:off x="501650" y="6121014"/>
            <a:ext cx="11188700" cy="260737"/>
          </a:xfrm>
        </p:spPr>
        <p:txBody>
          <a:bodyPr>
            <a:normAutofit/>
          </a:bodyPr>
          <a:lstStyle>
            <a:lvl1pPr>
              <a:spcAft>
                <a:spcPts val="0"/>
              </a:spcAft>
              <a:defRPr sz="1100"/>
            </a:lvl1pPr>
          </a:lstStyle>
          <a:p>
            <a:pPr lvl="0"/>
            <a:r>
              <a:rPr lang="en-US"/>
              <a:t>Click to edit Master text styles</a:t>
            </a:r>
          </a:p>
        </p:txBody>
      </p:sp>
      <p:sp>
        <p:nvSpPr>
          <p:cNvPr id="2" name="TextBox 1">
            <a:extLst>
              <a:ext uri="{FF2B5EF4-FFF2-40B4-BE49-F238E27FC236}">
                <a16:creationId xmlns:a16="http://schemas.microsoft.com/office/drawing/2014/main" id="{0C5F0F7F-249C-4D5B-606B-0E75972077F6}"/>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428517627"/>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3_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2" y="317500"/>
            <a:ext cx="1118869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501650"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p:cNvSpPr>
            <a:spLocks noGrp="1"/>
          </p:cNvSpPr>
          <p:nvPr>
            <p:ph sz="quarter" idx="16"/>
          </p:nvPr>
        </p:nvSpPr>
        <p:spPr>
          <a:xfrm>
            <a:off x="5450349" y="1700214"/>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2" name="TextBox 1">
            <a:extLst>
              <a:ext uri="{FF2B5EF4-FFF2-40B4-BE49-F238E27FC236}">
                <a16:creationId xmlns:a16="http://schemas.microsoft.com/office/drawing/2014/main" id="{3C55C39A-FB3E-0DEF-3B2D-9FB941684127}"/>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4008827253"/>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1_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7577882" y="1658680"/>
            <a:ext cx="4112468" cy="4723072"/>
          </a:xfrm>
          <a:prstGeom prst="rect">
            <a:avLst/>
          </a:prstGeom>
        </p:spPr>
        <p:txBody>
          <a:bodyPr>
            <a:norm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2" y="651600"/>
            <a:ext cx="1118869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2" name="TextBox 1">
            <a:extLst>
              <a:ext uri="{FF2B5EF4-FFF2-40B4-BE49-F238E27FC236}">
                <a16:creationId xmlns:a16="http://schemas.microsoft.com/office/drawing/2014/main" id="{A08A26A5-E7AA-709A-1765-CA73D37F98C9}"/>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03816004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8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1_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a:t>Click to edit Master title style</a:t>
            </a:r>
            <a:endParaRPr lang="en-GB"/>
          </a:p>
        </p:txBody>
      </p:sp>
      <p:sp>
        <p:nvSpPr>
          <p:cNvPr id="4" name="Picture Placeholder 6"/>
          <p:cNvSpPr>
            <a:spLocks noGrp="1"/>
          </p:cNvSpPr>
          <p:nvPr>
            <p:ph type="pic" sz="quarter" idx="13"/>
          </p:nvPr>
        </p:nvSpPr>
        <p:spPr>
          <a:xfrm>
            <a:off x="501649" y="1700213"/>
            <a:ext cx="2712000" cy="1260000"/>
          </a:xfrm>
        </p:spPr>
        <p:txBody>
          <a:bodyPr lIns="0" tIns="0" rIns="0" bIns="0">
            <a:noAutofit/>
          </a:bodyPr>
          <a:lstStyle/>
          <a:p>
            <a:r>
              <a:rPr lang="en-US" noProof="0"/>
              <a:t>Click icon to add picture</a:t>
            </a:r>
          </a:p>
        </p:txBody>
      </p:sp>
      <p:sp>
        <p:nvSpPr>
          <p:cNvPr id="5" name="Picture Placeholder 6"/>
          <p:cNvSpPr>
            <a:spLocks noGrp="1"/>
          </p:cNvSpPr>
          <p:nvPr>
            <p:ph type="pic" sz="quarter" idx="14"/>
          </p:nvPr>
        </p:nvSpPr>
        <p:spPr>
          <a:xfrm>
            <a:off x="3327216" y="1700213"/>
            <a:ext cx="2712000" cy="1260000"/>
          </a:xfrm>
        </p:spPr>
        <p:txBody>
          <a:bodyPr lIns="0" tIns="0" rIns="0" bIns="0">
            <a:noAutofit/>
          </a:bodyPr>
          <a:lstStyle/>
          <a:p>
            <a:r>
              <a:rPr lang="en-US" noProof="0"/>
              <a:t>Click icon to add picture</a:t>
            </a:r>
          </a:p>
        </p:txBody>
      </p:sp>
      <p:sp>
        <p:nvSpPr>
          <p:cNvPr id="6" name="Picture Placeholder 6"/>
          <p:cNvSpPr>
            <a:spLocks noGrp="1"/>
          </p:cNvSpPr>
          <p:nvPr>
            <p:ph type="pic" sz="quarter" idx="15"/>
          </p:nvPr>
        </p:nvSpPr>
        <p:spPr>
          <a:xfrm>
            <a:off x="6152783" y="1700213"/>
            <a:ext cx="2712000" cy="1260000"/>
          </a:xfrm>
        </p:spPr>
        <p:txBody>
          <a:bodyPr lIns="0" tIns="0" rIns="0" bIns="0">
            <a:noAutofit/>
          </a:bodyPr>
          <a:lstStyle/>
          <a:p>
            <a:r>
              <a:rPr lang="en-US" noProof="0"/>
              <a:t>Click icon to add picture</a:t>
            </a:r>
          </a:p>
        </p:txBody>
      </p:sp>
      <p:sp>
        <p:nvSpPr>
          <p:cNvPr id="7" name="Picture Placeholder 6"/>
          <p:cNvSpPr>
            <a:spLocks noGrp="1"/>
          </p:cNvSpPr>
          <p:nvPr>
            <p:ph type="pic" sz="quarter" idx="16"/>
          </p:nvPr>
        </p:nvSpPr>
        <p:spPr>
          <a:xfrm>
            <a:off x="8978351" y="1700213"/>
            <a:ext cx="2712000" cy="1260000"/>
          </a:xfrm>
        </p:spPr>
        <p:txBody>
          <a:bodyPr lIns="0" tIns="0" rIns="0" bIns="0">
            <a:noAutofit/>
          </a:bodyPr>
          <a:lstStyle/>
          <a:p>
            <a:r>
              <a:rPr lang="en-US" noProof="0"/>
              <a:t>Click icon to add picture</a:t>
            </a:r>
          </a:p>
        </p:txBody>
      </p:sp>
      <p:sp>
        <p:nvSpPr>
          <p:cNvPr id="9" name="Text Placeholder 8"/>
          <p:cNvSpPr>
            <a:spLocks noGrp="1"/>
          </p:cNvSpPr>
          <p:nvPr>
            <p:ph type="body" sz="quarter" idx="17"/>
          </p:nvPr>
        </p:nvSpPr>
        <p:spPr>
          <a:xfrm>
            <a:off x="501650" y="3124200"/>
            <a:ext cx="272046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p:nvPr>
        </p:nvSpPr>
        <p:spPr>
          <a:xfrm>
            <a:off x="6149963" y="3120551"/>
            <a:ext cx="2712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8"/>
          <p:cNvSpPr>
            <a:spLocks noGrp="1"/>
          </p:cNvSpPr>
          <p:nvPr>
            <p:ph type="body" sz="quarter" idx="19"/>
          </p:nvPr>
        </p:nvSpPr>
        <p:spPr>
          <a:xfrm>
            <a:off x="3330040" y="3124200"/>
            <a:ext cx="2712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8"/>
          <p:cNvSpPr>
            <a:spLocks noGrp="1"/>
          </p:cNvSpPr>
          <p:nvPr>
            <p:ph type="body" sz="quarter" idx="20"/>
          </p:nvPr>
        </p:nvSpPr>
        <p:spPr>
          <a:xfrm>
            <a:off x="8993169" y="3108508"/>
            <a:ext cx="2697183"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p:cNvSpPr>
            <a:spLocks noGrp="1"/>
          </p:cNvSpPr>
          <p:nvPr>
            <p:ph type="body" sz="quarter" idx="21" hasCustomPrompt="1"/>
          </p:nvPr>
        </p:nvSpPr>
        <p:spPr>
          <a:xfrm>
            <a:off x="501650" y="651600"/>
            <a:ext cx="111887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3" name="TextBox 2">
            <a:extLst>
              <a:ext uri="{FF2B5EF4-FFF2-40B4-BE49-F238E27FC236}">
                <a16:creationId xmlns:a16="http://schemas.microsoft.com/office/drawing/2014/main" id="{9600837B-80D5-541A-4837-C8D179B549FE}"/>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433758895"/>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1_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p>
        </p:txBody>
      </p:sp>
      <p:sp>
        <p:nvSpPr>
          <p:cNvPr id="4" name="Rectangle 3"/>
          <p:cNvSpPr/>
          <p:nvPr/>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5" name="Rectangle 4"/>
          <p:cNvSpPr/>
          <p:nvPr/>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8" name="Picture Placeholder 11"/>
          <p:cNvSpPr>
            <a:spLocks noGrp="1"/>
          </p:cNvSpPr>
          <p:nvPr>
            <p:ph type="pic" sz="quarter" idx="25"/>
          </p:nvPr>
        </p:nvSpPr>
        <p:spPr>
          <a:xfrm>
            <a:off x="504000" y="1880213"/>
            <a:ext cx="1968000" cy="1476000"/>
          </a:xfrm>
        </p:spPr>
        <p:txBody>
          <a:bodyPr/>
          <a:lstStyle>
            <a:lvl1pPr algn="ctr">
              <a:defRPr/>
            </a:lvl1pPr>
          </a:lstStyle>
          <a:p>
            <a:r>
              <a:rPr lang="en-US"/>
              <a:t>Click icon to add picture</a:t>
            </a:r>
            <a:endParaRPr lang="en-GB"/>
          </a:p>
        </p:txBody>
      </p:sp>
      <p:sp>
        <p:nvSpPr>
          <p:cNvPr id="9" name="Picture Placeholder 11"/>
          <p:cNvSpPr>
            <a:spLocks noGrp="1"/>
          </p:cNvSpPr>
          <p:nvPr>
            <p:ph type="pic" sz="quarter" idx="27"/>
          </p:nvPr>
        </p:nvSpPr>
        <p:spPr>
          <a:xfrm>
            <a:off x="6224085" y="1880213"/>
            <a:ext cx="1968000" cy="1476000"/>
          </a:xfrm>
        </p:spPr>
        <p:txBody>
          <a:bodyPr/>
          <a:lstStyle>
            <a:lvl1pPr algn="ctr">
              <a:defRPr/>
            </a:lvl1pPr>
          </a:lstStyle>
          <a:p>
            <a:r>
              <a:rPr lang="en-US"/>
              <a:t>Click icon to add picture</a:t>
            </a:r>
            <a:endParaRPr lang="en-GB"/>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a:p>
        </p:txBody>
      </p:sp>
      <p:sp>
        <p:nvSpPr>
          <p:cNvPr id="13" name="Text Placeholder 12"/>
          <p:cNvSpPr>
            <a:spLocks noGrp="1"/>
          </p:cNvSpPr>
          <p:nvPr>
            <p:ph type="body" sz="quarter" idx="32"/>
          </p:nvPr>
        </p:nvSpPr>
        <p:spPr>
          <a:xfrm>
            <a:off x="2683483" y="1880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80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7"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3" name="TextBox 2">
            <a:extLst>
              <a:ext uri="{FF2B5EF4-FFF2-40B4-BE49-F238E27FC236}">
                <a16:creationId xmlns:a16="http://schemas.microsoft.com/office/drawing/2014/main" id="{4066C20F-627A-8ECF-71F6-0A8139B64746}"/>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683688330"/>
      </p:ext>
    </p:extLst>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1_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Picture Placeholder 7"/>
          <p:cNvSpPr>
            <a:spLocks noGrp="1"/>
          </p:cNvSpPr>
          <p:nvPr>
            <p:ph type="pic" sz="quarter" idx="13"/>
          </p:nvPr>
        </p:nvSpPr>
        <p:spPr>
          <a:xfrm>
            <a:off x="501651" y="1700214"/>
            <a:ext cx="3695700" cy="1971675"/>
          </a:xfrm>
        </p:spPr>
        <p:txBody>
          <a:bodyPr/>
          <a:lstStyle/>
          <a:p>
            <a:r>
              <a:rPr lang="en-US" noProof="0"/>
              <a:t>Click icon to add picture</a:t>
            </a:r>
          </a:p>
        </p:txBody>
      </p:sp>
      <p:sp>
        <p:nvSpPr>
          <p:cNvPr id="5" name="Picture Placeholder 7"/>
          <p:cNvSpPr>
            <a:spLocks noGrp="1"/>
          </p:cNvSpPr>
          <p:nvPr>
            <p:ph type="pic" sz="quarter" idx="14"/>
          </p:nvPr>
        </p:nvSpPr>
        <p:spPr>
          <a:xfrm>
            <a:off x="8006398" y="1700214"/>
            <a:ext cx="3683953" cy="1971675"/>
          </a:xfrm>
        </p:spPr>
        <p:txBody>
          <a:bodyPr/>
          <a:lstStyle/>
          <a:p>
            <a:r>
              <a:rPr lang="en-US" noProof="0"/>
              <a:t>Click icon to add picture</a:t>
            </a:r>
          </a:p>
        </p:txBody>
      </p:sp>
      <p:sp>
        <p:nvSpPr>
          <p:cNvPr id="6" name="Picture Placeholder 7"/>
          <p:cNvSpPr>
            <a:spLocks noGrp="1"/>
          </p:cNvSpPr>
          <p:nvPr>
            <p:ph type="pic" sz="quarter" idx="15"/>
          </p:nvPr>
        </p:nvSpPr>
        <p:spPr>
          <a:xfrm>
            <a:off x="4273075" y="1700214"/>
            <a:ext cx="3657600" cy="1971675"/>
          </a:xfrm>
        </p:spPr>
        <p:txBody>
          <a:bodyPr/>
          <a:lstStyle/>
          <a:p>
            <a:r>
              <a:rPr lang="en-US" noProof="0"/>
              <a:t>Click icon to add picture</a:t>
            </a:r>
          </a:p>
        </p:txBody>
      </p:sp>
      <p:sp>
        <p:nvSpPr>
          <p:cNvPr id="9" name="Text Placeholder 18"/>
          <p:cNvSpPr>
            <a:spLocks noGrp="1"/>
          </p:cNvSpPr>
          <p:nvPr>
            <p:ph idx="1" hasCustomPrompt="1"/>
          </p:nvPr>
        </p:nvSpPr>
        <p:spPr>
          <a:xfrm>
            <a:off x="501651" y="3832225"/>
            <a:ext cx="3683949"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18"/>
          <p:cNvSpPr>
            <a:spLocks noGrp="1"/>
          </p:cNvSpPr>
          <p:nvPr>
            <p:ph idx="17" hasCustomPrompt="1"/>
          </p:nvPr>
        </p:nvSpPr>
        <p:spPr>
          <a:xfrm>
            <a:off x="8006398" y="3832225"/>
            <a:ext cx="3683953"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3" name="TextBox 2">
            <a:extLst>
              <a:ext uri="{FF2B5EF4-FFF2-40B4-BE49-F238E27FC236}">
                <a16:creationId xmlns:a16="http://schemas.microsoft.com/office/drawing/2014/main" id="{0C6EAE09-148F-2048-A6C4-EA98CB213190}"/>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222313350"/>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1_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21"/>
          </p:nvPr>
        </p:nvSpPr>
        <p:spPr>
          <a:xfrm>
            <a:off x="6246195" y="1857892"/>
            <a:ext cx="544415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6"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16"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3" name="TextBox 2">
            <a:extLst>
              <a:ext uri="{FF2B5EF4-FFF2-40B4-BE49-F238E27FC236}">
                <a16:creationId xmlns:a16="http://schemas.microsoft.com/office/drawing/2014/main" id="{9A05C80F-A4BE-715F-A9FF-212454359D11}"/>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072102880"/>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1_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21"/>
          </p:nvPr>
        </p:nvSpPr>
        <p:spPr>
          <a:xfrm>
            <a:off x="6246195" y="1857892"/>
            <a:ext cx="545466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01651" y="317501"/>
            <a:ext cx="11188700" cy="697888"/>
          </a:xfrm>
        </p:spPr>
        <p:txBody>
          <a:bodyPr/>
          <a:lstStyle/>
          <a:p>
            <a:r>
              <a:rPr lang="en-US"/>
              <a:t>Click to edit Master title style</a:t>
            </a:r>
            <a:endParaRPr lang="en-GB"/>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0" name="Text Placeholder 8"/>
          <p:cNvSpPr>
            <a:spLocks noGrp="1"/>
          </p:cNvSpPr>
          <p:nvPr>
            <p:ph type="body" sz="quarter" idx="22"/>
          </p:nvPr>
        </p:nvSpPr>
        <p:spPr>
          <a:xfrm>
            <a:off x="504000" y="424968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p:cNvSpPr>
            <a:spLocks noGrp="1"/>
          </p:cNvSpPr>
          <p:nvPr>
            <p:ph type="body" sz="quarter" idx="23"/>
          </p:nvPr>
        </p:nvSpPr>
        <p:spPr>
          <a:xfrm>
            <a:off x="6246194" y="4249682"/>
            <a:ext cx="545295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4" name="Picture Placeholder 29"/>
          <p:cNvSpPr>
            <a:spLocks noGrp="1"/>
          </p:cNvSpPr>
          <p:nvPr>
            <p:ph type="pic" sz="quarter" idx="24" hasCustomPrompt="1"/>
          </p:nvPr>
        </p:nvSpPr>
        <p:spPr>
          <a:xfrm>
            <a:off x="4754494" y="4255707"/>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5" name="Picture Placeholder 29"/>
          <p:cNvSpPr>
            <a:spLocks noGrp="1"/>
          </p:cNvSpPr>
          <p:nvPr>
            <p:ph type="pic" sz="quarter" idx="25" hasCustomPrompt="1"/>
          </p:nvPr>
        </p:nvSpPr>
        <p:spPr>
          <a:xfrm>
            <a:off x="10424617" y="4249683"/>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6" name="Text Placeholder 8"/>
          <p:cNvSpPr>
            <a:spLocks noGrp="1"/>
          </p:cNvSpPr>
          <p:nvPr>
            <p:ph type="body" sz="quarter" idx="13" hasCustomPrompt="1"/>
          </p:nvPr>
        </p:nvSpPr>
        <p:spPr>
          <a:xfrm>
            <a:off x="501651" y="651600"/>
            <a:ext cx="111975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7"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3" name="TextBox 2">
            <a:extLst>
              <a:ext uri="{FF2B5EF4-FFF2-40B4-BE49-F238E27FC236}">
                <a16:creationId xmlns:a16="http://schemas.microsoft.com/office/drawing/2014/main" id="{0E38311A-ED29-5934-95D9-E36F05E76094}"/>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539645915"/>
      </p:ext>
    </p:extLst>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1_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705184"/>
          </a:xfrm>
        </p:spPr>
        <p:txBody>
          <a:bodyPr/>
          <a:lstStyle/>
          <a:p>
            <a:r>
              <a:rPr lang="en-US" noProof="0"/>
              <a:t>Click to edit Master title style</a:t>
            </a:r>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8"/>
          <p:cNvSpPr>
            <a:spLocks noGrp="1"/>
          </p:cNvSpPr>
          <p:nvPr>
            <p:ph type="body" sz="quarter" idx="18"/>
          </p:nvPr>
        </p:nvSpPr>
        <p:spPr>
          <a:xfrm>
            <a:off x="9096836"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8"/>
          <p:cNvSpPr>
            <a:spLocks noGrp="1"/>
          </p:cNvSpPr>
          <p:nvPr>
            <p:ph type="body" sz="quarter" idx="19"/>
          </p:nvPr>
        </p:nvSpPr>
        <p:spPr>
          <a:xfrm>
            <a:off x="3368279"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Text Placeholder 8"/>
          <p:cNvSpPr>
            <a:spLocks noGrp="1"/>
          </p:cNvSpPr>
          <p:nvPr>
            <p:ph type="body" sz="quarter" idx="20"/>
          </p:nvPr>
        </p:nvSpPr>
        <p:spPr>
          <a:xfrm>
            <a:off x="6232557"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3" name="TextBox 2">
            <a:extLst>
              <a:ext uri="{FF2B5EF4-FFF2-40B4-BE49-F238E27FC236}">
                <a16:creationId xmlns:a16="http://schemas.microsoft.com/office/drawing/2014/main" id="{05C6C05F-66C9-2ABA-EA97-728285F7428C}"/>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828790931"/>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1_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9"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0" name="Text Placeholder 18"/>
          <p:cNvSpPr>
            <a:spLocks noGrp="1"/>
          </p:cNvSpPr>
          <p:nvPr>
            <p:ph idx="1"/>
          </p:nvPr>
        </p:nvSpPr>
        <p:spPr>
          <a:xfrm>
            <a:off x="501650" y="1665289"/>
            <a:ext cx="5594351" cy="471646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3565BC31-5174-CA62-1783-7D39A6A5A459}"/>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560903422"/>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Box 2">
            <a:extLst>
              <a:ext uri="{FF2B5EF4-FFF2-40B4-BE49-F238E27FC236}">
                <a16:creationId xmlns:a16="http://schemas.microsoft.com/office/drawing/2014/main" id="{7A6A28CF-6AF3-10FE-E50F-ABA0A501D00C}"/>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522880663"/>
      </p:ext>
    </p:extLst>
  </p:cSld>
  <p:clrMapOvr>
    <a:masterClrMapping/>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21B71E-1FB4-DCAF-A661-CB6268766483}"/>
              </a:ext>
            </a:extLst>
          </p:cNvPr>
          <p:cNvSpPr>
            <a:spLocks noGrp="1"/>
          </p:cNvSpPr>
          <p:nvPr>
            <p:ph type="title"/>
          </p:nvPr>
        </p:nvSpPr>
        <p:spPr/>
        <p:txBody>
          <a:bodyPr/>
          <a:lstStyle/>
          <a:p>
            <a:r>
              <a:rPr lang="en-US"/>
              <a:t>Click to edit Master title style</a:t>
            </a:r>
          </a:p>
        </p:txBody>
      </p:sp>
      <p:sp>
        <p:nvSpPr>
          <p:cNvPr id="2" name="TextBox 1">
            <a:extLst>
              <a:ext uri="{FF2B5EF4-FFF2-40B4-BE49-F238E27FC236}">
                <a16:creationId xmlns:a16="http://schemas.microsoft.com/office/drawing/2014/main" id="{AE4E2472-D70B-FDB7-CC0C-1870407FA029}"/>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458021511"/>
      </p:ext>
    </p:extLst>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520A-F340-B87F-4DC1-8648682DB0E8}"/>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B0E7FDB5-D221-9CE4-686D-95E140CA7FC9}"/>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92848390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lstStyle>
            <a:lvl1pPr>
              <a:tabLst>
                <a:tab pos="6729413" algn="r"/>
              </a:tabLst>
              <a:defRPr/>
            </a:lvl1pPr>
            <a:lvl2pPr>
              <a:tabLst>
                <a:tab pos="6729413" algn="r"/>
              </a:tabLst>
              <a:defRPr/>
            </a:lvl2pPr>
            <a:lvl3pPr>
              <a:tabLst>
                <a:tab pos="6729413" algn="r"/>
              </a:tabLst>
              <a:defRPr/>
            </a:lvl3pPr>
            <a:lvl4pPr>
              <a:tabLst>
                <a:tab pos="6729413" algn="r"/>
              </a:tabLst>
              <a:defRPr/>
            </a:lvl4pPr>
            <a:lvl5pPr>
              <a:tabLst>
                <a:tab pos="5029200" algn="r"/>
              </a:tabLst>
              <a:defRPr baseline="0"/>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236510875"/>
      </p:ext>
    </p:extLst>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BF0745-C091-FCA9-4287-ABD276CF8058}"/>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159642893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userDrawn="1">
  <p:cSld name="2_Title &amp; subtitl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5" name="Title Placeholder 1"/>
          <p:cNvSpPr>
            <a:spLocks noGrp="1"/>
          </p:cNvSpPr>
          <p:nvPr>
            <p:ph type="title"/>
          </p:nvPr>
        </p:nvSpPr>
        <p:spPr>
          <a:xfrm>
            <a:off x="469900" y="402586"/>
            <a:ext cx="11252200" cy="324437"/>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2" name="TextBox 1">
            <a:extLst>
              <a:ext uri="{FF2B5EF4-FFF2-40B4-BE49-F238E27FC236}">
                <a16:creationId xmlns:a16="http://schemas.microsoft.com/office/drawing/2014/main" id="{10720A6C-CEE5-1D66-F048-10C78FE9EE01}"/>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AA83D522-4CC0-B1EA-8E51-19D37FC654C8}"/>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2025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615297015"/>
      </p:ext>
    </p:extLst>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userDrawn="1">
  <p:cSld name="2_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2920" y="1665291"/>
            <a:ext cx="9348787" cy="4633910"/>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8"/>
          <p:cNvSpPr>
            <a:spLocks noGrp="1"/>
          </p:cNvSpPr>
          <p:nvPr>
            <p:ph type="body" sz="quarter" idx="13" hasCustomPrompt="1"/>
          </p:nvPr>
        </p:nvSpPr>
        <p:spPr>
          <a:xfrm>
            <a:off x="469900" y="649224"/>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6" name="Title Placeholder 1"/>
          <p:cNvSpPr>
            <a:spLocks noGrp="1"/>
          </p:cNvSpPr>
          <p:nvPr>
            <p:ph type="title"/>
          </p:nvPr>
        </p:nvSpPr>
        <p:spPr>
          <a:xfrm>
            <a:off x="502920" y="320040"/>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2" name="TextBox 1">
            <a:extLst>
              <a:ext uri="{FF2B5EF4-FFF2-40B4-BE49-F238E27FC236}">
                <a16:creationId xmlns:a16="http://schemas.microsoft.com/office/drawing/2014/main" id="{B17B8C8E-8063-A672-B320-7D8764CDF334}"/>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AF9A80EC-52FA-FFD3-2AD5-24EF88CE32D5}"/>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593688148"/>
      </p:ext>
    </p:extLst>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BB629-1260-F803-FBC9-9BDDF7FBA2E8}"/>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8307891A-F6D8-5191-863D-2E43E8064B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54DB7B3-57FA-841E-0A83-2957C8252915}"/>
              </a:ext>
            </a:extLst>
          </p:cNvPr>
          <p:cNvSpPr>
            <a:spLocks noGrp="1"/>
          </p:cNvSpPr>
          <p:nvPr>
            <p:ph type="dt" sz="half" idx="10"/>
          </p:nvPr>
        </p:nvSpPr>
        <p:spPr/>
        <p:txBody>
          <a:bodyPr/>
          <a:lstStyle/>
          <a:p>
            <a:endParaRPr lang="it-IT"/>
          </a:p>
        </p:txBody>
      </p:sp>
      <p:sp>
        <p:nvSpPr>
          <p:cNvPr id="5" name="Footer Placeholder 4">
            <a:extLst>
              <a:ext uri="{FF2B5EF4-FFF2-40B4-BE49-F238E27FC236}">
                <a16:creationId xmlns:a16="http://schemas.microsoft.com/office/drawing/2014/main" id="{6C471F54-77F9-86B5-C784-66AEEA28028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0D7EA07-5BD9-63EC-689F-073B3DDAEE82}"/>
              </a:ext>
            </a:extLst>
          </p:cNvPr>
          <p:cNvSpPr>
            <a:spLocks noGrp="1"/>
          </p:cNvSpPr>
          <p:nvPr>
            <p:ph type="sldNum" sz="quarter" idx="12"/>
          </p:nvPr>
        </p:nvSpPr>
        <p:spPr/>
        <p:txBody>
          <a:bodyPr/>
          <a:lstStyle/>
          <a:p>
            <a:endParaRPr lang="it-IT"/>
          </a:p>
        </p:txBody>
      </p:sp>
      <p:sp>
        <p:nvSpPr>
          <p:cNvPr id="7" name="TextBox 6">
            <a:extLst>
              <a:ext uri="{FF2B5EF4-FFF2-40B4-BE49-F238E27FC236}">
                <a16:creationId xmlns:a16="http://schemas.microsoft.com/office/drawing/2014/main" id="{E5EF09EA-EC3C-4BC3-881C-6FD7A5CE7002}"/>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211690082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C83856-BAC0-8B88-E345-2A180F8D2542}"/>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4039773800"/>
      </p:ext>
    </p:extLst>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userDrawn="1">
  <p:cSld name="1_Divider - Deloitte black">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22" name="TextBox 21"/>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a:solidFill>
                <a:schemeClr val="bg1"/>
              </a:solidFill>
            </a:endParaRPr>
          </a:p>
        </p:txBody>
      </p:sp>
      <p:sp>
        <p:nvSpPr>
          <p:cNvPr id="7" name="TextBox 6"/>
          <p:cNvSpPr txBox="1"/>
          <p:nvPr userDrawn="1"/>
        </p:nvSpPr>
        <p:spPr>
          <a:xfrm>
            <a:off x="6528678" y="6477000"/>
            <a:ext cx="4896560" cy="100027"/>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a:solidFill>
                  <a:schemeClr val="bg1"/>
                </a:solidFill>
              </a:rPr>
              <a:t>Global Investment and Innovation Incentives (Gi3)</a:t>
            </a:r>
          </a:p>
        </p:txBody>
      </p:sp>
      <p:sp>
        <p:nvSpPr>
          <p:cNvPr id="9" name="TextBox 8"/>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a:solidFill>
                  <a:schemeClr val="bg1"/>
                </a:solidFill>
              </a:rPr>
              <a:t>© 2021 Studio Tributario e Societario – Deloitte</a:t>
            </a:r>
            <a:r>
              <a:rPr lang="en-US" sz="650" baseline="0" noProof="0">
                <a:solidFill>
                  <a:schemeClr val="bg1"/>
                </a:solidFill>
              </a:rPr>
              <a:t> Società tra Professionisti Srl</a:t>
            </a:r>
            <a:endParaRPr lang="en-US" sz="650" noProof="0">
              <a:solidFill>
                <a:schemeClr val="bg1"/>
              </a:solidFill>
            </a:endParaRPr>
          </a:p>
        </p:txBody>
      </p:sp>
      <p:sp>
        <p:nvSpPr>
          <p:cNvPr id="4" name="TextBox 3">
            <a:extLst>
              <a:ext uri="{FF2B5EF4-FFF2-40B4-BE49-F238E27FC236}">
                <a16:creationId xmlns:a16="http://schemas.microsoft.com/office/drawing/2014/main" id="{4368AF81-1891-DF6D-2436-DA00B00A17B6}"/>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F21AFFF3-038F-2FF5-FBD0-71D7A3A7D4EA}"/>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noProof="0">
                <a:ln>
                  <a:noFill/>
                </a:ln>
                <a:solidFill>
                  <a:prstClr val="black"/>
                </a:solidFill>
                <a:effectLst/>
                <a:uLnTx/>
                <a:uFillTx/>
                <a:ea typeface="+mn-ea"/>
                <a:cs typeface="Calibri" panose="020F0502020204030204" pitchFamily="34" charset="0"/>
              </a:rPr>
              <a:t>© 2024 Studio Tributario e Societario – Deloitte Società tra Professionisti SB Srl</a:t>
            </a:r>
            <a:endParaRPr kumimoji="0" lang="en-US" sz="650" b="0" i="0" u="none" strike="noStrike" kern="1200" cap="none" spc="0" normalizeH="0" baseline="0" noProof="0">
              <a:ln>
                <a:noFill/>
              </a:ln>
              <a:solidFill>
                <a:prstClr val="black"/>
              </a:solidFill>
              <a:effectLst/>
              <a:uLnTx/>
              <a:uFillTx/>
              <a:ea typeface="+mn-ea"/>
              <a:cs typeface="Calibri" panose="020F0502020204030204" pitchFamily="34" charset="0"/>
            </a:endParaRPr>
          </a:p>
        </p:txBody>
      </p:sp>
    </p:spTree>
    <p:extLst>
      <p:ext uri="{BB962C8B-B14F-4D97-AF65-F5344CB8AC3E}">
        <p14:creationId xmlns:p14="http://schemas.microsoft.com/office/powerpoint/2010/main" val="36766394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4_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69900" y="736688"/>
            <a:ext cx="11252200" cy="29624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8" name="Text Placeholder 18"/>
          <p:cNvSpPr>
            <a:spLocks noGrp="1"/>
          </p:cNvSpPr>
          <p:nvPr>
            <p:ph idx="1"/>
          </p:nvPr>
        </p:nvSpPr>
        <p:spPr>
          <a:xfrm>
            <a:off x="469900" y="1665818"/>
            <a:ext cx="11252200" cy="4633383"/>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199048300"/>
      </p:ext>
    </p:extLst>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2_2 column content">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469900" y="1665289"/>
            <a:ext cx="4431857" cy="4633913"/>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p:cNvSpPr>
            <a:spLocks noGrp="1"/>
          </p:cNvSpPr>
          <p:nvPr>
            <p:ph sz="quarter" idx="16"/>
          </p:nvPr>
        </p:nvSpPr>
        <p:spPr>
          <a:xfrm>
            <a:off x="5482100" y="1700213"/>
            <a:ext cx="6240000" cy="4598989"/>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3" hasCustomPrompt="1"/>
          </p:nvPr>
        </p:nvSpPr>
        <p:spPr>
          <a:xfrm>
            <a:off x="469900" y="736688"/>
            <a:ext cx="11252200" cy="338579"/>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11"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
        <p:nvSpPr>
          <p:cNvPr id="2" name="TextBox 1">
            <a:extLst>
              <a:ext uri="{FF2B5EF4-FFF2-40B4-BE49-F238E27FC236}">
                <a16:creationId xmlns:a16="http://schemas.microsoft.com/office/drawing/2014/main" id="{00EE3AB9-0802-3DFF-94BD-3D76EFE620BB}"/>
              </a:ext>
            </a:extLst>
          </p:cNvPr>
          <p:cNvSpPr txBox="1"/>
          <p:nvPr userDrawn="1"/>
        </p:nvSpPr>
        <p:spPr>
          <a:xfrm>
            <a:off x="469900" y="6676507"/>
            <a:ext cx="5355167" cy="100027"/>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 typeface="Arial"/>
              <a:buNone/>
              <a:tabLst/>
              <a:defRPr/>
            </a:pPr>
            <a:r>
              <a:rPr kumimoji="0" lang="it-IT" sz="650" b="0" i="0" u="none" strike="noStrike" kern="1200" cap="none" spc="0" normalizeH="0" baseline="0">
                <a:ln>
                  <a:noFill/>
                </a:ln>
                <a:solidFill>
                  <a:prstClr val="black"/>
                </a:solidFill>
                <a:effectLst/>
                <a:uLnTx/>
                <a:uFillTx/>
                <a:ea typeface="+mn-ea"/>
                <a:cs typeface="Calibri" panose="020F0502020204030204" pitchFamily="34" charset="0"/>
              </a:rPr>
              <a:t>© 2024 Studio Tributario e Societario – Deloitte Società tra Professionisti SB Srl</a:t>
            </a:r>
          </a:p>
        </p:txBody>
      </p:sp>
    </p:spTree>
    <p:extLst>
      <p:ext uri="{BB962C8B-B14F-4D97-AF65-F5344CB8AC3E}">
        <p14:creationId xmlns:p14="http://schemas.microsoft.com/office/powerpoint/2010/main" val="3175986886"/>
      </p:ext>
    </p:extLst>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294348134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036471"/>
      </p:ext>
    </p:extLst>
  </p:cSld>
  <p:clrMapOvr>
    <a:masterClrMapping/>
  </p:clrMapOvr>
  <p:transition spd="slow">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5450351" y="1701801"/>
            <a:ext cx="6240000" cy="4679950"/>
          </a:xfrm>
        </p:spPr>
        <p:txBody>
          <a:bodyPr/>
          <a:lstStyle/>
          <a:p>
            <a:r>
              <a:rPr lang="en-US" noProof="0"/>
              <a:t>Click icon to add picture</a:t>
            </a:r>
            <a:endParaRPr lang="en-US" noProof="0" dirty="0"/>
          </a:p>
        </p:txBody>
      </p:sp>
      <p:sp>
        <p:nvSpPr>
          <p:cNvPr id="6" name="Content Placeholder 3"/>
          <p:cNvSpPr>
            <a:spLocks noGrp="1"/>
          </p:cNvSpPr>
          <p:nvPr>
            <p:ph sz="quarter" idx="10"/>
          </p:nvPr>
        </p:nvSpPr>
        <p:spPr>
          <a:xfrm>
            <a:off x="501651" y="1665289"/>
            <a:ext cx="4456429"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63979046"/>
      </p:ext>
    </p:extLst>
  </p:cSld>
  <p:clrMapOvr>
    <a:masterClrMapping/>
  </p:clrMapOvr>
  <p:transition>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5_Title &amp; subtitle">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GB" noProof="0"/>
              <a:t>Click to edit Master title style</a:t>
            </a:r>
          </a:p>
        </p:txBody>
      </p:sp>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a:t>Click to add subtitle</a:t>
            </a:r>
          </a:p>
        </p:txBody>
      </p:sp>
      <p:sp>
        <p:nvSpPr>
          <p:cNvPr id="2" name="Footer Placeholder 1"/>
          <p:cNvSpPr>
            <a:spLocks noGrp="1"/>
          </p:cNvSpPr>
          <p:nvPr>
            <p:ph type="ftr" sz="quarter" idx="14"/>
          </p:nvPr>
        </p:nvSpPr>
        <p:spPr/>
        <p:txBody>
          <a:bodyPr/>
          <a:lstStyle/>
          <a:p>
            <a:endParaRPr lang="en-GB"/>
          </a:p>
        </p:txBody>
      </p:sp>
    </p:spTree>
    <p:extLst>
      <p:ext uri="{BB962C8B-B14F-4D97-AF65-F5344CB8AC3E}">
        <p14:creationId xmlns:p14="http://schemas.microsoft.com/office/powerpoint/2010/main" val="1634136005"/>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1_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9900" y="1665290"/>
            <a:ext cx="11252200" cy="4633911"/>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a:t>Click to add subtitle</a:t>
            </a:r>
          </a:p>
        </p:txBody>
      </p:sp>
      <p:sp>
        <p:nvSpPr>
          <p:cNvPr id="5" name="Title Placeholder 1"/>
          <p:cNvSpPr>
            <a:spLocks noGrp="1"/>
          </p:cNvSpPr>
          <p:nvPr>
            <p:ph type="title"/>
          </p:nvPr>
        </p:nvSpPr>
        <p:spPr>
          <a:xfrm>
            <a:off x="469900" y="402587"/>
            <a:ext cx="11252200" cy="301952"/>
          </a:xfrm>
          <a:prstGeom prst="rect">
            <a:avLst/>
          </a:prstGeom>
        </p:spPr>
        <p:txBody>
          <a:bodyPr vert="horz" lIns="0" tIns="0" rIns="0" bIns="0" rtlCol="0" anchor="t" anchorCtr="0">
            <a:noAutofit/>
          </a:bodyPr>
          <a:lstStyle>
            <a:lvl1pPr>
              <a:defRPr sz="2000"/>
            </a:lvl1pPr>
          </a:lstStyle>
          <a:p>
            <a:r>
              <a:rPr lang="en-US" noProof="0"/>
              <a:t>Click to edit Master title style</a:t>
            </a:r>
          </a:p>
        </p:txBody>
      </p:sp>
    </p:spTree>
    <p:extLst>
      <p:ext uri="{BB962C8B-B14F-4D97-AF65-F5344CB8AC3E}">
        <p14:creationId xmlns:p14="http://schemas.microsoft.com/office/powerpoint/2010/main" val="389968024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698500"/>
          </a:xfrm>
        </p:spPr>
        <p:txBody>
          <a:bodyPr/>
          <a:lstStyle/>
          <a:p>
            <a:r>
              <a:rPr lang="en-US" noProof="0"/>
              <a:t>Click to edit Master title style</a:t>
            </a:r>
            <a:endParaRPr lang="en-US" noProof="0" dirty="0"/>
          </a:p>
        </p:txBody>
      </p:sp>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88109111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27264712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727200"/>
            <a:ext cx="7200000" cy="5400000"/>
          </a:xfrm>
          <a:prstGeom prst="rect">
            <a:avLst/>
          </a:prstGeom>
        </p:spPr>
        <p:txBody>
          <a:bodyPr/>
          <a:lstStyle/>
          <a:p>
            <a:r>
              <a:rPr lang="en-US" noProof="0"/>
              <a:t>Click icon to add picture</a:t>
            </a:r>
            <a:endParaRPr lang="en-US" noProof="0" dirty="0"/>
          </a:p>
        </p:txBody>
      </p:sp>
      <p:sp>
        <p:nvSpPr>
          <p:cNvPr id="2" name="Title 1"/>
          <p:cNvSpPr>
            <a:spLocks noGrp="1"/>
          </p:cNvSpPr>
          <p:nvPr>
            <p:ph type="ctrTitle"/>
          </p:nvPr>
        </p:nvSpPr>
        <p:spPr bwMode="gray">
          <a:xfrm>
            <a:off x="501651" y="5549440"/>
            <a:ext cx="5594349" cy="324000"/>
          </a:xfrm>
        </p:spPr>
        <p:txBody>
          <a:bodyPr anchor="t" anchorCtr="0">
            <a:noAutofit/>
          </a:bodyPr>
          <a:lstStyle>
            <a:lvl1pPr algn="l">
              <a:lnSpc>
                <a:spcPct val="100000"/>
              </a:lnSpc>
              <a:defRPr sz="180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p:nvPr userDrawn="1"/>
        </p:nvGrpSpPr>
        <p:grpSpPr>
          <a:xfrm>
            <a:off x="10074994" y="6254714"/>
            <a:ext cx="1615357" cy="230320"/>
            <a:chOff x="398463" y="404813"/>
            <a:chExt cx="1627187" cy="307976"/>
          </a:xfrm>
          <a:solidFill>
            <a:schemeClr val="tx1"/>
          </a:solidFill>
        </p:grpSpPr>
        <p:sp>
          <p:nvSpPr>
            <p:cNvPr id="20" name="Oval 5"/>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1" name="Freeform 6"/>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2" name="Rectangle 7"/>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3" name="Freeform 8"/>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4" name="Rectangle 9"/>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5" name="Rectangle 10"/>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6" name="Freeform 11"/>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7" name="Freeform 12"/>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8" name="Freeform 13"/>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9" name="Freeform 14"/>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grpSp>
      <p:sp>
        <p:nvSpPr>
          <p:cNvPr id="30" name="TextBox 21"/>
          <p:cNvSpPr txBox="1">
            <a:spLocks noChangeArrowheads="1"/>
          </p:cNvSpPr>
          <p:nvPr userDrawn="1"/>
        </p:nvSpPr>
        <p:spPr bwMode="auto">
          <a:xfrm>
            <a:off x="501651" y="317500"/>
            <a:ext cx="8458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500" dirty="0"/>
              <a:t>Studio Tributario </a:t>
            </a:r>
          </a:p>
          <a:p>
            <a:pPr eaLnBrk="1" hangingPunct="1">
              <a:buSzPct val="100000"/>
              <a:buFont typeface="Arial" panose="020B0604020202020204" pitchFamily="34" charset="0"/>
              <a:buNone/>
              <a:defRPr/>
            </a:pPr>
            <a:r>
              <a:rPr lang="it-IT" altLang="it-IT" sz="2500" dirty="0"/>
              <a:t>e Societario</a:t>
            </a:r>
          </a:p>
        </p:txBody>
      </p:sp>
    </p:spTree>
    <p:extLst>
      <p:ext uri="{BB962C8B-B14F-4D97-AF65-F5344CB8AC3E}">
        <p14:creationId xmlns:p14="http://schemas.microsoft.com/office/powerpoint/2010/main" val="2783079461"/>
      </p:ext>
    </p:extLst>
  </p:cSld>
  <p:clrMapOvr>
    <a:masterClrMapping/>
  </p:clrMapOvr>
  <p:transition>
    <p:fade/>
  </p:transition>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1277893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lstStyle/>
          <a:p>
            <a:r>
              <a:rPr lang="en-US" noProof="0"/>
              <a:t>Click icon to add chart</a:t>
            </a:r>
            <a:endParaRPr lang="en-US" noProof="0" dirty="0"/>
          </a:p>
        </p:txBody>
      </p:sp>
      <p:sp>
        <p:nvSpPr>
          <p:cNvPr id="18" name="Text Placeholder 8"/>
          <p:cNvSpPr>
            <a:spLocks noGrp="1"/>
          </p:cNvSpPr>
          <p:nvPr>
            <p:ph type="body" sz="quarter" idx="18"/>
          </p:nvPr>
        </p:nvSpPr>
        <p:spPr>
          <a:xfrm>
            <a:off x="501652" y="1700214"/>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18297029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endParaRPr lang="en-US" noProof="0" dirty="0"/>
          </a:p>
        </p:txBody>
      </p:sp>
      <p:sp>
        <p:nvSpPr>
          <p:cNvPr id="18" name="Text Placeholder 8"/>
          <p:cNvSpPr>
            <a:spLocks noGrp="1"/>
          </p:cNvSpPr>
          <p:nvPr>
            <p:ph type="body" sz="quarter" idx="18"/>
          </p:nvPr>
        </p:nvSpPr>
        <p:spPr>
          <a:xfrm>
            <a:off x="501650" y="1665289"/>
            <a:ext cx="3562351" cy="392112"/>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endParaRPr lang="en-US" noProof="0" dirty="0"/>
          </a:p>
        </p:txBody>
      </p:sp>
      <p:sp>
        <p:nvSpPr>
          <p:cNvPr id="8" name="Text Placeholder 8"/>
          <p:cNvSpPr>
            <a:spLocks noGrp="1"/>
          </p:cNvSpPr>
          <p:nvPr>
            <p:ph type="body" sz="quarter" idx="20"/>
          </p:nvPr>
        </p:nvSpPr>
        <p:spPr>
          <a:xfrm>
            <a:off x="4303185" y="1665289"/>
            <a:ext cx="3561615" cy="392112"/>
          </a:xfrm>
        </p:spPr>
        <p:txBody>
          <a:bodyPr/>
          <a:lstStyle/>
          <a:p>
            <a:pPr lvl="0"/>
            <a:r>
              <a:rPr lang="en-US" noProof="0"/>
              <a:t>Click to edit Master text styles</a:t>
            </a:r>
          </a:p>
        </p:txBody>
      </p:sp>
      <p:sp>
        <p:nvSpPr>
          <p:cNvPr id="9" name="Chart Placeholder 3"/>
          <p:cNvSpPr>
            <a:spLocks noGrp="1"/>
          </p:cNvSpPr>
          <p:nvPr>
            <p:ph type="chart" sz="quarter" idx="21"/>
          </p:nvPr>
        </p:nvSpPr>
        <p:spPr>
          <a:xfrm>
            <a:off x="8126397" y="2051999"/>
            <a:ext cx="3563953" cy="4069014"/>
          </a:xfrm>
          <a:prstGeom prst="rect">
            <a:avLst/>
          </a:prstGeom>
        </p:spPr>
        <p:txBody>
          <a:bodyPr/>
          <a:lstStyle/>
          <a:p>
            <a:r>
              <a:rPr lang="en-US" noProof="0"/>
              <a:t>Click icon to add chart</a:t>
            </a:r>
            <a:endParaRPr lang="en-US" noProof="0" dirty="0"/>
          </a:p>
        </p:txBody>
      </p:sp>
      <p:sp>
        <p:nvSpPr>
          <p:cNvPr id="10" name="Text Placeholder 8"/>
          <p:cNvSpPr>
            <a:spLocks noGrp="1"/>
          </p:cNvSpPr>
          <p:nvPr>
            <p:ph type="body" sz="quarter" idx="22"/>
          </p:nvPr>
        </p:nvSpPr>
        <p:spPr>
          <a:xfrm>
            <a:off x="8126396" y="1659145"/>
            <a:ext cx="3563955" cy="398256"/>
          </a:xfrm>
        </p:spPr>
        <p:txBody>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221508164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1" y="317500"/>
            <a:ext cx="11202669"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9" name="Text Placeholder 8"/>
          <p:cNvSpPr>
            <a:spLocks noGrp="1"/>
          </p:cNvSpPr>
          <p:nvPr>
            <p:ph type="body" sz="quarter" idx="13" hasCustomPrompt="1"/>
          </p:nvPr>
        </p:nvSpPr>
        <p:spPr>
          <a:xfrm>
            <a:off x="501651" y="651600"/>
            <a:ext cx="1120266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Content Placeholder 3"/>
          <p:cNvSpPr>
            <a:spLocks noGrp="1"/>
          </p:cNvSpPr>
          <p:nvPr>
            <p:ph sz="quarter" idx="10"/>
          </p:nvPr>
        </p:nvSpPr>
        <p:spPr>
          <a:xfrm>
            <a:off x="501651" y="1665289"/>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381539" y="1665289"/>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84289120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8" name="Title Placeholder 1"/>
          <p:cNvSpPr>
            <a:spLocks noGrp="1"/>
          </p:cNvSpPr>
          <p:nvPr>
            <p:ph type="title" hasCustomPrompt="1"/>
          </p:nvPr>
        </p:nvSpPr>
        <p:spPr>
          <a:xfrm>
            <a:off x="501650" y="317500"/>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1" name="Content Placeholder 3"/>
          <p:cNvSpPr>
            <a:spLocks noGrp="1"/>
          </p:cNvSpPr>
          <p:nvPr>
            <p:ph sz="quarter" idx="10"/>
          </p:nvPr>
        </p:nvSpPr>
        <p:spPr>
          <a:xfrm>
            <a:off x="501650" y="1665289"/>
            <a:ext cx="5305580"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3"/>
          <p:cNvSpPr>
            <a:spLocks noGrp="1"/>
          </p:cNvSpPr>
          <p:nvPr>
            <p:ph sz="quarter" idx="20"/>
          </p:nvPr>
        </p:nvSpPr>
        <p:spPr>
          <a:xfrm>
            <a:off x="6383999" y="1665289"/>
            <a:ext cx="5306351"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03103631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Chart Placeholder 2"/>
          <p:cNvSpPr>
            <a:spLocks noGrp="1"/>
          </p:cNvSpPr>
          <p:nvPr>
            <p:ph type="chart" sz="quarter" idx="21"/>
          </p:nvPr>
        </p:nvSpPr>
        <p:spPr>
          <a:xfrm>
            <a:off x="6341223" y="2125013"/>
            <a:ext cx="5349128" cy="3996000"/>
          </a:xfrm>
        </p:spPr>
        <p:txBody>
          <a:bodyPr/>
          <a:lstStyle/>
          <a:p>
            <a:r>
              <a:rPr lang="en-US" noProof="0"/>
              <a:t>Click icon to add chart</a:t>
            </a:r>
            <a:endParaRPr lang="en-US" noProof="0" dirty="0"/>
          </a:p>
        </p:txBody>
      </p:sp>
      <p:sp>
        <p:nvSpPr>
          <p:cNvPr id="6" name="Text Placeholder 5"/>
          <p:cNvSpPr>
            <a:spLocks noGrp="1"/>
          </p:cNvSpPr>
          <p:nvPr>
            <p:ph type="body" sz="quarter" idx="22"/>
          </p:nvPr>
        </p:nvSpPr>
        <p:spPr>
          <a:xfrm>
            <a:off x="6341223" y="1665288"/>
            <a:ext cx="5349128"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501650" y="6121014"/>
            <a:ext cx="11188700"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217946623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lstStyle/>
          <a:p>
            <a:r>
              <a:rPr lang="en-US" noProof="0"/>
              <a:t>Click icon to add chart</a:t>
            </a:r>
            <a:endParaRPr lang="en-US" noProof="0" dirty="0"/>
          </a:p>
        </p:txBody>
      </p:sp>
      <p:sp>
        <p:nvSpPr>
          <p:cNvPr id="6" name="Text Placeholder 5"/>
          <p:cNvSpPr>
            <a:spLocks noGrp="1"/>
          </p:cNvSpPr>
          <p:nvPr>
            <p:ph type="body" sz="quarter" idx="22"/>
          </p:nvPr>
        </p:nvSpPr>
        <p:spPr>
          <a:xfrm>
            <a:off x="6341222" y="1665288"/>
            <a:ext cx="5349129"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
        <p:nvSpPr>
          <p:cNvPr id="9" name="Chart Placeholder 2"/>
          <p:cNvSpPr>
            <a:spLocks noGrp="1"/>
          </p:cNvSpPr>
          <p:nvPr>
            <p:ph type="chart" sz="quarter" idx="24"/>
          </p:nvPr>
        </p:nvSpPr>
        <p:spPr>
          <a:xfrm>
            <a:off x="501651" y="2125013"/>
            <a:ext cx="5339063" cy="3996000"/>
          </a:xfrm>
        </p:spPr>
        <p:txBody>
          <a:bodyPr/>
          <a:lstStyle/>
          <a:p>
            <a:r>
              <a:rPr lang="en-US" noProof="0"/>
              <a:t>Click icon to add chart</a:t>
            </a:r>
            <a:endParaRPr lang="en-US" noProof="0" dirty="0"/>
          </a:p>
        </p:txBody>
      </p:sp>
      <p:sp>
        <p:nvSpPr>
          <p:cNvPr id="12" name="Text Placeholder 5"/>
          <p:cNvSpPr>
            <a:spLocks noGrp="1"/>
          </p:cNvSpPr>
          <p:nvPr>
            <p:ph type="body" sz="quarter" idx="25"/>
          </p:nvPr>
        </p:nvSpPr>
        <p:spPr>
          <a:xfrm>
            <a:off x="501649" y="1665288"/>
            <a:ext cx="5339064" cy="420687"/>
          </a:xfrm>
        </p:spPr>
        <p:txBody>
          <a:bodyPr/>
          <a:lstStyle/>
          <a:p>
            <a:pPr lvl="0"/>
            <a:r>
              <a:rPr lang="en-US" noProof="0"/>
              <a:t>Click to edit Master text styles</a:t>
            </a:r>
          </a:p>
        </p:txBody>
      </p:sp>
    </p:spTree>
    <p:extLst>
      <p:ext uri="{BB962C8B-B14F-4D97-AF65-F5344CB8AC3E}">
        <p14:creationId xmlns:p14="http://schemas.microsoft.com/office/powerpoint/2010/main" val="120028567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2" y="317500"/>
            <a:ext cx="11188699"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501650"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Content Placeholder 3"/>
          <p:cNvSpPr>
            <a:spLocks noGrp="1"/>
          </p:cNvSpPr>
          <p:nvPr>
            <p:ph sz="quarter" idx="16"/>
          </p:nvPr>
        </p:nvSpPr>
        <p:spPr>
          <a:xfrm>
            <a:off x="5450349" y="1700214"/>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89027477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7577882" y="1658680"/>
            <a:ext cx="4112468" cy="4723072"/>
          </a:xfrm>
          <a:prstGeom prst="rect">
            <a:avLst/>
          </a:prstGeom>
        </p:spPr>
        <p:txBody>
          <a:bodyPr>
            <a:normAutofit/>
          </a:bodyPr>
          <a:lstStyle>
            <a:lvl1pPr>
              <a:tabLst>
                <a:tab pos="5029200" algn="r"/>
              </a:tabLst>
              <a:defRPr sz="24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501652" y="651600"/>
            <a:ext cx="1118869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98019857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endParaRPr lang="en-US" noProof="0" dirty="0"/>
          </a:p>
        </p:txBody>
      </p:sp>
      <p:sp>
        <p:nvSpPr>
          <p:cNvPr id="4" name="Picture Placeholder 6"/>
          <p:cNvSpPr>
            <a:spLocks noGrp="1"/>
          </p:cNvSpPr>
          <p:nvPr>
            <p:ph type="pic" sz="quarter" idx="13"/>
          </p:nvPr>
        </p:nvSpPr>
        <p:spPr>
          <a:xfrm>
            <a:off x="501649" y="1700213"/>
            <a:ext cx="2712000" cy="1260000"/>
          </a:xfrm>
        </p:spPr>
        <p:txBody>
          <a:bodyPr lIns="0" tIns="0" rIns="0" bIns="0">
            <a:noAutofit/>
          </a:bodyPr>
          <a:lstStyle/>
          <a:p>
            <a:r>
              <a:rPr lang="en-US" noProof="0"/>
              <a:t>Click icon to add picture</a:t>
            </a:r>
            <a:endParaRPr lang="en-US" noProof="0" dirty="0"/>
          </a:p>
        </p:txBody>
      </p:sp>
      <p:sp>
        <p:nvSpPr>
          <p:cNvPr id="5" name="Picture Placeholder 6"/>
          <p:cNvSpPr>
            <a:spLocks noGrp="1"/>
          </p:cNvSpPr>
          <p:nvPr>
            <p:ph type="pic" sz="quarter" idx="14"/>
          </p:nvPr>
        </p:nvSpPr>
        <p:spPr>
          <a:xfrm>
            <a:off x="3327216" y="1700213"/>
            <a:ext cx="2712000" cy="1260000"/>
          </a:xfrm>
        </p:spPr>
        <p:txBody>
          <a:bodyPr lIns="0" tIns="0" rIns="0" bIns="0">
            <a:noAutofit/>
          </a:bodyPr>
          <a:lstStyle/>
          <a:p>
            <a:r>
              <a:rPr lang="en-US" noProof="0"/>
              <a:t>Click icon to add picture</a:t>
            </a:r>
            <a:endParaRPr lang="en-US" noProof="0" dirty="0"/>
          </a:p>
        </p:txBody>
      </p:sp>
      <p:sp>
        <p:nvSpPr>
          <p:cNvPr id="6" name="Picture Placeholder 6"/>
          <p:cNvSpPr>
            <a:spLocks noGrp="1"/>
          </p:cNvSpPr>
          <p:nvPr>
            <p:ph type="pic" sz="quarter" idx="15"/>
          </p:nvPr>
        </p:nvSpPr>
        <p:spPr>
          <a:xfrm>
            <a:off x="6152783" y="1700213"/>
            <a:ext cx="2712000" cy="1260000"/>
          </a:xfrm>
        </p:spPr>
        <p:txBody>
          <a:bodyPr lIns="0" tIns="0" rIns="0" bIns="0">
            <a:noAutofit/>
          </a:bodyPr>
          <a:lstStyle/>
          <a:p>
            <a:r>
              <a:rPr lang="en-US" noProof="0"/>
              <a:t>Click icon to add picture</a:t>
            </a:r>
            <a:endParaRPr lang="en-US" noProof="0" dirty="0"/>
          </a:p>
        </p:txBody>
      </p:sp>
      <p:sp>
        <p:nvSpPr>
          <p:cNvPr id="7" name="Picture Placeholder 6"/>
          <p:cNvSpPr>
            <a:spLocks noGrp="1"/>
          </p:cNvSpPr>
          <p:nvPr>
            <p:ph type="pic" sz="quarter" idx="16"/>
          </p:nvPr>
        </p:nvSpPr>
        <p:spPr>
          <a:xfrm>
            <a:off x="8978351" y="1700213"/>
            <a:ext cx="2712000" cy="1260000"/>
          </a:xfrm>
        </p:spPr>
        <p:txBody>
          <a:bodyPr lIns="0" tIns="0" rIns="0" bIns="0">
            <a:noAutofit/>
          </a:bodyPr>
          <a:lstStyle/>
          <a:p>
            <a:r>
              <a:rPr lang="en-US" noProof="0"/>
              <a:t>Click icon to add picture</a:t>
            </a:r>
            <a:endParaRPr lang="en-US" noProof="0" dirty="0"/>
          </a:p>
        </p:txBody>
      </p:sp>
      <p:sp>
        <p:nvSpPr>
          <p:cNvPr id="9" name="Text Placeholder 8"/>
          <p:cNvSpPr>
            <a:spLocks noGrp="1"/>
          </p:cNvSpPr>
          <p:nvPr>
            <p:ph type="body" sz="quarter" idx="17"/>
          </p:nvPr>
        </p:nvSpPr>
        <p:spPr>
          <a:xfrm>
            <a:off x="501650" y="3124200"/>
            <a:ext cx="272046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49963" y="3120551"/>
            <a:ext cx="2712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0"/>
            <a:ext cx="2712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8993169" y="3108508"/>
            <a:ext cx="2697183"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p:cNvSpPr>
            <a:spLocks noGrp="1"/>
          </p:cNvSpPr>
          <p:nvPr>
            <p:ph type="body" sz="quarter" idx="21" hasCustomPrompt="1"/>
          </p:nvPr>
        </p:nvSpPr>
        <p:spPr>
          <a:xfrm>
            <a:off x="501650" y="651600"/>
            <a:ext cx="11188701"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93032526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3989" y="5864230"/>
            <a:ext cx="5592011" cy="505645"/>
          </a:xfrm>
          <a:prstGeom prst="rect">
            <a:avLst/>
          </a:prstGeom>
        </p:spPr>
        <p:txBody>
          <a:bodyPr lIns="0" tIns="0" rIns="0" bIns="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22" name="Group 21"/>
          <p:cNvGrpSpPr/>
          <p:nvPr userDrawn="1"/>
        </p:nvGrpSpPr>
        <p:grpSpPr>
          <a:xfrm>
            <a:off x="10191751" y="6263038"/>
            <a:ext cx="1498600" cy="213673"/>
            <a:chOff x="398463" y="404813"/>
            <a:chExt cx="1627187" cy="307976"/>
          </a:xfrm>
          <a:solidFill>
            <a:schemeClr val="bg1"/>
          </a:solidFill>
        </p:grpSpPr>
        <p:sp>
          <p:nvSpPr>
            <p:cNvPr id="23" name="Oval 5"/>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4" name="Freeform 6"/>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5" name="Rectangle 7"/>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6" name="Freeform 8"/>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7" name="Rectangle 9"/>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8" name="Rectangle 10"/>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9" name="Freeform 11"/>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0" name="Freeform 12"/>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1" name="Freeform 13"/>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32" name="Freeform 14"/>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grpSp>
      <p:sp>
        <p:nvSpPr>
          <p:cNvPr id="33" name="TextBox 21"/>
          <p:cNvSpPr txBox="1">
            <a:spLocks noChangeArrowheads="1"/>
          </p:cNvSpPr>
          <p:nvPr userDrawn="1"/>
        </p:nvSpPr>
        <p:spPr bwMode="auto">
          <a:xfrm>
            <a:off x="501651" y="317500"/>
            <a:ext cx="8458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500" dirty="0">
                <a:solidFill>
                  <a:schemeClr val="bg1"/>
                </a:solidFill>
              </a:rPr>
              <a:t>Studio Tributario </a:t>
            </a:r>
          </a:p>
          <a:p>
            <a:pPr eaLnBrk="1" hangingPunct="1">
              <a:buSzPct val="100000"/>
              <a:buFont typeface="Arial" panose="020B0604020202020204" pitchFamily="34" charset="0"/>
              <a:buNone/>
              <a:defRPr/>
            </a:pPr>
            <a:r>
              <a:rPr lang="it-IT" altLang="it-IT" sz="2500" dirty="0">
                <a:solidFill>
                  <a:schemeClr val="bg1"/>
                </a:solidFill>
              </a:rPr>
              <a:t>e Societario</a:t>
            </a:r>
          </a:p>
        </p:txBody>
      </p:sp>
    </p:spTree>
    <p:extLst>
      <p:ext uri="{BB962C8B-B14F-4D97-AF65-F5344CB8AC3E}">
        <p14:creationId xmlns:p14="http://schemas.microsoft.com/office/powerpoint/2010/main" val="166500873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endParaRPr lang="en-US" noProof="0" dirty="0"/>
          </a:p>
        </p:txBody>
      </p:sp>
      <p:sp>
        <p:nvSpPr>
          <p:cNvPr id="4" name="Rectangle 3"/>
          <p:cNvSpPr/>
          <p:nvPr userDrawn="1"/>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Rectangle 6"/>
          <p:cNvSpPr/>
          <p:nvPr userDrawn="1"/>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8" name="Picture Placeholder 11"/>
          <p:cNvSpPr>
            <a:spLocks noGrp="1"/>
          </p:cNvSpPr>
          <p:nvPr>
            <p:ph type="pic" sz="quarter" idx="25"/>
          </p:nvPr>
        </p:nvSpPr>
        <p:spPr>
          <a:xfrm>
            <a:off x="504000" y="1880213"/>
            <a:ext cx="1968000" cy="1476000"/>
          </a:xfrm>
        </p:spPr>
        <p:txBody>
          <a:bodyPr/>
          <a:lstStyle>
            <a:lvl1pPr algn="ctr">
              <a:defRPr/>
            </a:lvl1pPr>
          </a:lstStyle>
          <a:p>
            <a:r>
              <a:rPr lang="en-US" noProof="0"/>
              <a:t>Click icon to add picture</a:t>
            </a:r>
            <a:endParaRPr lang="en-US" noProof="0" dirty="0"/>
          </a:p>
        </p:txBody>
      </p:sp>
      <p:sp>
        <p:nvSpPr>
          <p:cNvPr id="9" name="Picture Placeholder 11"/>
          <p:cNvSpPr>
            <a:spLocks noGrp="1"/>
          </p:cNvSpPr>
          <p:nvPr>
            <p:ph type="pic" sz="quarter" idx="27"/>
          </p:nvPr>
        </p:nvSpPr>
        <p:spPr>
          <a:xfrm>
            <a:off x="6224085" y="1880213"/>
            <a:ext cx="1968000" cy="1476000"/>
          </a:xfrm>
        </p:spPr>
        <p:txBody>
          <a:bodyPr/>
          <a:lstStyle>
            <a:lvl1pPr algn="ctr">
              <a:defRPr/>
            </a:lvl1pPr>
          </a:lstStyle>
          <a:p>
            <a:r>
              <a:rPr lang="en-US" noProof="0"/>
              <a:t>Click icon to add picture</a:t>
            </a:r>
            <a:endParaRPr lang="en-US" noProof="0" dirty="0"/>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noProof="0"/>
              <a:t>Click icon to add picture</a:t>
            </a:r>
            <a:endParaRPr lang="en-US" noProof="0" dirty="0"/>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noProof="0"/>
              <a:t>Click icon to add picture</a:t>
            </a:r>
            <a:endParaRPr lang="en-US" noProof="0" dirty="0"/>
          </a:p>
        </p:txBody>
      </p:sp>
      <p:sp>
        <p:nvSpPr>
          <p:cNvPr id="13" name="Text Placeholder 12"/>
          <p:cNvSpPr>
            <a:spLocks noGrp="1"/>
          </p:cNvSpPr>
          <p:nvPr>
            <p:ph type="body" sz="quarter" idx="32"/>
          </p:nvPr>
        </p:nvSpPr>
        <p:spPr>
          <a:xfrm>
            <a:off x="2683483" y="1880213"/>
            <a:ext cx="3288000" cy="1944000"/>
          </a:xfrm>
        </p:spPr>
        <p:txBody>
          <a:bodyPr/>
          <a:lstStyle>
            <a:lvl1pPr>
              <a:spcAft>
                <a:spcPts val="0"/>
              </a:spcAft>
              <a:defRPr b="1"/>
            </a:lvl1pPr>
            <a:lvl2pPr>
              <a:spcAft>
                <a:spcPts val="0"/>
              </a:spcAft>
              <a:defRPr b="0"/>
            </a:lvl2pPr>
          </a:lstStyle>
          <a:p>
            <a:pPr lvl="0"/>
            <a:r>
              <a:rPr lang="en-US" noProof="0"/>
              <a:t>Click to edit Master text styles</a:t>
            </a:r>
          </a:p>
          <a:p>
            <a:pPr lvl="1"/>
            <a:r>
              <a:rPr lang="en-US" noProof="0"/>
              <a:t>Second level</a:t>
            </a:r>
          </a:p>
        </p:txBody>
      </p:sp>
      <p:sp>
        <p:nvSpPr>
          <p:cNvPr id="14" name="Text Placeholder 12"/>
          <p:cNvSpPr>
            <a:spLocks noGrp="1"/>
          </p:cNvSpPr>
          <p:nvPr>
            <p:ph type="body" sz="quarter" idx="33"/>
          </p:nvPr>
        </p:nvSpPr>
        <p:spPr>
          <a:xfrm>
            <a:off x="8396560" y="1880213"/>
            <a:ext cx="3302592" cy="1944000"/>
          </a:xfrm>
        </p:spPr>
        <p:txBody>
          <a:bodyPr/>
          <a:lstStyle>
            <a:lvl1pPr>
              <a:spcAft>
                <a:spcPts val="0"/>
              </a:spcAft>
              <a:defRPr b="1"/>
            </a:lvl1pPr>
            <a:lvl2pPr>
              <a:spcAft>
                <a:spcPts val="0"/>
              </a:spcAft>
              <a:defRPr b="0"/>
            </a:lvl2pPr>
          </a:lstStyle>
          <a:p>
            <a:pPr lvl="0"/>
            <a:r>
              <a:rPr lang="en-US" noProof="0"/>
              <a:t>Click to edit Master text styles</a:t>
            </a:r>
          </a:p>
          <a:p>
            <a:pPr lvl="1"/>
            <a:r>
              <a:rPr lang="en-US" noProof="0"/>
              <a:t>Second level</a:t>
            </a:r>
          </a:p>
        </p:txBody>
      </p:sp>
      <p:sp>
        <p:nvSpPr>
          <p:cNvPr id="15" name="Text Placeholder 12"/>
          <p:cNvSpPr>
            <a:spLocks noGrp="1"/>
          </p:cNvSpPr>
          <p:nvPr>
            <p:ph type="body" sz="quarter" idx="34"/>
          </p:nvPr>
        </p:nvSpPr>
        <p:spPr>
          <a:xfrm>
            <a:off x="2683483" y="4256213"/>
            <a:ext cx="3288000" cy="1944000"/>
          </a:xfrm>
        </p:spPr>
        <p:txBody>
          <a:bodyPr/>
          <a:lstStyle>
            <a:lvl1pPr>
              <a:spcAft>
                <a:spcPts val="0"/>
              </a:spcAft>
              <a:defRPr b="1"/>
            </a:lvl1pPr>
            <a:lvl2pPr>
              <a:spcAft>
                <a:spcPts val="0"/>
              </a:spcAft>
              <a:defRPr b="0"/>
            </a:lvl2pPr>
          </a:lstStyle>
          <a:p>
            <a:pPr lvl="0"/>
            <a:r>
              <a:rPr lang="en-US" noProof="0"/>
              <a:t>Click to edit Master text styles</a:t>
            </a:r>
          </a:p>
          <a:p>
            <a:pPr lvl="1"/>
            <a:r>
              <a:rPr lang="en-US" noProof="0"/>
              <a:t>Second level</a:t>
            </a:r>
          </a:p>
        </p:txBody>
      </p:sp>
      <p:sp>
        <p:nvSpPr>
          <p:cNvPr id="16" name="Text Placeholder 12"/>
          <p:cNvSpPr>
            <a:spLocks noGrp="1"/>
          </p:cNvSpPr>
          <p:nvPr>
            <p:ph type="body" sz="quarter" idx="35"/>
          </p:nvPr>
        </p:nvSpPr>
        <p:spPr>
          <a:xfrm>
            <a:off x="8396560" y="4256213"/>
            <a:ext cx="3302592" cy="1944000"/>
          </a:xfrm>
        </p:spPr>
        <p:txBody>
          <a:bodyPr/>
          <a:lstStyle>
            <a:lvl1pPr>
              <a:spcAft>
                <a:spcPts val="0"/>
              </a:spcAft>
              <a:defRPr b="1"/>
            </a:lvl1pPr>
            <a:lvl2pPr>
              <a:spcAft>
                <a:spcPts val="0"/>
              </a:spcAft>
              <a:defRPr b="0"/>
            </a:lvl2pPr>
          </a:lstStyle>
          <a:p>
            <a:pPr lvl="0"/>
            <a:r>
              <a:rPr lang="en-US" noProof="0"/>
              <a:t>Click to edit Master text styles</a:t>
            </a:r>
          </a:p>
          <a:p>
            <a:pPr lvl="1"/>
            <a:r>
              <a:rPr lang="en-US" noProof="0"/>
              <a:t>Second level</a:t>
            </a:r>
          </a:p>
        </p:txBody>
      </p:sp>
      <p:sp>
        <p:nvSpPr>
          <p:cNvPr id="17"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70504324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2"/>
            <a:ext cx="11188700" cy="698499"/>
          </a:xfrm>
        </p:spPr>
        <p:txBody>
          <a:bodyPr/>
          <a:lstStyle/>
          <a:p>
            <a:r>
              <a:rPr lang="en-US" noProof="0"/>
              <a:t>Click to edit Master title style</a:t>
            </a:r>
            <a:endParaRPr lang="en-US" noProof="0" dirty="0"/>
          </a:p>
        </p:txBody>
      </p:sp>
      <p:sp>
        <p:nvSpPr>
          <p:cNvPr id="4" name="Picture Placeholder 7"/>
          <p:cNvSpPr>
            <a:spLocks noGrp="1"/>
          </p:cNvSpPr>
          <p:nvPr>
            <p:ph type="pic" sz="quarter" idx="13"/>
          </p:nvPr>
        </p:nvSpPr>
        <p:spPr>
          <a:xfrm>
            <a:off x="501651" y="1700214"/>
            <a:ext cx="3695700" cy="1971675"/>
          </a:xfrm>
        </p:spPr>
        <p:txBody>
          <a:bodyPr/>
          <a:lstStyle/>
          <a:p>
            <a:r>
              <a:rPr lang="en-US" noProof="0"/>
              <a:t>Click icon to add picture</a:t>
            </a:r>
            <a:endParaRPr lang="en-US" noProof="0" dirty="0"/>
          </a:p>
        </p:txBody>
      </p:sp>
      <p:sp>
        <p:nvSpPr>
          <p:cNvPr id="5" name="Picture Placeholder 7"/>
          <p:cNvSpPr>
            <a:spLocks noGrp="1"/>
          </p:cNvSpPr>
          <p:nvPr>
            <p:ph type="pic" sz="quarter" idx="14"/>
          </p:nvPr>
        </p:nvSpPr>
        <p:spPr>
          <a:xfrm>
            <a:off x="8006398" y="1700214"/>
            <a:ext cx="3683953" cy="1971675"/>
          </a:xfrm>
        </p:spPr>
        <p:txBody>
          <a:bodyPr/>
          <a:lstStyle/>
          <a:p>
            <a:r>
              <a:rPr lang="en-US" noProof="0"/>
              <a:t>Click icon to add picture</a:t>
            </a:r>
            <a:endParaRPr lang="en-US" noProof="0" dirty="0"/>
          </a:p>
        </p:txBody>
      </p:sp>
      <p:sp>
        <p:nvSpPr>
          <p:cNvPr id="6" name="Picture Placeholder 7"/>
          <p:cNvSpPr>
            <a:spLocks noGrp="1"/>
          </p:cNvSpPr>
          <p:nvPr>
            <p:ph type="pic" sz="quarter" idx="15"/>
          </p:nvPr>
        </p:nvSpPr>
        <p:spPr>
          <a:xfrm>
            <a:off x="4273075" y="1700214"/>
            <a:ext cx="3657600" cy="1971675"/>
          </a:xfrm>
        </p:spPr>
        <p:txBody>
          <a:bodyPr/>
          <a:lstStyle/>
          <a:p>
            <a:r>
              <a:rPr lang="en-US" noProof="0"/>
              <a:t>Click icon to add picture</a:t>
            </a:r>
            <a:endParaRPr lang="en-US" noProof="0" dirty="0"/>
          </a:p>
        </p:txBody>
      </p:sp>
      <p:sp>
        <p:nvSpPr>
          <p:cNvPr id="9" name="Text Placeholder 18"/>
          <p:cNvSpPr>
            <a:spLocks noGrp="1"/>
          </p:cNvSpPr>
          <p:nvPr>
            <p:ph idx="1" hasCustomPrompt="1"/>
          </p:nvPr>
        </p:nvSpPr>
        <p:spPr>
          <a:xfrm>
            <a:off x="501651" y="3832225"/>
            <a:ext cx="3683949"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8006398" y="3832225"/>
            <a:ext cx="3683953"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hasCustomPrompt="1"/>
          </p:nvPr>
        </p:nvSpPr>
        <p:spPr>
          <a:xfrm>
            <a:off x="501651"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39556094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42819593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4415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p:cNvSpPr>
            <a:spLocks noGrp="1"/>
          </p:cNvSpPr>
          <p:nvPr>
            <p:ph type="title"/>
          </p:nvPr>
        </p:nvSpPr>
        <p:spPr>
          <a:xfrm>
            <a:off x="501651" y="317502"/>
            <a:ext cx="11188700" cy="698499"/>
          </a:xfrm>
        </p:spPr>
        <p:txBody>
          <a:bodyPr/>
          <a:lstStyle/>
          <a:p>
            <a:r>
              <a:rPr lang="en-US" noProof="0"/>
              <a:t>Click to edit Master title style</a:t>
            </a:r>
            <a:endParaRPr lang="en-US" noProof="0" dirty="0"/>
          </a:p>
        </p:txBody>
      </p:sp>
      <p:sp>
        <p:nvSpPr>
          <p:cNvPr id="4" name="Rectangle 3"/>
          <p:cNvSpPr/>
          <p:nvPr userDrawn="1"/>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6"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423940897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5466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p:cNvSpPr>
            <a:spLocks noGrp="1"/>
          </p:cNvSpPr>
          <p:nvPr>
            <p:ph type="title"/>
          </p:nvPr>
        </p:nvSpPr>
        <p:spPr>
          <a:xfrm>
            <a:off x="501651" y="317501"/>
            <a:ext cx="11188700" cy="697888"/>
          </a:xfrm>
        </p:spPr>
        <p:txBody>
          <a:bodyPr/>
          <a:lstStyle/>
          <a:p>
            <a:r>
              <a:rPr lang="en-US" noProof="0"/>
              <a:t>Click to edit Master title style</a:t>
            </a:r>
            <a:endParaRPr lang="en-US" noProof="0" dirty="0"/>
          </a:p>
        </p:txBody>
      </p:sp>
      <p:sp>
        <p:nvSpPr>
          <p:cNvPr id="4" name="Rectangle 3"/>
          <p:cNvSpPr/>
          <p:nvPr userDrawn="1"/>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0" name="Text Placeholder 8"/>
          <p:cNvSpPr>
            <a:spLocks noGrp="1"/>
          </p:cNvSpPr>
          <p:nvPr>
            <p:ph type="body" sz="quarter" idx="22"/>
          </p:nvPr>
        </p:nvSpPr>
        <p:spPr>
          <a:xfrm>
            <a:off x="504000" y="424968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23"/>
          </p:nvPr>
        </p:nvSpPr>
        <p:spPr>
          <a:xfrm>
            <a:off x="6246194" y="4249682"/>
            <a:ext cx="545295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Rectangle 11"/>
          <p:cNvSpPr/>
          <p:nvPr userDrawn="1"/>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3" name="Rectangle 12"/>
          <p:cNvSpPr/>
          <p:nvPr userDrawn="1"/>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4" name="Picture Placeholder 29"/>
          <p:cNvSpPr>
            <a:spLocks noGrp="1"/>
          </p:cNvSpPr>
          <p:nvPr>
            <p:ph type="pic" sz="quarter" idx="24" hasCustomPrompt="1"/>
          </p:nvPr>
        </p:nvSpPr>
        <p:spPr>
          <a:xfrm>
            <a:off x="4754494" y="4255707"/>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5" name="Picture Placeholder 29"/>
          <p:cNvSpPr>
            <a:spLocks noGrp="1"/>
          </p:cNvSpPr>
          <p:nvPr>
            <p:ph type="pic" sz="quarter" idx="25" hasCustomPrompt="1"/>
          </p:nvPr>
        </p:nvSpPr>
        <p:spPr>
          <a:xfrm>
            <a:off x="10424617" y="4249683"/>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501651" y="651600"/>
            <a:ext cx="11197501"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7"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Tree>
    <p:extLst>
      <p:ext uri="{BB962C8B-B14F-4D97-AF65-F5344CB8AC3E}">
        <p14:creationId xmlns:p14="http://schemas.microsoft.com/office/powerpoint/2010/main" val="389756138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4" name="Rectangle 3"/>
          <p:cNvSpPr/>
          <p:nvPr userDrawn="1"/>
        </p:nvSpPr>
        <p:spPr>
          <a:xfrm>
            <a:off x="4320000" y="1705968"/>
            <a:ext cx="355611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504000" y="1700214"/>
            <a:ext cx="356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8115300" y="1705968"/>
            <a:ext cx="358385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Text Placeholder 8"/>
          <p:cNvSpPr>
            <a:spLocks noGrp="1"/>
          </p:cNvSpPr>
          <p:nvPr>
            <p:ph type="body" sz="quarter" idx="17"/>
          </p:nvPr>
        </p:nvSpPr>
        <p:spPr>
          <a:xfrm>
            <a:off x="4325712" y="1851441"/>
            <a:ext cx="3540577"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8"/>
          </p:nvPr>
        </p:nvSpPr>
        <p:spPr>
          <a:xfrm>
            <a:off x="504000" y="1851441"/>
            <a:ext cx="3560000"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9"/>
          </p:nvPr>
        </p:nvSpPr>
        <p:spPr>
          <a:xfrm>
            <a:off x="8128000" y="1851441"/>
            <a:ext cx="3571153"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73586747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705184"/>
          </a:xfrm>
        </p:spPr>
        <p:txBody>
          <a:bodyPr/>
          <a:lstStyle/>
          <a:p>
            <a:r>
              <a:rPr lang="en-US" noProof="0"/>
              <a:t>Click to edit Master title style</a:t>
            </a:r>
            <a:endParaRPr lang="en-US" noProof="0" dirty="0"/>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9096836"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3368279"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6232557"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2912430734"/>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1650" y="317501"/>
            <a:ext cx="11188701" cy="789405"/>
          </a:xfrm>
        </p:spPr>
        <p:txBody>
          <a:bodyPr/>
          <a:lstStyle>
            <a:lvl1pPr>
              <a:defRPr>
                <a:solidFill>
                  <a:schemeClr val="bg1"/>
                </a:solidFill>
              </a:defRPr>
            </a:lvl1pPr>
          </a:lstStyle>
          <a:p>
            <a:r>
              <a:rPr lang="en-US" noProof="0"/>
              <a:t>Click to edit Master title style</a:t>
            </a:r>
            <a:endParaRPr lang="en-US" noProof="0" dirty="0"/>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9100752" y="2556000"/>
            <a:ext cx="2592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3369584" y="2556000"/>
            <a:ext cx="2592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6235168" y="2556000"/>
            <a:ext cx="2592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3" hasCustomPrompt="1"/>
          </p:nvPr>
        </p:nvSpPr>
        <p:spPr>
          <a:xfrm>
            <a:off x="501650" y="687695"/>
            <a:ext cx="11188701" cy="757255"/>
          </a:xfrm>
          <a:prstGeom prst="rect">
            <a:avLst/>
          </a:prstGeom>
        </p:spPr>
        <p:txBody>
          <a:bodyPr lIns="0" tIns="0" rIns="0" bIns="0">
            <a:noAutofit/>
          </a:bodyPr>
          <a:lstStyle>
            <a:lvl1pPr marL="0" indent="0">
              <a:buNone/>
              <a:defRPr sz="2000" b="0">
                <a:solidFill>
                  <a:schemeClr val="bg1"/>
                </a:solidFill>
              </a:defRPr>
            </a:lvl1pPr>
          </a:lstStyle>
          <a:p>
            <a:pPr lvl="0"/>
            <a:r>
              <a:rPr lang="en-US" noProof="0" dirty="0"/>
              <a:t>Click to add subtitle</a:t>
            </a:r>
          </a:p>
        </p:txBody>
      </p:sp>
      <p:sp>
        <p:nvSpPr>
          <p:cNvPr id="13" name="TextBox 12"/>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4" name="TextBox 13"/>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5" name="TextBox 14"/>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40443708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9"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0" name="Text Placeholder 18"/>
          <p:cNvSpPr>
            <a:spLocks noGrp="1"/>
          </p:cNvSpPr>
          <p:nvPr>
            <p:ph idx="1"/>
          </p:nvPr>
        </p:nvSpPr>
        <p:spPr>
          <a:xfrm>
            <a:off x="501650" y="1665289"/>
            <a:ext cx="5594351" cy="4716463"/>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16708949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324227870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p:nvPr userDrawn="1"/>
        </p:nvGrpSpPr>
        <p:grpSpPr>
          <a:xfrm>
            <a:off x="10074994" y="6254714"/>
            <a:ext cx="1615357" cy="230320"/>
            <a:chOff x="398463" y="404813"/>
            <a:chExt cx="1627187" cy="307976"/>
          </a:xfrm>
          <a:solidFill>
            <a:schemeClr val="tx1"/>
          </a:solidFill>
        </p:grpSpPr>
        <p:sp>
          <p:nvSpPr>
            <p:cNvPr id="20" name="Oval 5"/>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1" name="Freeform 6"/>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2" name="Rectangle 7"/>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3" name="Freeform 8"/>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4" name="Rectangle 9"/>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5" name="Rectangle 10"/>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6" name="Freeform 11"/>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7" name="Freeform 12"/>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8" name="Freeform 13"/>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sp>
          <p:nvSpPr>
            <p:cNvPr id="29" name="Freeform 14"/>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800" dirty="0">
                <a:solidFill>
                  <a:schemeClr val="bg1"/>
                </a:solidFill>
                <a:latin typeface="+mn-lt"/>
              </a:endParaRPr>
            </a:p>
          </p:txBody>
        </p:sp>
      </p:grpSp>
      <p:sp>
        <p:nvSpPr>
          <p:cNvPr id="30" name="TextBox 21"/>
          <p:cNvSpPr txBox="1">
            <a:spLocks noChangeArrowheads="1"/>
          </p:cNvSpPr>
          <p:nvPr userDrawn="1"/>
        </p:nvSpPr>
        <p:spPr bwMode="auto">
          <a:xfrm>
            <a:off x="501651" y="317500"/>
            <a:ext cx="8458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500" dirty="0"/>
              <a:t>Studio Tributario </a:t>
            </a:r>
          </a:p>
          <a:p>
            <a:pPr eaLnBrk="1" hangingPunct="1">
              <a:buSzPct val="100000"/>
              <a:buFont typeface="Arial" panose="020B0604020202020204" pitchFamily="34" charset="0"/>
              <a:buNone/>
              <a:defRPr/>
            </a:pPr>
            <a:r>
              <a:rPr lang="it-IT" altLang="it-IT" sz="2500" dirty="0"/>
              <a:t>e Societario</a:t>
            </a:r>
          </a:p>
        </p:txBody>
      </p:sp>
    </p:spTree>
    <p:extLst>
      <p:ext uri="{BB962C8B-B14F-4D97-AF65-F5344CB8AC3E}">
        <p14:creationId xmlns:p14="http://schemas.microsoft.com/office/powerpoint/2010/main" val="3258162802"/>
      </p:ext>
    </p:extLst>
  </p:cSld>
  <p:clrMapOvr>
    <a:masterClrMapping/>
  </p:clrMapOvr>
  <p:transition>
    <p:fade/>
  </p:transition>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393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9900" y="1665291"/>
            <a:ext cx="9348787" cy="4633910"/>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8"/>
          <p:cNvSpPr>
            <a:spLocks noGrp="1"/>
          </p:cNvSpPr>
          <p:nvPr>
            <p:ph type="body" sz="quarter" idx="13" hasCustomPrompt="1"/>
          </p:nvPr>
        </p:nvSpPr>
        <p:spPr>
          <a:xfrm>
            <a:off x="469900" y="736688"/>
            <a:ext cx="11252200" cy="338579"/>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6"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US" noProof="0" dirty="0"/>
          </a:p>
        </p:txBody>
      </p:sp>
    </p:spTree>
    <p:extLst>
      <p:ext uri="{BB962C8B-B14F-4D97-AF65-F5344CB8AC3E}">
        <p14:creationId xmlns:p14="http://schemas.microsoft.com/office/powerpoint/2010/main" val="585778211"/>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9900" y="1665291"/>
            <a:ext cx="9348787" cy="4633910"/>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6" name="Title Placeholder 1"/>
          <p:cNvSpPr>
            <a:spLocks noGrp="1"/>
          </p:cNvSpPr>
          <p:nvPr>
            <p:ph type="title"/>
          </p:nvPr>
        </p:nvSpPr>
        <p:spPr>
          <a:xfrm>
            <a:off x="469900" y="402586"/>
            <a:ext cx="11252200" cy="324437"/>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US" noProof="0" dirty="0"/>
          </a:p>
        </p:txBody>
      </p:sp>
    </p:spTree>
    <p:extLst>
      <p:ext uri="{BB962C8B-B14F-4D97-AF65-F5344CB8AC3E}">
        <p14:creationId xmlns:p14="http://schemas.microsoft.com/office/powerpoint/2010/main" val="1985126482"/>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9900" y="1665290"/>
            <a:ext cx="11252200" cy="4633911"/>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5" name="Title Placeholder 1"/>
          <p:cNvSpPr>
            <a:spLocks noGrp="1"/>
          </p:cNvSpPr>
          <p:nvPr>
            <p:ph type="title"/>
          </p:nvPr>
        </p:nvSpPr>
        <p:spPr>
          <a:xfrm>
            <a:off x="469900" y="402587"/>
            <a:ext cx="11252200" cy="301952"/>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US" noProof="0" dirty="0"/>
          </a:p>
        </p:txBody>
      </p:sp>
    </p:spTree>
    <p:extLst>
      <p:ext uri="{BB962C8B-B14F-4D97-AF65-F5344CB8AC3E}">
        <p14:creationId xmlns:p14="http://schemas.microsoft.com/office/powerpoint/2010/main" val="179795882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2_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475200" y="5530390"/>
            <a:ext cx="5592012" cy="324000"/>
          </a:xfrm>
        </p:spPr>
        <p:txBody>
          <a:bodyPr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475200" y="5845180"/>
            <a:ext cx="5592011" cy="505645"/>
          </a:xfrm>
          <a:prstGeom prst="rect">
            <a:avLst/>
          </a:prstGeom>
        </p:spPr>
        <p:txBody>
          <a:bodyPr lIns="0" tIns="0" rIns="0" bIns="0">
            <a:noAutofit/>
          </a:bodyPr>
          <a:lstStyle>
            <a:lvl1pPr marL="0" indent="0" algn="l">
              <a:lnSpc>
                <a:spcPct val="100000"/>
              </a:lnSpc>
              <a:spcAft>
                <a:spcPts val="0"/>
              </a:spcAft>
              <a:buNone/>
              <a:defRPr sz="1600">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475200" y="6362699"/>
            <a:ext cx="5594349" cy="298451"/>
          </a:xfrm>
          <a:prstGeom prst="rect">
            <a:avLst/>
          </a:prstGeom>
        </p:spPr>
        <p:txBody>
          <a:bodyPr/>
          <a:lstStyle>
            <a:lvl1pPr>
              <a:spcAft>
                <a:spcPts val="0"/>
              </a:spcAft>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33" name="Picture Placeholder 8"/>
          <p:cNvSpPr>
            <a:spLocks noGrp="1"/>
          </p:cNvSpPr>
          <p:nvPr>
            <p:ph type="pic" sz="quarter" idx="11"/>
          </p:nvPr>
        </p:nvSpPr>
        <p:spPr>
          <a:xfrm>
            <a:off x="3393716" y="727595"/>
            <a:ext cx="5400000" cy="5400000"/>
          </a:xfrm>
          <a:prstGeom prst="rect">
            <a:avLst/>
          </a:prstGeom>
        </p:spPr>
        <p:txBody>
          <a:bodyPr/>
          <a:lstStyle/>
          <a:p>
            <a:r>
              <a:rPr lang="en-US" noProof="0"/>
              <a:t>Click icon to add picture</a:t>
            </a:r>
            <a:endParaRPr lang="en-US" noProof="0" dirty="0"/>
          </a:p>
        </p:txBody>
      </p:sp>
    </p:spTree>
    <p:extLst>
      <p:ext uri="{BB962C8B-B14F-4D97-AF65-F5344CB8AC3E}">
        <p14:creationId xmlns:p14="http://schemas.microsoft.com/office/powerpoint/2010/main" val="142230139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amp; subtitl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502920" y="649224"/>
            <a:ext cx="112522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
        <p:nvSpPr>
          <p:cNvPr id="5" name="Title Placeholder 1"/>
          <p:cNvSpPr>
            <a:spLocks noGrp="1"/>
          </p:cNvSpPr>
          <p:nvPr>
            <p:ph type="title"/>
          </p:nvPr>
        </p:nvSpPr>
        <p:spPr>
          <a:xfrm>
            <a:off x="502920" y="320040"/>
            <a:ext cx="11252200" cy="334102"/>
          </a:xfrm>
          <a:prstGeom prst="rect">
            <a:avLst/>
          </a:prstGeom>
        </p:spPr>
        <p:txBody>
          <a:bodyPr vert="horz" lIns="0" tIns="0" rIns="0" bIns="0" rtlCol="0" anchor="t" anchorCtr="0">
            <a:noAutofit/>
          </a:bodyPr>
          <a:lstStyle>
            <a:lvl1pPr>
              <a:defRPr sz="2100"/>
            </a:lvl1pPr>
          </a:lstStyle>
          <a:p>
            <a:r>
              <a:rPr lang="en-US" noProof="0"/>
              <a:t>Click to edit Master title style</a:t>
            </a:r>
            <a:endParaRPr lang="en-US" noProof="0" dirty="0"/>
          </a:p>
        </p:txBody>
      </p:sp>
    </p:spTree>
    <p:extLst>
      <p:ext uri="{BB962C8B-B14F-4D97-AF65-F5344CB8AC3E}">
        <p14:creationId xmlns:p14="http://schemas.microsoft.com/office/powerpoint/2010/main" val="319426569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dirty="0"/>
              <a:t>Click icon to add picture</a:t>
            </a:r>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1691665533"/>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solidFill>
          <a:schemeClr val="tx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9D2576A3-C003-924D-8B2C-272BAA2933FD}"/>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01173A43-AC2B-0342-8008-78A9546CDA1A}"/>
              </a:ext>
            </a:extLst>
          </p:cNvPr>
          <p:cNvGrpSpPr/>
          <p:nvPr userDrawn="1"/>
        </p:nvGrpSpPr>
        <p:grpSpPr>
          <a:xfrm>
            <a:off x="10519323" y="6284780"/>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C823931F-0F2C-364E-833F-394AE3A11C17}"/>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E2678C6-50A1-3643-A592-4F2649B467F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C352BFED-A097-4847-A1ED-2D5799543B5D}"/>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9F5112E2-B2B8-0447-868C-CBF5DF976246}"/>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56A94D88-F576-CD4E-A5C4-0CE30FF2A300}"/>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3A98CDDC-A13E-FF4F-8B4C-5B1603FED576}"/>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C49FE86E-7DDB-D848-BD8E-DE36F0F4DBE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66E0C6F0-3F92-3D4B-B40F-735371147DF8}"/>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EE961048-B4DF-4040-B8ED-B4FCA3EA232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54632CD-441C-C341-AA25-022FD915880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dirty="0"/>
              <a:t>Click icon to add picture</a:t>
            </a:r>
          </a:p>
        </p:txBody>
      </p:sp>
    </p:spTree>
    <p:extLst>
      <p:ext uri="{BB962C8B-B14F-4D97-AF65-F5344CB8AC3E}">
        <p14:creationId xmlns:p14="http://schemas.microsoft.com/office/powerpoint/2010/main" val="3132731526"/>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dirty="0"/>
              <a:t>Click icon to add picture</a:t>
            </a:r>
          </a:p>
        </p:txBody>
      </p:sp>
      <p:sp>
        <p:nvSpPr>
          <p:cNvPr id="28" name="Text Placeholder 4">
            <a:extLst>
              <a:ext uri="{FF2B5EF4-FFF2-40B4-BE49-F238E27FC236}">
                <a16:creationId xmlns:a16="http://schemas.microsoft.com/office/drawing/2014/main" id="{7843742C-26CB-411F-8564-50309241988E}"/>
              </a:ext>
            </a:extLst>
          </p:cNvPr>
          <p:cNvSpPr>
            <a:spLocks noGrp="1"/>
          </p:cNvSpPr>
          <p:nvPr>
            <p:ph type="body" sz="quarter" idx="10"/>
          </p:nvPr>
        </p:nvSpPr>
        <p:spPr>
          <a:xfrm>
            <a:off x="463296" y="6364224"/>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29" name="Title 1">
            <a:extLst>
              <a:ext uri="{FF2B5EF4-FFF2-40B4-BE49-F238E27FC236}">
                <a16:creationId xmlns:a16="http://schemas.microsoft.com/office/drawing/2014/main" id="{A7C729B7-24CD-4887-BCB2-9B9E69736AAE}"/>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cxnSp>
        <p:nvCxnSpPr>
          <p:cNvPr id="5" name="Straight Connector 4">
            <a:extLst>
              <a:ext uri="{FF2B5EF4-FFF2-40B4-BE49-F238E27FC236}">
                <a16:creationId xmlns:a16="http://schemas.microsoft.com/office/drawing/2014/main" id="{CB5451A9-3E6A-4737-92D0-C9DAA534DA04}"/>
              </a:ext>
            </a:extLst>
          </p:cNvPr>
          <p:cNvCxnSpPr/>
          <p:nvPr userDrawn="1"/>
        </p:nvCxnSpPr>
        <p:spPr>
          <a:xfrm flipV="1">
            <a:off x="0" y="0"/>
            <a:ext cx="12192000" cy="6858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extBox 21">
            <a:extLst>
              <a:ext uri="{FF2B5EF4-FFF2-40B4-BE49-F238E27FC236}">
                <a16:creationId xmlns:a16="http://schemas.microsoft.com/office/drawing/2014/main" id="{876A2D23-DAF4-A64A-AF74-EEB4BF58BD2F}"/>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8" name="Group 7">
            <a:extLst>
              <a:ext uri="{FF2B5EF4-FFF2-40B4-BE49-F238E27FC236}">
                <a16:creationId xmlns:a16="http://schemas.microsoft.com/office/drawing/2014/main" id="{1C627193-DC9F-064B-9029-4D2CE80826A1}"/>
              </a:ext>
            </a:extLst>
          </p:cNvPr>
          <p:cNvGrpSpPr/>
          <p:nvPr userDrawn="1"/>
        </p:nvGrpSpPr>
        <p:grpSpPr>
          <a:xfrm>
            <a:off x="10519323" y="6284780"/>
            <a:ext cx="1211518" cy="230320"/>
            <a:chOff x="398463" y="404813"/>
            <a:chExt cx="1627187" cy="307976"/>
          </a:xfrm>
          <a:solidFill>
            <a:schemeClr val="tx1"/>
          </a:solidFill>
        </p:grpSpPr>
        <p:sp>
          <p:nvSpPr>
            <p:cNvPr id="9" name="Oval 5">
              <a:extLst>
                <a:ext uri="{FF2B5EF4-FFF2-40B4-BE49-F238E27FC236}">
                  <a16:creationId xmlns:a16="http://schemas.microsoft.com/office/drawing/2014/main" id="{9AC054AA-5739-9F4D-A6F4-EA74FCEB8421}"/>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6">
              <a:extLst>
                <a:ext uri="{FF2B5EF4-FFF2-40B4-BE49-F238E27FC236}">
                  <a16:creationId xmlns:a16="http://schemas.microsoft.com/office/drawing/2014/main" id="{DFD8242C-59EF-DB48-A56B-AD27BA9F14DD}"/>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Rectangle 7">
              <a:extLst>
                <a:ext uri="{FF2B5EF4-FFF2-40B4-BE49-F238E27FC236}">
                  <a16:creationId xmlns:a16="http://schemas.microsoft.com/office/drawing/2014/main" id="{D2B04621-DAA8-784F-B2C2-0D562F706140}"/>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8">
              <a:extLst>
                <a:ext uri="{FF2B5EF4-FFF2-40B4-BE49-F238E27FC236}">
                  <a16:creationId xmlns:a16="http://schemas.microsoft.com/office/drawing/2014/main" id="{F72B7D21-60E5-F84B-AAFE-F138509DFE42}"/>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9">
              <a:extLst>
                <a:ext uri="{FF2B5EF4-FFF2-40B4-BE49-F238E27FC236}">
                  <a16:creationId xmlns:a16="http://schemas.microsoft.com/office/drawing/2014/main" id="{AD931533-292A-A74A-886B-D7A5A9FC7AB3}"/>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10">
              <a:extLst>
                <a:ext uri="{FF2B5EF4-FFF2-40B4-BE49-F238E27FC236}">
                  <a16:creationId xmlns:a16="http://schemas.microsoft.com/office/drawing/2014/main" id="{179F8519-908F-CF46-AF94-96AF7585BA57}"/>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1">
              <a:extLst>
                <a:ext uri="{FF2B5EF4-FFF2-40B4-BE49-F238E27FC236}">
                  <a16:creationId xmlns:a16="http://schemas.microsoft.com/office/drawing/2014/main" id="{15DFE3B2-1E6B-C74F-8943-4735275645AC}"/>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2">
              <a:extLst>
                <a:ext uri="{FF2B5EF4-FFF2-40B4-BE49-F238E27FC236}">
                  <a16:creationId xmlns:a16="http://schemas.microsoft.com/office/drawing/2014/main" id="{7B5FC5B0-1B15-5C41-AE44-157B4708978E}"/>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861C9BB5-D021-BD44-8D30-569A7E5DDCF8}"/>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C2F16B3-FC10-F74E-894E-DCCE3910387C}"/>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4120077645"/>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ith text">
    <p:bg bwMode="gray">
      <p:bgPr>
        <a:solidFill>
          <a:schemeClr val="bg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8B9DDECB-90E6-4132-BCD8-24EBC3764DB9}"/>
              </a:ext>
            </a:extLst>
          </p:cNvPr>
          <p:cNvSpPr>
            <a:spLocks noGrp="1"/>
          </p:cNvSpPr>
          <p:nvPr>
            <p:ph type="pic" sz="quarter" idx="11"/>
          </p:nvPr>
        </p:nvSpPr>
        <p:spPr>
          <a:xfrm>
            <a:off x="3724289" y="688848"/>
            <a:ext cx="5562600" cy="5556504"/>
          </a:xfrm>
          <a:prstGeom prst="rect">
            <a:avLst/>
          </a:prstGeom>
        </p:spPr>
        <p:txBody>
          <a:bodyPr/>
          <a:lstStyle/>
          <a:p>
            <a:r>
              <a:rPr lang="en-US" noProof="0" dirty="0"/>
              <a:t>Click icon to add picture</a:t>
            </a:r>
          </a:p>
        </p:txBody>
      </p:sp>
      <p:sp>
        <p:nvSpPr>
          <p:cNvPr id="41" name="Title 1">
            <a:extLst>
              <a:ext uri="{FF2B5EF4-FFF2-40B4-BE49-F238E27FC236}">
                <a16:creationId xmlns:a16="http://schemas.microsoft.com/office/drawing/2014/main" id="{70F15D73-40F4-4F95-9E2A-7A67F615DB4A}"/>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44" name="Text Placeholder 4">
            <a:extLst>
              <a:ext uri="{FF2B5EF4-FFF2-40B4-BE49-F238E27FC236}">
                <a16:creationId xmlns:a16="http://schemas.microsoft.com/office/drawing/2014/main" id="{E65ED79E-D6FD-4D90-9073-C8776CB6AD10}"/>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6" name="TextBox 21">
            <a:extLst>
              <a:ext uri="{FF2B5EF4-FFF2-40B4-BE49-F238E27FC236}">
                <a16:creationId xmlns:a16="http://schemas.microsoft.com/office/drawing/2014/main" id="{C0BA1443-905C-9846-8255-333A06CCB5B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59B000A5-D229-D747-9711-B7526439E63E}"/>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D243B35D-3213-5746-AA9C-D17CD3A2152D}"/>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00C42A1-E635-3A4A-8A4D-36CE204E5BB7}"/>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1383EFBE-53C5-7A47-A541-0284B2129312}"/>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6EF12FCB-B415-FB44-9E35-1A08B55FFA2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6C1FBD0E-F3EE-954E-91D0-C288B415353C}"/>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2607FE13-9D7B-7549-B384-C768946276F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D9ACF619-BEBA-2841-9694-673F8A645352}"/>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4651D2C7-2242-4441-8339-EB59D7998D9F}"/>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DCC73D88-62C2-DF43-85BB-650B56162AA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FEB65596-C84B-E04C-BB5B-4F8863550F7E}"/>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3608250654"/>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7" name="TextBox 6"/>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8" name="TextBox 7"/>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104574128"/>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Title Slide - White">
    <p:bg bwMode="gray">
      <p:bgPr>
        <a:solidFill>
          <a:schemeClr val="bg1"/>
        </a:solidFill>
        <a:effectLst/>
      </p:bgPr>
    </p:bg>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3"/>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dirty="0"/>
              <a:t>Click icon to add picture</a:t>
            </a:r>
          </a:p>
        </p:txBody>
      </p:sp>
      <p:sp>
        <p:nvSpPr>
          <p:cNvPr id="2" name="TextBox 21">
            <a:extLst>
              <a:ext uri="{FF2B5EF4-FFF2-40B4-BE49-F238E27FC236}">
                <a16:creationId xmlns:a16="http://schemas.microsoft.com/office/drawing/2014/main" id="{536F8597-6DE2-9937-2FF0-552EE7B3EAFB}"/>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3" name="Group 2">
            <a:extLst>
              <a:ext uri="{FF2B5EF4-FFF2-40B4-BE49-F238E27FC236}">
                <a16:creationId xmlns:a16="http://schemas.microsoft.com/office/drawing/2014/main" id="{1A55D31E-D206-DCEB-06D0-6BB25F5123CA}"/>
              </a:ext>
            </a:extLst>
          </p:cNvPr>
          <p:cNvGrpSpPr/>
          <p:nvPr userDrawn="1"/>
        </p:nvGrpSpPr>
        <p:grpSpPr>
          <a:xfrm>
            <a:off x="10519323" y="6282213"/>
            <a:ext cx="1211518" cy="230320"/>
            <a:chOff x="398463" y="404813"/>
            <a:chExt cx="1627187" cy="307976"/>
          </a:xfrm>
          <a:solidFill>
            <a:schemeClr val="tx1"/>
          </a:solidFill>
        </p:grpSpPr>
        <p:sp>
          <p:nvSpPr>
            <p:cNvPr id="4" name="Oval 5">
              <a:extLst>
                <a:ext uri="{FF2B5EF4-FFF2-40B4-BE49-F238E27FC236}">
                  <a16:creationId xmlns:a16="http://schemas.microsoft.com/office/drawing/2014/main" id="{D62038BE-C576-E461-271A-BE96B3C5907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5" name="Freeform 6">
              <a:extLst>
                <a:ext uri="{FF2B5EF4-FFF2-40B4-BE49-F238E27FC236}">
                  <a16:creationId xmlns:a16="http://schemas.microsoft.com/office/drawing/2014/main" id="{5E9FA206-6334-C1B6-90AE-0A91D9E8E79A}"/>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6" name="Rectangle 7">
              <a:extLst>
                <a:ext uri="{FF2B5EF4-FFF2-40B4-BE49-F238E27FC236}">
                  <a16:creationId xmlns:a16="http://schemas.microsoft.com/office/drawing/2014/main" id="{2C23493C-C689-8BEE-5A94-345A56B30D1B}"/>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7" name="Freeform 8">
              <a:extLst>
                <a:ext uri="{FF2B5EF4-FFF2-40B4-BE49-F238E27FC236}">
                  <a16:creationId xmlns:a16="http://schemas.microsoft.com/office/drawing/2014/main" id="{6764BBF5-2235-AC87-D342-B5C74A27BFE0}"/>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8" name="Rectangle 9">
              <a:extLst>
                <a:ext uri="{FF2B5EF4-FFF2-40B4-BE49-F238E27FC236}">
                  <a16:creationId xmlns:a16="http://schemas.microsoft.com/office/drawing/2014/main" id="{46530DFA-3283-78DC-42A8-22124EA6ECB4}"/>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Rectangle 10">
              <a:extLst>
                <a:ext uri="{FF2B5EF4-FFF2-40B4-BE49-F238E27FC236}">
                  <a16:creationId xmlns:a16="http://schemas.microsoft.com/office/drawing/2014/main" id="{FF5F071D-2A6D-55BC-BBDF-AE8F2255D872}"/>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11">
              <a:extLst>
                <a:ext uri="{FF2B5EF4-FFF2-40B4-BE49-F238E27FC236}">
                  <a16:creationId xmlns:a16="http://schemas.microsoft.com/office/drawing/2014/main" id="{EE955741-8C6C-505D-0F46-E1A52DC244E1}"/>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12">
              <a:extLst>
                <a:ext uri="{FF2B5EF4-FFF2-40B4-BE49-F238E27FC236}">
                  <a16:creationId xmlns:a16="http://schemas.microsoft.com/office/drawing/2014/main" id="{978402BB-CD4E-6D8E-AEE2-28B8C3378493}"/>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13">
              <a:extLst>
                <a:ext uri="{FF2B5EF4-FFF2-40B4-BE49-F238E27FC236}">
                  <a16:creationId xmlns:a16="http://schemas.microsoft.com/office/drawing/2014/main" id="{7C1B0F77-6D07-6115-D9AA-8B4F329A2D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14">
              <a:extLst>
                <a:ext uri="{FF2B5EF4-FFF2-40B4-BE49-F238E27FC236}">
                  <a16:creationId xmlns:a16="http://schemas.microsoft.com/office/drawing/2014/main" id="{BB6B0E56-EB28-2941-3E3F-641302E91E45}"/>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3693662141"/>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3"/>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dirty="0"/>
              <a:t>Click icon to add picture</a:t>
            </a:r>
          </a:p>
        </p:txBody>
      </p:sp>
      <p:sp>
        <p:nvSpPr>
          <p:cNvPr id="2" name="TextBox 21">
            <a:extLst>
              <a:ext uri="{FF2B5EF4-FFF2-40B4-BE49-F238E27FC236}">
                <a16:creationId xmlns:a16="http://schemas.microsoft.com/office/drawing/2014/main" id="{C489F68D-670D-98F5-A318-710E13BB89FF}"/>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3" name="Group 2">
            <a:extLst>
              <a:ext uri="{FF2B5EF4-FFF2-40B4-BE49-F238E27FC236}">
                <a16:creationId xmlns:a16="http://schemas.microsoft.com/office/drawing/2014/main" id="{9E706E4E-12E1-B8B9-BB1F-2101CEB0395F}"/>
              </a:ext>
            </a:extLst>
          </p:cNvPr>
          <p:cNvGrpSpPr/>
          <p:nvPr userDrawn="1"/>
        </p:nvGrpSpPr>
        <p:grpSpPr>
          <a:xfrm>
            <a:off x="10519323" y="6284780"/>
            <a:ext cx="1211518" cy="230320"/>
            <a:chOff x="398463" y="404813"/>
            <a:chExt cx="1627187" cy="307976"/>
          </a:xfrm>
          <a:solidFill>
            <a:schemeClr val="tx1"/>
          </a:solidFill>
        </p:grpSpPr>
        <p:sp>
          <p:nvSpPr>
            <p:cNvPr id="4" name="Oval 5">
              <a:extLst>
                <a:ext uri="{FF2B5EF4-FFF2-40B4-BE49-F238E27FC236}">
                  <a16:creationId xmlns:a16="http://schemas.microsoft.com/office/drawing/2014/main" id="{82F97843-DB45-3C53-1D79-0712D9702D4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5" name="Freeform 6">
              <a:extLst>
                <a:ext uri="{FF2B5EF4-FFF2-40B4-BE49-F238E27FC236}">
                  <a16:creationId xmlns:a16="http://schemas.microsoft.com/office/drawing/2014/main" id="{82D201EE-4E47-647A-97DC-C5B170155F97}"/>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6" name="Rectangle 7">
              <a:extLst>
                <a:ext uri="{FF2B5EF4-FFF2-40B4-BE49-F238E27FC236}">
                  <a16:creationId xmlns:a16="http://schemas.microsoft.com/office/drawing/2014/main" id="{403A3428-55B6-CB9C-85F7-F6933372A029}"/>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7" name="Freeform 8">
              <a:extLst>
                <a:ext uri="{FF2B5EF4-FFF2-40B4-BE49-F238E27FC236}">
                  <a16:creationId xmlns:a16="http://schemas.microsoft.com/office/drawing/2014/main" id="{9AE9DBCC-81BD-E0D9-D2AB-8648AA05B448}"/>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8" name="Rectangle 9">
              <a:extLst>
                <a:ext uri="{FF2B5EF4-FFF2-40B4-BE49-F238E27FC236}">
                  <a16:creationId xmlns:a16="http://schemas.microsoft.com/office/drawing/2014/main" id="{F28BDBCA-09F2-83E5-98CE-4605B91D76B4}"/>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Rectangle 10">
              <a:extLst>
                <a:ext uri="{FF2B5EF4-FFF2-40B4-BE49-F238E27FC236}">
                  <a16:creationId xmlns:a16="http://schemas.microsoft.com/office/drawing/2014/main" id="{3C112114-FE60-8875-8145-CE240AEB4F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11">
              <a:extLst>
                <a:ext uri="{FF2B5EF4-FFF2-40B4-BE49-F238E27FC236}">
                  <a16:creationId xmlns:a16="http://schemas.microsoft.com/office/drawing/2014/main" id="{7A218A41-E3E2-730A-6960-D3D7EBD6C6A1}"/>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12">
              <a:extLst>
                <a:ext uri="{FF2B5EF4-FFF2-40B4-BE49-F238E27FC236}">
                  <a16:creationId xmlns:a16="http://schemas.microsoft.com/office/drawing/2014/main" id="{80B99CF8-AC7A-2D0E-D56D-27E034496D7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13">
              <a:extLst>
                <a:ext uri="{FF2B5EF4-FFF2-40B4-BE49-F238E27FC236}">
                  <a16:creationId xmlns:a16="http://schemas.microsoft.com/office/drawing/2014/main" id="{829BD9C9-4A29-5AC2-774F-BCD6235F1B53}"/>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14">
              <a:extLst>
                <a:ext uri="{FF2B5EF4-FFF2-40B4-BE49-F238E27FC236}">
                  <a16:creationId xmlns:a16="http://schemas.microsoft.com/office/drawing/2014/main" id="{5F6D635C-4E66-1F67-A1A2-3DFA9432970D}"/>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1372442508"/>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_Title Slide - White">
    <p:bg bwMode="gray">
      <p:bgPr>
        <a:solidFill>
          <a:schemeClr val="bg1"/>
        </a:solidFill>
        <a:effectLst/>
      </p:bgPr>
    </p:bg>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3"/>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grpSp>
        <p:nvGrpSpPr>
          <p:cNvPr id="27" name="Group 26">
            <a:extLst>
              <a:ext uri="{FF2B5EF4-FFF2-40B4-BE49-F238E27FC236}">
                <a16:creationId xmlns:a16="http://schemas.microsoft.com/office/drawing/2014/main" id="{A01EE57E-4C1B-4ECF-94C5-14A453751EA1}"/>
              </a:ext>
            </a:extLst>
          </p:cNvPr>
          <p:cNvGrpSpPr>
            <a:grpSpLocks noChangeAspect="1"/>
          </p:cNvGrpSpPr>
          <p:nvPr userDrawn="1"/>
        </p:nvGrpSpPr>
        <p:grpSpPr>
          <a:xfrm>
            <a:off x="460541" y="344137"/>
            <a:ext cx="1819109" cy="345828"/>
            <a:chOff x="398463" y="404813"/>
            <a:chExt cx="1627187" cy="307976"/>
          </a:xfrm>
          <a:solidFill>
            <a:schemeClr val="tx1"/>
          </a:solidFill>
        </p:grpSpPr>
        <p:sp>
          <p:nvSpPr>
            <p:cNvPr id="28" name="Oval 5">
              <a:extLst>
                <a:ext uri="{FF2B5EF4-FFF2-40B4-BE49-F238E27FC236}">
                  <a16:creationId xmlns:a16="http://schemas.microsoft.com/office/drawing/2014/main" id="{848B10DB-7BA0-47A6-A2BF-E43FDE325327}"/>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29" name="Freeform 6">
              <a:extLst>
                <a:ext uri="{FF2B5EF4-FFF2-40B4-BE49-F238E27FC236}">
                  <a16:creationId xmlns:a16="http://schemas.microsoft.com/office/drawing/2014/main" id="{B690FCB5-02B0-42C1-A71D-2F5ABCA25FF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3" name="Rectangle 7">
              <a:extLst>
                <a:ext uri="{FF2B5EF4-FFF2-40B4-BE49-F238E27FC236}">
                  <a16:creationId xmlns:a16="http://schemas.microsoft.com/office/drawing/2014/main" id="{358223E3-2772-41EC-BDC5-F0327F14B288}"/>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4" name="Freeform 8">
              <a:extLst>
                <a:ext uri="{FF2B5EF4-FFF2-40B4-BE49-F238E27FC236}">
                  <a16:creationId xmlns:a16="http://schemas.microsoft.com/office/drawing/2014/main" id="{60E75CE7-1268-47E9-A585-16E350CB0979}"/>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5" name="Rectangle 9">
              <a:extLst>
                <a:ext uri="{FF2B5EF4-FFF2-40B4-BE49-F238E27FC236}">
                  <a16:creationId xmlns:a16="http://schemas.microsoft.com/office/drawing/2014/main" id="{BF8B8A80-FD9A-43B9-A936-A0BE1CAD8037}"/>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6" name="Rectangle 10">
              <a:extLst>
                <a:ext uri="{FF2B5EF4-FFF2-40B4-BE49-F238E27FC236}">
                  <a16:creationId xmlns:a16="http://schemas.microsoft.com/office/drawing/2014/main" id="{5DA18E48-2689-422E-A84C-ECB5B61A0D2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7" name="Freeform 11">
              <a:extLst>
                <a:ext uri="{FF2B5EF4-FFF2-40B4-BE49-F238E27FC236}">
                  <a16:creationId xmlns:a16="http://schemas.microsoft.com/office/drawing/2014/main" id="{D9316E24-7A8A-4FCF-B2C4-4EE40E3BA994}"/>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8" name="Freeform 12">
              <a:extLst>
                <a:ext uri="{FF2B5EF4-FFF2-40B4-BE49-F238E27FC236}">
                  <a16:creationId xmlns:a16="http://schemas.microsoft.com/office/drawing/2014/main" id="{76354CE9-D577-46E8-886D-1BBB079BE4D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39" name="Freeform 13">
              <a:extLst>
                <a:ext uri="{FF2B5EF4-FFF2-40B4-BE49-F238E27FC236}">
                  <a16:creationId xmlns:a16="http://schemas.microsoft.com/office/drawing/2014/main" id="{2232419E-4011-4B15-A744-7F8FCDD1F558}"/>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40" name="Freeform 14">
              <a:extLst>
                <a:ext uri="{FF2B5EF4-FFF2-40B4-BE49-F238E27FC236}">
                  <a16:creationId xmlns:a16="http://schemas.microsoft.com/office/drawing/2014/main" id="{2F957E66-C402-4A51-A806-6052AEAFC8F2}"/>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dirty="0"/>
              <a:t>Click icon to add picture</a:t>
            </a:r>
          </a:p>
        </p:txBody>
      </p:sp>
    </p:spTree>
    <p:extLst>
      <p:ext uri="{BB962C8B-B14F-4D97-AF65-F5344CB8AC3E}">
        <p14:creationId xmlns:p14="http://schemas.microsoft.com/office/powerpoint/2010/main" val="2970233051"/>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_Title Slide - Black">
    <p:bg bwMode="gray">
      <p:bgPr>
        <a:solidFill>
          <a:schemeClr val="tx1"/>
        </a:solidFill>
        <a:effectLst/>
      </p:bgPr>
    </p:bg>
    <p:spTree>
      <p:nvGrpSpPr>
        <p:cNvPr id="1" name=""/>
        <p:cNvGrpSpPr/>
        <p:nvPr/>
      </p:nvGrpSpPr>
      <p:grpSpPr>
        <a:xfrm>
          <a:off x="0" y="0"/>
          <a:ext cx="0" cy="0"/>
          <a:chOff x="0" y="0"/>
          <a:chExt cx="0" cy="0"/>
        </a:xfrm>
      </p:grpSpPr>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Click to 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3"/>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dirty="0"/>
              <a:t>Click to edit Master title style</a:t>
            </a:r>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dirty="0"/>
              <a:t>Click icon to add picture</a:t>
            </a:r>
          </a:p>
        </p:txBody>
      </p:sp>
      <p:sp>
        <p:nvSpPr>
          <p:cNvPr id="2" name="TextBox 21">
            <a:extLst>
              <a:ext uri="{FF2B5EF4-FFF2-40B4-BE49-F238E27FC236}">
                <a16:creationId xmlns:a16="http://schemas.microsoft.com/office/drawing/2014/main" id="{842643B1-61B0-D71A-A0DB-E03EB36579D3}"/>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3" name="Group 2">
            <a:extLst>
              <a:ext uri="{FF2B5EF4-FFF2-40B4-BE49-F238E27FC236}">
                <a16:creationId xmlns:a16="http://schemas.microsoft.com/office/drawing/2014/main" id="{663DD5D6-0AEC-F0BF-404B-9BFD5D829D91}"/>
              </a:ext>
            </a:extLst>
          </p:cNvPr>
          <p:cNvGrpSpPr/>
          <p:nvPr userDrawn="1"/>
        </p:nvGrpSpPr>
        <p:grpSpPr>
          <a:xfrm>
            <a:off x="10519323" y="6284780"/>
            <a:ext cx="1211518" cy="230320"/>
            <a:chOff x="398463" y="404813"/>
            <a:chExt cx="1627187" cy="307976"/>
          </a:xfrm>
          <a:solidFill>
            <a:schemeClr val="tx1"/>
          </a:solidFill>
        </p:grpSpPr>
        <p:sp>
          <p:nvSpPr>
            <p:cNvPr id="4" name="Oval 5">
              <a:extLst>
                <a:ext uri="{FF2B5EF4-FFF2-40B4-BE49-F238E27FC236}">
                  <a16:creationId xmlns:a16="http://schemas.microsoft.com/office/drawing/2014/main" id="{4E10B0F6-E921-BD2F-5675-000FAEFF8BD4}"/>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5" name="Freeform 6">
              <a:extLst>
                <a:ext uri="{FF2B5EF4-FFF2-40B4-BE49-F238E27FC236}">
                  <a16:creationId xmlns:a16="http://schemas.microsoft.com/office/drawing/2014/main" id="{EFC553B1-9A84-1EDD-D757-C64148B39346}"/>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6" name="Rectangle 7">
              <a:extLst>
                <a:ext uri="{FF2B5EF4-FFF2-40B4-BE49-F238E27FC236}">
                  <a16:creationId xmlns:a16="http://schemas.microsoft.com/office/drawing/2014/main" id="{A8E31F0B-E8EE-DD93-4621-491B681F316B}"/>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7" name="Freeform 8">
              <a:extLst>
                <a:ext uri="{FF2B5EF4-FFF2-40B4-BE49-F238E27FC236}">
                  <a16:creationId xmlns:a16="http://schemas.microsoft.com/office/drawing/2014/main" id="{C973C090-FDA1-2613-06C8-676764375551}"/>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8" name="Rectangle 9">
              <a:extLst>
                <a:ext uri="{FF2B5EF4-FFF2-40B4-BE49-F238E27FC236}">
                  <a16:creationId xmlns:a16="http://schemas.microsoft.com/office/drawing/2014/main" id="{F93A85A6-0524-A9FC-5261-2E1FA7D0C04C}"/>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Rectangle 10">
              <a:extLst>
                <a:ext uri="{FF2B5EF4-FFF2-40B4-BE49-F238E27FC236}">
                  <a16:creationId xmlns:a16="http://schemas.microsoft.com/office/drawing/2014/main" id="{206B8036-2E8F-48C5-2AB3-7562CEA63B28}"/>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11">
              <a:extLst>
                <a:ext uri="{FF2B5EF4-FFF2-40B4-BE49-F238E27FC236}">
                  <a16:creationId xmlns:a16="http://schemas.microsoft.com/office/drawing/2014/main" id="{DBD3DBBB-BAAA-67BD-0CE0-26D2960B6590}"/>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12">
              <a:extLst>
                <a:ext uri="{FF2B5EF4-FFF2-40B4-BE49-F238E27FC236}">
                  <a16:creationId xmlns:a16="http://schemas.microsoft.com/office/drawing/2014/main" id="{01DF5B2E-C8E0-08E5-2D3D-791233190F63}"/>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13">
              <a:extLst>
                <a:ext uri="{FF2B5EF4-FFF2-40B4-BE49-F238E27FC236}">
                  <a16:creationId xmlns:a16="http://schemas.microsoft.com/office/drawing/2014/main" id="{F5A95427-BD0F-9C2B-0D2B-B16B9939250F}"/>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14">
              <a:extLst>
                <a:ext uri="{FF2B5EF4-FFF2-40B4-BE49-F238E27FC236}">
                  <a16:creationId xmlns:a16="http://schemas.microsoft.com/office/drawing/2014/main" id="{7E7C75D4-1CB1-6161-3CA4-36CA0FBB340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389423414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4001"/>
            <a:ext cx="11271504"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dirty="0"/>
              <a:t>Click to edit Master title style</a:t>
            </a:r>
          </a:p>
        </p:txBody>
      </p:sp>
      <p:sp>
        <p:nvSpPr>
          <p:cNvPr id="3" name="Text Placeholder 2"/>
          <p:cNvSpPr>
            <a:spLocks noGrp="1"/>
          </p:cNvSpPr>
          <p:nvPr>
            <p:ph type="body" idx="1"/>
          </p:nvPr>
        </p:nvSpPr>
        <p:spPr bwMode="gray">
          <a:xfrm>
            <a:off x="463296" y="3471532"/>
            <a:ext cx="11271504"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noProof="0" dirty="0"/>
              <a:t>Click to edit Master text styles</a:t>
            </a:r>
          </a:p>
        </p:txBody>
      </p:sp>
    </p:spTree>
    <p:extLst>
      <p:ext uri="{BB962C8B-B14F-4D97-AF65-F5344CB8AC3E}">
        <p14:creationId xmlns:p14="http://schemas.microsoft.com/office/powerpoint/2010/main" val="1924203227"/>
      </p:ext>
    </p:extLst>
  </p:cSld>
  <p:clrMapOvr>
    <a:masterClrMapping/>
  </p:clrMapOvr>
  <p:transition>
    <p:fade/>
  </p:transition>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6936"/>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dirty="0"/>
              <a:t>Click to edit Master text styles</a:t>
            </a:r>
          </a:p>
        </p:txBody>
      </p:sp>
      <p:sp>
        <p:nvSpPr>
          <p:cNvPr id="8" name="Copyright">
            <a:extLst>
              <a:ext uri="{FF2B5EF4-FFF2-40B4-BE49-F238E27FC236}">
                <a16:creationId xmlns:a16="http://schemas.microsoft.com/office/drawing/2014/main" id="{CA24B28E-5B13-4779-8D72-C52A20B99FE7}"/>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13" name="CaseCode">
            <a:extLst>
              <a:ext uri="{FF2B5EF4-FFF2-40B4-BE49-F238E27FC236}">
                <a16:creationId xmlns:a16="http://schemas.microsoft.com/office/drawing/2014/main" id="{D39A514A-409D-470C-AE9C-EFB16BDA8C83}"/>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
        <p:nvSpPr>
          <p:cNvPr id="14" name="TextBox 13">
            <a:extLst>
              <a:ext uri="{FF2B5EF4-FFF2-40B4-BE49-F238E27FC236}">
                <a16:creationId xmlns:a16="http://schemas.microsoft.com/office/drawing/2014/main" id="{72A5EC33-1574-4E3A-89DA-3EC00A69C870}"/>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93998083"/>
      </p:ext>
    </p:extLst>
  </p:cSld>
  <p:clrMapOvr>
    <a:masterClrMapping/>
  </p:clrMapOvr>
  <p:transition>
    <p:fade/>
  </p:transition>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8217"/>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dirty="0"/>
              <a:t>Click to edit Master text styles</a:t>
            </a:r>
          </a:p>
        </p:txBody>
      </p:sp>
      <p:sp>
        <p:nvSpPr>
          <p:cNvPr id="15" name="TextBox 14">
            <a:extLst>
              <a:ext uri="{FF2B5EF4-FFF2-40B4-BE49-F238E27FC236}">
                <a16:creationId xmlns:a16="http://schemas.microsoft.com/office/drawing/2014/main" id="{CA87CE22-99C8-4AA1-B80A-420B68B7E283}"/>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909E706A-85ED-9BF3-CF5F-942CA0B07CE5}"/>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8209175B-F9A1-D77F-6056-A375EB7AC56A}"/>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1354446100"/>
      </p:ext>
    </p:extLst>
  </p:cSld>
  <p:clrMapOvr>
    <a:masterClrMapping/>
  </p:clrMapOvr>
  <p:transition>
    <p:fade/>
  </p:transition>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Text Placeholder 2"/>
          <p:cNvSpPr>
            <a:spLocks noGrp="1"/>
          </p:cNvSpPr>
          <p:nvPr>
            <p:ph type="body" idx="1"/>
          </p:nvPr>
        </p:nvSpPr>
        <p:spPr bwMode="gray">
          <a:xfrm>
            <a:off x="463296" y="3474720"/>
            <a:ext cx="11271504"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dirty="0"/>
              <a:t>Click to edit Master text styles</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4" name="Copyright">
            <a:extLst>
              <a:ext uri="{FF2B5EF4-FFF2-40B4-BE49-F238E27FC236}">
                <a16:creationId xmlns:a16="http://schemas.microsoft.com/office/drawing/2014/main" id="{B120036E-69FA-E2CE-24FF-D9D0E8D5CFCC}"/>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5" name="CaseCode">
            <a:extLst>
              <a:ext uri="{FF2B5EF4-FFF2-40B4-BE49-F238E27FC236}">
                <a16:creationId xmlns:a16="http://schemas.microsoft.com/office/drawing/2014/main" id="{82AD95B3-4117-F688-2910-D7D84D96B59C}"/>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286364979"/>
      </p:ext>
    </p:extLst>
  </p:cSld>
  <p:clrMapOvr>
    <a:masterClrMapping/>
  </p:clrMapOvr>
  <p:transition>
    <p:fade/>
  </p:transition>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9"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2" name="TextBox 11">
            <a:extLst>
              <a:ext uri="{FF2B5EF4-FFF2-40B4-BE49-F238E27FC236}">
                <a16:creationId xmlns:a16="http://schemas.microsoft.com/office/drawing/2014/main" id="{A6895299-9295-492F-8C31-9744F3FB7A06}"/>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DAB1839A-74D5-58FD-D163-212F5EA9E11E}"/>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7DC25556-2F7F-1610-61C9-113AD3040598}"/>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2760397758"/>
      </p:ext>
    </p:extLst>
  </p:cSld>
  <p:clrMapOvr>
    <a:masterClrMapping/>
  </p:clrMapOvr>
  <p:transition>
    <p:fade/>
  </p:transition>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9" name="TextBox 8">
            <a:extLst>
              <a:ext uri="{FF2B5EF4-FFF2-40B4-BE49-F238E27FC236}">
                <a16:creationId xmlns:a16="http://schemas.microsoft.com/office/drawing/2014/main" id="{AB538D13-8CB9-4EE1-BCA9-24557BC4F2B2}"/>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4" name="Copyright">
            <a:extLst>
              <a:ext uri="{FF2B5EF4-FFF2-40B4-BE49-F238E27FC236}">
                <a16:creationId xmlns:a16="http://schemas.microsoft.com/office/drawing/2014/main" id="{F01B6C39-2DA8-4609-A209-3DFDF01A62F7}"/>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5" name="CaseCode">
            <a:extLst>
              <a:ext uri="{FF2B5EF4-FFF2-40B4-BE49-F238E27FC236}">
                <a16:creationId xmlns:a16="http://schemas.microsoft.com/office/drawing/2014/main" id="{7759128A-EB4D-151A-53A5-5B2577DCE6A9}"/>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3057807013"/>
      </p:ext>
    </p:extLst>
  </p:cSld>
  <p:clrMapOvr>
    <a:masterClrMapping/>
  </p:clrMapOvr>
  <p:transition>
    <p:fade/>
  </p:transition>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4067"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3" name="TextBox 12"/>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4" name="TextBox 13"/>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5" name="TextBox 14"/>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76482637"/>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63297" y="1714500"/>
            <a:ext cx="9323916"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11" name="TextBox 10">
            <a:extLst>
              <a:ext uri="{FF2B5EF4-FFF2-40B4-BE49-F238E27FC236}">
                <a16:creationId xmlns:a16="http://schemas.microsoft.com/office/drawing/2014/main" id="{DEC3538D-DEF3-427C-A22B-D6DED4B4F939}"/>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BC1BF603-F5A3-64CC-647B-99A462A29155}"/>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8F35374B-4D9A-265B-6DCE-0A4386452755}"/>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226094817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4500"/>
            <a:ext cx="9341104"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11" name="TextBox 10">
            <a:extLst>
              <a:ext uri="{FF2B5EF4-FFF2-40B4-BE49-F238E27FC236}">
                <a16:creationId xmlns:a16="http://schemas.microsoft.com/office/drawing/2014/main" id="{5B993EBE-E0B6-4868-AEFF-D7DAD2DDC7E4}"/>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BB864190-FA98-0183-AD39-8D6BE4C21C5B}"/>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68FBB20A-A294-55FC-6C4E-556CD1F5BC35}"/>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408541243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1" name="TextBox 10">
            <a:extLst>
              <a:ext uri="{FF2B5EF4-FFF2-40B4-BE49-F238E27FC236}">
                <a16:creationId xmlns:a16="http://schemas.microsoft.com/office/drawing/2014/main" id="{4106B75E-593B-4DBE-A922-1C55C945A5EC}"/>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8EEAAFB7-8394-4A6C-30C1-6F67C182850F}"/>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3A47BB11-121E-EF59-A14E-5533B38E41C7}"/>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5108664"/>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11" name="TextBox 10">
            <a:extLst>
              <a:ext uri="{FF2B5EF4-FFF2-40B4-BE49-F238E27FC236}">
                <a16:creationId xmlns:a16="http://schemas.microsoft.com/office/drawing/2014/main" id="{C7761B44-F344-440B-8939-9E878C81D0CA}"/>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2" name="Copyright">
            <a:extLst>
              <a:ext uri="{FF2B5EF4-FFF2-40B4-BE49-F238E27FC236}">
                <a16:creationId xmlns:a16="http://schemas.microsoft.com/office/drawing/2014/main" id="{E59B7884-D54D-5D50-AB61-6ADDE1E8634D}"/>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4A291E3A-D6CD-3753-F498-1A6DB177CC3F}"/>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85646432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5488" y="1719072"/>
            <a:ext cx="9328912" cy="4643628"/>
          </a:xfrm>
          <a:prstGeom prst="rect">
            <a:avLst/>
          </a:prstGeom>
        </p:spPr>
        <p:txBody>
          <a:bodyPr>
            <a:noAutofit/>
          </a:bodyPr>
          <a:lstStyle>
            <a:lvl1pPr marL="0" indent="0" algn="l">
              <a:spcBef>
                <a:spcPts val="2700"/>
              </a:spcBef>
              <a:buFontTx/>
              <a:buNone/>
              <a:defRPr sz="3600">
                <a:solidFill>
                  <a:schemeClr val="tx1"/>
                </a:solidFill>
              </a:defRPr>
            </a:lvl1pPr>
            <a:lvl2pPr marL="342900" indent="-342900">
              <a:defRPr sz="2250">
                <a:solidFill>
                  <a:schemeClr val="bg2"/>
                </a:solidFill>
              </a:defRPr>
            </a:lvl2pPr>
            <a:lvl3pPr>
              <a:defRPr sz="2250">
                <a:solidFill>
                  <a:schemeClr val="bg2"/>
                </a:solidFill>
              </a:defRPr>
            </a:lvl3pPr>
            <a:lvl4pPr>
              <a:defRPr sz="2250">
                <a:solidFill>
                  <a:schemeClr val="bg2"/>
                </a:solidFill>
              </a:defRPr>
            </a:lvl4pPr>
            <a:lvl5pPr>
              <a:defRPr sz="2250">
                <a:solidFill>
                  <a:schemeClr val="bg2"/>
                </a:solidFill>
              </a:defRPr>
            </a:lvl5pPr>
          </a:lstStyle>
          <a:p>
            <a:pPr lvl="0"/>
            <a:r>
              <a:rPr lang="en-US" noProof="0" dirty="0"/>
              <a:t>Click to edit Master text styles</a:t>
            </a:r>
          </a:p>
        </p:txBody>
      </p:sp>
    </p:spTree>
    <p:extLst>
      <p:ext uri="{BB962C8B-B14F-4D97-AF65-F5344CB8AC3E}">
        <p14:creationId xmlns:p14="http://schemas.microsoft.com/office/powerpoint/2010/main" val="211720648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3296" y="1714500"/>
            <a:ext cx="11277600" cy="4648200"/>
          </a:xfrm>
          <a:prstGeom prst="rect">
            <a:avLst/>
          </a:prstGeom>
        </p:spPr>
        <p:txBody>
          <a:bodyPr vert="horz" lIns="0" tIns="0" rIns="0" bIns="0" rtlCol="0">
            <a:noAutofit/>
          </a:bodyPr>
          <a:lstStyle>
            <a:lvl1pPr marL="0" indent="0" algn="l">
              <a:buFontTx/>
              <a:buNone/>
              <a:defRPr sz="1200">
                <a:latin typeface="+mn-lt"/>
              </a:defRPr>
            </a:lvl1pPr>
            <a:lvl2pPr marL="104775" indent="-104775" algn="l">
              <a:buClrTx/>
              <a:buSzPct val="100000"/>
              <a:buFont typeface="Arial" panose="020B0604020202020204" pitchFamily="34" charset="0"/>
              <a:buChar char="•"/>
              <a:defRPr sz="1200">
                <a:latin typeface="+mj-lt"/>
              </a:defRPr>
            </a:lvl2pPr>
            <a:lvl3pPr marL="228600" indent="-104775" algn="l">
              <a:buClrTx/>
              <a:buSzPct val="100000"/>
              <a:buFont typeface="Arial" panose="020B0604020202020204" pitchFamily="34" charset="0"/>
              <a:buChar char="−"/>
              <a:defRPr sz="1200">
                <a:latin typeface="+mn-lt"/>
              </a:defRPr>
            </a:lvl3pPr>
            <a:lvl4pPr marL="352425" indent="-104775" algn="l">
              <a:buClrTx/>
              <a:buSzPct val="100000"/>
              <a:buFont typeface="Arial" panose="020B0604020202020204" pitchFamily="34" charset="0"/>
              <a:buChar char="◦"/>
              <a:defRPr sz="1200">
                <a:latin typeface="+mn-lt"/>
              </a:defRPr>
            </a:lvl4pPr>
            <a:lvl5pPr marL="476250" indent="-104775" algn="l">
              <a:buClrTx/>
              <a:buSzPct val="100000"/>
              <a:buFont typeface="Arial" panose="020B0604020202020204" pitchFamily="34" charset="0"/>
              <a:buChar char="−"/>
              <a:defRPr sz="12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463296" y="347473"/>
            <a:ext cx="11277600"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20980898"/>
      </p:ext>
    </p:extLst>
  </p:cSld>
  <p:clrMapOvr>
    <a:masterClrMapping/>
  </p:clrMapOvr>
  <p:transition>
    <p:fade/>
  </p:transition>
  <p:hf hd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3296" y="1714500"/>
            <a:ext cx="9341104" cy="4648200"/>
          </a:xfrm>
          <a:prstGeom prst="rect">
            <a:avLst/>
          </a:prstGeom>
        </p:spPr>
        <p:txBody>
          <a:bodyPr>
            <a:noAutofit/>
          </a:bodyPr>
          <a:lstStyle>
            <a:lvl1pPr marL="0" indent="0" algn="l">
              <a:buFontTx/>
              <a:buNone/>
              <a:tabLst>
                <a:tab pos="5047060" algn="r"/>
              </a:tabLst>
              <a:defRPr sz="1200">
                <a:latin typeface="+mn-lt"/>
              </a:defRPr>
            </a:lvl1pPr>
            <a:lvl2pPr marL="104775" indent="-104775" algn="l">
              <a:buClrTx/>
              <a:buSzPct val="100000"/>
              <a:buFont typeface="Arial" panose="020B0604020202020204" pitchFamily="34" charset="0"/>
              <a:buChar char="•"/>
              <a:tabLst>
                <a:tab pos="5047060" algn="r"/>
              </a:tabLst>
              <a:defRPr sz="1200">
                <a:latin typeface="+mj-lt"/>
              </a:defRPr>
            </a:lvl2pPr>
            <a:lvl3pPr marL="228600" indent="-104775" algn="l">
              <a:buClrTx/>
              <a:buSzPct val="100000"/>
              <a:buFont typeface="Arial" panose="020B0604020202020204" pitchFamily="34" charset="0"/>
              <a:buChar char="−"/>
              <a:tabLst>
                <a:tab pos="5047060" algn="r"/>
              </a:tabLst>
              <a:defRPr sz="1200">
                <a:latin typeface="+mn-lt"/>
              </a:defRPr>
            </a:lvl3pPr>
            <a:lvl4pPr marL="352425" indent="-104775" algn="l">
              <a:buClrTx/>
              <a:buSzPct val="100000"/>
              <a:buFont typeface="Arial" panose="020B0604020202020204" pitchFamily="34" charset="0"/>
              <a:buChar char="◦"/>
              <a:tabLst>
                <a:tab pos="504706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vl6pPr>
              <a:tabLst>
                <a:tab pos="5047060" algn="r"/>
              </a:tabLst>
              <a:defRPr/>
            </a:lvl6pPr>
            <a:lvl7pPr>
              <a:tabLst>
                <a:tab pos="5047060" algn="r"/>
              </a:tabLst>
              <a:defRPr/>
            </a:lvl7pPr>
            <a:lvl8pPr>
              <a:tabLst>
                <a:tab pos="5047060" algn="r"/>
              </a:tabLst>
              <a:defRPr/>
            </a:lvl8pPr>
            <a:lvl9pPr>
              <a:tabLst>
                <a:tab pos="5047060" algn="r"/>
              </a:tabLs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1"/>
          <p:cNvSpPr>
            <a:spLocks noGrp="1"/>
          </p:cNvSpPr>
          <p:nvPr>
            <p:ph type="title" hasCustomPrompt="1"/>
          </p:nvPr>
        </p:nvSpPr>
        <p:spPr>
          <a:xfrm>
            <a:off x="463296" y="347473"/>
            <a:ext cx="11180232"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1332381070"/>
      </p:ext>
    </p:extLst>
  </p:cSld>
  <p:clrMapOvr>
    <a:masterClrMapping/>
  </p:clrMapOvr>
  <p:transition>
    <p:fade/>
  </p:transition>
  <p:hf hdr="0" dt="0"/>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933144" y="345584"/>
            <a:ext cx="2804160" cy="1027760"/>
          </a:xfrm>
        </p:spPr>
        <p:txBody>
          <a:bodyPr>
            <a:noAutofit/>
          </a:bodyPr>
          <a:lstStyle>
            <a:lvl1pPr>
              <a:spcBef>
                <a:spcPts val="139"/>
              </a:spcBef>
              <a:defRPr sz="800">
                <a:solidFill>
                  <a:schemeClr val="tx1"/>
                </a:solidFill>
              </a:defRPr>
            </a:lvl1pPr>
            <a:lvl2pPr>
              <a:defRPr sz="727">
                <a:solidFill>
                  <a:schemeClr val="tx2"/>
                </a:solidFill>
              </a:defRPr>
            </a:lvl2pPr>
            <a:lvl3pPr>
              <a:defRPr sz="727">
                <a:solidFill>
                  <a:schemeClr val="tx2"/>
                </a:solidFill>
              </a:defRPr>
            </a:lvl3pPr>
            <a:lvl4pPr>
              <a:defRPr sz="692">
                <a:solidFill>
                  <a:schemeClr val="tx2"/>
                </a:solidFill>
              </a:defRPr>
            </a:lvl4pPr>
            <a:lvl5pPr>
              <a:defRPr sz="692">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463296" y="1714500"/>
            <a:ext cx="3549904" cy="4648200"/>
          </a:xfrm>
        </p:spPr>
        <p:txBody>
          <a:bodyPr>
            <a:noAutofit/>
          </a:bodyPr>
          <a:lstStyle>
            <a:lvl1pPr>
              <a:spcBef>
                <a:spcPts val="0"/>
              </a:spcBef>
              <a:spcAft>
                <a:spcPts val="416"/>
              </a:spcAft>
              <a:defRPr sz="1200"/>
            </a:lvl1pPr>
            <a:lvl2pPr>
              <a:spcBef>
                <a:spcPts val="208"/>
              </a:spcBef>
              <a:defRPr/>
            </a:lvl2pPr>
            <a:lvl3pPr>
              <a:spcBef>
                <a:spcPts val="208"/>
              </a:spcBef>
              <a:defRPr/>
            </a:lvl3pPr>
            <a:lvl4pPr>
              <a:spcBef>
                <a:spcPts val="208"/>
              </a:spcBef>
              <a:defRPr/>
            </a:lvl4pPr>
            <a:lvl5pPr>
              <a:spcBef>
                <a:spcPts val="208"/>
              </a:spcBef>
              <a:defRPr/>
            </a:lvl5pPr>
          </a:lstStyle>
          <a:p>
            <a:pPr lvl="0"/>
            <a:r>
              <a:rPr lang="en-US" dirty="0"/>
              <a:t>Click to edit Master text styles</a:t>
            </a:r>
          </a:p>
        </p:txBody>
      </p:sp>
      <p:sp>
        <p:nvSpPr>
          <p:cNvPr id="9" name="Text Placeholder 8"/>
          <p:cNvSpPr>
            <a:spLocks noGrp="1"/>
          </p:cNvSpPr>
          <p:nvPr>
            <p:ph type="body" sz="quarter" idx="12"/>
          </p:nvPr>
        </p:nvSpPr>
        <p:spPr>
          <a:xfrm>
            <a:off x="4318000" y="1719073"/>
            <a:ext cx="7416801" cy="4643628"/>
          </a:xfrm>
        </p:spPr>
        <p:txBody>
          <a:bodyPr>
            <a:noAutofit/>
          </a:bodyPr>
          <a:lstStyle>
            <a:lvl1pPr marL="0" indent="0" algn="l">
              <a:spcBef>
                <a:spcPts val="1247"/>
              </a:spcBef>
              <a:buFontTx/>
              <a:buNone/>
              <a:defRPr sz="1200"/>
            </a:lvl1pPr>
            <a:lvl2pPr marL="104775" indent="-104775" algn="l">
              <a:buClrTx/>
              <a:buSzPct val="100000"/>
              <a:buFont typeface="Arial" panose="020B0604020202020204" pitchFamily="34" charset="0"/>
              <a:buChar char="•"/>
              <a:defRPr sz="1200"/>
            </a:lvl2pPr>
            <a:lvl3pPr marL="228600" indent="-104775" algn="l">
              <a:buClrTx/>
              <a:buSzPct val="100000"/>
              <a:buFont typeface="Arial" panose="020B0604020202020204" pitchFamily="34" charset="0"/>
              <a:buChar char="−"/>
              <a:defRPr sz="1200"/>
            </a:lvl3pPr>
            <a:lvl4pPr marL="352425" indent="-104775" algn="l">
              <a:buClrTx/>
              <a:buSzPct val="100000"/>
              <a:buFont typeface="Arial" panose="020B0604020202020204" pitchFamily="34" charset="0"/>
              <a:buChar char="◦"/>
              <a:defRPr sz="1200"/>
            </a:lvl4pPr>
            <a:lvl5pPr marL="476250" indent="-104775" algn="l">
              <a:buClrTx/>
              <a:buSzPct val="100000"/>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noProof="0" dirty="0"/>
          </a:p>
        </p:txBody>
      </p:sp>
    </p:spTree>
    <p:extLst>
      <p:ext uri="{BB962C8B-B14F-4D97-AF65-F5344CB8AC3E}">
        <p14:creationId xmlns:p14="http://schemas.microsoft.com/office/powerpoint/2010/main" val="4034418727"/>
      </p:ext>
    </p:extLst>
  </p:cSld>
  <p:clrMapOvr>
    <a:masterClrMapping/>
  </p:clrMapOvr>
  <p:transition>
    <p:fade/>
  </p:transition>
  <p:hf hd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63295" y="347472"/>
            <a:ext cx="11228832" cy="698500"/>
          </a:xfrm>
          <a:prstGeom prst="rect">
            <a:avLst/>
          </a:prstGeom>
        </p:spPr>
        <p:txBody>
          <a:bodyPr vert="horz" lIns="0" tIns="0" rIns="0" bIns="0" rtlCol="0" anchor="t" anchorCtr="0">
            <a:noAutofit/>
          </a:bodyPr>
          <a:lstStyle>
            <a:lvl1pPr>
              <a:defRPr sz="2100"/>
            </a:lvl1pPr>
          </a:lstStyle>
          <a:p>
            <a:r>
              <a:rPr lang="en-US" noProof="0" dirty="0"/>
              <a:t>Click to add title</a:t>
            </a:r>
          </a:p>
        </p:txBody>
      </p:sp>
      <p:sp>
        <p:nvSpPr>
          <p:cNvPr id="5" name="Picture Placeholder 9"/>
          <p:cNvSpPr>
            <a:spLocks noGrp="1"/>
          </p:cNvSpPr>
          <p:nvPr>
            <p:ph type="pic" sz="quarter" idx="15"/>
          </p:nvPr>
        </p:nvSpPr>
        <p:spPr>
          <a:xfrm>
            <a:off x="5450351" y="1714500"/>
            <a:ext cx="6240000" cy="4648200"/>
          </a:xfrm>
        </p:spPr>
        <p:txBody>
          <a:bodyPr>
            <a:noAutofit/>
          </a:bodyPr>
          <a:lstStyle>
            <a:lvl1pPr>
              <a:defRPr sz="1200"/>
            </a:lvl1pPr>
          </a:lstStyle>
          <a:p>
            <a:r>
              <a:rPr lang="en-US" noProof="0" dirty="0"/>
              <a:t>Click icon to add picture</a:t>
            </a:r>
          </a:p>
        </p:txBody>
      </p:sp>
      <p:sp>
        <p:nvSpPr>
          <p:cNvPr id="6" name="Content Placeholder 3"/>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190014442"/>
      </p:ext>
    </p:extLst>
  </p:cSld>
  <p:clrMapOvr>
    <a:masterClrMapping/>
  </p:clrMapOvr>
  <p:transition>
    <p:fade/>
  </p:transition>
  <p:hf hd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5" name="Content Placeholder 3"/>
          <p:cNvSpPr>
            <a:spLocks noGrp="1"/>
          </p:cNvSpPr>
          <p:nvPr>
            <p:ph sz="quarter" idx="20"/>
          </p:nvPr>
        </p:nvSpPr>
        <p:spPr>
          <a:xfrm>
            <a:off x="6248404" y="1719072"/>
            <a:ext cx="5486397"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65690446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654021458"/>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59A021DD-F549-41C3-B366-CFCBDD85997E}"/>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2" name="Title Placeholder 1">
            <a:extLst>
              <a:ext uri="{FF2B5EF4-FFF2-40B4-BE49-F238E27FC236}">
                <a16:creationId xmlns:a16="http://schemas.microsoft.com/office/drawing/2014/main" id="{ECC1F342-3C5A-4884-B063-1F96DE727F3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3" name="Content Placeholder 3">
            <a:extLst>
              <a:ext uri="{FF2B5EF4-FFF2-40B4-BE49-F238E27FC236}">
                <a16:creationId xmlns:a16="http://schemas.microsoft.com/office/drawing/2014/main" id="{BFED540D-3BF1-4047-9D69-9C3EB9B94551}"/>
              </a:ext>
            </a:extLst>
          </p:cNvPr>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4" name="Content Placeholder 3">
            <a:extLst>
              <a:ext uri="{FF2B5EF4-FFF2-40B4-BE49-F238E27FC236}">
                <a16:creationId xmlns:a16="http://schemas.microsoft.com/office/drawing/2014/main" id="{B2159D59-FAF6-4904-B82D-440C56566D86}"/>
              </a:ext>
            </a:extLst>
          </p:cNvPr>
          <p:cNvSpPr>
            <a:spLocks noGrp="1"/>
          </p:cNvSpPr>
          <p:nvPr>
            <p:ph sz="quarter" idx="14"/>
          </p:nvPr>
        </p:nvSpPr>
        <p:spPr>
          <a:xfrm>
            <a:off x="6260591" y="1714500"/>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36107562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57201" y="685801"/>
            <a:ext cx="11277599" cy="1027633"/>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Chart Placeholder 3"/>
          <p:cNvSpPr>
            <a:spLocks noGrp="1"/>
          </p:cNvSpPr>
          <p:nvPr>
            <p:ph type="chart" sz="quarter" idx="15"/>
          </p:nvPr>
        </p:nvSpPr>
        <p:spPr>
          <a:xfrm>
            <a:off x="463296" y="2078281"/>
            <a:ext cx="11271504" cy="4042735"/>
          </a:xfrm>
          <a:prstGeom prst="rect">
            <a:avLst/>
          </a:prstGeom>
        </p:spPr>
        <p:txBody>
          <a:bodyPr>
            <a:noAutofit/>
          </a:bodyPr>
          <a:lstStyle>
            <a:lvl1pPr>
              <a:defRPr sz="1200"/>
            </a:lvl1pPr>
          </a:lstStyle>
          <a:p>
            <a:r>
              <a:rPr lang="en-US" dirty="0"/>
              <a:t>Click icon to add chart</a:t>
            </a:r>
            <a:endParaRPr lang="en-GB" dirty="0"/>
          </a:p>
        </p:txBody>
      </p:sp>
      <p:sp>
        <p:nvSpPr>
          <p:cNvPr id="18" name="Text Placeholder 8"/>
          <p:cNvSpPr>
            <a:spLocks noGrp="1"/>
          </p:cNvSpPr>
          <p:nvPr>
            <p:ph type="body" sz="quarter" idx="18"/>
          </p:nvPr>
        </p:nvSpPr>
        <p:spPr>
          <a:xfrm>
            <a:off x="463296" y="1717263"/>
            <a:ext cx="11271504" cy="357187"/>
          </a:xfrm>
        </p:spPr>
        <p:txBody>
          <a:bodyPr>
            <a:noAutofit/>
          </a:bodyPr>
          <a:lstStyle>
            <a:lvl1pPr>
              <a:defRPr sz="1200"/>
            </a:lvl1pPr>
          </a:lstStyle>
          <a:p>
            <a:pPr lvl="0"/>
            <a:r>
              <a:rPr lang="en-US" noProof="0" dirty="0"/>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463294" y="350300"/>
            <a:ext cx="11265412" cy="335500"/>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8" name="Text Placeholder 7">
            <a:extLst>
              <a:ext uri="{FF2B5EF4-FFF2-40B4-BE49-F238E27FC236}">
                <a16:creationId xmlns:a16="http://schemas.microsoft.com/office/drawing/2014/main" id="{4B6E095B-6E26-41E6-AFC8-FF16F0C3C866}"/>
              </a:ext>
            </a:extLst>
          </p:cNvPr>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dirty="0"/>
              <a:t>Click to edit Master text styles</a:t>
            </a:r>
          </a:p>
        </p:txBody>
      </p:sp>
    </p:spTree>
    <p:extLst>
      <p:ext uri="{BB962C8B-B14F-4D97-AF65-F5344CB8AC3E}">
        <p14:creationId xmlns:p14="http://schemas.microsoft.com/office/powerpoint/2010/main" val="4238271294"/>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56871" y="2137713"/>
            <a:ext cx="5480304" cy="3983302"/>
          </a:xfrm>
        </p:spPr>
        <p:txBody>
          <a:bodyPr>
            <a:noAutofit/>
          </a:bodyPr>
          <a:lstStyle>
            <a:lvl1pPr>
              <a:defRPr sz="1200"/>
            </a:lvl1pPr>
          </a:lstStyle>
          <a:p>
            <a:r>
              <a:rPr lang="en-US" noProof="0" dirty="0"/>
              <a:t>Click icon to add chart</a:t>
            </a:r>
          </a:p>
        </p:txBody>
      </p:sp>
      <p:sp>
        <p:nvSpPr>
          <p:cNvPr id="6" name="Text Placeholder 5"/>
          <p:cNvSpPr>
            <a:spLocks noGrp="1"/>
          </p:cNvSpPr>
          <p:nvPr>
            <p:ph type="body" sz="quarter" idx="22"/>
          </p:nvPr>
        </p:nvSpPr>
        <p:spPr>
          <a:xfrm>
            <a:off x="6256871" y="1719074"/>
            <a:ext cx="5480304" cy="405940"/>
          </a:xfrm>
        </p:spPr>
        <p:txBody>
          <a:bodyPr>
            <a:noAutofit/>
          </a:bodyPr>
          <a:lstStyle>
            <a:lvl1pPr>
              <a:defRPr sz="1200"/>
            </a:lvl1pPr>
          </a:lstStyle>
          <a:p>
            <a:pPr lvl="0"/>
            <a:r>
              <a:rPr lang="en-US" noProof="0" dirty="0"/>
              <a:t>Click to edit Master text styles</a:t>
            </a:r>
          </a:p>
        </p:txBody>
      </p:sp>
      <p:sp>
        <p:nvSpPr>
          <p:cNvPr id="15" name="Text Placeholder 7"/>
          <p:cNvSpPr>
            <a:spLocks noGrp="1"/>
          </p:cNvSpPr>
          <p:nvPr>
            <p:ph type="body" sz="quarter" idx="23"/>
          </p:nvPr>
        </p:nvSpPr>
        <p:spPr>
          <a:xfrm>
            <a:off x="463297" y="6121016"/>
            <a:ext cx="11273879" cy="241685"/>
          </a:xfrm>
        </p:spPr>
        <p:txBody>
          <a:bodyPr>
            <a:noAutofit/>
          </a:bodyPr>
          <a:lstStyle>
            <a:lvl1pPr>
              <a:spcAft>
                <a:spcPts val="0"/>
              </a:spcAft>
              <a:defRPr sz="800"/>
            </a:lvl1pPr>
          </a:lstStyle>
          <a:p>
            <a:pPr lvl="0"/>
            <a:r>
              <a:rPr lang="en-US"/>
              <a:t>Click to edit Master text styles</a:t>
            </a:r>
          </a:p>
        </p:txBody>
      </p:sp>
      <p:sp>
        <p:nvSpPr>
          <p:cNvPr id="10" name="Text Placeholder 8">
            <a:extLst>
              <a:ext uri="{FF2B5EF4-FFF2-40B4-BE49-F238E27FC236}">
                <a16:creationId xmlns:a16="http://schemas.microsoft.com/office/drawing/2014/main" id="{CD00439A-130B-4E04-85CB-DABD856B2FA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33B9B3F6-9F40-4388-9B79-8E0961AD2B9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3" name="Content Placeholder 3">
            <a:extLst>
              <a:ext uri="{FF2B5EF4-FFF2-40B4-BE49-F238E27FC236}">
                <a16:creationId xmlns:a16="http://schemas.microsoft.com/office/drawing/2014/main" id="{81AD6F48-ECFC-4B93-B043-AEA877E0937F}"/>
              </a:ext>
            </a:extLst>
          </p:cNvPr>
          <p:cNvSpPr>
            <a:spLocks noGrp="1"/>
          </p:cNvSpPr>
          <p:nvPr>
            <p:ph sz="quarter" idx="10"/>
          </p:nvPr>
        </p:nvSpPr>
        <p:spPr>
          <a:xfrm>
            <a:off x="463296" y="1719073"/>
            <a:ext cx="5480304" cy="440194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231151794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6" name="Text Placeholder 5"/>
          <p:cNvSpPr>
            <a:spLocks noGrp="1"/>
          </p:cNvSpPr>
          <p:nvPr>
            <p:ph type="body" sz="quarter" idx="22"/>
          </p:nvPr>
        </p:nvSpPr>
        <p:spPr>
          <a:xfrm>
            <a:off x="6254379" y="1719073"/>
            <a:ext cx="5486516" cy="405939"/>
          </a:xfrm>
        </p:spPr>
        <p:txBody>
          <a:bodyPr>
            <a:noAutofit/>
          </a:bodyPr>
          <a:lstStyle>
            <a:lvl1pPr>
              <a:defRPr sz="1200"/>
            </a:lvl1pPr>
          </a:lstStyle>
          <a:p>
            <a:pPr lvl="0"/>
            <a:r>
              <a:rPr lang="en-US" noProof="0" dirty="0"/>
              <a:t>Click to edit Master text styles</a:t>
            </a:r>
          </a:p>
        </p:txBody>
      </p:sp>
      <p:sp>
        <p:nvSpPr>
          <p:cNvPr id="15" name="Text Placeholder 7"/>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dirty="0"/>
              <a:t>Click to edit Master text styles</a:t>
            </a:r>
          </a:p>
        </p:txBody>
      </p:sp>
      <p:sp>
        <p:nvSpPr>
          <p:cNvPr id="9" name="Chart Placeholder 2"/>
          <p:cNvSpPr>
            <a:spLocks noGrp="1"/>
          </p:cNvSpPr>
          <p:nvPr>
            <p:ph type="chart" sz="quarter" idx="24"/>
          </p:nvPr>
        </p:nvSpPr>
        <p:spPr>
          <a:xfrm>
            <a:off x="460271" y="2125011"/>
            <a:ext cx="5480304" cy="3996002"/>
          </a:xfrm>
        </p:spPr>
        <p:txBody>
          <a:bodyPr>
            <a:noAutofit/>
          </a:bodyPr>
          <a:lstStyle>
            <a:lvl1pPr>
              <a:defRPr sz="1200"/>
            </a:lvl1pPr>
          </a:lstStyle>
          <a:p>
            <a:r>
              <a:rPr lang="en-US" dirty="0"/>
              <a:t>Click icon to add chart</a:t>
            </a:r>
            <a:endParaRPr lang="en-GB" dirty="0"/>
          </a:p>
        </p:txBody>
      </p:sp>
      <p:sp>
        <p:nvSpPr>
          <p:cNvPr id="12" name="Text Placeholder 5"/>
          <p:cNvSpPr>
            <a:spLocks noGrp="1"/>
          </p:cNvSpPr>
          <p:nvPr>
            <p:ph type="body" sz="quarter" idx="25"/>
          </p:nvPr>
        </p:nvSpPr>
        <p:spPr>
          <a:xfrm>
            <a:off x="463296" y="1719073"/>
            <a:ext cx="5480304" cy="405939"/>
          </a:xfrm>
        </p:spPr>
        <p:txBody>
          <a:bodyPr>
            <a:noAutofit/>
          </a:bodyPr>
          <a:lstStyle>
            <a:lvl1pPr>
              <a:defRPr sz="1200"/>
            </a:lvl1pPr>
          </a:lstStyle>
          <a:p>
            <a:pPr lvl="0"/>
            <a:r>
              <a:rPr lang="en-US" noProof="0" dirty="0"/>
              <a:t>Click to edit Master text styles</a:t>
            </a:r>
          </a:p>
        </p:txBody>
      </p:sp>
      <p:sp>
        <p:nvSpPr>
          <p:cNvPr id="11" name="Chart Placeholder 2">
            <a:extLst>
              <a:ext uri="{FF2B5EF4-FFF2-40B4-BE49-F238E27FC236}">
                <a16:creationId xmlns:a16="http://schemas.microsoft.com/office/drawing/2014/main" id="{F1BD57FD-600D-430A-AB0C-89DFCC950E21}"/>
              </a:ext>
            </a:extLst>
          </p:cNvPr>
          <p:cNvSpPr>
            <a:spLocks noGrp="1"/>
          </p:cNvSpPr>
          <p:nvPr>
            <p:ph type="chart" sz="quarter" idx="26"/>
          </p:nvPr>
        </p:nvSpPr>
        <p:spPr>
          <a:xfrm>
            <a:off x="6248403" y="2125011"/>
            <a:ext cx="5486397" cy="3996000"/>
          </a:xfrm>
        </p:spPr>
        <p:txBody>
          <a:bodyPr>
            <a:noAutofit/>
          </a:bodyPr>
          <a:lstStyle>
            <a:lvl1pPr>
              <a:defRPr sz="1200"/>
            </a:lvl1pPr>
          </a:lstStyle>
          <a:p>
            <a:r>
              <a:rPr lang="en-US" dirty="0"/>
              <a:t>Click icon to add chart</a:t>
            </a:r>
            <a:endParaRPr lang="en-GB" dirty="0"/>
          </a:p>
        </p:txBody>
      </p:sp>
      <p:sp>
        <p:nvSpPr>
          <p:cNvPr id="13" name="Text Placeholder 8">
            <a:extLst>
              <a:ext uri="{FF2B5EF4-FFF2-40B4-BE49-F238E27FC236}">
                <a16:creationId xmlns:a16="http://schemas.microsoft.com/office/drawing/2014/main" id="{ACD26822-93FD-4865-A5E4-053695247E8C}"/>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6" name="Title Placeholder 1">
            <a:extLst>
              <a:ext uri="{FF2B5EF4-FFF2-40B4-BE49-F238E27FC236}">
                <a16:creationId xmlns:a16="http://schemas.microsoft.com/office/drawing/2014/main" id="{B7DE9340-98F1-4431-9CA2-BA6425441E8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034655496"/>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8" name="Content Placeholder 3"/>
          <p:cNvSpPr>
            <a:spLocks noGrp="1"/>
          </p:cNvSpPr>
          <p:nvPr>
            <p:ph sz="quarter" idx="16"/>
          </p:nvPr>
        </p:nvSpPr>
        <p:spPr>
          <a:xfrm>
            <a:off x="5450349" y="1718455"/>
            <a:ext cx="6290545" cy="471646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Text Placeholder 8">
            <a:extLst>
              <a:ext uri="{FF2B5EF4-FFF2-40B4-BE49-F238E27FC236}">
                <a16:creationId xmlns:a16="http://schemas.microsoft.com/office/drawing/2014/main" id="{834EAC11-4B6F-4989-ADAB-DCA27D91F55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15E83D0-63FA-4C06-8888-31EF80337E8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Content Placeholder 3">
            <a:extLst>
              <a:ext uri="{FF2B5EF4-FFF2-40B4-BE49-F238E27FC236}">
                <a16:creationId xmlns:a16="http://schemas.microsoft.com/office/drawing/2014/main" id="{593F994E-D5B3-4236-9E8D-771F764DB8E8}"/>
              </a:ext>
            </a:extLst>
          </p:cNvPr>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3097931592"/>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8192978" y="1737504"/>
            <a:ext cx="3547917" cy="4644248"/>
          </a:xfrm>
          <a:prstGeom prst="rect">
            <a:avLst/>
          </a:prstGeom>
        </p:spPr>
        <p:txBody>
          <a:bodyPr>
            <a:noAutofit/>
          </a:bodyPr>
          <a:lstStyle>
            <a:lvl1pPr>
              <a:tabLst>
                <a:tab pos="3771900" algn="r"/>
              </a:tabLst>
              <a:defRPr sz="1800">
                <a:solidFill>
                  <a:schemeClr val="accent3"/>
                </a:solidFill>
              </a:defRPr>
            </a:lvl1pPr>
            <a:lvl2pPr>
              <a:tabLst>
                <a:tab pos="3771900" algn="r"/>
              </a:tabLst>
              <a:defRPr/>
            </a:lvl2pPr>
            <a:lvl3pPr>
              <a:tabLst>
                <a:tab pos="3771900" algn="r"/>
              </a:tabLst>
              <a:defRPr/>
            </a:lvl3pPr>
            <a:lvl4pPr>
              <a:tabLst>
                <a:tab pos="3771900" algn="r"/>
              </a:tabLst>
              <a:defRPr/>
            </a:lvl4pPr>
            <a:lvl5pPr>
              <a:tabLst>
                <a:tab pos="37719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473296" y="1718454"/>
            <a:ext cx="7400704" cy="4644247"/>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Text Placeholder 8">
            <a:extLst>
              <a:ext uri="{FF2B5EF4-FFF2-40B4-BE49-F238E27FC236}">
                <a16:creationId xmlns:a16="http://schemas.microsoft.com/office/drawing/2014/main" id="{D58FC9CF-4F37-4309-BF5F-E64AE49426F2}"/>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999054A-E358-4B12-B841-DE440A68D9B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652600177"/>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1468" y="2115797"/>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18" name="Text Placeholder 8"/>
          <p:cNvSpPr>
            <a:spLocks noGrp="1"/>
          </p:cNvSpPr>
          <p:nvPr>
            <p:ph type="body" sz="quarter" idx="18"/>
          </p:nvPr>
        </p:nvSpPr>
        <p:spPr>
          <a:xfrm>
            <a:off x="459119" y="1722943"/>
            <a:ext cx="3549549" cy="392112"/>
          </a:xfrm>
        </p:spPr>
        <p:txBody>
          <a:bodyPr>
            <a:noAutofit/>
          </a:bodyPr>
          <a:lstStyle>
            <a:lvl1pPr>
              <a:defRPr sz="1200"/>
            </a:lvl1pPr>
          </a:lstStyle>
          <a:p>
            <a:pPr lvl="0"/>
            <a:r>
              <a:rPr lang="en-US" noProof="0" dirty="0"/>
              <a:t>Click to edit Master text styles</a:t>
            </a:r>
          </a:p>
        </p:txBody>
      </p:sp>
      <p:sp>
        <p:nvSpPr>
          <p:cNvPr id="12" name="Text Placeholder 7"/>
          <p:cNvSpPr>
            <a:spLocks noGrp="1"/>
          </p:cNvSpPr>
          <p:nvPr>
            <p:ph type="body" sz="quarter" idx="23"/>
          </p:nvPr>
        </p:nvSpPr>
        <p:spPr>
          <a:xfrm>
            <a:off x="461468" y="6121016"/>
            <a:ext cx="11277600" cy="241685"/>
          </a:xfrm>
        </p:spPr>
        <p:txBody>
          <a:bodyPr>
            <a:noAutofit/>
          </a:bodyPr>
          <a:lstStyle>
            <a:lvl1pPr>
              <a:spcAft>
                <a:spcPts val="0"/>
              </a:spcAft>
              <a:defRPr sz="900"/>
            </a:lvl1pPr>
          </a:lstStyle>
          <a:p>
            <a:pPr lvl="0"/>
            <a:r>
              <a:rPr lang="en-US" noProof="0"/>
              <a:t>Click to edit Master text styles</a:t>
            </a:r>
          </a:p>
        </p:txBody>
      </p:sp>
      <p:sp>
        <p:nvSpPr>
          <p:cNvPr id="19" name="Chart Placeholder 3">
            <a:extLst>
              <a:ext uri="{FF2B5EF4-FFF2-40B4-BE49-F238E27FC236}">
                <a16:creationId xmlns:a16="http://schemas.microsoft.com/office/drawing/2014/main" id="{16889619-7368-4B21-B502-003FD717C954}"/>
              </a:ext>
            </a:extLst>
          </p:cNvPr>
          <p:cNvSpPr>
            <a:spLocks noGrp="1"/>
          </p:cNvSpPr>
          <p:nvPr>
            <p:ph type="chart" sz="quarter" idx="24"/>
          </p:nvPr>
        </p:nvSpPr>
        <p:spPr>
          <a:xfrm>
            <a:off x="432357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0" name="Text Placeholder 8">
            <a:extLst>
              <a:ext uri="{FF2B5EF4-FFF2-40B4-BE49-F238E27FC236}">
                <a16:creationId xmlns:a16="http://schemas.microsoft.com/office/drawing/2014/main" id="{7536B633-26E6-47E5-A809-A97D26199C41}"/>
              </a:ext>
            </a:extLst>
          </p:cNvPr>
          <p:cNvSpPr>
            <a:spLocks noGrp="1"/>
          </p:cNvSpPr>
          <p:nvPr>
            <p:ph type="body" sz="quarter" idx="25"/>
          </p:nvPr>
        </p:nvSpPr>
        <p:spPr>
          <a:xfrm>
            <a:off x="4321226" y="1722944"/>
            <a:ext cx="3549549" cy="392112"/>
          </a:xfrm>
        </p:spPr>
        <p:txBody>
          <a:bodyPr>
            <a:noAutofit/>
          </a:bodyPr>
          <a:lstStyle>
            <a:lvl1pPr>
              <a:defRPr sz="1200"/>
            </a:lvl1pPr>
          </a:lstStyle>
          <a:p>
            <a:pPr lvl="0"/>
            <a:r>
              <a:rPr lang="en-US" noProof="0" dirty="0"/>
              <a:t>Click to edit Master text styles</a:t>
            </a:r>
          </a:p>
        </p:txBody>
      </p:sp>
      <p:sp>
        <p:nvSpPr>
          <p:cNvPr id="21" name="Chart Placeholder 3">
            <a:extLst>
              <a:ext uri="{FF2B5EF4-FFF2-40B4-BE49-F238E27FC236}">
                <a16:creationId xmlns:a16="http://schemas.microsoft.com/office/drawing/2014/main" id="{B4691CB5-FF7F-4DAF-80B3-769541086497}"/>
              </a:ext>
            </a:extLst>
          </p:cNvPr>
          <p:cNvSpPr>
            <a:spLocks noGrp="1"/>
          </p:cNvSpPr>
          <p:nvPr>
            <p:ph type="chart" sz="quarter" idx="26"/>
          </p:nvPr>
        </p:nvSpPr>
        <p:spPr>
          <a:xfrm>
            <a:off x="819369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2" name="Text Placeholder 8">
            <a:extLst>
              <a:ext uri="{FF2B5EF4-FFF2-40B4-BE49-F238E27FC236}">
                <a16:creationId xmlns:a16="http://schemas.microsoft.com/office/drawing/2014/main" id="{D8875204-BB59-4C5F-ABB1-D0ECEC5A0701}"/>
              </a:ext>
            </a:extLst>
          </p:cNvPr>
          <p:cNvSpPr>
            <a:spLocks noGrp="1"/>
          </p:cNvSpPr>
          <p:nvPr>
            <p:ph type="body" sz="quarter" idx="27"/>
          </p:nvPr>
        </p:nvSpPr>
        <p:spPr>
          <a:xfrm>
            <a:off x="8191346" y="1722944"/>
            <a:ext cx="3549549" cy="392112"/>
          </a:xfrm>
        </p:spPr>
        <p:txBody>
          <a:bodyPr>
            <a:noAutofit/>
          </a:bodyPr>
          <a:lstStyle>
            <a:lvl1pPr>
              <a:defRPr sz="1200"/>
            </a:lvl1pPr>
          </a:lstStyle>
          <a:p>
            <a:pPr lvl="0"/>
            <a:r>
              <a:rPr lang="en-US" noProof="0" dirty="0"/>
              <a:t>Click to edit Master text styles</a:t>
            </a:r>
          </a:p>
        </p:txBody>
      </p:sp>
      <p:sp>
        <p:nvSpPr>
          <p:cNvPr id="23" name="Text Placeholder 8">
            <a:extLst>
              <a:ext uri="{FF2B5EF4-FFF2-40B4-BE49-F238E27FC236}">
                <a16:creationId xmlns:a16="http://schemas.microsoft.com/office/drawing/2014/main" id="{272C8D47-97C8-4E6F-91CC-C3AB406C1C2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4" name="Title Placeholder 1">
            <a:extLst>
              <a:ext uri="{FF2B5EF4-FFF2-40B4-BE49-F238E27FC236}">
                <a16:creationId xmlns:a16="http://schemas.microsoft.com/office/drawing/2014/main" id="{D65F0445-032D-4E6A-83EC-59A2184ED5F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4059190696"/>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1764"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5" name="Picture Placeholder 6"/>
          <p:cNvSpPr>
            <a:spLocks noGrp="1"/>
          </p:cNvSpPr>
          <p:nvPr>
            <p:ph type="pic" sz="quarter" idx="14"/>
          </p:nvPr>
        </p:nvSpPr>
        <p:spPr>
          <a:xfrm>
            <a:off x="3330040" y="1727251"/>
            <a:ext cx="2712000" cy="1260000"/>
          </a:xfrm>
        </p:spPr>
        <p:txBody>
          <a:bodyPr lIns="0" tIns="0" rIns="0" bIns="0">
            <a:noAutofit/>
          </a:bodyPr>
          <a:lstStyle>
            <a:lvl1pPr>
              <a:defRPr sz="1200"/>
            </a:lvl1pPr>
          </a:lstStyle>
          <a:p>
            <a:r>
              <a:rPr lang="en-US" noProof="0" dirty="0"/>
              <a:t>Click icon to add picture</a:t>
            </a:r>
          </a:p>
        </p:txBody>
      </p:sp>
      <p:sp>
        <p:nvSpPr>
          <p:cNvPr id="6" name="Picture Placeholder 6"/>
          <p:cNvSpPr>
            <a:spLocks noGrp="1"/>
          </p:cNvSpPr>
          <p:nvPr>
            <p:ph type="pic" sz="quarter" idx="15"/>
          </p:nvPr>
        </p:nvSpPr>
        <p:spPr>
          <a:xfrm>
            <a:off x="6171687"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7" name="Picture Placeholder 6"/>
          <p:cNvSpPr>
            <a:spLocks noGrp="1"/>
          </p:cNvSpPr>
          <p:nvPr>
            <p:ph type="pic" sz="quarter" idx="16"/>
          </p:nvPr>
        </p:nvSpPr>
        <p:spPr>
          <a:xfrm>
            <a:off x="9020883"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9" name="Text Placeholder 8"/>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81DFAED1-3C69-4431-8715-026D730F1B57}"/>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48C662B-0462-4963-B666-2976F675A1B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828743560"/>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8" name="Picture Placeholder 11"/>
          <p:cNvSpPr>
            <a:spLocks noGrp="1"/>
          </p:cNvSpPr>
          <p:nvPr>
            <p:ph type="pic" sz="quarter" idx="25"/>
          </p:nvPr>
        </p:nvSpPr>
        <p:spPr>
          <a:xfrm>
            <a:off x="475645" y="1845377"/>
            <a:ext cx="1968000" cy="1476000"/>
          </a:xfrm>
        </p:spPr>
        <p:txBody>
          <a:bodyPr>
            <a:normAutofit/>
          </a:bodyPr>
          <a:lstStyle>
            <a:lvl1pPr algn="ctr">
              <a:defRPr sz="1200"/>
            </a:lvl1pPr>
          </a:lstStyle>
          <a:p>
            <a:r>
              <a:rPr lang="en-US"/>
              <a:t>Click icon to add picture</a:t>
            </a:r>
            <a:endParaRPr lang="en-GB" dirty="0"/>
          </a:p>
        </p:txBody>
      </p:sp>
      <p:sp>
        <p:nvSpPr>
          <p:cNvPr id="9" name="Picture Placeholder 11"/>
          <p:cNvSpPr>
            <a:spLocks noGrp="1"/>
          </p:cNvSpPr>
          <p:nvPr>
            <p:ph type="pic" sz="quarter" idx="27"/>
          </p:nvPr>
        </p:nvSpPr>
        <p:spPr>
          <a:xfrm>
            <a:off x="6266617" y="1845377"/>
            <a:ext cx="1968000" cy="1476000"/>
          </a:xfrm>
        </p:spPr>
        <p:txBody>
          <a:bodyPr>
            <a:normAutofit/>
          </a:bodyPr>
          <a:lstStyle>
            <a:lvl1pPr algn="ctr">
              <a:defRPr sz="1200"/>
            </a:lvl1pPr>
          </a:lstStyle>
          <a:p>
            <a:r>
              <a:rPr lang="en-US"/>
              <a:t>Click icon to add picture</a:t>
            </a:r>
            <a:endParaRPr lang="en-GB" dirty="0"/>
          </a:p>
        </p:txBody>
      </p:sp>
      <p:sp>
        <p:nvSpPr>
          <p:cNvPr id="10" name="Picture Placeholder 11"/>
          <p:cNvSpPr>
            <a:spLocks noGrp="1"/>
          </p:cNvSpPr>
          <p:nvPr>
            <p:ph type="pic" sz="quarter" idx="29"/>
          </p:nvPr>
        </p:nvSpPr>
        <p:spPr>
          <a:xfrm>
            <a:off x="475645" y="4256213"/>
            <a:ext cx="1968000" cy="1476000"/>
          </a:xfrm>
        </p:spPr>
        <p:txBody>
          <a:bodyPr>
            <a:normAutofit/>
          </a:bodyPr>
          <a:lstStyle>
            <a:lvl1pPr algn="ctr">
              <a:defRPr sz="1200"/>
            </a:lvl1pPr>
          </a:lstStyle>
          <a:p>
            <a:r>
              <a:rPr lang="en-US" dirty="0"/>
              <a:t>Click icon to add picture</a:t>
            </a:r>
            <a:endParaRPr lang="en-GB" dirty="0"/>
          </a:p>
        </p:txBody>
      </p:sp>
      <p:sp>
        <p:nvSpPr>
          <p:cNvPr id="11" name="Picture Placeholder 11"/>
          <p:cNvSpPr>
            <a:spLocks noGrp="1"/>
          </p:cNvSpPr>
          <p:nvPr>
            <p:ph type="pic" sz="quarter" idx="31"/>
          </p:nvPr>
        </p:nvSpPr>
        <p:spPr>
          <a:xfrm>
            <a:off x="6266617" y="4256213"/>
            <a:ext cx="1968000" cy="1476000"/>
          </a:xfrm>
        </p:spPr>
        <p:txBody>
          <a:bodyPr>
            <a:normAutofit/>
          </a:bodyPr>
          <a:lstStyle>
            <a:lvl1pPr algn="ctr">
              <a:defRPr sz="1200"/>
            </a:lvl1pPr>
          </a:lstStyle>
          <a:p>
            <a:r>
              <a:rPr lang="en-US"/>
              <a:t>Click icon to add picture</a:t>
            </a:r>
            <a:endParaRPr lang="en-GB" dirty="0"/>
          </a:p>
        </p:txBody>
      </p:sp>
      <p:sp>
        <p:nvSpPr>
          <p:cNvPr id="13" name="Text Placeholder 12"/>
          <p:cNvSpPr>
            <a:spLocks noGrp="1"/>
          </p:cNvSpPr>
          <p:nvPr>
            <p:ph type="body" sz="quarter" idx="32"/>
          </p:nvPr>
        </p:nvSpPr>
        <p:spPr>
          <a:xfrm>
            <a:off x="2655128" y="1845377"/>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dirty="0"/>
              <a:t>Click to edit Master text styles</a:t>
            </a:r>
          </a:p>
          <a:p>
            <a:pPr lvl="1"/>
            <a:r>
              <a:rPr lang="en-US" dirty="0"/>
              <a:t>Second level</a:t>
            </a:r>
          </a:p>
        </p:txBody>
      </p:sp>
      <p:sp>
        <p:nvSpPr>
          <p:cNvPr id="14" name="Text Placeholder 12"/>
          <p:cNvSpPr>
            <a:spLocks noGrp="1"/>
          </p:cNvSpPr>
          <p:nvPr>
            <p:ph type="body" sz="quarter" idx="33"/>
          </p:nvPr>
        </p:nvSpPr>
        <p:spPr>
          <a:xfrm>
            <a:off x="8439092" y="1845377"/>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55128" y="4256213"/>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439092" y="4256213"/>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28" name="Text Placeholder 8">
            <a:extLst>
              <a:ext uri="{FF2B5EF4-FFF2-40B4-BE49-F238E27FC236}">
                <a16:creationId xmlns:a16="http://schemas.microsoft.com/office/drawing/2014/main" id="{CD54EF50-1F75-4251-9838-5413705270C9}"/>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9" name="Title Placeholder 1">
            <a:extLst>
              <a:ext uri="{FF2B5EF4-FFF2-40B4-BE49-F238E27FC236}">
                <a16:creationId xmlns:a16="http://schemas.microsoft.com/office/drawing/2014/main" id="{580152B0-65C5-4969-BA13-FFC077318B84}"/>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0" name="Rectangle 29">
            <a:extLst>
              <a:ext uri="{FF2B5EF4-FFF2-40B4-BE49-F238E27FC236}">
                <a16:creationId xmlns:a16="http://schemas.microsoft.com/office/drawing/2014/main" id="{5DAFD084-463A-44C6-B882-24EE18CC2B98}"/>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1" name="Rectangle 30">
            <a:extLst>
              <a:ext uri="{FF2B5EF4-FFF2-40B4-BE49-F238E27FC236}">
                <a16:creationId xmlns:a16="http://schemas.microsoft.com/office/drawing/2014/main" id="{21E7FDC9-AC67-4CA4-86DE-4DFAAEE0DFF9}"/>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2" name="Rectangle 31">
            <a:extLst>
              <a:ext uri="{FF2B5EF4-FFF2-40B4-BE49-F238E27FC236}">
                <a16:creationId xmlns:a16="http://schemas.microsoft.com/office/drawing/2014/main" id="{E0BFD11F-868A-4204-947B-D205C842DFE0}"/>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3" name="Rectangle 32">
            <a:extLst>
              <a:ext uri="{FF2B5EF4-FFF2-40B4-BE49-F238E27FC236}">
                <a16:creationId xmlns:a16="http://schemas.microsoft.com/office/drawing/2014/main" id="{DCD1FA4C-A499-4E17-B3FC-CC3DA6E8CF7C}"/>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4172202964"/>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70343"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 Placeholder 8"/>
          <p:cNvSpPr>
            <a:spLocks noGrp="1"/>
          </p:cNvSpPr>
          <p:nvPr>
            <p:ph type="body" sz="quarter" idx="21"/>
          </p:nvPr>
        </p:nvSpPr>
        <p:spPr>
          <a:xfrm>
            <a:off x="6246195"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3"/>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5" name="Rectangle 4"/>
          <p:cNvSpPr/>
          <p:nvPr/>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6" name="Picture Placeholder 29"/>
          <p:cNvSpPr>
            <a:spLocks noGrp="1"/>
          </p:cNvSpPr>
          <p:nvPr>
            <p:ph type="pic" sz="quarter" idx="19" hasCustomPrompt="1"/>
          </p:nvPr>
        </p:nvSpPr>
        <p:spPr>
          <a:xfrm>
            <a:off x="4734090"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88434" y="1857894"/>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16" name="Text Placeholder 8">
            <a:extLst>
              <a:ext uri="{FF2B5EF4-FFF2-40B4-BE49-F238E27FC236}">
                <a16:creationId xmlns:a16="http://schemas.microsoft.com/office/drawing/2014/main" id="{C2FDA775-7453-495D-ABC5-C379E37806BE}"/>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D55BC33C-2B71-4E68-81E3-F520AB4629F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88877777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72371442"/>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8D89C7E6-37F5-4005-B8BE-658A5ADDE295}"/>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0FA13130-E22F-4F71-97DB-A64E7A175EC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010603590"/>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26FB2E4B-5D1B-4250-844C-3D50DE4A9F6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385736509"/>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Divider-Full Bleed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2AA0174D-B09C-4960-94D1-79FD4D04BDFB}"/>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dirty="0"/>
              <a:t>Click icon to add picture</a:t>
            </a:r>
          </a:p>
        </p:txBody>
      </p:sp>
      <p:sp>
        <p:nvSpPr>
          <p:cNvPr id="5" name="Text Placeholder 4">
            <a:extLst>
              <a:ext uri="{FF2B5EF4-FFF2-40B4-BE49-F238E27FC236}">
                <a16:creationId xmlns:a16="http://schemas.microsoft.com/office/drawing/2014/main" id="{E696C364-9ED6-42C4-8FC2-1F9C6CB1656D}"/>
              </a:ext>
            </a:extLst>
          </p:cNvPr>
          <p:cNvSpPr>
            <a:spLocks noGrp="1"/>
          </p:cNvSpPr>
          <p:nvPr>
            <p:ph type="body" sz="quarter" idx="12"/>
          </p:nvPr>
        </p:nvSpPr>
        <p:spPr>
          <a:xfrm>
            <a:off x="478220" y="366547"/>
            <a:ext cx="5465380" cy="484791"/>
          </a:xfrm>
        </p:spPr>
        <p:txBody>
          <a:bodyPr>
            <a:noAutofit/>
          </a:bodyPr>
          <a:lstStyle>
            <a:lvl1pPr>
              <a:defRPr sz="3200" b="1">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dirty="0"/>
              <a:t>Click to edit Master text styles</a:t>
            </a:r>
          </a:p>
        </p:txBody>
      </p:sp>
      <p:sp>
        <p:nvSpPr>
          <p:cNvPr id="6" name="Text Placeholder 4">
            <a:extLst>
              <a:ext uri="{FF2B5EF4-FFF2-40B4-BE49-F238E27FC236}">
                <a16:creationId xmlns:a16="http://schemas.microsoft.com/office/drawing/2014/main" id="{AD421831-C244-4DE0-8DE2-755D7D7315B9}"/>
              </a:ext>
            </a:extLst>
          </p:cNvPr>
          <p:cNvSpPr>
            <a:spLocks noGrp="1"/>
          </p:cNvSpPr>
          <p:nvPr>
            <p:ph type="body" sz="quarter" idx="13"/>
          </p:nvPr>
        </p:nvSpPr>
        <p:spPr>
          <a:xfrm>
            <a:off x="478220" y="851339"/>
            <a:ext cx="5465380" cy="863162"/>
          </a:xfrm>
        </p:spPr>
        <p:txBody>
          <a:bodyPr>
            <a:noAutofit/>
          </a:bodyPr>
          <a:lstStyle>
            <a:lvl1pPr>
              <a:defRPr sz="3200" b="0">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dirty="0"/>
              <a:t>Click to edit Master text styles</a:t>
            </a:r>
          </a:p>
        </p:txBody>
      </p:sp>
    </p:spTree>
    <p:extLst>
      <p:ext uri="{BB962C8B-B14F-4D97-AF65-F5344CB8AC3E}">
        <p14:creationId xmlns:p14="http://schemas.microsoft.com/office/powerpoint/2010/main" val="340723005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47082704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10" name="Text Placeholder 8">
            <a:extLst>
              <a:ext uri="{FF2B5EF4-FFF2-40B4-BE49-F238E27FC236}">
                <a16:creationId xmlns:a16="http://schemas.microsoft.com/office/drawing/2014/main" id="{09891263-8779-41FC-9383-3693CA16CB1D}"/>
              </a:ext>
            </a:extLst>
          </p:cNvPr>
          <p:cNvSpPr>
            <a:spLocks noGrp="1"/>
          </p:cNvSpPr>
          <p:nvPr>
            <p:ph type="body" sz="quarter" idx="22"/>
          </p:nvPr>
        </p:nvSpPr>
        <p:spPr>
          <a:xfrm>
            <a:off x="458730"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Text Placeholder 8">
            <a:extLst>
              <a:ext uri="{FF2B5EF4-FFF2-40B4-BE49-F238E27FC236}">
                <a16:creationId xmlns:a16="http://schemas.microsoft.com/office/drawing/2014/main" id="{3F862111-A699-4618-9902-CD7B1ECC90ED}"/>
              </a:ext>
            </a:extLst>
          </p:cNvPr>
          <p:cNvSpPr>
            <a:spLocks noGrp="1"/>
          </p:cNvSpPr>
          <p:nvPr>
            <p:ph type="body" sz="quarter" idx="23"/>
          </p:nvPr>
        </p:nvSpPr>
        <p:spPr>
          <a:xfrm>
            <a:off x="4314826"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Text Placeholder 8">
            <a:extLst>
              <a:ext uri="{FF2B5EF4-FFF2-40B4-BE49-F238E27FC236}">
                <a16:creationId xmlns:a16="http://schemas.microsoft.com/office/drawing/2014/main" id="{136FEA86-C43A-4BD9-AC25-65C16B3F484C}"/>
              </a:ext>
            </a:extLst>
          </p:cNvPr>
          <p:cNvSpPr>
            <a:spLocks noGrp="1"/>
          </p:cNvSpPr>
          <p:nvPr>
            <p:ph type="body" sz="quarter" idx="24"/>
          </p:nvPr>
        </p:nvSpPr>
        <p:spPr>
          <a:xfrm>
            <a:off x="8178800" y="1851440"/>
            <a:ext cx="3556000"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8">
            <a:extLst>
              <a:ext uri="{FF2B5EF4-FFF2-40B4-BE49-F238E27FC236}">
                <a16:creationId xmlns:a16="http://schemas.microsoft.com/office/drawing/2014/main" id="{9D600A6A-61E2-4C72-A87B-39D905EFB4BC}"/>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9" name="Title Placeholder 1">
            <a:extLst>
              <a:ext uri="{FF2B5EF4-FFF2-40B4-BE49-F238E27FC236}">
                <a16:creationId xmlns:a16="http://schemas.microsoft.com/office/drawing/2014/main" id="{D5910C4A-3157-47A5-8677-1140132DE35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0" name="Rectangle 19">
            <a:extLst>
              <a:ext uri="{FF2B5EF4-FFF2-40B4-BE49-F238E27FC236}">
                <a16:creationId xmlns:a16="http://schemas.microsoft.com/office/drawing/2014/main" id="{221E1916-39D6-44A9-8C07-60C8660A0953}"/>
              </a:ext>
            </a:extLst>
          </p:cNvPr>
          <p:cNvSpPr/>
          <p:nvPr userDrawn="1"/>
        </p:nvSpPr>
        <p:spPr>
          <a:xfrm>
            <a:off x="458729"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1" name="Rectangle 20">
            <a:extLst>
              <a:ext uri="{FF2B5EF4-FFF2-40B4-BE49-F238E27FC236}">
                <a16:creationId xmlns:a16="http://schemas.microsoft.com/office/drawing/2014/main" id="{F2178E01-9486-4723-8ECD-9A89CE53905A}"/>
              </a:ext>
            </a:extLst>
          </p:cNvPr>
          <p:cNvSpPr/>
          <p:nvPr userDrawn="1"/>
        </p:nvSpPr>
        <p:spPr>
          <a:xfrm>
            <a:off x="4314824"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2" name="Rectangle 21">
            <a:extLst>
              <a:ext uri="{FF2B5EF4-FFF2-40B4-BE49-F238E27FC236}">
                <a16:creationId xmlns:a16="http://schemas.microsoft.com/office/drawing/2014/main" id="{082A3624-848D-4789-989D-4C19B95C8DD4}"/>
              </a:ext>
            </a:extLst>
          </p:cNvPr>
          <p:cNvSpPr/>
          <p:nvPr userDrawn="1"/>
        </p:nvSpPr>
        <p:spPr>
          <a:xfrm>
            <a:off x="8178800"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4122410808"/>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A35D0E-EBF0-4599-84F7-684DE89E56AE}"/>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CBCDA542-DB63-41BB-89C0-73F35C7D17C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Text Placeholder 8">
            <a:extLst>
              <a:ext uri="{FF2B5EF4-FFF2-40B4-BE49-F238E27FC236}">
                <a16:creationId xmlns:a16="http://schemas.microsoft.com/office/drawing/2014/main" id="{C73178E3-6490-436A-8FEB-CC4E21B542CE}"/>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8">
            <a:extLst>
              <a:ext uri="{FF2B5EF4-FFF2-40B4-BE49-F238E27FC236}">
                <a16:creationId xmlns:a16="http://schemas.microsoft.com/office/drawing/2014/main" id="{1B5A2B37-A59A-4B85-9144-75BC73AD9DB2}"/>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8">
            <a:extLst>
              <a:ext uri="{FF2B5EF4-FFF2-40B4-BE49-F238E27FC236}">
                <a16:creationId xmlns:a16="http://schemas.microsoft.com/office/drawing/2014/main" id="{0EDB9492-A5FE-44CC-90D8-0E0E80A4E81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8">
            <a:extLst>
              <a:ext uri="{FF2B5EF4-FFF2-40B4-BE49-F238E27FC236}">
                <a16:creationId xmlns:a16="http://schemas.microsoft.com/office/drawing/2014/main" id="{3D335E86-FA3A-4B76-B4D1-5D530C4E3791}"/>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40136935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DCBBEDB2-39B5-4D4C-AA82-85ED607FAC3B}"/>
              </a:ext>
            </a:extLst>
          </p:cNvPr>
          <p:cNvSpPr txBox="1"/>
          <p:nvPr userDrawn="1"/>
        </p:nvSpPr>
        <p:spPr>
          <a:xfrm>
            <a:off x="11382378" y="647700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Text Placeholder 8">
            <a:extLst>
              <a:ext uri="{FF2B5EF4-FFF2-40B4-BE49-F238E27FC236}">
                <a16:creationId xmlns:a16="http://schemas.microsoft.com/office/drawing/2014/main" id="{5BECBA53-5CA5-4826-B507-38E5EDBC4936}"/>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bg1"/>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83571CF0-9FB3-44B1-BE19-B891DD1B11A0}"/>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solidFill>
                  <a:schemeClr val="bg1"/>
                </a:solidFill>
                <a:latin typeface="+mj-lt"/>
              </a:defRPr>
            </a:lvl1pPr>
          </a:lstStyle>
          <a:p>
            <a:r>
              <a:rPr lang="en-US" dirty="0"/>
              <a:t>Click to add title</a:t>
            </a:r>
          </a:p>
        </p:txBody>
      </p:sp>
      <p:sp>
        <p:nvSpPr>
          <p:cNvPr id="15" name="Text Placeholder 8">
            <a:extLst>
              <a:ext uri="{FF2B5EF4-FFF2-40B4-BE49-F238E27FC236}">
                <a16:creationId xmlns:a16="http://schemas.microsoft.com/office/drawing/2014/main" id="{CA32CD74-2C13-40B4-A25F-8871032067FB}"/>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9" name="Text Placeholder 8">
            <a:extLst>
              <a:ext uri="{FF2B5EF4-FFF2-40B4-BE49-F238E27FC236}">
                <a16:creationId xmlns:a16="http://schemas.microsoft.com/office/drawing/2014/main" id="{0BD8344B-373A-4CA8-9F91-E02B0DA48BC6}"/>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0" name="Text Placeholder 8">
            <a:extLst>
              <a:ext uri="{FF2B5EF4-FFF2-40B4-BE49-F238E27FC236}">
                <a16:creationId xmlns:a16="http://schemas.microsoft.com/office/drawing/2014/main" id="{55636606-D676-4661-AF12-C0DF71DF3A7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Text Placeholder 8">
            <a:extLst>
              <a:ext uri="{FF2B5EF4-FFF2-40B4-BE49-F238E27FC236}">
                <a16:creationId xmlns:a16="http://schemas.microsoft.com/office/drawing/2014/main" id="{59A4F706-D410-4A3E-B5DE-E6CD51845EA7}"/>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Copyright">
            <a:extLst>
              <a:ext uri="{FF2B5EF4-FFF2-40B4-BE49-F238E27FC236}">
                <a16:creationId xmlns:a16="http://schemas.microsoft.com/office/drawing/2014/main" id="{E1A89339-3316-9544-5D98-B4C88BB863EF}"/>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STS Deloitte </a:t>
            </a:r>
            <a:r>
              <a:rPr lang="en-US" sz="675" noProof="0" dirty="0" err="1">
                <a:solidFill>
                  <a:schemeClr val="bg1"/>
                </a:solidFill>
                <a:latin typeface="Calibri" panose="020F0502020204030204" pitchFamily="34" charset="0"/>
                <a:cs typeface="Calibri" panose="020F0502020204030204" pitchFamily="34" charset="0"/>
              </a:rPr>
              <a:t>Stp</a:t>
            </a:r>
            <a:r>
              <a:rPr lang="en-US" sz="675" noProof="0" dirty="0">
                <a:solidFill>
                  <a:schemeClr val="bg1"/>
                </a:solidFill>
                <a:latin typeface="Calibri" panose="020F0502020204030204" pitchFamily="34" charset="0"/>
                <a:cs typeface="Calibri" panose="020F0502020204030204" pitchFamily="34" charset="0"/>
              </a:rPr>
              <a:t> Srl SB </a:t>
            </a:r>
          </a:p>
        </p:txBody>
      </p:sp>
      <p:sp>
        <p:nvSpPr>
          <p:cNvPr id="3" name="CaseCode">
            <a:extLst>
              <a:ext uri="{FF2B5EF4-FFF2-40B4-BE49-F238E27FC236}">
                <a16:creationId xmlns:a16="http://schemas.microsoft.com/office/drawing/2014/main" id="{4449143C-B40D-9579-A90B-8CE1D7B0414D}"/>
              </a:ext>
            </a:extLst>
          </p:cNvPr>
          <p:cNvSpPr txBox="1"/>
          <p:nvPr userDrawn="1"/>
        </p:nvSpPr>
        <p:spPr>
          <a:xfrm>
            <a:off x="6335184" y="6519673"/>
            <a:ext cx="4896560" cy="103875"/>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err="1">
                <a:solidFill>
                  <a:schemeClr val="bg1"/>
                </a:solidFill>
                <a:latin typeface="Calibri" panose="020F0502020204030204" pitchFamily="34" charset="0"/>
                <a:cs typeface="Calibri" panose="020F0502020204030204" pitchFamily="34" charset="0"/>
              </a:rPr>
              <a:t>Novità</a:t>
            </a:r>
            <a:r>
              <a:rPr lang="en-US" sz="675" noProof="0" dirty="0">
                <a:solidFill>
                  <a:schemeClr val="bg1"/>
                </a:solidFill>
                <a:latin typeface="Calibri" panose="020F0502020204030204" pitchFamily="34" charset="0"/>
                <a:cs typeface="Calibri" panose="020F0502020204030204" pitchFamily="34" charset="0"/>
              </a:rPr>
              <a:t> </a:t>
            </a:r>
            <a:r>
              <a:rPr lang="en-US" sz="675" noProof="0" dirty="0" err="1">
                <a:solidFill>
                  <a:schemeClr val="bg1"/>
                </a:solidFill>
                <a:latin typeface="Calibri" panose="020F0502020204030204" pitchFamily="34" charset="0"/>
                <a:cs typeface="Calibri" panose="020F0502020204030204" pitchFamily="34" charset="0"/>
              </a:rPr>
              <a:t>Tributarie</a:t>
            </a:r>
            <a:r>
              <a:rPr lang="en-US" sz="675" noProof="0" dirty="0">
                <a:solidFill>
                  <a:schemeClr val="bg1"/>
                </a:solidFill>
                <a:latin typeface="Calibri" panose="020F0502020204030204" pitchFamily="34" charset="0"/>
                <a:cs typeface="Calibri" panose="020F0502020204030204" pitchFamily="34" charset="0"/>
              </a:rPr>
              <a:t> 2023 - 2024</a:t>
            </a:r>
          </a:p>
        </p:txBody>
      </p:sp>
    </p:spTree>
    <p:extLst>
      <p:ext uri="{BB962C8B-B14F-4D97-AF65-F5344CB8AC3E}">
        <p14:creationId xmlns:p14="http://schemas.microsoft.com/office/powerpoint/2010/main" val="3583963466"/>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85324" y="1853601"/>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4" name="Picture Placeholder 29"/>
          <p:cNvSpPr>
            <a:spLocks noGrp="1"/>
          </p:cNvSpPr>
          <p:nvPr>
            <p:ph type="pic" sz="quarter" idx="24" hasCustomPrompt="1"/>
          </p:nvPr>
        </p:nvSpPr>
        <p:spPr>
          <a:xfrm>
            <a:off x="4702979" y="4258270"/>
            <a:ext cx="123938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500785" y="4258270"/>
            <a:ext cx="1244160"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35149"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28" name="Text Placeholder 8">
            <a:extLst>
              <a:ext uri="{FF2B5EF4-FFF2-40B4-BE49-F238E27FC236}">
                <a16:creationId xmlns:a16="http://schemas.microsoft.com/office/drawing/2014/main" id="{0D485CFD-E778-438B-9F95-AA857AF5CACE}"/>
              </a:ext>
            </a:extLst>
          </p:cNvPr>
          <p:cNvSpPr>
            <a:spLocks noGrp="1"/>
          </p:cNvSpPr>
          <p:nvPr>
            <p:ph type="body" sz="quarter" idx="17"/>
          </p:nvPr>
        </p:nvSpPr>
        <p:spPr>
          <a:xfrm>
            <a:off x="470344" y="1856232"/>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9" name="Text Placeholder 8">
            <a:extLst>
              <a:ext uri="{FF2B5EF4-FFF2-40B4-BE49-F238E27FC236}">
                <a16:creationId xmlns:a16="http://schemas.microsoft.com/office/drawing/2014/main" id="{1995C2BA-4183-48F4-92D9-4620CCDF5C16}"/>
              </a:ext>
            </a:extLst>
          </p:cNvPr>
          <p:cNvSpPr>
            <a:spLocks noGrp="1"/>
          </p:cNvSpPr>
          <p:nvPr>
            <p:ph type="body" sz="quarter" idx="26"/>
          </p:nvPr>
        </p:nvSpPr>
        <p:spPr>
          <a:xfrm>
            <a:off x="6257042" y="1847618"/>
            <a:ext cx="5464615"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0" name="Text Placeholder 8">
            <a:extLst>
              <a:ext uri="{FF2B5EF4-FFF2-40B4-BE49-F238E27FC236}">
                <a16:creationId xmlns:a16="http://schemas.microsoft.com/office/drawing/2014/main" id="{2DC3B9DA-0A51-491C-923B-09D36118ADA0}"/>
              </a:ext>
            </a:extLst>
          </p:cNvPr>
          <p:cNvSpPr>
            <a:spLocks noGrp="1"/>
          </p:cNvSpPr>
          <p:nvPr>
            <p:ph type="body" sz="quarter" idx="27"/>
          </p:nvPr>
        </p:nvSpPr>
        <p:spPr>
          <a:xfrm>
            <a:off x="470344" y="4256623"/>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1" name="Text Placeholder 8">
            <a:extLst>
              <a:ext uri="{FF2B5EF4-FFF2-40B4-BE49-F238E27FC236}">
                <a16:creationId xmlns:a16="http://schemas.microsoft.com/office/drawing/2014/main" id="{70BD43BA-DF89-409F-B9BF-2853EC358260}"/>
              </a:ext>
            </a:extLst>
          </p:cNvPr>
          <p:cNvSpPr>
            <a:spLocks noGrp="1"/>
          </p:cNvSpPr>
          <p:nvPr>
            <p:ph type="body" sz="quarter" idx="28"/>
          </p:nvPr>
        </p:nvSpPr>
        <p:spPr>
          <a:xfrm>
            <a:off x="6257043" y="4256623"/>
            <a:ext cx="5483852"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6" name="Text Placeholder 8">
            <a:extLst>
              <a:ext uri="{FF2B5EF4-FFF2-40B4-BE49-F238E27FC236}">
                <a16:creationId xmlns:a16="http://schemas.microsoft.com/office/drawing/2014/main" id="{E3C8C216-A0D5-48CE-BB18-6E34DE5AE099}"/>
              </a:ext>
            </a:extLst>
          </p:cNvPr>
          <p:cNvSpPr>
            <a:spLocks noGrp="1"/>
          </p:cNvSpPr>
          <p:nvPr>
            <p:ph type="body" sz="quarter" idx="29"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8" name="Title Placeholder 1">
            <a:extLst>
              <a:ext uri="{FF2B5EF4-FFF2-40B4-BE49-F238E27FC236}">
                <a16:creationId xmlns:a16="http://schemas.microsoft.com/office/drawing/2014/main" id="{A6B3ABAE-3971-4ECC-8E25-1E94617FBFB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3" name="Rectangle 32">
            <a:extLst>
              <a:ext uri="{FF2B5EF4-FFF2-40B4-BE49-F238E27FC236}">
                <a16:creationId xmlns:a16="http://schemas.microsoft.com/office/drawing/2014/main" id="{9D3E3D5E-69E0-409C-B43B-3D03BAF8E640}"/>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4" name="Rectangle 33">
            <a:extLst>
              <a:ext uri="{FF2B5EF4-FFF2-40B4-BE49-F238E27FC236}">
                <a16:creationId xmlns:a16="http://schemas.microsoft.com/office/drawing/2014/main" id="{8AC51DC9-50A0-4091-8F6F-9150D453B6B1}"/>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5" name="Rectangle 34">
            <a:extLst>
              <a:ext uri="{FF2B5EF4-FFF2-40B4-BE49-F238E27FC236}">
                <a16:creationId xmlns:a16="http://schemas.microsoft.com/office/drawing/2014/main" id="{A118D7C8-CEED-48A7-ADB2-7610B12C1B07}"/>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6" name="Rectangle 35">
            <a:extLst>
              <a:ext uri="{FF2B5EF4-FFF2-40B4-BE49-F238E27FC236}">
                <a16:creationId xmlns:a16="http://schemas.microsoft.com/office/drawing/2014/main" id="{C7A403C2-4204-4E69-B696-73BE1FE1F740}"/>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1611688865"/>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21" name="Text Placeholder 2">
            <a:extLst>
              <a:ext uri="{FF2B5EF4-FFF2-40B4-BE49-F238E27FC236}">
                <a16:creationId xmlns:a16="http://schemas.microsoft.com/office/drawing/2014/main" id="{EAEB3755-18E8-1F47-A37D-07B06603D005}"/>
              </a:ext>
            </a:extLst>
          </p:cNvPr>
          <p:cNvSpPr txBox="1">
            <a:spLocks/>
          </p:cNvSpPr>
          <p:nvPr userDrawn="1"/>
        </p:nvSpPr>
        <p:spPr>
          <a:xfrm>
            <a:off x="475324" y="3860469"/>
            <a:ext cx="9343364" cy="2668919"/>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800" dirty="0"/>
              <a:t>Important notice</a:t>
            </a:r>
          </a:p>
          <a:p>
            <a:pPr>
              <a:spcAft>
                <a:spcPts val="400"/>
              </a:spcAft>
            </a:pPr>
            <a:r>
              <a:rPr lang="en-US" sz="800" dirty="0"/>
              <a:t>This document has been prepared by </a:t>
            </a:r>
            <a:r>
              <a:rPr lang="it-IT" sz="800" dirty="0"/>
              <a:t>Studio Tributario e Societario </a:t>
            </a:r>
            <a:r>
              <a:rPr lang="it-IT" sz="800" dirty="0" err="1"/>
              <a:t>Deloitte</a:t>
            </a:r>
            <a:r>
              <a:rPr lang="it-IT" sz="800" dirty="0"/>
              <a:t> Società tra professionisti S.r.l. Società Benefit </a:t>
            </a:r>
            <a:r>
              <a:rPr lang="en-US" sz="800" dirty="0"/>
              <a:t>for the sole purpose of enabling the parties to whom it is addressed to evaluate the capabilities of </a:t>
            </a:r>
            <a:r>
              <a:rPr lang="it-IT" sz="800" dirty="0"/>
              <a:t>Studio Tributario e Societario </a:t>
            </a:r>
            <a:r>
              <a:rPr lang="it-IT" sz="800" dirty="0" err="1"/>
              <a:t>Deloitte</a:t>
            </a:r>
            <a:r>
              <a:rPr lang="it-IT" sz="800" dirty="0"/>
              <a:t> Società tra professionisti S.r.l. Società Benefit</a:t>
            </a:r>
            <a:r>
              <a:rPr lang="en-US" sz="800" dirty="0"/>
              <a:t> to supply the proposed services.</a:t>
            </a:r>
          </a:p>
          <a:p>
            <a:pPr>
              <a:spcAft>
                <a:spcPts val="400"/>
              </a:spcAft>
            </a:pPr>
            <a:r>
              <a:rPr lang="en-US" sz="800" dirty="0"/>
              <a:t>The information contained in this document has been compiled by </a:t>
            </a:r>
            <a:r>
              <a:rPr lang="it-IT" sz="800" dirty="0"/>
              <a:t>Studio Tributario e Societario </a:t>
            </a:r>
            <a:r>
              <a:rPr lang="it-IT" sz="800" dirty="0" err="1"/>
              <a:t>Deloitte</a:t>
            </a:r>
            <a:r>
              <a:rPr lang="it-IT" sz="800" dirty="0"/>
              <a:t> Società tra professionisti S.r.l. Società Benefit </a:t>
            </a:r>
            <a:r>
              <a:rPr lang="en-US" sz="800" dirty="0"/>
              <a:t>and may include material obtained from various sources which have not been verified or audited. This document also contains material proprietary to </a:t>
            </a:r>
            <a:r>
              <a:rPr lang="it-IT" sz="800" dirty="0"/>
              <a:t>Studio Tributario e Societario </a:t>
            </a:r>
            <a:r>
              <a:rPr lang="it-IT" sz="800" dirty="0" err="1"/>
              <a:t>Deloitte</a:t>
            </a:r>
            <a:r>
              <a:rPr lang="it-IT" sz="800" dirty="0"/>
              <a:t> Società tra professionisti S.r.l. Società Benefit</a:t>
            </a:r>
            <a:r>
              <a:rPr lang="en-US" sz="800" dirty="0"/>
              <a:t>. Except in the general context of evaluating the capabilities of </a:t>
            </a:r>
            <a:r>
              <a:rPr lang="it-IT" sz="800" dirty="0"/>
              <a:t>Studio Tributario e Societario </a:t>
            </a:r>
            <a:r>
              <a:rPr lang="it-IT" sz="800" dirty="0" err="1"/>
              <a:t>Deloitte</a:t>
            </a:r>
            <a:r>
              <a:rPr lang="it-IT" sz="800" dirty="0"/>
              <a:t> Società tra professionisti S.r.l. Società Benefit</a:t>
            </a:r>
            <a:r>
              <a:rPr lang="en-US" sz="800" dirty="0"/>
              <a:t>, no reliance may be placed for any purposes whatsoever on the contents of this document. No representation or warranty , express or implied, is given and no responsibility or liability is or will be accepted by or on behalf of </a:t>
            </a:r>
            <a:r>
              <a:rPr lang="it-IT" sz="800" dirty="0"/>
              <a:t>Studio Tributario e Societario </a:t>
            </a:r>
            <a:r>
              <a:rPr lang="it-IT" sz="800" dirty="0" err="1"/>
              <a:t>Deloitte</a:t>
            </a:r>
            <a:r>
              <a:rPr lang="it-IT" sz="800" dirty="0"/>
              <a:t> Società tra professionisti S.r.l. Società Benefit </a:t>
            </a:r>
            <a:r>
              <a:rPr lang="en-US" sz="800" dirty="0"/>
              <a:t>or by any of its partners, members, employees, agents or any other person as to the accuracy, completeness or correctness of the information contained in this document.</a:t>
            </a:r>
          </a:p>
          <a:p>
            <a:pPr>
              <a:spcAft>
                <a:spcPts val="400"/>
              </a:spcAft>
            </a:pPr>
            <a:r>
              <a:rPr lang="en-US" sz="800" dirty="0"/>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800" dirty="0"/>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it-IT" sz="800" dirty="0"/>
              <a:t>Studio Tributario e Societario </a:t>
            </a:r>
            <a:r>
              <a:rPr lang="it-IT" sz="800" dirty="0" err="1"/>
              <a:t>Deloitte</a:t>
            </a:r>
            <a:r>
              <a:rPr lang="it-IT" sz="800" dirty="0"/>
              <a:t> Società tra professionisti S.r.l. Società Benefit</a:t>
            </a:r>
            <a:r>
              <a:rPr lang="en-US" sz="800" dirty="0"/>
              <a:t>, a company, registered in Italy with registered number 10581800967 and its registered office at Via </a:t>
            </a:r>
            <a:r>
              <a:rPr lang="en-US" sz="800" dirty="0" err="1"/>
              <a:t>Tortona</a:t>
            </a:r>
            <a:r>
              <a:rPr lang="en-US" sz="800" dirty="0"/>
              <a:t> no. 25, 20144, Milan, Italy, is an affiliate of Deloitte Central Mediterranean </a:t>
            </a:r>
            <a:r>
              <a:rPr lang="en-US" sz="800" dirty="0" err="1"/>
              <a:t>S.r.l</a:t>
            </a:r>
            <a:r>
              <a:rPr lang="en-US" sz="800" dirty="0"/>
              <a:t>., a company limited by guarantee registered in Italy with registered number 09599600963 and its registered office at Via </a:t>
            </a:r>
            <a:r>
              <a:rPr lang="en-US" sz="800" dirty="0" err="1"/>
              <a:t>Tortona</a:t>
            </a:r>
            <a:r>
              <a:rPr lang="en-US" sz="800" dirty="0"/>
              <a:t> no. 25, 20144, Milan, Italy.</a:t>
            </a:r>
          </a:p>
          <a:p>
            <a:pPr>
              <a:spcAft>
                <a:spcPts val="400"/>
              </a:spcAft>
            </a:pPr>
            <a:r>
              <a:rPr lang="en-US" sz="800" dirty="0"/>
              <a:t>Deloitte Central Mediterranean </a:t>
            </a:r>
            <a:r>
              <a:rPr lang="en-US" sz="800" dirty="0" err="1"/>
              <a:t>S.r.l</a:t>
            </a:r>
            <a:r>
              <a:rPr lang="en-US" sz="800" dirty="0"/>
              <a:t>. is the affiliate for the territories of Italy, Greece and Malta of Deloitte NSE LLP, a UK limited liability partnership and a member firm of Deloitte </a:t>
            </a:r>
            <a:r>
              <a:rPr lang="en-US" sz="800" dirty="0" err="1"/>
              <a:t>Touche</a:t>
            </a:r>
            <a:r>
              <a:rPr lang="en-US" sz="800" dirty="0"/>
              <a:t> Tohmatsu Limited, a UK private company limited by guarantee (“DTTL”). DTTL and each of its member firms are legally separate and independent entities. DTTL, Deloitte NSE LLP and Deloitte Central Mediterranean </a:t>
            </a:r>
            <a:r>
              <a:rPr lang="en-US" sz="800" dirty="0" err="1"/>
              <a:t>S.r.l</a:t>
            </a:r>
            <a:r>
              <a:rPr lang="en-US" sz="800" dirty="0"/>
              <a:t>. do not provide services to clients. Please see </a:t>
            </a:r>
            <a:r>
              <a:rPr lang="en-US" sz="800" dirty="0">
                <a:hlinkClick r:id="rId2"/>
              </a:rPr>
              <a:t>www.deloitte.com/about </a:t>
            </a:r>
            <a:r>
              <a:rPr lang="en-US" sz="800" dirty="0"/>
              <a:t>to learn more about our global network of member firms. </a:t>
            </a:r>
          </a:p>
          <a:p>
            <a:pPr>
              <a:spcAft>
                <a:spcPts val="400"/>
              </a:spcAft>
            </a:pPr>
            <a:r>
              <a:rPr lang="en-US" sz="800" dirty="0"/>
              <a:t>© 2024 Deloitte Central Mediterranean. All rights reserved. </a:t>
            </a:r>
          </a:p>
        </p:txBody>
      </p:sp>
      <p:sp>
        <p:nvSpPr>
          <p:cNvPr id="7" name="TextBox 21">
            <a:extLst>
              <a:ext uri="{FF2B5EF4-FFF2-40B4-BE49-F238E27FC236}">
                <a16:creationId xmlns:a16="http://schemas.microsoft.com/office/drawing/2014/main" id="{BA2B33D3-3A83-514A-8FEC-05BC3C2506E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AFF98602-CB8D-C244-AB28-DC821CFBBC4D}"/>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365FC668-96B2-DE4E-923F-A74A0C99BD4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1" name="Freeform 6">
              <a:extLst>
                <a:ext uri="{FF2B5EF4-FFF2-40B4-BE49-F238E27FC236}">
                  <a16:creationId xmlns:a16="http://schemas.microsoft.com/office/drawing/2014/main" id="{7DB3F7CF-B058-7A48-960B-E1F4D0D66F3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2" name="Rectangle 7">
              <a:extLst>
                <a:ext uri="{FF2B5EF4-FFF2-40B4-BE49-F238E27FC236}">
                  <a16:creationId xmlns:a16="http://schemas.microsoft.com/office/drawing/2014/main" id="{8487B4A0-C75A-814C-96BC-1F9E31F696C3}"/>
                </a:ext>
              </a:extLst>
            </p:cNvPr>
            <p:cNvSpPr>
              <a:spLocks noChangeArrowheads="1"/>
            </p:cNvSpPr>
            <p:nvPr/>
          </p:nvSpPr>
          <p:spPr bwMode="auto">
            <a:xfrm>
              <a:off x="906463" y="404813"/>
              <a:ext cx="74612" cy="303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3" name="Freeform 8">
              <a:extLst>
                <a:ext uri="{FF2B5EF4-FFF2-40B4-BE49-F238E27FC236}">
                  <a16:creationId xmlns:a16="http://schemas.microsoft.com/office/drawing/2014/main" id="{564C46ED-648A-F145-BF21-968E95113FD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4" name="Rectangle 9">
              <a:extLst>
                <a:ext uri="{FF2B5EF4-FFF2-40B4-BE49-F238E27FC236}">
                  <a16:creationId xmlns:a16="http://schemas.microsoft.com/office/drawing/2014/main" id="{1CC2A185-E0DF-7849-B6DB-21DE4D2EBEAB}"/>
                </a:ext>
              </a:extLst>
            </p:cNvPr>
            <p:cNvSpPr>
              <a:spLocks noChangeArrowheads="1"/>
            </p:cNvSpPr>
            <p:nvPr/>
          </p:nvSpPr>
          <p:spPr bwMode="auto">
            <a:xfrm>
              <a:off x="1257300" y="482601"/>
              <a:ext cx="74612" cy="225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5" name="Rectangle 10">
              <a:extLst>
                <a:ext uri="{FF2B5EF4-FFF2-40B4-BE49-F238E27FC236}">
                  <a16:creationId xmlns:a16="http://schemas.microsoft.com/office/drawing/2014/main" id="{B503FD7C-408B-564D-A9F4-6F01F19419AE}"/>
                </a:ext>
              </a:extLst>
            </p:cNvPr>
            <p:cNvSpPr>
              <a:spLocks noChangeArrowheads="1"/>
            </p:cNvSpPr>
            <p:nvPr/>
          </p:nvSpPr>
          <p:spPr bwMode="auto">
            <a:xfrm>
              <a:off x="1257300" y="404813"/>
              <a:ext cx="74612"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7" name="Freeform 11">
              <a:extLst>
                <a:ext uri="{FF2B5EF4-FFF2-40B4-BE49-F238E27FC236}">
                  <a16:creationId xmlns:a16="http://schemas.microsoft.com/office/drawing/2014/main" id="{631ABEB6-6B76-3C47-91AC-64FE3D20C8A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8" name="Freeform 12">
              <a:extLst>
                <a:ext uri="{FF2B5EF4-FFF2-40B4-BE49-F238E27FC236}">
                  <a16:creationId xmlns:a16="http://schemas.microsoft.com/office/drawing/2014/main" id="{ABE8CB0B-C5F9-9649-BBD1-E6B455369D6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9" name="Freeform 13">
              <a:extLst>
                <a:ext uri="{FF2B5EF4-FFF2-40B4-BE49-F238E27FC236}">
                  <a16:creationId xmlns:a16="http://schemas.microsoft.com/office/drawing/2014/main" id="{11D740BA-5B6B-114F-BA46-51D3788BC0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20" name="Freeform 14">
              <a:extLst>
                <a:ext uri="{FF2B5EF4-FFF2-40B4-BE49-F238E27FC236}">
                  <a16:creationId xmlns:a16="http://schemas.microsoft.com/office/drawing/2014/main" id="{7C768E1D-C0B7-B84E-AE04-D7CB145162A9}"/>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grpSp>
    </p:spTree>
    <p:extLst>
      <p:ext uri="{BB962C8B-B14F-4D97-AF65-F5344CB8AC3E}">
        <p14:creationId xmlns:p14="http://schemas.microsoft.com/office/powerpoint/2010/main" val="195455442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1_End slide">
    <p:spTree>
      <p:nvGrpSpPr>
        <p:cNvPr id="1" name=""/>
        <p:cNvGrpSpPr/>
        <p:nvPr/>
      </p:nvGrpSpPr>
      <p:grpSpPr>
        <a:xfrm>
          <a:off x="0" y="0"/>
          <a:ext cx="0" cy="0"/>
          <a:chOff x="0" y="0"/>
          <a:chExt cx="0" cy="0"/>
        </a:xfrm>
      </p:grpSpPr>
      <p:sp>
        <p:nvSpPr>
          <p:cNvPr id="7" name="TextBox 21">
            <a:extLst>
              <a:ext uri="{FF2B5EF4-FFF2-40B4-BE49-F238E27FC236}">
                <a16:creationId xmlns:a16="http://schemas.microsoft.com/office/drawing/2014/main" id="{BA2B33D3-3A83-514A-8FEC-05BC3C2506E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AFF98602-CB8D-C244-AB28-DC821CFBBC4D}"/>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365FC668-96B2-DE4E-923F-A74A0C99BD4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1" name="Freeform 6">
              <a:extLst>
                <a:ext uri="{FF2B5EF4-FFF2-40B4-BE49-F238E27FC236}">
                  <a16:creationId xmlns:a16="http://schemas.microsoft.com/office/drawing/2014/main" id="{7DB3F7CF-B058-7A48-960B-E1F4D0D66F3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2" name="Rectangle 7">
              <a:extLst>
                <a:ext uri="{FF2B5EF4-FFF2-40B4-BE49-F238E27FC236}">
                  <a16:creationId xmlns:a16="http://schemas.microsoft.com/office/drawing/2014/main" id="{8487B4A0-C75A-814C-96BC-1F9E31F696C3}"/>
                </a:ext>
              </a:extLst>
            </p:cNvPr>
            <p:cNvSpPr>
              <a:spLocks noChangeArrowheads="1"/>
            </p:cNvSpPr>
            <p:nvPr/>
          </p:nvSpPr>
          <p:spPr bwMode="auto">
            <a:xfrm>
              <a:off x="906463" y="404813"/>
              <a:ext cx="74612" cy="303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3" name="Freeform 8">
              <a:extLst>
                <a:ext uri="{FF2B5EF4-FFF2-40B4-BE49-F238E27FC236}">
                  <a16:creationId xmlns:a16="http://schemas.microsoft.com/office/drawing/2014/main" id="{564C46ED-648A-F145-BF21-968E95113FD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4" name="Rectangle 9">
              <a:extLst>
                <a:ext uri="{FF2B5EF4-FFF2-40B4-BE49-F238E27FC236}">
                  <a16:creationId xmlns:a16="http://schemas.microsoft.com/office/drawing/2014/main" id="{1CC2A185-E0DF-7849-B6DB-21DE4D2EBEAB}"/>
                </a:ext>
              </a:extLst>
            </p:cNvPr>
            <p:cNvSpPr>
              <a:spLocks noChangeArrowheads="1"/>
            </p:cNvSpPr>
            <p:nvPr/>
          </p:nvSpPr>
          <p:spPr bwMode="auto">
            <a:xfrm>
              <a:off x="1257300" y="482601"/>
              <a:ext cx="74612" cy="225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5" name="Rectangle 10">
              <a:extLst>
                <a:ext uri="{FF2B5EF4-FFF2-40B4-BE49-F238E27FC236}">
                  <a16:creationId xmlns:a16="http://schemas.microsoft.com/office/drawing/2014/main" id="{B503FD7C-408B-564D-A9F4-6F01F19419AE}"/>
                </a:ext>
              </a:extLst>
            </p:cNvPr>
            <p:cNvSpPr>
              <a:spLocks noChangeArrowheads="1"/>
            </p:cNvSpPr>
            <p:nvPr/>
          </p:nvSpPr>
          <p:spPr bwMode="auto">
            <a:xfrm>
              <a:off x="1257300" y="404813"/>
              <a:ext cx="74612"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7" name="Freeform 11">
              <a:extLst>
                <a:ext uri="{FF2B5EF4-FFF2-40B4-BE49-F238E27FC236}">
                  <a16:creationId xmlns:a16="http://schemas.microsoft.com/office/drawing/2014/main" id="{631ABEB6-6B76-3C47-91AC-64FE3D20C8A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8" name="Freeform 12">
              <a:extLst>
                <a:ext uri="{FF2B5EF4-FFF2-40B4-BE49-F238E27FC236}">
                  <a16:creationId xmlns:a16="http://schemas.microsoft.com/office/drawing/2014/main" id="{ABE8CB0B-C5F9-9649-BBD1-E6B455369D6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9" name="Freeform 13">
              <a:extLst>
                <a:ext uri="{FF2B5EF4-FFF2-40B4-BE49-F238E27FC236}">
                  <a16:creationId xmlns:a16="http://schemas.microsoft.com/office/drawing/2014/main" id="{11D740BA-5B6B-114F-BA46-51D3788BC0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20" name="Freeform 14">
              <a:extLst>
                <a:ext uri="{FF2B5EF4-FFF2-40B4-BE49-F238E27FC236}">
                  <a16:creationId xmlns:a16="http://schemas.microsoft.com/office/drawing/2014/main" id="{7C768E1D-C0B7-B84E-AE04-D7CB145162A9}"/>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grpSp>
      <p:sp>
        <p:nvSpPr>
          <p:cNvPr id="21" name="Text Placeholder 2">
            <a:extLst>
              <a:ext uri="{FF2B5EF4-FFF2-40B4-BE49-F238E27FC236}">
                <a16:creationId xmlns:a16="http://schemas.microsoft.com/office/drawing/2014/main" id="{426E7D78-E4EB-A048-889A-0D13B1CD60CC}"/>
              </a:ext>
            </a:extLst>
          </p:cNvPr>
          <p:cNvSpPr txBox="1">
            <a:spLocks/>
          </p:cNvSpPr>
          <p:nvPr userDrawn="1"/>
        </p:nvSpPr>
        <p:spPr>
          <a:xfrm>
            <a:off x="475324" y="4003799"/>
            <a:ext cx="9633875" cy="2584650"/>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800" dirty="0"/>
              <a:t>Important notice</a:t>
            </a:r>
          </a:p>
          <a:p>
            <a:pPr>
              <a:spcAft>
                <a:spcPts val="400"/>
              </a:spcAft>
            </a:pPr>
            <a:r>
              <a:rPr lang="en-US" sz="800" dirty="0"/>
              <a:t>This document has been prepared by Deloitte </a:t>
            </a:r>
            <a:r>
              <a:rPr lang="en-US" sz="800" dirty="0" err="1"/>
              <a:t>Touche</a:t>
            </a:r>
            <a:r>
              <a:rPr lang="en-US" sz="800" dirty="0"/>
              <a:t> Tohmatsu Tax Services </a:t>
            </a:r>
            <a:r>
              <a:rPr lang="en-US" sz="800" dirty="0" err="1"/>
              <a:t>S.r.l</a:t>
            </a:r>
            <a:r>
              <a:rPr lang="en-US" sz="800" dirty="0"/>
              <a:t>. for the sole purpose of enabling the parties to whom it is addressed to evaluate the capabilities of Deloitte </a:t>
            </a:r>
            <a:r>
              <a:rPr lang="en-US" sz="800" dirty="0" err="1"/>
              <a:t>Touche</a:t>
            </a:r>
            <a:r>
              <a:rPr lang="en-US" sz="800" dirty="0"/>
              <a:t> Tohmatsu Tax Services </a:t>
            </a:r>
            <a:r>
              <a:rPr lang="en-US" sz="800" dirty="0" err="1"/>
              <a:t>S.r.l</a:t>
            </a:r>
            <a:r>
              <a:rPr lang="en-US" sz="800" dirty="0"/>
              <a:t>. to supply the proposed services.</a:t>
            </a:r>
          </a:p>
          <a:p>
            <a:pPr>
              <a:spcAft>
                <a:spcPts val="400"/>
              </a:spcAft>
            </a:pPr>
            <a:r>
              <a:rPr lang="en-US" sz="800" dirty="0"/>
              <a:t>The information contained in this document has been compiled by Deloitte </a:t>
            </a:r>
            <a:r>
              <a:rPr lang="en-US" sz="800" dirty="0" err="1"/>
              <a:t>Touche</a:t>
            </a:r>
            <a:r>
              <a:rPr lang="en-US" sz="800" dirty="0"/>
              <a:t> Tohmatsu Tax Services </a:t>
            </a:r>
            <a:r>
              <a:rPr lang="en-US" sz="800" dirty="0" err="1"/>
              <a:t>S.r.l</a:t>
            </a:r>
            <a:r>
              <a:rPr lang="en-US" sz="800" dirty="0"/>
              <a:t>. and may include material obtained from various sources which have not been verified or audited. This document also contains material proprietary to Deloitte </a:t>
            </a:r>
            <a:r>
              <a:rPr lang="en-US" sz="800" dirty="0" err="1"/>
              <a:t>Touche</a:t>
            </a:r>
            <a:r>
              <a:rPr lang="en-US" sz="800" dirty="0"/>
              <a:t> Tohmatsu Tax Services </a:t>
            </a:r>
            <a:r>
              <a:rPr lang="en-US" sz="800" dirty="0" err="1"/>
              <a:t>S.r.l</a:t>
            </a:r>
            <a:r>
              <a:rPr lang="en-US" sz="800" dirty="0"/>
              <a:t>.. Except in the general context of evaluating the capabilities of Deloitte </a:t>
            </a:r>
            <a:r>
              <a:rPr lang="en-US" sz="800" dirty="0" err="1"/>
              <a:t>Touche</a:t>
            </a:r>
            <a:r>
              <a:rPr lang="en-US" sz="800" dirty="0"/>
              <a:t> Tohmatsu Tax Services </a:t>
            </a:r>
            <a:r>
              <a:rPr lang="en-US" sz="800" dirty="0" err="1"/>
              <a:t>S.r.l</a:t>
            </a:r>
            <a:r>
              <a:rPr lang="en-US" sz="800" dirty="0"/>
              <a:t>., no reliance may be placed for any purposes whatsoever on the contents of this document. No representation or warranty, express or implied, is given and no responsibility or liability is or will be accepted by or on behalf of Deloitte </a:t>
            </a:r>
            <a:r>
              <a:rPr lang="en-US" sz="800" dirty="0" err="1"/>
              <a:t>Touche</a:t>
            </a:r>
            <a:r>
              <a:rPr lang="en-US" sz="800" dirty="0"/>
              <a:t> Tohmatsu Tax Services </a:t>
            </a:r>
            <a:r>
              <a:rPr lang="en-US" sz="800" dirty="0" err="1"/>
              <a:t>S.r.l</a:t>
            </a:r>
            <a:r>
              <a:rPr lang="en-US" sz="800" dirty="0"/>
              <a:t>. or by any of its partners, members, employees, agents or any other person as to the accuracy, completeness or correctness of the information contained in this document.</a:t>
            </a:r>
          </a:p>
          <a:p>
            <a:pPr>
              <a:spcAft>
                <a:spcPts val="400"/>
              </a:spcAft>
            </a:pPr>
            <a:r>
              <a:rPr lang="en-US" sz="800" dirty="0"/>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800" dirty="0"/>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en-US" sz="800" dirty="0"/>
              <a:t>Deloitte </a:t>
            </a:r>
            <a:r>
              <a:rPr lang="en-US" sz="800" dirty="0" err="1"/>
              <a:t>Touche</a:t>
            </a:r>
            <a:r>
              <a:rPr lang="en-US" sz="800" dirty="0"/>
              <a:t> Tohmatsu Tax Services </a:t>
            </a:r>
            <a:r>
              <a:rPr lang="en-US" sz="800" dirty="0" err="1"/>
              <a:t>S.r.l</a:t>
            </a:r>
            <a:r>
              <a:rPr lang="en-US" sz="800" dirty="0"/>
              <a:t>., a company, registered in Italy with registered number 12551830156 and its registered office at Via </a:t>
            </a:r>
            <a:r>
              <a:rPr lang="en-US" sz="800" dirty="0" err="1"/>
              <a:t>Tortona</a:t>
            </a:r>
            <a:r>
              <a:rPr lang="en-US" sz="800" dirty="0"/>
              <a:t> no. 25, 20144, Milan, Italy, is an affiliate of Deloitte Central Mediterranean </a:t>
            </a:r>
            <a:r>
              <a:rPr lang="en-US" sz="800" dirty="0" err="1"/>
              <a:t>S.r.l</a:t>
            </a:r>
            <a:r>
              <a:rPr lang="en-US" sz="800" dirty="0"/>
              <a:t>., a company limited by guarantee registered in Italy with registered number 09599600963 and its registered office at Via </a:t>
            </a:r>
            <a:r>
              <a:rPr lang="en-US" sz="800" dirty="0" err="1"/>
              <a:t>Tortona</a:t>
            </a:r>
            <a:r>
              <a:rPr lang="en-US" sz="800" dirty="0"/>
              <a:t> no. 25, 20144, Milan, Italy.</a:t>
            </a:r>
          </a:p>
          <a:p>
            <a:pPr>
              <a:spcAft>
                <a:spcPts val="400"/>
              </a:spcAft>
            </a:pPr>
            <a:r>
              <a:rPr lang="en-US" sz="800" dirty="0"/>
              <a:t>Deloitte Central Mediterranean </a:t>
            </a:r>
            <a:r>
              <a:rPr lang="en-US" sz="800" dirty="0" err="1"/>
              <a:t>S.r.l</a:t>
            </a:r>
            <a:r>
              <a:rPr lang="en-US" sz="800" dirty="0"/>
              <a:t>. is the affiliate for the territories of Italy, Greece and Malta of Deloitte NSE LLP, a UK limited liability partnership and a member firm of Deloitte </a:t>
            </a:r>
            <a:r>
              <a:rPr lang="en-US" sz="800" dirty="0" err="1"/>
              <a:t>Touche</a:t>
            </a:r>
            <a:r>
              <a:rPr lang="en-US" sz="800" dirty="0"/>
              <a:t> Tohmatsu Limited, a UK private company limited by guarantee (“DTTL”). DTTL and each of its member firms are legally separate and independent entities. DTTL, Deloitte NSE LLP and Deloitte Central Mediterranean </a:t>
            </a:r>
            <a:r>
              <a:rPr lang="en-US" sz="800" dirty="0" err="1"/>
              <a:t>S.r.l</a:t>
            </a:r>
            <a:r>
              <a:rPr lang="en-US" sz="800" dirty="0"/>
              <a:t>. do not provide services to clients. Please see </a:t>
            </a:r>
            <a:r>
              <a:rPr lang="en-US" sz="800" dirty="0">
                <a:hlinkClick r:id="rId2"/>
              </a:rPr>
              <a:t>www.deloitte.com/about </a:t>
            </a:r>
            <a:r>
              <a:rPr lang="en-US" sz="800" dirty="0"/>
              <a:t>to learn more about our global network of member firms. </a:t>
            </a:r>
          </a:p>
          <a:p>
            <a:pPr>
              <a:spcAft>
                <a:spcPts val="400"/>
              </a:spcAft>
            </a:pPr>
            <a:r>
              <a:rPr lang="en-US" sz="800" dirty="0"/>
              <a:t>© 2024 Deloitte Central Mediterranean. All rights reserved. </a:t>
            </a:r>
          </a:p>
        </p:txBody>
      </p:sp>
    </p:spTree>
    <p:extLst>
      <p:ext uri="{BB962C8B-B14F-4D97-AF65-F5344CB8AC3E}">
        <p14:creationId xmlns:p14="http://schemas.microsoft.com/office/powerpoint/2010/main" val="3445394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0" name="TextBox 9"/>
          <p:cNvSpPr txBox="1"/>
          <p:nvPr userDrawn="1"/>
        </p:nvSpPr>
        <p:spPr>
          <a:xfrm>
            <a:off x="6335184" y="6477001"/>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501651" y="6477001"/>
            <a:ext cx="5355167" cy="100027"/>
          </a:xfrm>
          <a:prstGeom prst="rect">
            <a:avLst/>
          </a:prstGeom>
          <a:noFill/>
        </p:spPr>
        <p:txBody>
          <a:bodyPr wrap="square" lIns="0" tIns="0" rIns="0" bIns="0" rtlCol="0">
            <a:spAutoFit/>
          </a:bodyPr>
          <a:lstStyle/>
          <a:p>
            <a:pPr marL="0" indent="0">
              <a:spcBef>
                <a:spcPts val="600"/>
              </a:spcBef>
              <a:buSzPct val="100000"/>
              <a:buFont typeface="Arial"/>
              <a:buNone/>
            </a:pPr>
            <a:r>
              <a:rPr lang="it-IT" sz="650" noProof="0" dirty="0">
                <a:solidFill>
                  <a:schemeClr val="bg1"/>
                </a:solidFill>
              </a:rPr>
              <a:t>© 2020 Studio Tributario e Societario – Deloitte Società tra Professionisti S.r.l.</a:t>
            </a:r>
            <a:endParaRPr lang="en-US" sz="650" noProof="0" dirty="0">
              <a:solidFill>
                <a:schemeClr val="bg1"/>
              </a:solidFill>
            </a:endParaRPr>
          </a:p>
        </p:txBody>
      </p:sp>
      <p:sp>
        <p:nvSpPr>
          <p:cNvPr id="12" name="TextBox 11"/>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36978992"/>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End slide Black">
    <p:bg>
      <p:bgPr>
        <a:solidFill>
          <a:schemeClr val="tx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B9B54D76-0E6D-C64F-9E3A-F684B4E7CDC4}"/>
              </a:ext>
            </a:extLst>
          </p:cNvPr>
          <p:cNvSpPr txBox="1">
            <a:spLocks/>
          </p:cNvSpPr>
          <p:nvPr userDrawn="1"/>
        </p:nvSpPr>
        <p:spPr>
          <a:xfrm>
            <a:off x="487680" y="3860469"/>
            <a:ext cx="9343364" cy="2668919"/>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800" dirty="0">
                <a:solidFill>
                  <a:schemeClr val="bg1"/>
                </a:solidFill>
                <a:latin typeface="Aptos" panose="020B0004020202020204" pitchFamily="34" charset="0"/>
              </a:rPr>
              <a:t>Important notice</a:t>
            </a:r>
          </a:p>
          <a:p>
            <a:pPr>
              <a:spcAft>
                <a:spcPts val="400"/>
              </a:spcAft>
            </a:pPr>
            <a:r>
              <a:rPr lang="en-US" sz="800" dirty="0">
                <a:solidFill>
                  <a:schemeClr val="bg1"/>
                </a:solidFill>
                <a:latin typeface="Aptos" panose="020B0004020202020204" pitchFamily="34" charset="0"/>
              </a:rPr>
              <a:t>This document has been prepared by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 </a:t>
            </a:r>
            <a:r>
              <a:rPr lang="en-US" sz="800" dirty="0">
                <a:solidFill>
                  <a:schemeClr val="bg1"/>
                </a:solidFill>
                <a:latin typeface="Aptos" panose="020B0004020202020204" pitchFamily="34" charset="0"/>
              </a:rPr>
              <a:t>for the sole purpose of enabling the parties to whom it is addressed to evaluate the capabilities of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a:t>
            </a:r>
            <a:r>
              <a:rPr lang="en-US" sz="800" dirty="0">
                <a:solidFill>
                  <a:schemeClr val="bg1"/>
                </a:solidFill>
                <a:latin typeface="Aptos" panose="020B0004020202020204" pitchFamily="34" charset="0"/>
              </a:rPr>
              <a:t> to supply the proposed services.</a:t>
            </a:r>
          </a:p>
          <a:p>
            <a:pPr>
              <a:spcAft>
                <a:spcPts val="400"/>
              </a:spcAft>
            </a:pPr>
            <a:r>
              <a:rPr lang="en-US" sz="800" dirty="0">
                <a:solidFill>
                  <a:schemeClr val="bg1"/>
                </a:solidFill>
                <a:latin typeface="Aptos" panose="020B0004020202020204" pitchFamily="34" charset="0"/>
              </a:rPr>
              <a:t>The information contained in this document has been compiled by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 </a:t>
            </a:r>
            <a:r>
              <a:rPr lang="en-US" sz="800" dirty="0">
                <a:solidFill>
                  <a:schemeClr val="bg1"/>
                </a:solidFill>
                <a:latin typeface="Aptos" panose="020B0004020202020204" pitchFamily="34" charset="0"/>
              </a:rPr>
              <a:t>and may include material obtained from various sources which have not been verified or audited. This document also contains material proprietary to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a:t>
            </a:r>
            <a:r>
              <a:rPr lang="en-US" sz="800" dirty="0">
                <a:solidFill>
                  <a:schemeClr val="bg1"/>
                </a:solidFill>
                <a:latin typeface="Aptos" panose="020B0004020202020204" pitchFamily="34" charset="0"/>
              </a:rPr>
              <a:t>. Except in the general context of evaluating the capabilities of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a:t>
            </a:r>
            <a:r>
              <a:rPr lang="en-US" sz="800" dirty="0">
                <a:solidFill>
                  <a:schemeClr val="bg1"/>
                </a:solidFill>
                <a:latin typeface="Aptos" panose="020B0004020202020204" pitchFamily="34" charset="0"/>
              </a:rPr>
              <a:t>, no reliance may be placed for any purposes whatsoever on the contents of this document. No representation or warranty , express or implied, is given and no responsibility or liability is or will be accepted by or on behalf of </a:t>
            </a: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 </a:t>
            </a:r>
            <a:r>
              <a:rPr lang="en-US" sz="800" dirty="0">
                <a:solidFill>
                  <a:schemeClr val="bg1"/>
                </a:solidFill>
                <a:latin typeface="Aptos" panose="020B0004020202020204" pitchFamily="34" charset="0"/>
              </a:rPr>
              <a:t>or by any of its partners, members, employees, agents or any other person as to the accuracy, completeness or correctness of the information contained in this document.</a:t>
            </a:r>
          </a:p>
          <a:p>
            <a:pPr>
              <a:spcAft>
                <a:spcPts val="400"/>
              </a:spcAft>
            </a:pPr>
            <a:r>
              <a:rPr lang="en-US" sz="800" dirty="0">
                <a:solidFill>
                  <a:schemeClr val="bg1"/>
                </a:solidFill>
                <a:latin typeface="Aptos" panose="020B0004020202020204" pitchFamily="34" charset="0"/>
              </a:rPr>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800" dirty="0">
                <a:solidFill>
                  <a:schemeClr val="bg1"/>
                </a:solidFill>
                <a:latin typeface="Aptos" panose="020B0004020202020204" pitchFamily="34" charset="0"/>
              </a:rPr>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it-IT" sz="800" dirty="0">
                <a:solidFill>
                  <a:schemeClr val="bg1"/>
                </a:solidFill>
                <a:latin typeface="Aptos" panose="020B0004020202020204" pitchFamily="34" charset="0"/>
              </a:rPr>
              <a:t>Studio Tributario e Societario </a:t>
            </a:r>
            <a:r>
              <a:rPr lang="it-IT" sz="800" dirty="0" err="1">
                <a:solidFill>
                  <a:schemeClr val="bg1"/>
                </a:solidFill>
                <a:latin typeface="Aptos" panose="020B0004020202020204" pitchFamily="34" charset="0"/>
              </a:rPr>
              <a:t>Deloitte</a:t>
            </a:r>
            <a:r>
              <a:rPr lang="it-IT" sz="800" dirty="0">
                <a:solidFill>
                  <a:schemeClr val="bg1"/>
                </a:solidFill>
                <a:latin typeface="Aptos" panose="020B0004020202020204" pitchFamily="34" charset="0"/>
              </a:rPr>
              <a:t> Società tra professionisti S.r.l. Società Benefit</a:t>
            </a:r>
            <a:r>
              <a:rPr lang="en-US" sz="800" dirty="0">
                <a:solidFill>
                  <a:schemeClr val="bg1"/>
                </a:solidFill>
                <a:latin typeface="Aptos" panose="020B0004020202020204" pitchFamily="34" charset="0"/>
              </a:rPr>
              <a:t>, a company, registered in Italy with registered number 10581800967 and its registered office at Via </a:t>
            </a:r>
            <a:r>
              <a:rPr lang="en-US" sz="800" dirty="0" err="1">
                <a:solidFill>
                  <a:schemeClr val="bg1"/>
                </a:solidFill>
                <a:latin typeface="Aptos" panose="020B0004020202020204" pitchFamily="34" charset="0"/>
              </a:rPr>
              <a:t>Tortona</a:t>
            </a:r>
            <a:r>
              <a:rPr lang="en-US" sz="800" dirty="0">
                <a:solidFill>
                  <a:schemeClr val="bg1"/>
                </a:solidFill>
                <a:latin typeface="Aptos" panose="020B0004020202020204" pitchFamily="34" charset="0"/>
              </a:rPr>
              <a:t> no. 25, 20144, Milan, Italy, is an affiliate of Deloitte Central Mediterranean </a:t>
            </a:r>
            <a:r>
              <a:rPr lang="en-US" sz="800" dirty="0" err="1">
                <a:solidFill>
                  <a:schemeClr val="bg1"/>
                </a:solidFill>
                <a:latin typeface="Aptos" panose="020B0004020202020204" pitchFamily="34" charset="0"/>
              </a:rPr>
              <a:t>S.r.l</a:t>
            </a:r>
            <a:r>
              <a:rPr lang="en-US" sz="800" dirty="0">
                <a:solidFill>
                  <a:schemeClr val="bg1"/>
                </a:solidFill>
                <a:latin typeface="Aptos" panose="020B0004020202020204" pitchFamily="34" charset="0"/>
              </a:rPr>
              <a:t>., a company limited by guarantee registered in Italy with registered number 09599600963 and its registered office at Via </a:t>
            </a:r>
            <a:r>
              <a:rPr lang="en-US" sz="800" dirty="0" err="1">
                <a:solidFill>
                  <a:schemeClr val="bg1"/>
                </a:solidFill>
                <a:latin typeface="Aptos" panose="020B0004020202020204" pitchFamily="34" charset="0"/>
              </a:rPr>
              <a:t>Tortona</a:t>
            </a:r>
            <a:r>
              <a:rPr lang="en-US" sz="800" dirty="0">
                <a:solidFill>
                  <a:schemeClr val="bg1"/>
                </a:solidFill>
                <a:latin typeface="Aptos" panose="020B0004020202020204" pitchFamily="34" charset="0"/>
              </a:rPr>
              <a:t> no. 25, 20144, Milan, Italy.</a:t>
            </a:r>
          </a:p>
          <a:p>
            <a:pPr>
              <a:spcAft>
                <a:spcPts val="400"/>
              </a:spcAft>
            </a:pPr>
            <a:r>
              <a:rPr lang="en-US" sz="800" dirty="0">
                <a:solidFill>
                  <a:schemeClr val="bg1"/>
                </a:solidFill>
                <a:latin typeface="Aptos" panose="020B0004020202020204" pitchFamily="34" charset="0"/>
              </a:rPr>
              <a:t>Deloitte Central Mediterranean </a:t>
            </a:r>
            <a:r>
              <a:rPr lang="en-US" sz="800" dirty="0" err="1">
                <a:solidFill>
                  <a:schemeClr val="bg1"/>
                </a:solidFill>
                <a:latin typeface="Aptos" panose="020B0004020202020204" pitchFamily="34" charset="0"/>
              </a:rPr>
              <a:t>S.r.l</a:t>
            </a:r>
            <a:r>
              <a:rPr lang="en-US" sz="800" dirty="0">
                <a:solidFill>
                  <a:schemeClr val="bg1"/>
                </a:solidFill>
                <a:latin typeface="Aptos" panose="020B0004020202020204" pitchFamily="34" charset="0"/>
              </a:rPr>
              <a:t>. is the affiliate for the territories of Italy, Greece and Malta of Deloitte NSE LLP, a UK limited liability partnership and a member firm of Deloitte </a:t>
            </a:r>
            <a:r>
              <a:rPr lang="en-US" sz="800" dirty="0" err="1">
                <a:solidFill>
                  <a:schemeClr val="bg1"/>
                </a:solidFill>
                <a:latin typeface="Aptos" panose="020B0004020202020204" pitchFamily="34" charset="0"/>
              </a:rPr>
              <a:t>Touche</a:t>
            </a:r>
            <a:r>
              <a:rPr lang="en-US" sz="800" dirty="0">
                <a:solidFill>
                  <a:schemeClr val="bg1"/>
                </a:solidFill>
                <a:latin typeface="Aptos" panose="020B0004020202020204" pitchFamily="34" charset="0"/>
              </a:rPr>
              <a:t> Tohmatsu Limited, a UK private company limited by guarantee (“DTTL”). DTTL and each of its member firms are legally separate and independent entities. DTTL, Deloitte NSE LLP and Deloitte Central Mediterranean </a:t>
            </a:r>
            <a:r>
              <a:rPr lang="en-US" sz="800" dirty="0" err="1">
                <a:solidFill>
                  <a:schemeClr val="bg1"/>
                </a:solidFill>
                <a:latin typeface="Aptos" panose="020B0004020202020204" pitchFamily="34" charset="0"/>
              </a:rPr>
              <a:t>S.r.l</a:t>
            </a:r>
            <a:r>
              <a:rPr lang="en-US" sz="800" dirty="0">
                <a:solidFill>
                  <a:schemeClr val="bg1"/>
                </a:solidFill>
                <a:latin typeface="Aptos" panose="020B0004020202020204" pitchFamily="34" charset="0"/>
              </a:rPr>
              <a:t>. do not provide services to clients. Please see </a:t>
            </a:r>
            <a:r>
              <a:rPr lang="en-US" sz="800" dirty="0">
                <a:solidFill>
                  <a:schemeClr val="bg1"/>
                </a:solidFill>
                <a:latin typeface="Aptos" panose="020B0004020202020204" pitchFamily="34" charset="0"/>
                <a:hlinkClick r:id="rId2">
                  <a:extLst>
                    <a:ext uri="{A12FA001-AC4F-418D-AE19-62706E023703}">
                      <ahyp:hlinkClr xmlns:ahyp="http://schemas.microsoft.com/office/drawing/2018/hyperlinkcolor" val="tx"/>
                    </a:ext>
                  </a:extLst>
                </a:hlinkClick>
              </a:rPr>
              <a:t>www.deloitte.com/about </a:t>
            </a:r>
            <a:r>
              <a:rPr lang="en-US" sz="800" dirty="0">
                <a:solidFill>
                  <a:schemeClr val="bg1"/>
                </a:solidFill>
                <a:latin typeface="Aptos" panose="020B0004020202020204" pitchFamily="34" charset="0"/>
              </a:rPr>
              <a:t>to learn more about our global network of member firms. </a:t>
            </a:r>
          </a:p>
          <a:p>
            <a:pPr>
              <a:spcAft>
                <a:spcPts val="400"/>
              </a:spcAft>
            </a:pPr>
            <a:r>
              <a:rPr lang="en-US" sz="800" dirty="0">
                <a:solidFill>
                  <a:schemeClr val="bg1"/>
                </a:solidFill>
                <a:latin typeface="Aptos" panose="020B0004020202020204" pitchFamily="34" charset="0"/>
              </a:rPr>
              <a:t>© 2026 Deloitte Central Mediterranean. All rights reserved. </a:t>
            </a:r>
          </a:p>
        </p:txBody>
      </p:sp>
      <p:pic>
        <p:nvPicPr>
          <p:cNvPr id="2" name="Picture 1" descr="Deloitte logo">
            <a:extLst>
              <a:ext uri="{FF2B5EF4-FFF2-40B4-BE49-F238E27FC236}">
                <a16:creationId xmlns:a16="http://schemas.microsoft.com/office/drawing/2014/main" id="{0B4C7D88-6DFA-4D36-918D-CFE7B0BB286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6319" y="-5466"/>
            <a:ext cx="2779773" cy="1308221"/>
          </a:xfrm>
          <a:prstGeom prst="rect">
            <a:avLst/>
          </a:prstGeom>
        </p:spPr>
      </p:pic>
    </p:spTree>
    <p:extLst>
      <p:ext uri="{BB962C8B-B14F-4D97-AF65-F5344CB8AC3E}">
        <p14:creationId xmlns:p14="http://schemas.microsoft.com/office/powerpoint/2010/main" val="2807230348"/>
      </p:ext>
    </p:extLst>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1_End slide Black">
    <p:bg>
      <p:bgPr>
        <a:solidFill>
          <a:schemeClr val="tx1"/>
        </a:solidFill>
        <a:effectLst/>
      </p:bgPr>
    </p:bg>
    <p:spTree>
      <p:nvGrpSpPr>
        <p:cNvPr id="1" name=""/>
        <p:cNvGrpSpPr/>
        <p:nvPr/>
      </p:nvGrpSpPr>
      <p:grpSpPr>
        <a:xfrm>
          <a:off x="0" y="0"/>
          <a:ext cx="0" cy="0"/>
          <a:chOff x="0" y="0"/>
          <a:chExt cx="0" cy="0"/>
        </a:xfrm>
      </p:grpSpPr>
      <p:sp>
        <p:nvSpPr>
          <p:cNvPr id="7" name="TextBox 21">
            <a:extLst>
              <a:ext uri="{FF2B5EF4-FFF2-40B4-BE49-F238E27FC236}">
                <a16:creationId xmlns:a16="http://schemas.microsoft.com/office/drawing/2014/main" id="{DEDACE6D-82C2-C543-A904-F0CC81A25615}"/>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03E5F0BD-A4A9-B243-9CC2-D078CABD0852}"/>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134052C6-65CC-8844-8E46-99A97F469A8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6">
              <a:extLst>
                <a:ext uri="{FF2B5EF4-FFF2-40B4-BE49-F238E27FC236}">
                  <a16:creationId xmlns:a16="http://schemas.microsoft.com/office/drawing/2014/main" id="{CE1257AD-E41A-914C-B1E9-B0C8B46F21F5}"/>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7">
              <a:extLst>
                <a:ext uri="{FF2B5EF4-FFF2-40B4-BE49-F238E27FC236}">
                  <a16:creationId xmlns:a16="http://schemas.microsoft.com/office/drawing/2014/main" id="{C0C0CBFA-16F6-EE4A-9021-F15196A18C34}"/>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8">
              <a:extLst>
                <a:ext uri="{FF2B5EF4-FFF2-40B4-BE49-F238E27FC236}">
                  <a16:creationId xmlns:a16="http://schemas.microsoft.com/office/drawing/2014/main" id="{4052AFFD-F3D4-CF4E-AEBD-45A0BB4C8983}"/>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9">
              <a:extLst>
                <a:ext uri="{FF2B5EF4-FFF2-40B4-BE49-F238E27FC236}">
                  <a16:creationId xmlns:a16="http://schemas.microsoft.com/office/drawing/2014/main" id="{E80B4274-55D1-FE40-888B-DB766A3AC2EF}"/>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Rectangle 10">
              <a:extLst>
                <a:ext uri="{FF2B5EF4-FFF2-40B4-BE49-F238E27FC236}">
                  <a16:creationId xmlns:a16="http://schemas.microsoft.com/office/drawing/2014/main" id="{6D162E5F-6124-4848-B99D-B9FE5E7CFA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1">
              <a:extLst>
                <a:ext uri="{FF2B5EF4-FFF2-40B4-BE49-F238E27FC236}">
                  <a16:creationId xmlns:a16="http://schemas.microsoft.com/office/drawing/2014/main" id="{34B36FDA-7A13-7748-8CDE-C1A6D4261DBA}"/>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2">
              <a:extLst>
                <a:ext uri="{FF2B5EF4-FFF2-40B4-BE49-F238E27FC236}">
                  <a16:creationId xmlns:a16="http://schemas.microsoft.com/office/drawing/2014/main" id="{8C78D697-A5E0-E74C-A5AA-D057089375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7F4B66A0-A493-AF47-9A31-E92D4FC2972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C00EAC05-A89F-D14D-86AB-849E066F84C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21" name="Text Placeholder 2">
            <a:extLst>
              <a:ext uri="{FF2B5EF4-FFF2-40B4-BE49-F238E27FC236}">
                <a16:creationId xmlns:a16="http://schemas.microsoft.com/office/drawing/2014/main" id="{BA279576-0F89-204B-BE54-5E790E81ED1A}"/>
              </a:ext>
            </a:extLst>
          </p:cNvPr>
          <p:cNvSpPr txBox="1">
            <a:spLocks/>
          </p:cNvSpPr>
          <p:nvPr userDrawn="1"/>
        </p:nvSpPr>
        <p:spPr>
          <a:xfrm>
            <a:off x="475324" y="4003799"/>
            <a:ext cx="9633875" cy="2584650"/>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800" dirty="0">
                <a:solidFill>
                  <a:schemeClr val="bg1"/>
                </a:solidFill>
              </a:rPr>
              <a:t>Important notice</a:t>
            </a:r>
          </a:p>
          <a:p>
            <a:pPr>
              <a:spcAft>
                <a:spcPts val="400"/>
              </a:spcAft>
            </a:pPr>
            <a:r>
              <a:rPr lang="en-US" sz="800" dirty="0">
                <a:solidFill>
                  <a:schemeClr val="bg1"/>
                </a:solidFill>
              </a:rPr>
              <a:t>This document has been prepared by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for the sole purpose of enabling the parties to whom it is addressed to evaluate the capabilities of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to supply the proposed services.</a:t>
            </a:r>
          </a:p>
          <a:p>
            <a:pPr>
              <a:spcAft>
                <a:spcPts val="400"/>
              </a:spcAft>
            </a:pPr>
            <a:r>
              <a:rPr lang="en-US" sz="800" dirty="0">
                <a:solidFill>
                  <a:schemeClr val="bg1"/>
                </a:solidFill>
              </a:rPr>
              <a:t>The information contained in this document has been compiled by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and may include material obtained from various sources which have not been verified or audited. This document also contains material proprietary to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Except in the general context of evaluating the capabilities of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no reliance may be placed for any purposes whatsoever on the contents of this document. No representation or warranty, express or implied, is given and no responsibility or liability is or will be accepted by or on behalf of 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or by any of its partners, members, employees, agents or any other person as to the accuracy, completeness or correctness of the information contained in this document.</a:t>
            </a:r>
          </a:p>
          <a:p>
            <a:pPr>
              <a:spcAft>
                <a:spcPts val="400"/>
              </a:spcAft>
            </a:pPr>
            <a:r>
              <a:rPr lang="en-US" sz="800" dirty="0">
                <a:solidFill>
                  <a:schemeClr val="bg1"/>
                </a:solidFill>
              </a:rPr>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800" dirty="0">
                <a:solidFill>
                  <a:schemeClr val="bg1"/>
                </a:solidFill>
              </a:rPr>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en-US" sz="800" dirty="0">
                <a:solidFill>
                  <a:schemeClr val="bg1"/>
                </a:solidFill>
              </a:rPr>
              <a:t>Deloitte </a:t>
            </a:r>
            <a:r>
              <a:rPr lang="en-US" sz="800" dirty="0" err="1">
                <a:solidFill>
                  <a:schemeClr val="bg1"/>
                </a:solidFill>
              </a:rPr>
              <a:t>Touche</a:t>
            </a:r>
            <a:r>
              <a:rPr lang="en-US" sz="800" dirty="0">
                <a:solidFill>
                  <a:schemeClr val="bg1"/>
                </a:solidFill>
              </a:rPr>
              <a:t> Tohmatsu Tax Services </a:t>
            </a:r>
            <a:r>
              <a:rPr lang="en-US" sz="800" dirty="0" err="1">
                <a:solidFill>
                  <a:schemeClr val="bg1"/>
                </a:solidFill>
              </a:rPr>
              <a:t>S.r.l</a:t>
            </a:r>
            <a:r>
              <a:rPr lang="en-US" sz="800" dirty="0">
                <a:solidFill>
                  <a:schemeClr val="bg1"/>
                </a:solidFill>
              </a:rPr>
              <a:t>., a company, registered in Italy with registered number 12551830156 and its registered office at Via </a:t>
            </a:r>
            <a:r>
              <a:rPr lang="en-US" sz="800" dirty="0" err="1">
                <a:solidFill>
                  <a:schemeClr val="bg1"/>
                </a:solidFill>
              </a:rPr>
              <a:t>Tortona</a:t>
            </a:r>
            <a:r>
              <a:rPr lang="en-US" sz="800" dirty="0">
                <a:solidFill>
                  <a:schemeClr val="bg1"/>
                </a:solidFill>
              </a:rPr>
              <a:t> no. 25, 20144, Milan, Italy, is an affiliate of Deloitte Central Mediterranean </a:t>
            </a:r>
            <a:r>
              <a:rPr lang="en-US" sz="800" dirty="0" err="1">
                <a:solidFill>
                  <a:schemeClr val="bg1"/>
                </a:solidFill>
              </a:rPr>
              <a:t>S.r.l</a:t>
            </a:r>
            <a:r>
              <a:rPr lang="en-US" sz="800" dirty="0">
                <a:solidFill>
                  <a:schemeClr val="bg1"/>
                </a:solidFill>
              </a:rPr>
              <a:t>., a company limited by guarantee registered in Italy with registered number 09599600963 and its registered office at Via </a:t>
            </a:r>
            <a:r>
              <a:rPr lang="en-US" sz="800" dirty="0" err="1">
                <a:solidFill>
                  <a:schemeClr val="bg1"/>
                </a:solidFill>
              </a:rPr>
              <a:t>Tortona</a:t>
            </a:r>
            <a:r>
              <a:rPr lang="en-US" sz="800" dirty="0">
                <a:solidFill>
                  <a:schemeClr val="bg1"/>
                </a:solidFill>
              </a:rPr>
              <a:t> no. 25, 20144, Milan, Italy.</a:t>
            </a:r>
          </a:p>
          <a:p>
            <a:pPr>
              <a:spcAft>
                <a:spcPts val="400"/>
              </a:spcAft>
            </a:pPr>
            <a:r>
              <a:rPr lang="en-US" sz="800" dirty="0">
                <a:solidFill>
                  <a:schemeClr val="bg1"/>
                </a:solidFill>
              </a:rPr>
              <a:t>Deloitte Central Mediterranean </a:t>
            </a:r>
            <a:r>
              <a:rPr lang="en-US" sz="800" dirty="0" err="1">
                <a:solidFill>
                  <a:schemeClr val="bg1"/>
                </a:solidFill>
              </a:rPr>
              <a:t>S.r.l</a:t>
            </a:r>
            <a:r>
              <a:rPr lang="en-US" sz="800" dirty="0">
                <a:solidFill>
                  <a:schemeClr val="bg1"/>
                </a:solidFill>
              </a:rPr>
              <a:t>. is the affiliate for the territories of Italy, Greece and Malta of Deloitte NSE LLP, a UK limited liability partnership and a member firm of Deloitte </a:t>
            </a:r>
            <a:r>
              <a:rPr lang="en-US" sz="800" dirty="0" err="1">
                <a:solidFill>
                  <a:schemeClr val="bg1"/>
                </a:solidFill>
              </a:rPr>
              <a:t>Touche</a:t>
            </a:r>
            <a:r>
              <a:rPr lang="en-US" sz="800" dirty="0">
                <a:solidFill>
                  <a:schemeClr val="bg1"/>
                </a:solidFill>
              </a:rPr>
              <a:t> Tohmatsu Limited, a UK private company limited by guarantee (“DTTL”). DTTL and each of its member firms are legally separate and independent entities. DTTL, Deloitte NSE LLP and Deloitte Central Mediterranean </a:t>
            </a:r>
            <a:r>
              <a:rPr lang="en-US" sz="800" dirty="0" err="1">
                <a:solidFill>
                  <a:schemeClr val="bg1"/>
                </a:solidFill>
              </a:rPr>
              <a:t>S.r.l</a:t>
            </a:r>
            <a:r>
              <a:rPr lang="en-US" sz="800" dirty="0">
                <a:solidFill>
                  <a:schemeClr val="bg1"/>
                </a:solidFill>
              </a:rPr>
              <a:t>. do not provide services to clients. Please see </a:t>
            </a:r>
            <a:r>
              <a:rPr lang="en-US" sz="800" dirty="0">
                <a:hlinkClick r:id="rId2"/>
              </a:rPr>
              <a:t>www.deloitte.com/about </a:t>
            </a:r>
            <a:r>
              <a:rPr lang="en-US" sz="800" dirty="0">
                <a:solidFill>
                  <a:schemeClr val="bg1"/>
                </a:solidFill>
              </a:rPr>
              <a:t>to learn more about our global network of member firms. </a:t>
            </a:r>
          </a:p>
          <a:p>
            <a:pPr>
              <a:spcAft>
                <a:spcPts val="400"/>
              </a:spcAft>
            </a:pPr>
            <a:r>
              <a:rPr lang="en-US" sz="800" dirty="0">
                <a:solidFill>
                  <a:schemeClr val="bg1"/>
                </a:solidFill>
              </a:rPr>
              <a:t>© 2024 Deloitte Central Mediterranean. All rights reserved. </a:t>
            </a:r>
          </a:p>
        </p:txBody>
      </p:sp>
    </p:spTree>
    <p:extLst>
      <p:ext uri="{BB962C8B-B14F-4D97-AF65-F5344CB8AC3E}">
        <p14:creationId xmlns:p14="http://schemas.microsoft.com/office/powerpoint/2010/main" val="3483443019"/>
      </p:ext>
    </p:extLst>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userDrawn="1">
  <p:cSld name="1_Title &amp; subtitl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5" name="Title Placeholder 1"/>
          <p:cNvSpPr>
            <a:spLocks noGrp="1"/>
          </p:cNvSpPr>
          <p:nvPr>
            <p:ph type="title"/>
          </p:nvPr>
        </p:nvSpPr>
        <p:spPr>
          <a:xfrm>
            <a:off x="469900" y="402586"/>
            <a:ext cx="11252200" cy="324437"/>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US" noProof="0" dirty="0"/>
          </a:p>
        </p:txBody>
      </p:sp>
      <p:sp>
        <p:nvSpPr>
          <p:cNvPr id="6" name="Copyright">
            <a:extLst>
              <a:ext uri="{FF2B5EF4-FFF2-40B4-BE49-F238E27FC236}">
                <a16:creationId xmlns:a16="http://schemas.microsoft.com/office/drawing/2014/main" id="{DBE2CBC0-8F56-5071-A47B-33E3DA869FF3}"/>
              </a:ext>
            </a:extLst>
          </p:cNvPr>
          <p:cNvSpPr txBox="1"/>
          <p:nvPr userDrawn="1"/>
        </p:nvSpPr>
        <p:spPr>
          <a:xfrm>
            <a:off x="4572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en-US" sz="800" noProof="0" dirty="0">
                <a:solidFill>
                  <a:schemeClr val="tx1"/>
                </a:solidFill>
                <a:latin typeface="Aptos" panose="020B0004020202020204" pitchFamily="34" charset="0"/>
                <a:cs typeface="Calibri" panose="020F0502020204030204" pitchFamily="34" charset="0"/>
              </a:rPr>
              <a:t>STS Deloitte </a:t>
            </a:r>
            <a:r>
              <a:rPr lang="en-US" sz="800" noProof="0" dirty="0" err="1">
                <a:solidFill>
                  <a:schemeClr val="tx1"/>
                </a:solidFill>
                <a:latin typeface="Aptos" panose="020B0004020202020204" pitchFamily="34" charset="0"/>
                <a:cs typeface="Calibri" panose="020F0502020204030204" pitchFamily="34" charset="0"/>
              </a:rPr>
              <a:t>Stp</a:t>
            </a:r>
            <a:r>
              <a:rPr lang="en-US" sz="800" noProof="0" dirty="0">
                <a:solidFill>
                  <a:schemeClr val="tx1"/>
                </a:solidFill>
                <a:latin typeface="Aptos" panose="020B0004020202020204" pitchFamily="34" charset="0"/>
                <a:cs typeface="Calibri" panose="020F0502020204030204" pitchFamily="34" charset="0"/>
              </a:rPr>
              <a:t> Srl SB </a:t>
            </a:r>
          </a:p>
        </p:txBody>
      </p:sp>
      <p:sp>
        <p:nvSpPr>
          <p:cNvPr id="7" name="TextBox 6">
            <a:extLst>
              <a:ext uri="{FF2B5EF4-FFF2-40B4-BE49-F238E27FC236}">
                <a16:creationId xmlns:a16="http://schemas.microsoft.com/office/drawing/2014/main" id="{283A075A-EFF7-9288-53CB-2A55E317D673}"/>
              </a:ext>
            </a:extLst>
          </p:cNvPr>
          <p:cNvSpPr txBox="1"/>
          <p:nvPr userDrawn="1"/>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tx1"/>
                </a:solidFill>
                <a:latin typeface="Aptos" panose="020B0004020202020204" pitchFamily="34" charset="0"/>
                <a:cs typeface="Calibri" panose="020F0502020204030204" pitchFamily="34" charset="0"/>
              </a:rPr>
              <a:pPr marL="0" indent="0" algn="r">
                <a:spcBef>
                  <a:spcPts val="450"/>
                </a:spcBef>
                <a:buSzPct val="100000"/>
                <a:buFont typeface="Arial"/>
                <a:buNone/>
              </a:pPr>
              <a:t>‹#›</a:t>
            </a:fld>
            <a:endParaRPr lang="en-US" sz="800" noProof="0" dirty="0">
              <a:solidFill>
                <a:schemeClr val="tx1"/>
              </a:solidFill>
              <a:latin typeface="Aptos" panose="020B0004020202020204" pitchFamily="34" charset="0"/>
              <a:cs typeface="Calibri" panose="020F0502020204030204" pitchFamily="34" charset="0"/>
            </a:endParaRPr>
          </a:p>
        </p:txBody>
      </p:sp>
      <p:sp>
        <p:nvSpPr>
          <p:cNvPr id="8" name="CaseCode">
            <a:extLst>
              <a:ext uri="{FF2B5EF4-FFF2-40B4-BE49-F238E27FC236}">
                <a16:creationId xmlns:a16="http://schemas.microsoft.com/office/drawing/2014/main" id="{5A21E562-3181-F87E-CB54-F5E8657B16F2}"/>
              </a:ext>
            </a:extLst>
          </p:cNvPr>
          <p:cNvSpPr txBox="1"/>
          <p:nvPr userDrawn="1"/>
        </p:nvSpPr>
        <p:spPr>
          <a:xfrm>
            <a:off x="6487584" y="6519673"/>
            <a:ext cx="4896560" cy="12311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err="1">
                <a:solidFill>
                  <a:schemeClr val="tx1"/>
                </a:solidFill>
                <a:latin typeface="Aptos" panose="020B0004020202020204" pitchFamily="34" charset="0"/>
                <a:cs typeface="Calibri" panose="020F0502020204030204" pitchFamily="34" charset="0"/>
              </a:rPr>
              <a:t>Novità</a:t>
            </a:r>
            <a:r>
              <a:rPr lang="en-US" sz="800" noProof="0" dirty="0">
                <a:solidFill>
                  <a:schemeClr val="tx1"/>
                </a:solidFill>
                <a:latin typeface="Aptos" panose="020B0004020202020204" pitchFamily="34" charset="0"/>
                <a:cs typeface="Calibri" panose="020F0502020204030204" pitchFamily="34" charset="0"/>
              </a:rPr>
              <a:t> </a:t>
            </a:r>
            <a:r>
              <a:rPr lang="en-US" sz="800" noProof="0" dirty="0" err="1">
                <a:solidFill>
                  <a:schemeClr val="tx1"/>
                </a:solidFill>
                <a:latin typeface="Aptos" panose="020B0004020202020204" pitchFamily="34" charset="0"/>
                <a:cs typeface="Calibri" panose="020F0502020204030204" pitchFamily="34" charset="0"/>
              </a:rPr>
              <a:t>Tributarie</a:t>
            </a:r>
            <a:r>
              <a:rPr lang="en-US" sz="800" noProof="0" dirty="0">
                <a:solidFill>
                  <a:schemeClr val="tx1"/>
                </a:solidFill>
                <a:latin typeface="Aptos" panose="020B0004020202020204" pitchFamily="34" charset="0"/>
                <a:cs typeface="Calibri" panose="020F0502020204030204" pitchFamily="34" charset="0"/>
              </a:rPr>
              <a:t> 2025 - 2026</a:t>
            </a:r>
          </a:p>
        </p:txBody>
      </p:sp>
    </p:spTree>
    <p:extLst>
      <p:ext uri="{BB962C8B-B14F-4D97-AF65-F5344CB8AC3E}">
        <p14:creationId xmlns:p14="http://schemas.microsoft.com/office/powerpoint/2010/main" val="602817537"/>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Tree>
    <p:extLst>
      <p:ext uri="{BB962C8B-B14F-4D97-AF65-F5344CB8AC3E}">
        <p14:creationId xmlns:p14="http://schemas.microsoft.com/office/powerpoint/2010/main" val="157166203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397832199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2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107115983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525586" y="1700214"/>
            <a:ext cx="2766255" cy="4656835"/>
          </a:xfrm>
        </p:spPr>
        <p:txBody>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700212"/>
            <a:ext cx="7886049" cy="4657726"/>
          </a:xfrm>
        </p:spPr>
        <p:txBody>
          <a:bodyPr/>
          <a:lstStyle>
            <a:lvl1pPr>
              <a:spcBef>
                <a:spcPts val="1662"/>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0" name="Group 19">
            <a:extLst>
              <a:ext uri="{FF2B5EF4-FFF2-40B4-BE49-F238E27FC236}">
                <a16:creationId xmlns:a16="http://schemas.microsoft.com/office/drawing/2014/main" id="{DAA751F6-96CD-4D47-9334-26CB35377F81}"/>
              </a:ext>
            </a:extLst>
          </p:cNvPr>
          <p:cNvGrpSpPr/>
          <p:nvPr/>
        </p:nvGrpSpPr>
        <p:grpSpPr>
          <a:xfrm>
            <a:off x="503988" y="378000"/>
            <a:ext cx="2160000" cy="307976"/>
            <a:chOff x="398463" y="404813"/>
            <a:chExt cx="1627187" cy="307976"/>
          </a:xfrm>
          <a:solidFill>
            <a:schemeClr val="tx1"/>
          </a:solidFill>
        </p:grpSpPr>
        <p:sp>
          <p:nvSpPr>
            <p:cNvPr id="21" name="Oval 5">
              <a:extLst>
                <a:ext uri="{FF2B5EF4-FFF2-40B4-BE49-F238E27FC236}">
                  <a16:creationId xmlns:a16="http://schemas.microsoft.com/office/drawing/2014/main" id="{208AFD29-2473-4B74-B317-20817E37D163}"/>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2" name="Freeform 6">
              <a:extLst>
                <a:ext uri="{FF2B5EF4-FFF2-40B4-BE49-F238E27FC236}">
                  <a16:creationId xmlns:a16="http://schemas.microsoft.com/office/drawing/2014/main" id="{34A35AAC-FF34-4B4D-B2F4-E62F3556D17C}"/>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3" name="Rectangle 7">
              <a:extLst>
                <a:ext uri="{FF2B5EF4-FFF2-40B4-BE49-F238E27FC236}">
                  <a16:creationId xmlns:a16="http://schemas.microsoft.com/office/drawing/2014/main" id="{3A260268-5F2D-4ED9-BC62-469BD612FB9E}"/>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4" name="Freeform 8">
              <a:extLst>
                <a:ext uri="{FF2B5EF4-FFF2-40B4-BE49-F238E27FC236}">
                  <a16:creationId xmlns:a16="http://schemas.microsoft.com/office/drawing/2014/main" id="{B89B9D2F-BC9E-4F1B-8627-B2EF4F0C6B11}"/>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5" name="Rectangle 9">
              <a:extLst>
                <a:ext uri="{FF2B5EF4-FFF2-40B4-BE49-F238E27FC236}">
                  <a16:creationId xmlns:a16="http://schemas.microsoft.com/office/drawing/2014/main" id="{2B0A675B-0F0F-403D-BC22-B4B8F2728985}"/>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6" name="Rectangle 10">
              <a:extLst>
                <a:ext uri="{FF2B5EF4-FFF2-40B4-BE49-F238E27FC236}">
                  <a16:creationId xmlns:a16="http://schemas.microsoft.com/office/drawing/2014/main" id="{9471D3B0-20F4-47CE-8982-C04B5F3D910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7" name="Freeform 11">
              <a:extLst>
                <a:ext uri="{FF2B5EF4-FFF2-40B4-BE49-F238E27FC236}">
                  <a16:creationId xmlns:a16="http://schemas.microsoft.com/office/drawing/2014/main" id="{1A3CB533-5498-4F6B-BF48-FF0372CE9F50}"/>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8" name="Freeform 12">
              <a:extLst>
                <a:ext uri="{FF2B5EF4-FFF2-40B4-BE49-F238E27FC236}">
                  <a16:creationId xmlns:a16="http://schemas.microsoft.com/office/drawing/2014/main" id="{3C454093-5492-4277-8415-5B9CB1FF980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9" name="Freeform 13">
              <a:extLst>
                <a:ext uri="{FF2B5EF4-FFF2-40B4-BE49-F238E27FC236}">
                  <a16:creationId xmlns:a16="http://schemas.microsoft.com/office/drawing/2014/main" id="{F749E689-4E6D-481F-99B3-D26F79BE399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30" name="Freeform 14">
              <a:extLst>
                <a:ext uri="{FF2B5EF4-FFF2-40B4-BE49-F238E27FC236}">
                  <a16:creationId xmlns:a16="http://schemas.microsoft.com/office/drawing/2014/main" id="{C9A105F6-34CE-4A24-8EB2-03938467557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Tree>
    <p:extLst>
      <p:ext uri="{BB962C8B-B14F-4D97-AF65-F5344CB8AC3E}">
        <p14:creationId xmlns:p14="http://schemas.microsoft.com/office/powerpoint/2010/main" val="1813965713"/>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lstStyle>
            <a:lvl1pPr>
              <a:tabLst>
                <a:tab pos="6729413" algn="r"/>
              </a:tabLst>
              <a:defRPr>
                <a:latin typeface="+mn-lt"/>
              </a:defRPr>
            </a:lvl1pPr>
            <a:lvl2pPr>
              <a:tabLst>
                <a:tab pos="6729413" algn="r"/>
              </a:tabLst>
              <a:defRPr>
                <a:latin typeface="+mj-lt"/>
              </a:defRPr>
            </a:lvl2pPr>
            <a:lvl3pPr>
              <a:tabLst>
                <a:tab pos="6729413" algn="r"/>
              </a:tabLst>
              <a:defRPr>
                <a:latin typeface="+mn-lt"/>
              </a:defRPr>
            </a:lvl3pPr>
            <a:lvl4pPr>
              <a:tabLst>
                <a:tab pos="6729413" algn="r"/>
              </a:tabLst>
              <a:defRPr>
                <a:latin typeface="+mn-lt"/>
              </a:defRPr>
            </a:lvl4pPr>
            <a:lvl5pPr>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a:t>Click to add title</a:t>
            </a:r>
          </a:p>
        </p:txBody>
      </p:sp>
    </p:spTree>
    <p:extLst>
      <p:ext uri="{BB962C8B-B14F-4D97-AF65-F5344CB8AC3E}">
        <p14:creationId xmlns:p14="http://schemas.microsoft.com/office/powerpoint/2010/main" val="333366832"/>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a:t>Click to add title</a:t>
            </a:r>
          </a:p>
        </p:txBody>
      </p:sp>
      <p:sp>
        <p:nvSpPr>
          <p:cNvPr id="5" name="Picture Placeholder 9"/>
          <p:cNvSpPr>
            <a:spLocks noGrp="1"/>
          </p:cNvSpPr>
          <p:nvPr>
            <p:ph type="pic" sz="quarter" idx="15"/>
          </p:nvPr>
        </p:nvSpPr>
        <p:spPr>
          <a:xfrm>
            <a:off x="5450351" y="1701801"/>
            <a:ext cx="6240000" cy="4679950"/>
          </a:xfrm>
        </p:spPr>
        <p:txBody>
          <a:bodyPr/>
          <a:lstStyle/>
          <a:p>
            <a:r>
              <a:rPr lang="en-US" noProof="0"/>
              <a:t>Click icon to add picture</a:t>
            </a:r>
          </a:p>
        </p:txBody>
      </p:sp>
      <p:sp>
        <p:nvSpPr>
          <p:cNvPr id="6" name="Content Placeholder 3"/>
          <p:cNvSpPr>
            <a:spLocks noGrp="1"/>
          </p:cNvSpPr>
          <p:nvPr>
            <p:ph sz="quarter" idx="10"/>
          </p:nvPr>
        </p:nvSpPr>
        <p:spPr>
          <a:xfrm>
            <a:off x="501651" y="1665289"/>
            <a:ext cx="4456429" cy="4716463"/>
          </a:xfrm>
          <a:prstGeom prst="rect">
            <a:avLst/>
          </a:prstGeom>
        </p:spPr>
        <p:txBody>
          <a:bodyPr/>
          <a:lstStyle>
            <a:lvl1pPr>
              <a:tabLst>
                <a:tab pos="5029200" algn="r"/>
              </a:tabLst>
              <a:defRPr>
                <a:latin typeface="+mn-lt"/>
              </a:defRPr>
            </a:lvl1pPr>
            <a:lvl2pPr>
              <a:tabLst>
                <a:tab pos="5029200" algn="r"/>
              </a:tabLst>
              <a:defRPr>
                <a:latin typeface="+mj-lt"/>
              </a:defRPr>
            </a:lvl2pPr>
            <a:lvl3pPr>
              <a:tabLst>
                <a:tab pos="5029200" algn="r"/>
              </a:tabLst>
              <a:defRPr>
                <a:latin typeface="+mn-lt"/>
              </a:defRPr>
            </a:lvl3pPr>
            <a:lvl4pPr>
              <a:tabLst>
                <a:tab pos="5029200" algn="r"/>
              </a:tabLst>
              <a:defRPr>
                <a:latin typeface="+mn-lt"/>
              </a:defRPr>
            </a:lvl4pPr>
            <a:lvl5pP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258377772"/>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698500"/>
          </a:xfrm>
        </p:spPr>
        <p:txBody>
          <a:bodyPr/>
          <a:lstStyle/>
          <a:p>
            <a:r>
              <a:rPr lang="en-US"/>
              <a:t>Click to edit Master title style</a:t>
            </a:r>
          </a:p>
        </p:txBody>
      </p:sp>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rmAutofit/>
          </a:bodyPr>
          <a:lstStyle>
            <a:lvl1pPr>
              <a:defRPr>
                <a:latin typeface="+mn-lt"/>
              </a:defRPr>
            </a:lvl1pPr>
            <a:lvl2pPr>
              <a:defRPr>
                <a:latin typeface="+mj-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8177883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oleObject" Target="../embeddings/oleObject1.bin"/><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47" Type="http://schemas.openxmlformats.org/officeDocument/2006/relationships/slideLayout" Target="../slideLayouts/slideLayout92.xml"/><Relationship Id="rId50" Type="http://schemas.openxmlformats.org/officeDocument/2006/relationships/tags" Target="../tags/tag3.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49" Type="http://schemas.openxmlformats.org/officeDocument/2006/relationships/theme" Target="../theme/theme2.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52" Type="http://schemas.openxmlformats.org/officeDocument/2006/relationships/image" Target="../media/image1.emf"/><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48" Type="http://schemas.openxmlformats.org/officeDocument/2006/relationships/slideLayout" Target="../slideLayouts/slideLayout93.xml"/><Relationship Id="rId8" Type="http://schemas.openxmlformats.org/officeDocument/2006/relationships/slideLayout" Target="../slideLayouts/slideLayout53.xml"/><Relationship Id="rId51" Type="http://schemas.openxmlformats.org/officeDocument/2006/relationships/oleObject" Target="../embeddings/oleObject1.bin"/><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slideLayout" Target="../slideLayouts/slideLayout91.xml"/><Relationship Id="rId20" Type="http://schemas.openxmlformats.org/officeDocument/2006/relationships/slideLayout" Target="../slideLayouts/slideLayout65.xml"/><Relationship Id="rId41" Type="http://schemas.openxmlformats.org/officeDocument/2006/relationships/slideLayout" Target="../slideLayouts/slideLayout86.xml"/><Relationship Id="rId1" Type="http://schemas.openxmlformats.org/officeDocument/2006/relationships/slideLayout" Target="../slideLayouts/slideLayout46.xml"/><Relationship Id="rId6" Type="http://schemas.openxmlformats.org/officeDocument/2006/relationships/slideLayout" Target="../slideLayouts/slideLayout51.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119.xml"/><Relationship Id="rId21" Type="http://schemas.openxmlformats.org/officeDocument/2006/relationships/slideLayout" Target="../slideLayouts/slideLayout114.xml"/><Relationship Id="rId42" Type="http://schemas.openxmlformats.org/officeDocument/2006/relationships/slideLayout" Target="../slideLayouts/slideLayout135.xml"/><Relationship Id="rId47" Type="http://schemas.openxmlformats.org/officeDocument/2006/relationships/slideLayout" Target="../slideLayouts/slideLayout140.xml"/><Relationship Id="rId63" Type="http://schemas.openxmlformats.org/officeDocument/2006/relationships/slideLayout" Target="../slideLayouts/slideLayout156.xml"/><Relationship Id="rId68" Type="http://schemas.openxmlformats.org/officeDocument/2006/relationships/slideLayout" Target="../slideLayouts/slideLayout161.xml"/><Relationship Id="rId16" Type="http://schemas.openxmlformats.org/officeDocument/2006/relationships/slideLayout" Target="../slideLayouts/slideLayout109.xml"/><Relationship Id="rId11" Type="http://schemas.openxmlformats.org/officeDocument/2006/relationships/slideLayout" Target="../slideLayouts/slideLayout104.xml"/><Relationship Id="rId32" Type="http://schemas.openxmlformats.org/officeDocument/2006/relationships/slideLayout" Target="../slideLayouts/slideLayout125.xml"/><Relationship Id="rId37" Type="http://schemas.openxmlformats.org/officeDocument/2006/relationships/slideLayout" Target="../slideLayouts/slideLayout130.xml"/><Relationship Id="rId53" Type="http://schemas.openxmlformats.org/officeDocument/2006/relationships/slideLayout" Target="../slideLayouts/slideLayout146.xml"/><Relationship Id="rId58" Type="http://schemas.openxmlformats.org/officeDocument/2006/relationships/slideLayout" Target="../slideLayouts/slideLayout151.xml"/><Relationship Id="rId74" Type="http://schemas.openxmlformats.org/officeDocument/2006/relationships/slideLayout" Target="../slideLayouts/slideLayout167.xml"/><Relationship Id="rId79" Type="http://schemas.openxmlformats.org/officeDocument/2006/relationships/theme" Target="../theme/theme3.xml"/><Relationship Id="rId5" Type="http://schemas.openxmlformats.org/officeDocument/2006/relationships/slideLayout" Target="../slideLayouts/slideLayout98.xml"/><Relationship Id="rId61" Type="http://schemas.openxmlformats.org/officeDocument/2006/relationships/slideLayout" Target="../slideLayouts/slideLayout154.xml"/><Relationship Id="rId82" Type="http://schemas.openxmlformats.org/officeDocument/2006/relationships/image" Target="../media/image1.emf"/><Relationship Id="rId19" Type="http://schemas.openxmlformats.org/officeDocument/2006/relationships/slideLayout" Target="../slideLayouts/slideLayout11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slideLayout" Target="../slideLayouts/slideLayout120.xml"/><Relationship Id="rId30" Type="http://schemas.openxmlformats.org/officeDocument/2006/relationships/slideLayout" Target="../slideLayouts/slideLayout123.xml"/><Relationship Id="rId35" Type="http://schemas.openxmlformats.org/officeDocument/2006/relationships/slideLayout" Target="../slideLayouts/slideLayout128.xml"/><Relationship Id="rId43" Type="http://schemas.openxmlformats.org/officeDocument/2006/relationships/slideLayout" Target="../slideLayouts/slideLayout136.xml"/><Relationship Id="rId48" Type="http://schemas.openxmlformats.org/officeDocument/2006/relationships/slideLayout" Target="../slideLayouts/slideLayout141.xml"/><Relationship Id="rId56" Type="http://schemas.openxmlformats.org/officeDocument/2006/relationships/slideLayout" Target="../slideLayouts/slideLayout149.xml"/><Relationship Id="rId64" Type="http://schemas.openxmlformats.org/officeDocument/2006/relationships/slideLayout" Target="../slideLayouts/slideLayout157.xml"/><Relationship Id="rId69" Type="http://schemas.openxmlformats.org/officeDocument/2006/relationships/slideLayout" Target="../slideLayouts/slideLayout162.xml"/><Relationship Id="rId77" Type="http://schemas.openxmlformats.org/officeDocument/2006/relationships/slideLayout" Target="../slideLayouts/slideLayout170.xml"/><Relationship Id="rId8" Type="http://schemas.openxmlformats.org/officeDocument/2006/relationships/slideLayout" Target="../slideLayouts/slideLayout101.xml"/><Relationship Id="rId51" Type="http://schemas.openxmlformats.org/officeDocument/2006/relationships/slideLayout" Target="../slideLayouts/slideLayout144.xml"/><Relationship Id="rId72" Type="http://schemas.openxmlformats.org/officeDocument/2006/relationships/slideLayout" Target="../slideLayouts/slideLayout165.xml"/><Relationship Id="rId80" Type="http://schemas.openxmlformats.org/officeDocument/2006/relationships/tags" Target="../tags/tag4.xml"/><Relationship Id="rId3" Type="http://schemas.openxmlformats.org/officeDocument/2006/relationships/slideLayout" Target="../slideLayouts/slideLayout96.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slideLayout" Target="../slideLayouts/slideLayout118.xml"/><Relationship Id="rId33" Type="http://schemas.openxmlformats.org/officeDocument/2006/relationships/slideLayout" Target="../slideLayouts/slideLayout126.xml"/><Relationship Id="rId38" Type="http://schemas.openxmlformats.org/officeDocument/2006/relationships/slideLayout" Target="../slideLayouts/slideLayout131.xml"/><Relationship Id="rId46" Type="http://schemas.openxmlformats.org/officeDocument/2006/relationships/slideLayout" Target="../slideLayouts/slideLayout139.xml"/><Relationship Id="rId59" Type="http://schemas.openxmlformats.org/officeDocument/2006/relationships/slideLayout" Target="../slideLayouts/slideLayout152.xml"/><Relationship Id="rId67" Type="http://schemas.openxmlformats.org/officeDocument/2006/relationships/slideLayout" Target="../slideLayouts/slideLayout160.xml"/><Relationship Id="rId20" Type="http://schemas.openxmlformats.org/officeDocument/2006/relationships/slideLayout" Target="../slideLayouts/slideLayout113.xml"/><Relationship Id="rId41" Type="http://schemas.openxmlformats.org/officeDocument/2006/relationships/slideLayout" Target="../slideLayouts/slideLayout134.xml"/><Relationship Id="rId54" Type="http://schemas.openxmlformats.org/officeDocument/2006/relationships/slideLayout" Target="../slideLayouts/slideLayout147.xml"/><Relationship Id="rId62" Type="http://schemas.openxmlformats.org/officeDocument/2006/relationships/slideLayout" Target="../slideLayouts/slideLayout155.xml"/><Relationship Id="rId70" Type="http://schemas.openxmlformats.org/officeDocument/2006/relationships/slideLayout" Target="../slideLayouts/slideLayout163.xml"/><Relationship Id="rId75" Type="http://schemas.openxmlformats.org/officeDocument/2006/relationships/slideLayout" Target="../slideLayouts/slideLayout168.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28" Type="http://schemas.openxmlformats.org/officeDocument/2006/relationships/slideLayout" Target="../slideLayouts/slideLayout121.xml"/><Relationship Id="rId36" Type="http://schemas.openxmlformats.org/officeDocument/2006/relationships/slideLayout" Target="../slideLayouts/slideLayout129.xml"/><Relationship Id="rId49" Type="http://schemas.openxmlformats.org/officeDocument/2006/relationships/slideLayout" Target="../slideLayouts/slideLayout142.xml"/><Relationship Id="rId57" Type="http://schemas.openxmlformats.org/officeDocument/2006/relationships/slideLayout" Target="../slideLayouts/slideLayout150.xml"/><Relationship Id="rId10" Type="http://schemas.openxmlformats.org/officeDocument/2006/relationships/slideLayout" Target="../slideLayouts/slideLayout103.xml"/><Relationship Id="rId31" Type="http://schemas.openxmlformats.org/officeDocument/2006/relationships/slideLayout" Target="../slideLayouts/slideLayout124.xml"/><Relationship Id="rId44" Type="http://schemas.openxmlformats.org/officeDocument/2006/relationships/slideLayout" Target="../slideLayouts/slideLayout137.xml"/><Relationship Id="rId52" Type="http://schemas.openxmlformats.org/officeDocument/2006/relationships/slideLayout" Target="../slideLayouts/slideLayout145.xml"/><Relationship Id="rId60" Type="http://schemas.openxmlformats.org/officeDocument/2006/relationships/slideLayout" Target="../slideLayouts/slideLayout153.xml"/><Relationship Id="rId65" Type="http://schemas.openxmlformats.org/officeDocument/2006/relationships/slideLayout" Target="../slideLayouts/slideLayout158.xml"/><Relationship Id="rId73" Type="http://schemas.openxmlformats.org/officeDocument/2006/relationships/slideLayout" Target="../slideLayouts/slideLayout166.xml"/><Relationship Id="rId78" Type="http://schemas.openxmlformats.org/officeDocument/2006/relationships/slideLayout" Target="../slideLayouts/slideLayout171.xml"/><Relationship Id="rId81" Type="http://schemas.openxmlformats.org/officeDocument/2006/relationships/oleObject" Target="../embeddings/oleObject1.bin"/><Relationship Id="rId4" Type="http://schemas.openxmlformats.org/officeDocument/2006/relationships/slideLayout" Target="../slideLayouts/slideLayout97.xml"/><Relationship Id="rId9" Type="http://schemas.openxmlformats.org/officeDocument/2006/relationships/slideLayout" Target="../slideLayouts/slideLayout102.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9" Type="http://schemas.openxmlformats.org/officeDocument/2006/relationships/slideLayout" Target="../slideLayouts/slideLayout132.xml"/><Relationship Id="rId34" Type="http://schemas.openxmlformats.org/officeDocument/2006/relationships/slideLayout" Target="../slideLayouts/slideLayout127.xml"/><Relationship Id="rId50" Type="http://schemas.openxmlformats.org/officeDocument/2006/relationships/slideLayout" Target="../slideLayouts/slideLayout143.xml"/><Relationship Id="rId55" Type="http://schemas.openxmlformats.org/officeDocument/2006/relationships/slideLayout" Target="../slideLayouts/slideLayout148.xml"/><Relationship Id="rId76" Type="http://schemas.openxmlformats.org/officeDocument/2006/relationships/slideLayout" Target="../slideLayouts/slideLayout169.xml"/><Relationship Id="rId7" Type="http://schemas.openxmlformats.org/officeDocument/2006/relationships/slideLayout" Target="../slideLayouts/slideLayout100.xml"/><Relationship Id="rId71" Type="http://schemas.openxmlformats.org/officeDocument/2006/relationships/slideLayout" Target="../slideLayouts/slideLayout164.xml"/><Relationship Id="rId2" Type="http://schemas.openxmlformats.org/officeDocument/2006/relationships/slideLayout" Target="../slideLayouts/slideLayout95.xml"/><Relationship Id="rId29" Type="http://schemas.openxmlformats.org/officeDocument/2006/relationships/slideLayout" Target="../slideLayouts/slideLayout122.xml"/><Relationship Id="rId24" Type="http://schemas.openxmlformats.org/officeDocument/2006/relationships/slideLayout" Target="../slideLayouts/slideLayout117.xml"/><Relationship Id="rId40" Type="http://schemas.openxmlformats.org/officeDocument/2006/relationships/slideLayout" Target="../slideLayouts/slideLayout133.xml"/><Relationship Id="rId45" Type="http://schemas.openxmlformats.org/officeDocument/2006/relationships/slideLayout" Target="../slideLayouts/slideLayout138.xml"/><Relationship Id="rId66" Type="http://schemas.openxmlformats.org/officeDocument/2006/relationships/slideLayout" Target="../slideLayouts/slideLayout1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7"/>
            </p:custDataLst>
            <p:extLst>
              <p:ext uri="{D42A27DB-BD31-4B8C-83A1-F6EECF244321}">
                <p14:modId xmlns:p14="http://schemas.microsoft.com/office/powerpoint/2010/main" val="166891810"/>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48" imgW="270" imgH="270" progId="TCLayout.ActiveDocument.1">
                  <p:embed/>
                </p:oleObj>
              </mc:Choice>
              <mc:Fallback>
                <p:oleObj name="think-cell Slide" r:id="rId48" imgW="270" imgH="270" progId="TCLayout.ActiveDocument.1">
                  <p:embed/>
                  <p:pic>
                    <p:nvPicPr>
                      <p:cNvPr id="4" name="Object 3" hidden="1"/>
                      <p:cNvPicPr/>
                      <p:nvPr/>
                    </p:nvPicPr>
                    <p:blipFill>
                      <a:blip r:embed="rId49"/>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692150"/>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userDrawn="1"/>
        </p:nvSpPr>
        <p:spPr>
          <a:xfrm>
            <a:off x="11382377" y="6477001"/>
            <a:ext cx="307975"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tx1"/>
                </a:solidFill>
              </a:rPr>
              <a:pPr marL="0" indent="0" algn="r">
                <a:spcBef>
                  <a:spcPts val="600"/>
                </a:spcBef>
                <a:buSzPct val="100000"/>
                <a:buFont typeface="Arial"/>
                <a:buNone/>
              </a:pPr>
              <a:t>‹#›</a:t>
            </a:fld>
            <a:endParaRPr lang="en-US" sz="650" noProof="0" dirty="0">
              <a:solidFill>
                <a:schemeClr val="tx1"/>
              </a:solidFill>
            </a:endParaRPr>
          </a:p>
        </p:txBody>
      </p:sp>
      <p:sp>
        <p:nvSpPr>
          <p:cNvPr id="8" name="TextBox 7"/>
          <p:cNvSpPr txBox="1"/>
          <p:nvPr userDrawn="1"/>
        </p:nvSpPr>
        <p:spPr>
          <a:xfrm>
            <a:off x="501649" y="6477001"/>
            <a:ext cx="5355168"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tx1"/>
                </a:solidFill>
              </a:rPr>
              <a:t>© 2020 </a:t>
            </a:r>
            <a:r>
              <a:rPr lang="it-IT" sz="650" noProof="0" dirty="0">
                <a:solidFill>
                  <a:schemeClr val="tx1"/>
                </a:solidFill>
              </a:rPr>
              <a:t>Studio Tributario e Societario – Deloitte Società tra Professionisti S.r.l.</a:t>
            </a:r>
            <a:endParaRPr lang="en-US" sz="650" noProof="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56" r:id="rId3"/>
    <p:sldLayoutId id="2147483755" r:id="rId4"/>
    <p:sldLayoutId id="2147483703" r:id="rId5"/>
    <p:sldLayoutId id="2147483704" r:id="rId6"/>
    <p:sldLayoutId id="2147483705" r:id="rId7"/>
    <p:sldLayoutId id="2147483706" r:id="rId8"/>
    <p:sldLayoutId id="2147483707" r:id="rId9"/>
    <p:sldLayoutId id="2147483713" r:id="rId10"/>
    <p:sldLayoutId id="2147483708" r:id="rId11"/>
    <p:sldLayoutId id="2147483710" r:id="rId12"/>
    <p:sldLayoutId id="2147483754" r:id="rId13"/>
    <p:sldLayoutId id="2147483711" r:id="rId14"/>
    <p:sldLayoutId id="2147483753" r:id="rId15"/>
    <p:sldLayoutId id="2147483679" r:id="rId16"/>
    <p:sldLayoutId id="2147483712" r:id="rId17"/>
    <p:sldLayoutId id="2147483678" r:id="rId18"/>
    <p:sldLayoutId id="2147483681" r:id="rId19"/>
    <p:sldLayoutId id="2147483735" r:id="rId20"/>
    <p:sldLayoutId id="2147483699" r:id="rId21"/>
    <p:sldLayoutId id="2147483714" r:id="rId22"/>
    <p:sldLayoutId id="2147483697" r:id="rId23"/>
    <p:sldLayoutId id="2147483715" r:id="rId24"/>
    <p:sldLayoutId id="2147483716" r:id="rId25"/>
    <p:sldLayoutId id="2147483717" r:id="rId26"/>
    <p:sldLayoutId id="2147483718" r:id="rId27"/>
    <p:sldLayoutId id="2147483728" r:id="rId28"/>
    <p:sldLayoutId id="2147483720" r:id="rId29"/>
    <p:sldLayoutId id="2147483721" r:id="rId30"/>
    <p:sldLayoutId id="2147483722" r:id="rId31"/>
    <p:sldLayoutId id="2147483695" r:id="rId32"/>
    <p:sldLayoutId id="2147483751" r:id="rId33"/>
    <p:sldLayoutId id="2147483724" r:id="rId34"/>
    <p:sldLayoutId id="2147483725" r:id="rId35"/>
    <p:sldLayoutId id="2147483726" r:id="rId36"/>
    <p:sldLayoutId id="2147483727" r:id="rId37"/>
    <p:sldLayoutId id="2147483698" r:id="rId38"/>
    <p:sldLayoutId id="2147483752" r:id="rId39"/>
    <p:sldLayoutId id="2147483696" r:id="rId40"/>
    <p:sldLayoutId id="2147483759" r:id="rId41"/>
    <p:sldLayoutId id="2147483760" r:id="rId42"/>
    <p:sldLayoutId id="2147483761" r:id="rId43"/>
    <p:sldLayoutId id="2147483762" r:id="rId44"/>
    <p:sldLayoutId id="2147483763" r:id="rId45"/>
  </p:sldLayoutIdLst>
  <p:transition>
    <p:fade/>
  </p:transition>
  <p:hf hdr="0" dt="0"/>
  <p:txStyles>
    <p:titleStyle>
      <a:lvl1pPr algn="l" defTabSz="914400" rtl="0" eaLnBrk="1" latinLnBrk="0" hangingPunct="1">
        <a:spcBef>
          <a:spcPct val="0"/>
        </a:spcBef>
        <a:buNone/>
        <a:defRPr sz="2000" kern="1200">
          <a:solidFill>
            <a:schemeClr val="tx1"/>
          </a:solidFill>
          <a:latin typeface="+mj-lt"/>
          <a:ea typeface="+mj-ea"/>
          <a:cs typeface="+mj-cs"/>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200" b="0" kern="1200">
          <a:solidFill>
            <a:schemeClr val="tx1"/>
          </a:solidFill>
          <a:latin typeface="+mn-lt"/>
          <a:ea typeface="+mn-ea"/>
          <a:cs typeface="+mn-cs"/>
        </a:defRPr>
      </a:lvl1pPr>
      <a:lvl2pPr marL="0" indent="0" algn="l" defTabSz="914400" rtl="0" eaLnBrk="1" latinLnBrk="0" hangingPunct="1">
        <a:spcBef>
          <a:spcPts val="0"/>
        </a:spcBef>
        <a:spcAft>
          <a:spcPts val="1000"/>
        </a:spcAft>
        <a:buClrTx/>
        <a:buSzPct val="100000"/>
        <a:buFont typeface="Arial"/>
        <a:buNone/>
        <a:defRPr lang="en-US" sz="1200" b="1" kern="1200" dirty="0" smtClean="0">
          <a:solidFill>
            <a:schemeClr val="tx1"/>
          </a:solidFill>
          <a:latin typeface="+mn-lt"/>
          <a:ea typeface="+mn-ea"/>
          <a:cs typeface="+mn-cs"/>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200" kern="1200" baseline="0" dirty="0" smtClean="0">
          <a:solidFill>
            <a:schemeClr val="tx1"/>
          </a:solidFill>
          <a:latin typeface="+mn-lt"/>
          <a:ea typeface="+mn-ea"/>
          <a:cs typeface="+mn-cs"/>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12" userDrawn="1">
          <p15:clr>
            <a:srgbClr val="F26B43"/>
          </p15:clr>
        </p15:guide>
        <p15:guide id="2" orient="horz" pos="2160" userDrawn="1">
          <p15:clr>
            <a:srgbClr val="F26B43"/>
          </p15:clr>
        </p15:guide>
        <p15:guide id="3" orient="horz" pos="4020" userDrawn="1">
          <p15:clr>
            <a:srgbClr val="F26B43"/>
          </p15:clr>
        </p15:guide>
        <p15:guide id="4" pos="316" userDrawn="1">
          <p15:clr>
            <a:srgbClr val="F26B43"/>
          </p15:clr>
        </p15:guide>
        <p15:guide id="5" pos="7364" userDrawn="1">
          <p15:clr>
            <a:srgbClr val="F26B43"/>
          </p15:clr>
        </p15:guide>
        <p15:guide id="6" orient="horz" pos="1071" userDrawn="1">
          <p15:clr>
            <a:srgbClr val="F26B43"/>
          </p15:clr>
        </p15:guide>
        <p15:guide id="7" orient="horz" pos="200" userDrawn="1">
          <p15:clr>
            <a:srgbClr val="F26B43"/>
          </p15:clr>
        </p15:guide>
        <p15:guide id="8" orient="horz" pos="4080" userDrawn="1">
          <p15:clr>
            <a:srgbClr val="F26B43"/>
          </p15:clr>
        </p15:guide>
        <p15:guide id="10" pos="4961" userDrawn="1">
          <p15:clr>
            <a:srgbClr val="F26B43"/>
          </p15:clr>
        </p15:guide>
        <p15:guide id="11" orient="horz" pos="236" userDrawn="1">
          <p15:clr>
            <a:srgbClr val="F26B43"/>
          </p15:clr>
        </p15:guide>
        <p15:guide id="12" pos="1363" userDrawn="1">
          <p15:clr>
            <a:srgbClr val="F26B43"/>
          </p15:clr>
        </p15:guide>
        <p15:guide id="13" pos="1516" userDrawn="1">
          <p15:clr>
            <a:srgbClr val="F26B43"/>
          </p15:clr>
        </p15:guide>
        <p15:guide id="14" pos="2560" userDrawn="1">
          <p15:clr>
            <a:srgbClr val="F26B43"/>
          </p15:clr>
        </p15:guide>
        <p15:guide id="15" pos="2711" userDrawn="1">
          <p15:clr>
            <a:srgbClr val="F26B43"/>
          </p15:clr>
        </p15:guide>
        <p15:guide id="16" pos="6160" userDrawn="1">
          <p15:clr>
            <a:srgbClr val="F26B43"/>
          </p15:clr>
        </p15:guide>
        <p15:guide id="17" pos="3764" userDrawn="1">
          <p15:clr>
            <a:srgbClr val="F26B43"/>
          </p15:clr>
        </p15:guide>
        <p15:guide id="18" pos="3916" userDrawn="1">
          <p15:clr>
            <a:srgbClr val="F26B43"/>
          </p15:clr>
        </p15:guide>
        <p15:guide id="19" pos="3840" userDrawn="1">
          <p15:clr>
            <a:srgbClr val="F26B43"/>
          </p15:clr>
        </p15:guide>
        <p15:guide id="20" pos="6312" userDrawn="1">
          <p15:clr>
            <a:srgbClr val="F26B43"/>
          </p15:clr>
        </p15:guide>
        <p15:guide id="21" orient="horz" pos="1049" userDrawn="1">
          <p15:clr>
            <a:srgbClr val="F26B43"/>
          </p15:clr>
        </p15:guide>
        <p15:guide id="22" orient="horz" pos="6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50"/>
            </p:custDataLst>
            <p:extLst>
              <p:ext uri="{D42A27DB-BD31-4B8C-83A1-F6EECF244321}">
                <p14:modId xmlns:p14="http://schemas.microsoft.com/office/powerpoint/2010/main" val="3206429901"/>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51" imgW="270" imgH="270" progId="TCLayout.ActiveDocument.1">
                  <p:embed/>
                </p:oleObj>
              </mc:Choice>
              <mc:Fallback>
                <p:oleObj name="think-cell Slide" r:id="rId51" imgW="270" imgH="270" progId="TCLayout.ActiveDocument.1">
                  <p:embed/>
                  <p:pic>
                    <p:nvPicPr>
                      <p:cNvPr id="4" name="Object 3" hidden="1"/>
                      <p:cNvPicPr/>
                      <p:nvPr/>
                    </p:nvPicPr>
                    <p:blipFill>
                      <a:blip r:embed="rId52"/>
                      <a:stretch>
                        <a:fillRect/>
                      </a:stretch>
                    </p:blipFill>
                    <p:spPr>
                      <a:xfrm>
                        <a:off x="2119" y="1591"/>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57200" y="345664"/>
            <a:ext cx="11281285" cy="340136"/>
          </a:xfrm>
          <a:prstGeom prst="rect">
            <a:avLst/>
          </a:prstGeom>
        </p:spPr>
        <p:txBody>
          <a:bodyPr vert="horz" lIns="0" tIns="0" rIns="0" bIns="0" rtlCol="0" anchor="t" anchorCtr="0">
            <a:noAutofit/>
          </a:bodyPr>
          <a:lstStyle/>
          <a:p>
            <a:r>
              <a:rPr lang="en-US" noProof="0" dirty="0"/>
              <a:t>Click to edit Master title style</a:t>
            </a:r>
          </a:p>
        </p:txBody>
      </p:sp>
      <p:sp>
        <p:nvSpPr>
          <p:cNvPr id="18" name="Copyright"/>
          <p:cNvSpPr txBox="1"/>
          <p:nvPr/>
        </p:nvSpPr>
        <p:spPr>
          <a:xfrm>
            <a:off x="4572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en-US" sz="800" noProof="0" dirty="0">
                <a:solidFill>
                  <a:schemeClr val="tx1"/>
                </a:solidFill>
                <a:latin typeface="Aptos" panose="020B0004020202020204" pitchFamily="34" charset="0"/>
                <a:cs typeface="Calibri" panose="020F0502020204030204" pitchFamily="34" charset="0"/>
              </a:rPr>
              <a:t>STS Deloitte </a:t>
            </a:r>
            <a:r>
              <a:rPr lang="en-US" sz="800" noProof="0" dirty="0" err="1">
                <a:solidFill>
                  <a:schemeClr val="tx1"/>
                </a:solidFill>
                <a:latin typeface="Aptos" panose="020B0004020202020204" pitchFamily="34" charset="0"/>
                <a:cs typeface="Calibri" panose="020F0502020204030204" pitchFamily="34" charset="0"/>
              </a:rPr>
              <a:t>Stp</a:t>
            </a:r>
            <a:r>
              <a:rPr lang="en-US" sz="800" noProof="0" dirty="0">
                <a:solidFill>
                  <a:schemeClr val="tx1"/>
                </a:solidFill>
                <a:latin typeface="Aptos" panose="020B0004020202020204" pitchFamily="34" charset="0"/>
                <a:cs typeface="Calibri" panose="020F0502020204030204" pitchFamily="34" charset="0"/>
              </a:rPr>
              <a:t> Srl SB </a:t>
            </a:r>
          </a:p>
        </p:txBody>
      </p:sp>
      <p:sp>
        <p:nvSpPr>
          <p:cNvPr id="19" name="Text Placeholder 18"/>
          <p:cNvSpPr>
            <a:spLocks noGrp="1"/>
          </p:cNvSpPr>
          <p:nvPr>
            <p:ph type="body" idx="1"/>
          </p:nvPr>
        </p:nvSpPr>
        <p:spPr>
          <a:xfrm>
            <a:off x="460887" y="1714500"/>
            <a:ext cx="11277599" cy="4648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TextBox 2"/>
          <p:cNvSpPr txBox="1"/>
          <p:nvPr/>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tx1"/>
                </a:solidFill>
                <a:latin typeface="Aptos" panose="020B0004020202020204" pitchFamily="34" charset="0"/>
                <a:cs typeface="Calibri" panose="020F0502020204030204" pitchFamily="34" charset="0"/>
              </a:rPr>
              <a:pPr marL="0" indent="0" algn="r">
                <a:spcBef>
                  <a:spcPts val="450"/>
                </a:spcBef>
                <a:buSzPct val="100000"/>
                <a:buFont typeface="Arial"/>
                <a:buNone/>
              </a:pPr>
              <a:t>‹#›</a:t>
            </a:fld>
            <a:endParaRPr lang="en-US" sz="800" noProof="0" dirty="0">
              <a:solidFill>
                <a:schemeClr val="tx1"/>
              </a:solidFill>
              <a:latin typeface="Aptos" panose="020B000402020202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5A35A5D5-FD12-4A0E-B47E-3D53D008B26B}"/>
              </a:ext>
            </a:extLst>
          </p:cNvPr>
          <p:cNvSpPr txBox="1"/>
          <p:nvPr userDrawn="1"/>
        </p:nvSpPr>
        <p:spPr>
          <a:xfrm>
            <a:off x="4065081" y="699568"/>
            <a:ext cx="254000"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latin typeface="Aptos" panose="020B0004020202020204" pitchFamily="34" charset="0"/>
            </a:endParaRPr>
          </a:p>
        </p:txBody>
      </p:sp>
      <p:sp>
        <p:nvSpPr>
          <p:cNvPr id="22" name="TextBox 21">
            <a:extLst>
              <a:ext uri="{FF2B5EF4-FFF2-40B4-BE49-F238E27FC236}">
                <a16:creationId xmlns:a16="http://schemas.microsoft.com/office/drawing/2014/main" id="{33FEAD1B-5DFB-4123-913B-D7D5838C8C6D}"/>
              </a:ext>
            </a:extLst>
          </p:cNvPr>
          <p:cNvSpPr txBox="1"/>
          <p:nvPr userDrawn="1"/>
        </p:nvSpPr>
        <p:spPr>
          <a:xfrm>
            <a:off x="4321370" y="802745"/>
            <a:ext cx="1673167"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latin typeface="Aptos" panose="020B0004020202020204" pitchFamily="34" charset="0"/>
            </a:endParaRPr>
          </a:p>
        </p:txBody>
      </p:sp>
      <p:sp>
        <p:nvSpPr>
          <p:cNvPr id="23" name="TextBox 22">
            <a:extLst>
              <a:ext uri="{FF2B5EF4-FFF2-40B4-BE49-F238E27FC236}">
                <a16:creationId xmlns:a16="http://schemas.microsoft.com/office/drawing/2014/main" id="{B202DBDA-700C-4979-B00F-3477C099D042}"/>
              </a:ext>
            </a:extLst>
          </p:cNvPr>
          <p:cNvSpPr txBox="1"/>
          <p:nvPr userDrawn="1"/>
        </p:nvSpPr>
        <p:spPr>
          <a:xfrm>
            <a:off x="5969842" y="802745"/>
            <a:ext cx="250316"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latin typeface="Aptos" panose="020B0004020202020204" pitchFamily="34" charset="0"/>
            </a:endParaRPr>
          </a:p>
        </p:txBody>
      </p:sp>
      <p:sp>
        <p:nvSpPr>
          <p:cNvPr id="24" name="TextBox 23">
            <a:extLst>
              <a:ext uri="{FF2B5EF4-FFF2-40B4-BE49-F238E27FC236}">
                <a16:creationId xmlns:a16="http://schemas.microsoft.com/office/drawing/2014/main" id="{D14DFC3E-51E5-47BE-BA81-FDAED74D8117}"/>
              </a:ext>
            </a:extLst>
          </p:cNvPr>
          <p:cNvSpPr txBox="1"/>
          <p:nvPr userDrawn="1"/>
        </p:nvSpPr>
        <p:spPr>
          <a:xfrm>
            <a:off x="4321027" y="801689"/>
            <a:ext cx="1673851"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latin typeface="Aptos" panose="020B0004020202020204" pitchFamily="34" charset="0"/>
            </a:endParaRPr>
          </a:p>
        </p:txBody>
      </p:sp>
      <p:sp>
        <p:nvSpPr>
          <p:cNvPr id="5" name="CaseCode">
            <a:extLst>
              <a:ext uri="{FF2B5EF4-FFF2-40B4-BE49-F238E27FC236}">
                <a16:creationId xmlns:a16="http://schemas.microsoft.com/office/drawing/2014/main" id="{9C71F128-2A5F-7C53-8620-88E2862AD283}"/>
              </a:ext>
            </a:extLst>
          </p:cNvPr>
          <p:cNvSpPr txBox="1"/>
          <p:nvPr userDrawn="1"/>
        </p:nvSpPr>
        <p:spPr>
          <a:xfrm>
            <a:off x="6487584" y="6519673"/>
            <a:ext cx="4896560" cy="12311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err="1">
                <a:solidFill>
                  <a:schemeClr val="tx1"/>
                </a:solidFill>
                <a:latin typeface="Aptos" panose="020B0004020202020204" pitchFamily="34" charset="0"/>
                <a:cs typeface="Calibri" panose="020F0502020204030204" pitchFamily="34" charset="0"/>
              </a:rPr>
              <a:t>Novità</a:t>
            </a:r>
            <a:r>
              <a:rPr lang="en-US" sz="800" noProof="0" dirty="0">
                <a:solidFill>
                  <a:schemeClr val="tx1"/>
                </a:solidFill>
                <a:latin typeface="Aptos" panose="020B0004020202020204" pitchFamily="34" charset="0"/>
                <a:cs typeface="Calibri" panose="020F0502020204030204" pitchFamily="34" charset="0"/>
              </a:rPr>
              <a:t> </a:t>
            </a:r>
            <a:r>
              <a:rPr lang="en-US" sz="800" noProof="0" dirty="0" err="1">
                <a:solidFill>
                  <a:schemeClr val="tx1"/>
                </a:solidFill>
                <a:latin typeface="Aptos" panose="020B0004020202020204" pitchFamily="34" charset="0"/>
                <a:cs typeface="Calibri" panose="020F0502020204030204" pitchFamily="34" charset="0"/>
              </a:rPr>
              <a:t>Tributarie</a:t>
            </a:r>
            <a:r>
              <a:rPr lang="en-US" sz="800" noProof="0" dirty="0">
                <a:solidFill>
                  <a:schemeClr val="tx1"/>
                </a:solidFill>
                <a:latin typeface="Aptos" panose="020B0004020202020204" pitchFamily="34" charset="0"/>
                <a:cs typeface="Calibri" panose="020F0502020204030204" pitchFamily="34" charset="0"/>
              </a:rPr>
              <a:t> 2025 - 2026</a:t>
            </a:r>
          </a:p>
        </p:txBody>
      </p:sp>
    </p:spTree>
    <p:extLst>
      <p:ext uri="{BB962C8B-B14F-4D97-AF65-F5344CB8AC3E}">
        <p14:creationId xmlns:p14="http://schemas.microsoft.com/office/powerpoint/2010/main" val="2411806141"/>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 id="2147483820" r:id="rId18"/>
    <p:sldLayoutId id="2147483821" r:id="rId19"/>
    <p:sldLayoutId id="2147483822" r:id="rId20"/>
    <p:sldLayoutId id="2147483823" r:id="rId21"/>
    <p:sldLayoutId id="2147483824" r:id="rId22"/>
    <p:sldLayoutId id="2147483825" r:id="rId23"/>
    <p:sldLayoutId id="2147483826" r:id="rId24"/>
    <p:sldLayoutId id="2147483827" r:id="rId25"/>
    <p:sldLayoutId id="2147483828" r:id="rId26"/>
    <p:sldLayoutId id="2147483829" r:id="rId27"/>
    <p:sldLayoutId id="2147483830" r:id="rId28"/>
    <p:sldLayoutId id="2147483831" r:id="rId29"/>
    <p:sldLayoutId id="2147483832" r:id="rId30"/>
    <p:sldLayoutId id="2147483833" r:id="rId31"/>
    <p:sldLayoutId id="2147483834" r:id="rId32"/>
    <p:sldLayoutId id="2147483835" r:id="rId33"/>
    <p:sldLayoutId id="2147483836" r:id="rId34"/>
    <p:sldLayoutId id="2147483837" r:id="rId35"/>
    <p:sldLayoutId id="2147483838" r:id="rId36"/>
    <p:sldLayoutId id="2147483839" r:id="rId37"/>
    <p:sldLayoutId id="2147483840" r:id="rId38"/>
    <p:sldLayoutId id="2147483841" r:id="rId39"/>
    <p:sldLayoutId id="2147483842" r:id="rId40"/>
    <p:sldLayoutId id="2147483843" r:id="rId41"/>
    <p:sldLayoutId id="2147483844" r:id="rId42"/>
    <p:sldLayoutId id="2147483845" r:id="rId43"/>
    <p:sldLayoutId id="2147483846" r:id="rId44"/>
    <p:sldLayoutId id="2147483847" r:id="rId45"/>
    <p:sldLayoutId id="2147483848" r:id="rId46"/>
    <p:sldLayoutId id="2147483849" r:id="rId47"/>
    <p:sldLayoutId id="2147483850" r:id="rId48"/>
  </p:sldLayoutIdLst>
  <p:transition>
    <p:fade/>
  </p:transition>
  <p:hf hdr="0" dt="0"/>
  <p:txStyles>
    <p:titleStyle>
      <a:lvl1pPr algn="l" defTabSz="685800" rtl="0" eaLnBrk="1" latinLnBrk="0" hangingPunct="1">
        <a:spcBef>
          <a:spcPct val="0"/>
        </a:spcBef>
        <a:buNone/>
        <a:defRPr sz="2100" kern="1200">
          <a:solidFill>
            <a:schemeClr val="tx1"/>
          </a:solidFill>
          <a:latin typeface="Aptos" panose="020B0004020202020204" pitchFamily="34" charset="0"/>
          <a:ea typeface="+mj-ea"/>
          <a:cs typeface="Calibri Light" panose="020F0302020204030204" pitchFamily="34" charset="0"/>
        </a:defRPr>
      </a:lvl1pPr>
    </p:titleStyle>
    <p:bodyStyle>
      <a:lvl1pPr marL="0" indent="0" algn="l" defTabSz="685800" rtl="0" eaLnBrk="1" latinLnBrk="0" hangingPunct="1">
        <a:spcBef>
          <a:spcPts val="0"/>
        </a:spcBef>
        <a:spcAft>
          <a:spcPts val="750"/>
        </a:spcAft>
        <a:buSzPct val="100000"/>
        <a:buFontTx/>
        <a:buNone/>
        <a:defRPr sz="1200" b="0" kern="1200">
          <a:solidFill>
            <a:schemeClr val="tx1"/>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45" orient="horz" pos="4008">
          <p15:clr>
            <a:srgbClr val="F26B43"/>
          </p15:clr>
        </p15:guide>
        <p15:guide id="49" orient="horz" pos="432">
          <p15:clr>
            <a:srgbClr val="F26B43"/>
          </p15:clr>
        </p15:guide>
        <p15:guide id="68" orient="horz" pos="4104">
          <p15:clr>
            <a:srgbClr val="F26B43"/>
          </p15:clr>
        </p15:guide>
        <p15:guide id="69" orient="horz" pos="2088">
          <p15:clr>
            <a:srgbClr val="F26B43"/>
          </p15:clr>
        </p15:guide>
        <p15:guide id="70" orient="horz" pos="1080">
          <p15:clr>
            <a:srgbClr val="F26B43"/>
          </p15:clr>
        </p15:guide>
        <p15:guide id="71" orient="horz" pos="216">
          <p15:clr>
            <a:srgbClr val="F26B43"/>
          </p15:clr>
        </p15:guide>
        <p15:guide id="72" pos="3840">
          <p15:clr>
            <a:srgbClr val="F26B43"/>
          </p15:clr>
        </p15:guide>
        <p15:guide id="73" pos="3936">
          <p15:clr>
            <a:srgbClr val="F26B43"/>
          </p15:clr>
        </p15:guide>
        <p15:guide id="74" pos="288">
          <p15:clr>
            <a:srgbClr val="F26B43"/>
          </p15:clr>
        </p15:guide>
        <p15:guide id="75" pos="4960">
          <p15:clr>
            <a:srgbClr val="F26B43"/>
          </p15:clr>
        </p15:guide>
        <p15:guide id="76" pos="3744">
          <p15:clr>
            <a:srgbClr val="F26B43"/>
          </p15:clr>
        </p15:guide>
        <p15:guide id="77" pos="2720">
          <p15:clr>
            <a:srgbClr val="F26B43"/>
          </p15:clr>
        </p15:guide>
        <p15:guide id="78" pos="2528">
          <p15:clr>
            <a:srgbClr val="F26B43"/>
          </p15:clr>
        </p15:guide>
        <p15:guide id="79" pos="1312">
          <p15:clr>
            <a:srgbClr val="F26B43"/>
          </p15:clr>
        </p15:guide>
        <p15:guide id="80" pos="1504">
          <p15:clr>
            <a:srgbClr val="F26B43"/>
          </p15:clr>
        </p15:guide>
        <p15:guide id="81" pos="5152">
          <p15:clr>
            <a:srgbClr val="F26B43"/>
          </p15:clr>
        </p15:guide>
        <p15:guide id="82" pos="6176">
          <p15:clr>
            <a:srgbClr val="F26B43"/>
          </p15:clr>
        </p15:guide>
        <p15:guide id="83" pos="6368">
          <p15:clr>
            <a:srgbClr val="F26B43"/>
          </p15:clr>
        </p15:guide>
        <p15:guide id="84" pos="7392">
          <p15:clr>
            <a:srgbClr val="F26B43"/>
          </p15:clr>
        </p15:guide>
        <p15:guide id="85" orient="horz" pos="218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80"/>
            </p:custDataLst>
            <p:extLst>
              <p:ext uri="{D42A27DB-BD31-4B8C-83A1-F6EECF244321}">
                <p14:modId xmlns:p14="http://schemas.microsoft.com/office/powerpoint/2010/main" val="750633840"/>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81" imgW="270" imgH="270" progId="TCLayout.ActiveDocument.1">
                  <p:embed/>
                </p:oleObj>
              </mc:Choice>
              <mc:Fallback>
                <p:oleObj name="think-cell Slide" r:id="rId81" imgW="270" imgH="270" progId="TCLayout.ActiveDocument.1">
                  <p:embed/>
                  <p:pic>
                    <p:nvPicPr>
                      <p:cNvPr id="4" name="Object 3" hidden="1"/>
                      <p:cNvPicPr/>
                      <p:nvPr/>
                    </p:nvPicPr>
                    <p:blipFill>
                      <a:blip r:embed="rId82"/>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en-US" noProof="0"/>
              <a:t>Click to edit Master title style</a:t>
            </a:r>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Box 5">
            <a:extLst>
              <a:ext uri="{FF2B5EF4-FFF2-40B4-BE49-F238E27FC236}">
                <a16:creationId xmlns:a16="http://schemas.microsoft.com/office/drawing/2014/main" id="{142E6A9B-7F9D-948C-38DA-4E6D1F8B6154}"/>
              </a:ext>
            </a:extLst>
          </p:cNvPr>
          <p:cNvSpPr txBox="1"/>
          <p:nvPr userDrawn="1"/>
        </p:nvSpPr>
        <p:spPr>
          <a:xfrm>
            <a:off x="11382377" y="6477001"/>
            <a:ext cx="307975" cy="138499"/>
          </a:xfrm>
          <a:prstGeom prst="rect">
            <a:avLst/>
          </a:prstGeom>
          <a:noFill/>
        </p:spPr>
        <p:txBody>
          <a:bodyPr wrap="square" lIns="0" tIns="0" rIns="0" bIns="0" rtlCol="0">
            <a:spAutoFit/>
          </a:bodyPr>
          <a:lstStyle/>
          <a:p>
            <a:pPr algn="r">
              <a:spcBef>
                <a:spcPts val="600"/>
              </a:spcBef>
              <a:buSzPct val="100000"/>
              <a:buFont typeface="Arial"/>
              <a:buNone/>
            </a:pPr>
            <a:fld id="{C58DF478-B544-4ED8-9ED4-6A2648E2D233}" type="slidenum">
              <a:rPr lang="en-US" sz="900" smtClean="0">
                <a:solidFill>
                  <a:prstClr val="black"/>
                </a:solidFill>
                <a:latin typeface="Calibri" panose="020F0502020204030204" pitchFamily="34" charset="0"/>
                <a:cs typeface="Calibri" panose="020F0502020204030204" pitchFamily="34" charset="0"/>
              </a:rPr>
              <a:pPr algn="r">
                <a:spcBef>
                  <a:spcPts val="600"/>
                </a:spcBef>
                <a:buSzPct val="100000"/>
                <a:buFont typeface="Arial"/>
                <a:buNone/>
              </a:pPr>
              <a:t>‹#›</a:t>
            </a:fld>
            <a:endParaRPr lang="en-US" sz="900">
              <a:solidFill>
                <a:prstClr val="black"/>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0F36DD4-F821-4556-09BB-1C80477F50C7}"/>
              </a:ext>
            </a:extLst>
          </p:cNvPr>
          <p:cNvSpPr txBox="1"/>
          <p:nvPr userDrawn="1"/>
        </p:nvSpPr>
        <p:spPr>
          <a:xfrm>
            <a:off x="469900" y="6676507"/>
            <a:ext cx="5355167" cy="100027"/>
          </a:xfrm>
          <a:prstGeom prst="rect">
            <a:avLst/>
          </a:prstGeom>
          <a:noFill/>
        </p:spPr>
        <p:txBody>
          <a:bodyPr wrap="square" lIns="0" tIns="0" rIns="0" bIns="0" rtlCol="0">
            <a:spAutoFit/>
          </a:bodyPr>
          <a:lstStyle/>
          <a:p>
            <a:pPr defTabSz="1219170">
              <a:spcBef>
                <a:spcPts val="600"/>
              </a:spcBef>
              <a:buSzPct val="100000"/>
              <a:buFont typeface="Arial"/>
              <a:buNone/>
              <a:defRPr/>
            </a:pPr>
            <a:r>
              <a:rPr lang="it-IT" sz="650">
                <a:solidFill>
                  <a:prstClr val="black"/>
                </a:solidFill>
                <a:cs typeface="Calibri" panose="020F0502020204030204" pitchFamily="34" charset="0"/>
              </a:rPr>
              <a:t>© 2026 Studio Tributario e Societario – Deloitte Società tra Professionisti SB </a:t>
            </a:r>
            <a:r>
              <a:rPr lang="it-IT" sz="650" err="1">
                <a:solidFill>
                  <a:prstClr val="black"/>
                </a:solidFill>
                <a:cs typeface="Calibri" panose="020F0502020204030204" pitchFamily="34" charset="0"/>
              </a:rPr>
              <a:t>Srl</a:t>
            </a:r>
            <a:endParaRPr lang="en-US" sz="650">
              <a:solidFill>
                <a:prstClr val="black"/>
              </a:solidFill>
              <a:cs typeface="Calibri" panose="020F0502020204030204" pitchFamily="34" charset="0"/>
            </a:endParaRPr>
          </a:p>
        </p:txBody>
      </p:sp>
    </p:spTree>
    <p:extLst>
      <p:ext uri="{BB962C8B-B14F-4D97-AF65-F5344CB8AC3E}">
        <p14:creationId xmlns:p14="http://schemas.microsoft.com/office/powerpoint/2010/main" val="1119382454"/>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 id="2147483866" r:id="rId15"/>
    <p:sldLayoutId id="2147483867" r:id="rId16"/>
    <p:sldLayoutId id="2147483868" r:id="rId17"/>
    <p:sldLayoutId id="2147483869" r:id="rId18"/>
    <p:sldLayoutId id="2147483870" r:id="rId19"/>
    <p:sldLayoutId id="2147483871" r:id="rId20"/>
    <p:sldLayoutId id="2147483872" r:id="rId21"/>
    <p:sldLayoutId id="2147483873" r:id="rId22"/>
    <p:sldLayoutId id="2147483874" r:id="rId23"/>
    <p:sldLayoutId id="2147483875" r:id="rId24"/>
    <p:sldLayoutId id="2147483876" r:id="rId25"/>
    <p:sldLayoutId id="2147483877" r:id="rId26"/>
    <p:sldLayoutId id="2147483878" r:id="rId27"/>
    <p:sldLayoutId id="2147483879" r:id="rId28"/>
    <p:sldLayoutId id="2147483880" r:id="rId29"/>
    <p:sldLayoutId id="2147483881" r:id="rId30"/>
    <p:sldLayoutId id="2147483882" r:id="rId31"/>
    <p:sldLayoutId id="2147483883" r:id="rId32"/>
    <p:sldLayoutId id="2147483884" r:id="rId33"/>
    <p:sldLayoutId id="2147483885" r:id="rId34"/>
    <p:sldLayoutId id="2147483886" r:id="rId35"/>
    <p:sldLayoutId id="2147483887" r:id="rId36"/>
    <p:sldLayoutId id="2147483888" r:id="rId37"/>
    <p:sldLayoutId id="2147483889" r:id="rId38"/>
    <p:sldLayoutId id="2147483890" r:id="rId39"/>
    <p:sldLayoutId id="2147483891" r:id="rId40"/>
    <p:sldLayoutId id="2147483892" r:id="rId41"/>
    <p:sldLayoutId id="2147483893" r:id="rId42"/>
    <p:sldLayoutId id="2147483894" r:id="rId43"/>
    <p:sldLayoutId id="2147483895" r:id="rId44"/>
    <p:sldLayoutId id="2147483896" r:id="rId45"/>
    <p:sldLayoutId id="2147483897" r:id="rId46"/>
    <p:sldLayoutId id="2147483898" r:id="rId47"/>
    <p:sldLayoutId id="2147483899" r:id="rId48"/>
    <p:sldLayoutId id="2147483900" r:id="rId49"/>
    <p:sldLayoutId id="2147483901" r:id="rId50"/>
    <p:sldLayoutId id="2147483902" r:id="rId51"/>
    <p:sldLayoutId id="2147483903" r:id="rId52"/>
    <p:sldLayoutId id="2147483904" r:id="rId53"/>
    <p:sldLayoutId id="2147483905" r:id="rId54"/>
    <p:sldLayoutId id="2147483906" r:id="rId55"/>
    <p:sldLayoutId id="2147483907" r:id="rId56"/>
    <p:sldLayoutId id="2147483908" r:id="rId57"/>
    <p:sldLayoutId id="2147483909" r:id="rId58"/>
    <p:sldLayoutId id="2147483910" r:id="rId59"/>
    <p:sldLayoutId id="2147483911" r:id="rId60"/>
    <p:sldLayoutId id="2147483912" r:id="rId61"/>
    <p:sldLayoutId id="2147483913" r:id="rId62"/>
    <p:sldLayoutId id="2147483914" r:id="rId63"/>
    <p:sldLayoutId id="2147483915" r:id="rId64"/>
    <p:sldLayoutId id="2147483916" r:id="rId65"/>
    <p:sldLayoutId id="2147483917" r:id="rId66"/>
    <p:sldLayoutId id="2147483918" r:id="rId67"/>
    <p:sldLayoutId id="2147483919" r:id="rId68"/>
    <p:sldLayoutId id="2147483920" r:id="rId69"/>
    <p:sldLayoutId id="2147483921" r:id="rId70"/>
    <p:sldLayoutId id="2147483922" r:id="rId71"/>
    <p:sldLayoutId id="2147483923" r:id="rId72"/>
    <p:sldLayoutId id="2147483924" r:id="rId73"/>
    <p:sldLayoutId id="2147483925" r:id="rId74"/>
    <p:sldLayoutId id="2147483926" r:id="rId75"/>
    <p:sldLayoutId id="2147483927" r:id="rId76"/>
    <p:sldLayoutId id="2147483928" r:id="rId77"/>
    <p:sldLayoutId id="2147483929" r:id="rId78"/>
  </p:sldLayoutIdLst>
  <p:transition>
    <p:fade/>
  </p:transition>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p15:clr>
            <a:srgbClr val="F26B43"/>
          </p15:clr>
        </p15:guide>
        <p15:guide id="2" orient="horz" pos="2160">
          <p15:clr>
            <a:srgbClr val="F26B43"/>
          </p15:clr>
        </p15:guide>
        <p15:guide id="3" orient="horz" pos="4020">
          <p15:clr>
            <a:srgbClr val="F26B43"/>
          </p15:clr>
        </p15:guide>
        <p15:guide id="4" pos="237">
          <p15:clr>
            <a:srgbClr val="F26B43"/>
          </p15:clr>
        </p15:guide>
        <p15:guide id="5" pos="5523">
          <p15:clr>
            <a:srgbClr val="F26B43"/>
          </p15:clr>
        </p15:guide>
        <p15:guide id="6" orient="horz" pos="1071">
          <p15:clr>
            <a:srgbClr val="F26B43"/>
          </p15:clr>
        </p15:guide>
        <p15:guide id="7" orient="horz" pos="200">
          <p15:clr>
            <a:srgbClr val="F26B43"/>
          </p15:clr>
        </p15:guide>
        <p15:guide id="8" orient="horz" pos="4080">
          <p15:clr>
            <a:srgbClr val="F26B43"/>
          </p15:clr>
        </p15:guide>
        <p15:guide id="10" pos="3721">
          <p15:clr>
            <a:srgbClr val="F26B43"/>
          </p15:clr>
        </p15:guide>
        <p15:guide id="11" orient="horz" pos="236">
          <p15:clr>
            <a:srgbClr val="F26B43"/>
          </p15:clr>
        </p15:guide>
        <p15:guide id="12" pos="1022">
          <p15:clr>
            <a:srgbClr val="F26B43"/>
          </p15:clr>
        </p15:guide>
        <p15:guide id="13" pos="1137">
          <p15:clr>
            <a:srgbClr val="F26B43"/>
          </p15:clr>
        </p15:guide>
        <p15:guide id="14" pos="1920">
          <p15:clr>
            <a:srgbClr val="F26B43"/>
          </p15:clr>
        </p15:guide>
        <p15:guide id="15" pos="2033">
          <p15:clr>
            <a:srgbClr val="F26B43"/>
          </p15:clr>
        </p15:guide>
        <p15:guide id="16" pos="4620">
          <p15:clr>
            <a:srgbClr val="F26B43"/>
          </p15:clr>
        </p15:guide>
        <p15:guide id="17" pos="2823">
          <p15:clr>
            <a:srgbClr val="F26B43"/>
          </p15:clr>
        </p15:guide>
        <p15:guide id="18" pos="2937">
          <p15:clr>
            <a:srgbClr val="F26B43"/>
          </p15:clr>
        </p15:guide>
        <p15:guide id="19" pos="2880">
          <p15:clr>
            <a:srgbClr val="F26B43"/>
          </p15:clr>
        </p15:guide>
        <p15:guide id="20" pos="4734">
          <p15:clr>
            <a:srgbClr val="F26B43"/>
          </p15:clr>
        </p15:guide>
        <p15:guide id="21" orient="horz" pos="1049">
          <p15:clr>
            <a:srgbClr val="F26B43"/>
          </p15:clr>
        </p15:guide>
        <p15:guide id="22" orient="horz" pos="6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2.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0.xml"/><Relationship Id="rId2" Type="http://schemas.openxmlformats.org/officeDocument/2006/relationships/customXml" Target="../../customXml/item2.xml"/><Relationship Id="rId1" Type="http://schemas.openxmlformats.org/officeDocument/2006/relationships/customXml" Target="../../customXml/item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4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03988" y="5549440"/>
            <a:ext cx="8868612" cy="324000"/>
          </a:xfrm>
        </p:spPr>
        <p:txBody>
          <a:bodyPr/>
          <a:lstStyle/>
          <a:p>
            <a:r>
              <a:rPr lang="it-IT" dirty="0"/>
              <a:t>Credito di Imposta R&amp;S, Innovazione, Design e ideazione estetica</a:t>
            </a:r>
            <a:br>
              <a:rPr lang="en-US" dirty="0"/>
            </a:br>
            <a:endParaRPr lang="en-US" dirty="0"/>
          </a:p>
        </p:txBody>
      </p:sp>
      <p:sp>
        <p:nvSpPr>
          <p:cNvPr id="8" name="Text Placeholder 7"/>
          <p:cNvSpPr>
            <a:spLocks noGrp="1"/>
          </p:cNvSpPr>
          <p:nvPr>
            <p:ph type="body" sz="quarter" idx="10"/>
          </p:nvPr>
        </p:nvSpPr>
        <p:spPr/>
        <p:txBody>
          <a:bodyPr/>
          <a:lstStyle/>
          <a:p>
            <a:r>
              <a:rPr lang="it-IT" i="1" dirty="0"/>
              <a:t>Marzo 2026</a:t>
            </a:r>
            <a:endParaRPr lang="en-US" dirty="0"/>
          </a:p>
        </p:txBody>
      </p:sp>
      <p:sp>
        <p:nvSpPr>
          <p:cNvPr id="9" name="Subtitle 8"/>
          <p:cNvSpPr>
            <a:spLocks noGrp="1"/>
          </p:cNvSpPr>
          <p:nvPr>
            <p:ph type="subTitle" idx="1"/>
          </p:nvPr>
        </p:nvSpPr>
        <p:spPr/>
        <p:txBody>
          <a:bodyPr/>
          <a:lstStyle/>
          <a:p>
            <a:endParaRPr lang="it-IT" i="1" dirty="0"/>
          </a:p>
          <a:p>
            <a:r>
              <a:rPr lang="it-IT" i="1" dirty="0"/>
              <a:t>Giuseppe Lagrutta – Enrico Canini</a:t>
            </a:r>
            <a:endParaRPr lang="en-US" dirty="0"/>
          </a:p>
        </p:txBody>
      </p:sp>
    </p:spTree>
    <p:extLst>
      <p:ext uri="{BB962C8B-B14F-4D97-AF65-F5344CB8AC3E}">
        <p14:creationId xmlns:p14="http://schemas.microsoft.com/office/powerpoint/2010/main" val="162313458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543894" y="216602"/>
            <a:ext cx="2642898" cy="405688"/>
          </a:xfrm>
          <a:prstGeom prst="rect">
            <a:avLst/>
          </a:prstGeom>
          <a:noFill/>
        </p:spPr>
        <p:txBody>
          <a:bodyPr wrap="square" lIns="0" tIns="0" rIns="0" bIns="0" rtlCol="0">
            <a:spAutoFit/>
          </a:bodyPr>
          <a:lstStyle/>
          <a:p>
            <a:pPr marL="0" marR="0" lvl="0" indent="0" algn="ctr" defTabSz="1219170" rtl="0" eaLnBrk="1" fontAlgn="auto" latinLnBrk="0" hangingPunct="1">
              <a:lnSpc>
                <a:spcPct val="106000"/>
              </a:lnSpc>
              <a:spcBef>
                <a:spcPts val="0"/>
              </a:spcBef>
              <a:spcAft>
                <a:spcPts val="0"/>
              </a:spcAft>
              <a:buClrTx/>
              <a:buSzTx/>
              <a:buFontTx/>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Spese per transizione ecologica/digitale 4.0</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30" name="Rectangle 29"/>
          <p:cNvSpPr/>
          <p:nvPr/>
        </p:nvSpPr>
        <p:spPr>
          <a:xfrm>
            <a:off x="467833" y="1384665"/>
            <a:ext cx="11287290" cy="553998"/>
          </a:xfrm>
          <a:prstGeom prst="rect">
            <a:avLst/>
          </a:prstGeom>
          <a:solidFill>
            <a:schemeClr val="accent3">
              <a:lumMod val="20000"/>
              <a:lumOff val="80000"/>
            </a:schemeClr>
          </a:solidFill>
        </p:spPr>
        <p:txBody>
          <a:bodyPr wrap="square" lIns="0" tIns="0" rIns="0" bIns="0" rtlCol="0">
            <a:spAutoFit/>
          </a:bodyPr>
          <a:lstStyle/>
          <a:p>
            <a:pPr marL="0" marR="0" lvl="0" indent="0" algn="just" defTabSz="1219170" rtl="0" eaLnBrk="1" fontAlgn="auto" latinLnBrk="0" hangingPunct="1">
              <a:lnSpc>
                <a:spcPct val="150000"/>
              </a:lnSpc>
              <a:spcBef>
                <a:spcPts val="0"/>
              </a:spcBef>
              <a:spcAft>
                <a:spcPts val="0"/>
              </a:spcAft>
              <a:buClrTx/>
              <a:buSzPct val="100000"/>
              <a:buFontTx/>
              <a:buNone/>
              <a:tabLst/>
              <a:defRPr/>
            </a:pPr>
            <a:r>
              <a:rPr kumimoji="0" lang="it-IT" sz="1200" b="0" i="1" u="none" strike="noStrike" kern="1200" cap="none" spc="0" normalizeH="0" baseline="0" noProof="0" dirty="0">
                <a:ln>
                  <a:noFill/>
                </a:ln>
                <a:solidFill>
                  <a:srgbClr val="313131"/>
                </a:solidFill>
                <a:effectLst/>
                <a:uLnTx/>
                <a:uFillTx/>
                <a:latin typeface="Verdana"/>
                <a:ea typeface="+mn-ea"/>
                <a:cs typeface="+mn-cs"/>
              </a:rPr>
              <a:t>Comma 203. </a:t>
            </a:r>
            <a:r>
              <a:rPr kumimoji="0" lang="it-IT" sz="1200" b="0" i="0" u="none" strike="noStrike" kern="1200" cap="none" spc="0" normalizeH="0" baseline="0" noProof="0" dirty="0">
                <a:ln>
                  <a:noFill/>
                </a:ln>
                <a:solidFill>
                  <a:srgbClr val="313131"/>
                </a:solidFill>
                <a:effectLst/>
                <a:uLnTx/>
                <a:uFillTx/>
                <a:latin typeface="Verdana"/>
                <a:ea typeface="+mn-ea"/>
                <a:cs typeface="+mn-cs"/>
              </a:rPr>
              <a:t>[…] attività di innovazione tecnologica finalizzate alla realizzazione di prodotti o processi di produzione nuovi o sostanzialmente migliorati per il raggiungimento di un </a:t>
            </a:r>
            <a:r>
              <a:rPr kumimoji="0" lang="it-IT" sz="1200" b="1" i="0" u="none" strike="noStrike" kern="1200" cap="none" spc="0" normalizeH="0" baseline="0" noProof="0" dirty="0">
                <a:ln>
                  <a:noFill/>
                </a:ln>
                <a:solidFill>
                  <a:srgbClr val="313131"/>
                </a:solidFill>
                <a:effectLst/>
                <a:uLnTx/>
                <a:uFillTx/>
                <a:latin typeface="Verdana"/>
                <a:ea typeface="+mn-ea"/>
                <a:cs typeface="+mn-cs"/>
              </a:rPr>
              <a:t>obiettivo di transizione ecologica o di innovazione digitale 4.0</a:t>
            </a:r>
            <a:endParaRPr kumimoji="0" lang="en-US" sz="1200" b="0" i="0" u="none" strike="noStrike" kern="1200" cap="none" spc="0" normalizeH="0" baseline="0" noProof="0" dirty="0">
              <a:ln>
                <a:noFill/>
              </a:ln>
              <a:solidFill>
                <a:srgbClr val="313131"/>
              </a:solidFill>
              <a:effectLst/>
              <a:uLnTx/>
              <a:uFillTx/>
              <a:latin typeface="Verdana"/>
              <a:ea typeface="+mn-ea"/>
              <a:cs typeface="+mn-cs"/>
            </a:endParaRPr>
          </a:p>
        </p:txBody>
      </p:sp>
      <p:sp>
        <p:nvSpPr>
          <p:cNvPr id="19" name="TextBox 18"/>
          <p:cNvSpPr txBox="1"/>
          <p:nvPr/>
        </p:nvSpPr>
        <p:spPr>
          <a:xfrm>
            <a:off x="467823" y="2092240"/>
            <a:ext cx="2179684" cy="3036196"/>
          </a:xfrm>
          <a:prstGeom prst="rect">
            <a:avLst/>
          </a:prstGeom>
          <a:ln w="28575">
            <a:solidFill>
              <a:schemeClr val="accent5"/>
            </a:solidFill>
          </a:ln>
        </p:spPr>
        <p:style>
          <a:lnRef idx="2">
            <a:schemeClr val="accent3"/>
          </a:lnRef>
          <a:fillRef idx="1">
            <a:schemeClr val="lt1"/>
          </a:fillRef>
          <a:effectRef idx="0">
            <a:schemeClr val="accent3"/>
          </a:effectRef>
          <a:fontRef idx="minor">
            <a:schemeClr val="dk1"/>
          </a:fontRef>
        </p:style>
        <p:txBody>
          <a:bodyPr wrap="square" lIns="0" tIns="0" rIns="0" bIns="0" rtlCol="0" anchor="ctr">
            <a:noAutofit/>
          </a:bodyPr>
          <a:lstStyle/>
          <a:p>
            <a:pPr lvl="0" algn="ctr">
              <a:spcBef>
                <a:spcPts val="600"/>
              </a:spcBef>
              <a:buSzPct val="100000"/>
              <a:defRPr/>
            </a:pPr>
            <a:r>
              <a:rPr lang="it-IT" sz="1400" b="1" u="sng" dirty="0">
                <a:solidFill>
                  <a:schemeClr val="accent5"/>
                </a:solidFill>
              </a:rPr>
              <a:t>Innovazione digitale 4.0:</a:t>
            </a:r>
            <a:r>
              <a:rPr kumimoji="0" lang="it-IT" sz="1400" b="0" i="0" u="none" strike="noStrike" kern="1200" cap="none" spc="0" normalizeH="0" noProof="0" dirty="0">
                <a:ln>
                  <a:noFill/>
                </a:ln>
                <a:solidFill>
                  <a:schemeClr val="accent5"/>
                </a:solidFill>
                <a:effectLst/>
                <a:uLnTx/>
                <a:uFillTx/>
              </a:rPr>
              <a:t> </a:t>
            </a:r>
          </a:p>
          <a:p>
            <a:pPr lvl="0" algn="ctr">
              <a:spcBef>
                <a:spcPts val="600"/>
              </a:spcBef>
              <a:buSzPct val="100000"/>
              <a:defRPr/>
            </a:pPr>
            <a:r>
              <a:rPr lang="it-IT" sz="1400" dirty="0">
                <a:solidFill>
                  <a:prstClr val="black"/>
                </a:solidFill>
              </a:rPr>
              <a:t>trasformazione dei processi aziendali attraverso l’</a:t>
            </a:r>
            <a:r>
              <a:rPr lang="it-IT" sz="1400" b="1" dirty="0">
                <a:solidFill>
                  <a:prstClr val="black"/>
                </a:solidFill>
              </a:rPr>
              <a:t>integrazione e l’interconnessione dei fattori</a:t>
            </a:r>
            <a:r>
              <a:rPr lang="it-IT" sz="1400" dirty="0">
                <a:solidFill>
                  <a:prstClr val="black"/>
                </a:solidFill>
              </a:rPr>
              <a:t>, interni ed esterni all’azienda, </a:t>
            </a:r>
            <a:r>
              <a:rPr lang="it-IT" sz="1400" b="1" dirty="0">
                <a:solidFill>
                  <a:prstClr val="black"/>
                </a:solidFill>
              </a:rPr>
              <a:t>rilevanti per la creazione di valore</a:t>
            </a:r>
            <a:r>
              <a:rPr lang="it-IT" sz="1400" dirty="0">
                <a:solidFill>
                  <a:prstClr val="black"/>
                </a:solidFill>
              </a:rPr>
              <a:t>.</a:t>
            </a:r>
            <a:endParaRPr kumimoji="0" lang="it-IT" sz="1400" b="1" i="0" u="none" strike="noStrike" kern="1200" cap="none" spc="0" normalizeH="0" baseline="0" noProof="0" dirty="0">
              <a:ln>
                <a:noFill/>
              </a:ln>
              <a:solidFill>
                <a:srgbClr val="313131"/>
              </a:solidFill>
              <a:effectLst/>
              <a:uLnTx/>
              <a:uFillTx/>
            </a:endParaRPr>
          </a:p>
        </p:txBody>
      </p:sp>
      <p:sp>
        <p:nvSpPr>
          <p:cNvPr id="10" name="Rounded Rectangle 9"/>
          <p:cNvSpPr/>
          <p:nvPr/>
        </p:nvSpPr>
        <p:spPr bwMode="gray">
          <a:xfrm>
            <a:off x="9675950" y="94893"/>
            <a:ext cx="2370498" cy="797948"/>
          </a:xfrm>
          <a:prstGeom prst="roundRect">
            <a:avLst/>
          </a:prstGeom>
          <a:solidFill>
            <a:schemeClr val="accent5"/>
          </a:solidFill>
          <a:ln w="19050" algn="ctr">
            <a:solidFill>
              <a:schemeClr val="accent5"/>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Transizione Ecologica e Digitale 4.0</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14" name="TextBox 13"/>
          <p:cNvSpPr txBox="1"/>
          <p:nvPr/>
        </p:nvSpPr>
        <p:spPr>
          <a:xfrm>
            <a:off x="2754776" y="2092241"/>
            <a:ext cx="8983570" cy="4204387"/>
          </a:xfrm>
          <a:prstGeom prst="rect">
            <a:avLst/>
          </a:prstGeom>
          <a:ln w="28575"/>
        </p:spPr>
        <p:style>
          <a:lnRef idx="2">
            <a:schemeClr val="accent5"/>
          </a:lnRef>
          <a:fillRef idx="1">
            <a:schemeClr val="lt1"/>
          </a:fillRef>
          <a:effectRef idx="0">
            <a:schemeClr val="accent5"/>
          </a:effectRef>
          <a:fontRef idx="minor">
            <a:schemeClr val="dk1"/>
          </a:fontRef>
        </p:style>
        <p:txBody>
          <a:bodyPr wrap="square" lIns="0" tIns="0" rIns="0" bIns="0" rtlCol="0" anchor="ctr">
            <a:noAutofit/>
          </a:bodyPr>
          <a:lstStyle/>
          <a:p>
            <a:pPr marL="540000" lvl="0" indent="-342900">
              <a:spcBef>
                <a:spcPts val="600"/>
              </a:spcBef>
              <a:buSzPct val="100000"/>
              <a:buAutoNum type="alphaLcParenR"/>
              <a:defRPr/>
            </a:pPr>
            <a:r>
              <a:rPr lang="it-IT" sz="1400" dirty="0">
                <a:solidFill>
                  <a:prstClr val="black"/>
                </a:solidFill>
              </a:rPr>
              <a:t>un’integrazione comune dei diversi componenti, moduli e sistemi di un’architettura aziendale; </a:t>
            </a:r>
          </a:p>
          <a:p>
            <a:pPr marL="540000" lvl="0" indent="-342900">
              <a:spcBef>
                <a:spcPts val="600"/>
              </a:spcBef>
              <a:buSzPct val="100000"/>
              <a:buAutoNum type="alphaLcParenR"/>
              <a:defRPr/>
            </a:pPr>
            <a:r>
              <a:rPr lang="it-IT" sz="1400" dirty="0">
                <a:solidFill>
                  <a:prstClr val="black"/>
                </a:solidFill>
              </a:rPr>
              <a:t>il miglioramento della gestione operativa della produzione; </a:t>
            </a:r>
          </a:p>
          <a:p>
            <a:pPr marL="540000" lvl="0" indent="-342900">
              <a:spcBef>
                <a:spcPts val="600"/>
              </a:spcBef>
              <a:buSzPct val="100000"/>
              <a:buAutoNum type="alphaLcParenR"/>
              <a:defRPr/>
            </a:pPr>
            <a:r>
              <a:rPr lang="it-IT" sz="1400" dirty="0">
                <a:solidFill>
                  <a:prstClr val="black"/>
                </a:solidFill>
              </a:rPr>
              <a:t>l’integrazione tra il sistema informatico (IT) e le fasi del processo di produzione (OT);</a:t>
            </a:r>
          </a:p>
          <a:p>
            <a:pPr marL="540000" lvl="0" indent="-342900">
              <a:spcBef>
                <a:spcPts val="600"/>
              </a:spcBef>
              <a:buSzPct val="100000"/>
              <a:buAutoNum type="alphaLcParenR"/>
              <a:defRPr/>
            </a:pPr>
            <a:r>
              <a:rPr lang="it-IT" sz="1400" dirty="0">
                <a:solidFill>
                  <a:prstClr val="black"/>
                </a:solidFill>
              </a:rPr>
              <a:t>la pianificazione e la simulazione dei processi produttivi; </a:t>
            </a:r>
          </a:p>
          <a:p>
            <a:pPr marL="540000" lvl="0" indent="-342900">
              <a:spcBef>
                <a:spcPts val="600"/>
              </a:spcBef>
              <a:buSzPct val="100000"/>
              <a:buAutoNum type="alphaLcParenR"/>
              <a:defRPr/>
            </a:pPr>
            <a:r>
              <a:rPr lang="it-IT" sz="1400" dirty="0">
                <a:solidFill>
                  <a:prstClr val="black"/>
                </a:solidFill>
              </a:rPr>
              <a:t>la definizione e generazione sistematica di indicatori chiave degli obiettivi aziendali;</a:t>
            </a:r>
          </a:p>
          <a:p>
            <a:pPr marL="540000" lvl="0" indent="-342900">
              <a:spcBef>
                <a:spcPts val="600"/>
              </a:spcBef>
              <a:buSzPct val="100000"/>
              <a:buAutoNum type="alphaLcParenR"/>
              <a:defRPr/>
            </a:pPr>
            <a:r>
              <a:rPr lang="it-IT" sz="1400" dirty="0">
                <a:solidFill>
                  <a:srgbClr val="313131"/>
                </a:solidFill>
              </a:rPr>
              <a:t>soluzioni idonee a generare report di analisi relative al funzionamento delle risorse tecnologiche;</a:t>
            </a:r>
          </a:p>
          <a:p>
            <a:pPr marL="540000" lvl="0" indent="-342900">
              <a:spcBef>
                <a:spcPts val="600"/>
              </a:spcBef>
              <a:buSzPct val="100000"/>
              <a:buAutoNum type="alphaLcParenR"/>
              <a:defRPr/>
            </a:pPr>
            <a:r>
              <a:rPr lang="it-IT" sz="1400" dirty="0">
                <a:solidFill>
                  <a:srgbClr val="313131"/>
                </a:solidFill>
              </a:rPr>
              <a:t>soluzioni che consentano di ottenere suggerimenti da parte di sistemi/piattaforme e applicazioni IT sulle azioni correttive;</a:t>
            </a:r>
          </a:p>
          <a:p>
            <a:pPr marL="540000" lvl="0" indent="-342900">
              <a:spcBef>
                <a:spcPts val="600"/>
              </a:spcBef>
              <a:buSzPct val="100000"/>
              <a:buAutoNum type="alphaLcParenR"/>
              <a:defRPr/>
            </a:pPr>
            <a:r>
              <a:rPr lang="it-IT" sz="1400" dirty="0">
                <a:solidFill>
                  <a:srgbClr val="313131"/>
                </a:solidFill>
              </a:rPr>
              <a:t>la digitalizzazione di processi e prodotti nelle diverse aree e ambiti di creazione del valore;</a:t>
            </a:r>
          </a:p>
          <a:p>
            <a:pPr marL="540000" lvl="0" indent="-342900">
              <a:spcBef>
                <a:spcPts val="600"/>
              </a:spcBef>
              <a:buSzPct val="100000"/>
              <a:buAutoNum type="alphaLcParenR"/>
              <a:defRPr/>
            </a:pPr>
            <a:r>
              <a:rPr lang="it-IT" sz="1400" dirty="0">
                <a:solidFill>
                  <a:srgbClr val="313131"/>
                </a:solidFill>
              </a:rPr>
              <a:t>la digitalizzazione delle interazioni tra i diversi operatori delle filiere produttive;</a:t>
            </a:r>
          </a:p>
          <a:p>
            <a:pPr marL="540000" lvl="0" indent="-342900">
              <a:spcBef>
                <a:spcPts val="600"/>
              </a:spcBef>
              <a:buSzPct val="100000"/>
              <a:buAutoNum type="alphaLcParenR"/>
              <a:defRPr/>
            </a:pPr>
            <a:r>
              <a:rPr lang="it-IT" sz="1400" dirty="0">
                <a:solidFill>
                  <a:srgbClr val="313131"/>
                </a:solidFill>
              </a:rPr>
              <a:t>soluzioni che implichino possibilità di funzioni </a:t>
            </a:r>
            <a:r>
              <a:rPr lang="it-IT" sz="1400" dirty="0" err="1">
                <a:solidFill>
                  <a:srgbClr val="313131"/>
                </a:solidFill>
              </a:rPr>
              <a:t>real</a:t>
            </a:r>
            <a:r>
              <a:rPr lang="it-IT" sz="1400" dirty="0">
                <a:solidFill>
                  <a:srgbClr val="313131"/>
                </a:solidFill>
              </a:rPr>
              <a:t> time remote di telediagnosi, teleassistenza, </a:t>
            </a:r>
            <a:r>
              <a:rPr lang="it-IT" sz="1400" dirty="0" err="1">
                <a:solidFill>
                  <a:srgbClr val="313131"/>
                </a:solidFill>
              </a:rPr>
              <a:t>telemanutenzione</a:t>
            </a:r>
            <a:r>
              <a:rPr lang="it-IT" sz="1400" dirty="0">
                <a:solidFill>
                  <a:srgbClr val="313131"/>
                </a:solidFill>
              </a:rPr>
              <a:t>, etc.;</a:t>
            </a:r>
          </a:p>
          <a:p>
            <a:pPr marL="540000" lvl="0" indent="-342900">
              <a:spcBef>
                <a:spcPts val="600"/>
              </a:spcBef>
              <a:buSzPct val="100000"/>
              <a:buAutoNum type="alphaLcParenR"/>
              <a:defRPr/>
            </a:pPr>
            <a:r>
              <a:rPr lang="it-IT" sz="1400" dirty="0">
                <a:solidFill>
                  <a:srgbClr val="313131"/>
                </a:solidFill>
              </a:rPr>
              <a:t>l’introduzione di soluzioni </a:t>
            </a:r>
            <a:r>
              <a:rPr lang="it-IT" sz="1400" dirty="0" err="1">
                <a:solidFill>
                  <a:srgbClr val="313131"/>
                </a:solidFill>
              </a:rPr>
              <a:t>pay</a:t>
            </a:r>
            <a:r>
              <a:rPr lang="it-IT" sz="1400" dirty="0">
                <a:solidFill>
                  <a:srgbClr val="313131"/>
                </a:solidFill>
              </a:rPr>
              <a:t> per use di macchine e sistemi di produzione;</a:t>
            </a:r>
          </a:p>
          <a:p>
            <a:pPr marL="540000" lvl="0" indent="-342900">
              <a:spcBef>
                <a:spcPts val="600"/>
              </a:spcBef>
              <a:buSzPct val="100000"/>
              <a:buAutoNum type="alphaLcParenR"/>
              <a:defRPr/>
            </a:pPr>
            <a:r>
              <a:rPr lang="it-IT" sz="1400" dirty="0">
                <a:solidFill>
                  <a:srgbClr val="313131"/>
                </a:solidFill>
              </a:rPr>
              <a:t>l’introduzione di soluzioni specifiche di </a:t>
            </a:r>
            <a:r>
              <a:rPr lang="it-IT" sz="1400" dirty="0" err="1">
                <a:solidFill>
                  <a:srgbClr val="313131"/>
                </a:solidFill>
              </a:rPr>
              <a:t>blockchain</a:t>
            </a:r>
            <a:r>
              <a:rPr lang="it-IT" sz="1400" dirty="0">
                <a:solidFill>
                  <a:srgbClr val="313131"/>
                </a:solidFill>
              </a:rPr>
              <a:t>, </a:t>
            </a:r>
            <a:r>
              <a:rPr lang="it-IT" sz="1400" dirty="0" err="1">
                <a:solidFill>
                  <a:srgbClr val="313131"/>
                </a:solidFill>
              </a:rPr>
              <a:t>cybersecurity</a:t>
            </a:r>
            <a:r>
              <a:rPr lang="it-IT" sz="1400" dirty="0">
                <a:solidFill>
                  <a:srgbClr val="313131"/>
                </a:solidFill>
              </a:rPr>
              <a:t>, </a:t>
            </a:r>
            <a:r>
              <a:rPr lang="it-IT" sz="1400" dirty="0" err="1">
                <a:solidFill>
                  <a:srgbClr val="313131"/>
                </a:solidFill>
              </a:rPr>
              <a:t>edge</a:t>
            </a:r>
            <a:r>
              <a:rPr lang="it-IT" sz="1400" dirty="0">
                <a:solidFill>
                  <a:srgbClr val="313131"/>
                </a:solidFill>
              </a:rPr>
              <a:t> e </a:t>
            </a:r>
            <a:r>
              <a:rPr lang="it-IT" sz="1400" dirty="0" err="1">
                <a:solidFill>
                  <a:srgbClr val="313131"/>
                </a:solidFill>
              </a:rPr>
              <a:t>cloud</a:t>
            </a:r>
            <a:r>
              <a:rPr lang="it-IT" sz="1400" dirty="0">
                <a:solidFill>
                  <a:srgbClr val="313131"/>
                </a:solidFill>
              </a:rPr>
              <a:t> </a:t>
            </a:r>
            <a:r>
              <a:rPr lang="it-IT" sz="1400" dirty="0" err="1">
                <a:solidFill>
                  <a:srgbClr val="313131"/>
                </a:solidFill>
              </a:rPr>
              <a:t>computing</a:t>
            </a:r>
            <a:r>
              <a:rPr lang="it-IT" sz="1400" dirty="0">
                <a:solidFill>
                  <a:srgbClr val="313131"/>
                </a:solidFill>
              </a:rPr>
              <a:t>.</a:t>
            </a:r>
          </a:p>
        </p:txBody>
      </p:sp>
      <p:sp>
        <p:nvSpPr>
          <p:cNvPr id="2" name="Text Placeholder 3">
            <a:extLst>
              <a:ext uri="{FF2B5EF4-FFF2-40B4-BE49-F238E27FC236}">
                <a16:creationId xmlns:a16="http://schemas.microsoft.com/office/drawing/2014/main" id="{D1CCE71A-E27F-DE72-4C0C-7F79D72295A1}"/>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5 - Innovazione digitale/4.0 </a:t>
            </a:r>
          </a:p>
        </p:txBody>
      </p:sp>
      <p:sp>
        <p:nvSpPr>
          <p:cNvPr id="3" name="Title 1">
            <a:extLst>
              <a:ext uri="{FF2B5EF4-FFF2-40B4-BE49-F238E27FC236}">
                <a16:creationId xmlns:a16="http://schemas.microsoft.com/office/drawing/2014/main" id="{D761106A-3ADB-A237-7E8B-80DE17BD0636}"/>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89502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543894" y="216602"/>
            <a:ext cx="2642898" cy="405688"/>
          </a:xfrm>
          <a:prstGeom prst="rect">
            <a:avLst/>
          </a:prstGeom>
          <a:noFill/>
        </p:spPr>
        <p:txBody>
          <a:bodyPr wrap="square" lIns="0" tIns="0" rIns="0" bIns="0" rtlCol="0">
            <a:spAutoFit/>
          </a:bodyPr>
          <a:lstStyle/>
          <a:p>
            <a:pPr marL="0" marR="0" lvl="0" indent="0" algn="ctr" defTabSz="1219170" rtl="0" eaLnBrk="1" fontAlgn="auto" latinLnBrk="0" hangingPunct="1">
              <a:lnSpc>
                <a:spcPct val="106000"/>
              </a:lnSpc>
              <a:spcBef>
                <a:spcPts val="0"/>
              </a:spcBef>
              <a:spcAft>
                <a:spcPts val="0"/>
              </a:spcAft>
              <a:buClrTx/>
              <a:buSzTx/>
              <a:buFontTx/>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Spese per transizione ecologica/digitale 4.0</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30" name="Rectangle 29"/>
          <p:cNvSpPr/>
          <p:nvPr/>
        </p:nvSpPr>
        <p:spPr>
          <a:xfrm>
            <a:off x="473822" y="1392201"/>
            <a:ext cx="11286055" cy="553998"/>
          </a:xfrm>
          <a:prstGeom prst="rect">
            <a:avLst/>
          </a:prstGeom>
          <a:solidFill>
            <a:schemeClr val="accent3">
              <a:lumMod val="20000"/>
              <a:lumOff val="80000"/>
            </a:schemeClr>
          </a:solidFill>
        </p:spPr>
        <p:txBody>
          <a:bodyPr wrap="square" lIns="0" tIns="0" rIns="0" bIns="0" rtlCol="0">
            <a:spAutoFit/>
          </a:bodyPr>
          <a:lstStyle/>
          <a:p>
            <a:pPr marL="0" marR="0" lvl="0" indent="0" algn="just" defTabSz="1219170" rtl="0" eaLnBrk="1" fontAlgn="auto" latinLnBrk="0" hangingPunct="1">
              <a:lnSpc>
                <a:spcPct val="150000"/>
              </a:lnSpc>
              <a:spcBef>
                <a:spcPts val="0"/>
              </a:spcBef>
              <a:spcAft>
                <a:spcPts val="0"/>
              </a:spcAft>
              <a:buClrTx/>
              <a:buSzPct val="100000"/>
              <a:buFontTx/>
              <a:buNone/>
              <a:tabLst/>
              <a:defRPr/>
            </a:pPr>
            <a:r>
              <a:rPr kumimoji="0" lang="it-IT" sz="1200" b="0" i="1" u="none" strike="noStrike" kern="1200" cap="none" spc="0" normalizeH="0" baseline="0" noProof="0" dirty="0">
                <a:ln>
                  <a:noFill/>
                </a:ln>
                <a:solidFill>
                  <a:srgbClr val="313131"/>
                </a:solidFill>
                <a:effectLst/>
                <a:uLnTx/>
                <a:uFillTx/>
                <a:latin typeface="Verdana"/>
                <a:ea typeface="+mn-ea"/>
                <a:cs typeface="+mn-cs"/>
              </a:rPr>
              <a:t>Comma 203. </a:t>
            </a:r>
            <a:r>
              <a:rPr kumimoji="0" lang="it-IT" sz="1200" b="0" i="0" u="none" strike="noStrike" kern="1200" cap="none" spc="0" normalizeH="0" baseline="0" noProof="0" dirty="0">
                <a:ln>
                  <a:noFill/>
                </a:ln>
                <a:solidFill>
                  <a:srgbClr val="313131"/>
                </a:solidFill>
                <a:effectLst/>
                <a:uLnTx/>
                <a:uFillTx/>
                <a:latin typeface="Verdana"/>
                <a:ea typeface="+mn-ea"/>
                <a:cs typeface="+mn-cs"/>
              </a:rPr>
              <a:t>[…] attività di innovazione tecnologica finalizzate alla realizzazione di prodotti o processi di produzione nuovi o sostanzialmente migliorati per il raggiungimento di un </a:t>
            </a:r>
            <a:r>
              <a:rPr kumimoji="0" lang="it-IT" sz="1200" b="1" i="0" u="none" strike="noStrike" kern="1200" cap="none" spc="0" normalizeH="0" baseline="0" noProof="0" dirty="0">
                <a:ln>
                  <a:noFill/>
                </a:ln>
                <a:solidFill>
                  <a:srgbClr val="313131"/>
                </a:solidFill>
                <a:effectLst/>
                <a:uLnTx/>
                <a:uFillTx/>
                <a:latin typeface="Verdana"/>
                <a:ea typeface="+mn-ea"/>
                <a:cs typeface="+mn-cs"/>
              </a:rPr>
              <a:t>obiettivo di transizione ecologica o di innovazione digitale 4.0</a:t>
            </a:r>
            <a:endParaRPr kumimoji="0" lang="en-US" sz="1200" b="0" i="0" u="none" strike="noStrike" kern="1200" cap="none" spc="0" normalizeH="0" baseline="0" noProof="0" dirty="0">
              <a:ln>
                <a:noFill/>
              </a:ln>
              <a:solidFill>
                <a:srgbClr val="313131"/>
              </a:solidFill>
              <a:effectLst/>
              <a:uLnTx/>
              <a:uFillTx/>
              <a:latin typeface="Verdana"/>
              <a:ea typeface="+mn-ea"/>
              <a:cs typeface="+mn-cs"/>
            </a:endParaRPr>
          </a:p>
        </p:txBody>
      </p:sp>
      <p:sp>
        <p:nvSpPr>
          <p:cNvPr id="20" name="TextBox 19"/>
          <p:cNvSpPr txBox="1"/>
          <p:nvPr/>
        </p:nvSpPr>
        <p:spPr>
          <a:xfrm>
            <a:off x="473823" y="2134060"/>
            <a:ext cx="2495754" cy="2594332"/>
          </a:xfrm>
          <a:prstGeom prst="rect">
            <a:avLst/>
          </a:prstGeom>
          <a:ln w="28575">
            <a:solidFill>
              <a:schemeClr val="accent5"/>
            </a:solidFill>
          </a:ln>
        </p:spPr>
        <p:style>
          <a:lnRef idx="2">
            <a:schemeClr val="accent3"/>
          </a:lnRef>
          <a:fillRef idx="1">
            <a:schemeClr val="lt1"/>
          </a:fillRef>
          <a:effectRef idx="0">
            <a:schemeClr val="accent3"/>
          </a:effectRef>
          <a:fontRef idx="minor">
            <a:schemeClr val="dk1"/>
          </a:fontRef>
        </p:style>
        <p:txBody>
          <a:bodyPr wrap="square" lIns="0" tIns="0" rIns="0" bIns="0" rtlCol="0" anchor="ctr">
            <a:noAutofit/>
          </a:bodyPr>
          <a:lstStyle/>
          <a:p>
            <a:pPr lvl="0" algn="ctr">
              <a:spcBef>
                <a:spcPts val="600"/>
              </a:spcBef>
              <a:buSzPct val="100000"/>
              <a:defRPr/>
            </a:pPr>
            <a:r>
              <a:rPr lang="it-IT" sz="1400" b="1" u="sng" dirty="0">
                <a:solidFill>
                  <a:schemeClr val="accent2"/>
                </a:solidFill>
              </a:rPr>
              <a:t>Transizione ecologica:</a:t>
            </a:r>
            <a:r>
              <a:rPr kumimoji="0" lang="it-IT" sz="1400" b="0" i="0" u="none" strike="noStrike" kern="1200" cap="none" spc="0" normalizeH="0" noProof="0" dirty="0">
                <a:ln>
                  <a:noFill/>
                </a:ln>
                <a:solidFill>
                  <a:prstClr val="black"/>
                </a:solidFill>
                <a:effectLst/>
                <a:uLnTx/>
                <a:uFillTx/>
              </a:rPr>
              <a:t> </a:t>
            </a:r>
          </a:p>
          <a:p>
            <a:pPr lvl="0" algn="ctr">
              <a:spcBef>
                <a:spcPts val="600"/>
              </a:spcBef>
              <a:buSzPct val="100000"/>
              <a:defRPr/>
            </a:pPr>
            <a:r>
              <a:rPr lang="it-IT" sz="1400" dirty="0">
                <a:solidFill>
                  <a:prstClr val="black"/>
                </a:solidFill>
              </a:rPr>
              <a:t>lavori svolti nell’ambito di progetti relativi alla trasformazione dei processi aziendali secondo i </a:t>
            </a:r>
            <a:r>
              <a:rPr lang="it-IT" sz="1400" b="1" dirty="0">
                <a:solidFill>
                  <a:prstClr val="black"/>
                </a:solidFill>
              </a:rPr>
              <a:t>principi dell’economia circolare </a:t>
            </a:r>
            <a:r>
              <a:rPr lang="it-IT" sz="1400" dirty="0">
                <a:solidFill>
                  <a:prstClr val="black"/>
                </a:solidFill>
              </a:rPr>
              <a:t>così come declinati nella comunicazione della Commissione Europea (COM 2020) 98 dell’11 marzo 2020. </a:t>
            </a:r>
            <a:endParaRPr kumimoji="0" lang="it-IT" sz="1400" b="1" i="0" u="none" strike="noStrike" kern="1200" cap="none" spc="0" normalizeH="0" baseline="0" noProof="0" dirty="0">
              <a:ln>
                <a:noFill/>
              </a:ln>
              <a:solidFill>
                <a:srgbClr val="313131"/>
              </a:solidFill>
              <a:effectLst/>
              <a:uLnTx/>
              <a:uFillTx/>
            </a:endParaRPr>
          </a:p>
        </p:txBody>
      </p:sp>
      <p:sp>
        <p:nvSpPr>
          <p:cNvPr id="10" name="Rounded Rectangle 9"/>
          <p:cNvSpPr/>
          <p:nvPr/>
        </p:nvSpPr>
        <p:spPr bwMode="gray">
          <a:xfrm>
            <a:off x="9675950" y="94893"/>
            <a:ext cx="2370498" cy="797948"/>
          </a:xfrm>
          <a:prstGeom prst="roundRect">
            <a:avLst/>
          </a:prstGeom>
          <a:solidFill>
            <a:schemeClr val="accent5"/>
          </a:solidFill>
          <a:ln w="19050" algn="ctr">
            <a:solidFill>
              <a:schemeClr val="accent5"/>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Transizione Ecologica e Digitale 4.0</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14" name="TextBox 13"/>
          <p:cNvSpPr txBox="1"/>
          <p:nvPr/>
        </p:nvSpPr>
        <p:spPr>
          <a:xfrm>
            <a:off x="3113588" y="2126972"/>
            <a:ext cx="8646290" cy="3533048"/>
          </a:xfrm>
          <a:prstGeom prst="rect">
            <a:avLst/>
          </a:prstGeom>
          <a:ln w="28575">
            <a:solidFill>
              <a:schemeClr val="accent5"/>
            </a:solidFill>
          </a:ln>
        </p:spPr>
        <p:style>
          <a:lnRef idx="2">
            <a:schemeClr val="accent3"/>
          </a:lnRef>
          <a:fillRef idx="1">
            <a:schemeClr val="lt1"/>
          </a:fillRef>
          <a:effectRef idx="0">
            <a:schemeClr val="accent3"/>
          </a:effectRef>
          <a:fontRef idx="minor">
            <a:schemeClr val="dk1"/>
          </a:fontRef>
        </p:style>
        <p:txBody>
          <a:bodyPr wrap="square" lIns="0" tIns="0" rIns="0" bIns="0" rtlCol="0" anchor="ctr">
            <a:noAutofit/>
          </a:bodyPr>
          <a:lstStyle/>
          <a:p>
            <a:pPr marL="540000" lvl="0" indent="-342900">
              <a:spcBef>
                <a:spcPts val="600"/>
              </a:spcBef>
              <a:buSzPct val="100000"/>
              <a:buAutoNum type="alphaLcParenR"/>
              <a:defRPr/>
            </a:pPr>
            <a:r>
              <a:rPr lang="it-IT" sz="1400" dirty="0">
                <a:solidFill>
                  <a:schemeClr val="tx1"/>
                </a:solidFill>
              </a:rPr>
              <a:t>la progettazione di prodotti sostenibili che durino più a lungo e siano concepiti per essere riutilizzati, riparati o aggiornati;</a:t>
            </a:r>
          </a:p>
          <a:p>
            <a:pPr marL="540000" lvl="0" indent="-342900">
              <a:spcBef>
                <a:spcPts val="600"/>
              </a:spcBef>
              <a:buSzPct val="100000"/>
              <a:buAutoNum type="alphaLcParenR"/>
              <a:defRPr/>
            </a:pPr>
            <a:r>
              <a:rPr lang="it-IT" sz="1400" dirty="0">
                <a:solidFill>
                  <a:schemeClr val="tx1"/>
                </a:solidFill>
              </a:rPr>
              <a:t>la realizzazione di catene del valore a ciclo chiuso;</a:t>
            </a:r>
          </a:p>
          <a:p>
            <a:pPr marL="540000" lvl="0" indent="-342900">
              <a:spcBef>
                <a:spcPts val="600"/>
              </a:spcBef>
              <a:buSzPct val="100000"/>
              <a:buAutoNum type="alphaLcParenR"/>
              <a:defRPr/>
            </a:pPr>
            <a:r>
              <a:rPr lang="it-IT" sz="1400" dirty="0">
                <a:solidFill>
                  <a:schemeClr val="tx1"/>
                </a:solidFill>
              </a:rPr>
              <a:t>l’introduzione di modelli di sinergia tra sistemi industriali presenti all’interno di uno specifico ambito economico territoriale (c.d. simbiosi industriale),</a:t>
            </a:r>
          </a:p>
          <a:p>
            <a:pPr marL="540000" lvl="0" indent="-342900">
              <a:spcBef>
                <a:spcPts val="600"/>
              </a:spcBef>
              <a:buSzPct val="100000"/>
              <a:buAutoNum type="alphaLcParenR"/>
              <a:defRPr/>
            </a:pPr>
            <a:r>
              <a:rPr lang="it-IT" sz="1400" dirty="0">
                <a:solidFill>
                  <a:schemeClr val="tx1"/>
                </a:solidFill>
              </a:rPr>
              <a:t>soluzioni tecnologiche per il recupero atte ad ottenere materie prime seconde di alta qualità da prodotti post-uso,</a:t>
            </a:r>
          </a:p>
          <a:p>
            <a:pPr marL="540000" lvl="0" indent="-342900">
              <a:spcBef>
                <a:spcPts val="600"/>
              </a:spcBef>
              <a:buSzPct val="100000"/>
              <a:buAutoNum type="alphaLcParenR"/>
              <a:defRPr/>
            </a:pPr>
            <a:r>
              <a:rPr lang="it-IT" sz="1400" dirty="0">
                <a:solidFill>
                  <a:schemeClr val="tx1"/>
                </a:solidFill>
              </a:rPr>
              <a:t>l’introduzione di tecnologie e processi di </a:t>
            </a:r>
            <a:r>
              <a:rPr lang="it-IT" sz="1400" dirty="0" err="1">
                <a:solidFill>
                  <a:schemeClr val="tx1"/>
                </a:solidFill>
              </a:rPr>
              <a:t>disassemblaggio</a:t>
            </a:r>
            <a:r>
              <a:rPr lang="it-IT" sz="1400" dirty="0">
                <a:solidFill>
                  <a:schemeClr val="tx1"/>
                </a:solidFill>
              </a:rPr>
              <a:t> e/o </a:t>
            </a:r>
            <a:r>
              <a:rPr lang="it-IT" sz="1400" dirty="0" err="1">
                <a:solidFill>
                  <a:schemeClr val="tx1"/>
                </a:solidFill>
              </a:rPr>
              <a:t>remanufacturing</a:t>
            </a:r>
            <a:r>
              <a:rPr lang="it-IT" sz="1400" dirty="0">
                <a:solidFill>
                  <a:schemeClr val="tx1"/>
                </a:solidFill>
              </a:rPr>
              <a:t> intelligenti;</a:t>
            </a:r>
          </a:p>
          <a:p>
            <a:pPr marL="540000" lvl="0" indent="-342900">
              <a:spcBef>
                <a:spcPts val="600"/>
              </a:spcBef>
              <a:buSzPct val="100000"/>
              <a:buAutoNum type="alphaLcParenR"/>
              <a:defRPr/>
            </a:pPr>
            <a:r>
              <a:rPr lang="it-IT" sz="1400" dirty="0">
                <a:solidFill>
                  <a:schemeClr val="tx1"/>
                </a:solidFill>
              </a:rPr>
              <a:t>l’adozione di soluzioni e tecnologie per monitorare il ciclo di vita del prodotto al fine di facilitarne il </a:t>
            </a:r>
            <a:r>
              <a:rPr lang="it-IT" sz="1400" dirty="0" err="1">
                <a:solidFill>
                  <a:schemeClr val="tx1"/>
                </a:solidFill>
              </a:rPr>
              <a:t>collezionamento</a:t>
            </a:r>
            <a:r>
              <a:rPr lang="it-IT" sz="1400" dirty="0">
                <a:solidFill>
                  <a:schemeClr val="tx1"/>
                </a:solidFill>
              </a:rPr>
              <a:t> per il recupero di materiali e funzioni;</a:t>
            </a:r>
          </a:p>
          <a:p>
            <a:pPr marL="540000" lvl="0" indent="-342900">
              <a:spcBef>
                <a:spcPts val="600"/>
              </a:spcBef>
              <a:buSzPct val="100000"/>
              <a:buAutoNum type="alphaLcParenR"/>
              <a:defRPr/>
            </a:pPr>
            <a:r>
              <a:rPr lang="it-IT" sz="1400" dirty="0">
                <a:solidFill>
                  <a:schemeClr val="tx1"/>
                </a:solidFill>
              </a:rPr>
              <a:t>l’introduzione di modelli di business “prodotto come servizio” (</a:t>
            </a:r>
            <a:r>
              <a:rPr lang="it-IT" sz="1400" dirty="0" err="1">
                <a:solidFill>
                  <a:schemeClr val="tx1"/>
                </a:solidFill>
              </a:rPr>
              <a:t>product</a:t>
            </a:r>
            <a:r>
              <a:rPr lang="it-IT" sz="1400" dirty="0">
                <a:solidFill>
                  <a:schemeClr val="tx1"/>
                </a:solidFill>
              </a:rPr>
              <a:t>-</a:t>
            </a:r>
            <a:r>
              <a:rPr lang="it-IT" sz="1400" dirty="0" err="1">
                <a:solidFill>
                  <a:schemeClr val="tx1"/>
                </a:solidFill>
              </a:rPr>
              <a:t>as</a:t>
            </a:r>
            <a:r>
              <a:rPr lang="it-IT" sz="1400" dirty="0">
                <a:solidFill>
                  <a:schemeClr val="tx1"/>
                </a:solidFill>
              </a:rPr>
              <a:t>-a-service) per favorire catene del valore circolari.</a:t>
            </a:r>
            <a:endParaRPr kumimoji="0" lang="it-IT" sz="1400" i="0" u="none" strike="noStrike" kern="1200" cap="none" spc="0" normalizeH="0" baseline="0" noProof="0" dirty="0">
              <a:ln>
                <a:noFill/>
              </a:ln>
              <a:solidFill>
                <a:schemeClr val="tx1"/>
              </a:solidFill>
              <a:effectLst/>
              <a:uLnTx/>
              <a:uFillTx/>
            </a:endParaRPr>
          </a:p>
        </p:txBody>
      </p:sp>
      <p:sp>
        <p:nvSpPr>
          <p:cNvPr id="2" name="Text Placeholder 3">
            <a:extLst>
              <a:ext uri="{FF2B5EF4-FFF2-40B4-BE49-F238E27FC236}">
                <a16:creationId xmlns:a16="http://schemas.microsoft.com/office/drawing/2014/main" id="{DA366D8E-808E-A63B-71CF-3BFA93240A69}"/>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5 - Transizione Ecologica </a:t>
            </a:r>
          </a:p>
        </p:txBody>
      </p:sp>
      <p:sp>
        <p:nvSpPr>
          <p:cNvPr id="3" name="Title 1">
            <a:extLst>
              <a:ext uri="{FF2B5EF4-FFF2-40B4-BE49-F238E27FC236}">
                <a16:creationId xmlns:a16="http://schemas.microsoft.com/office/drawing/2014/main" id="{024561CB-B065-32A0-DBC2-AE2CCAE7578F}"/>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2119348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469900" y="1377522"/>
            <a:ext cx="11252200" cy="830997"/>
          </a:xfrm>
          <a:prstGeom prst="rect">
            <a:avLst/>
          </a:prstGeom>
          <a:solidFill>
            <a:schemeClr val="accent3">
              <a:lumMod val="20000"/>
              <a:lumOff val="80000"/>
            </a:schemeClr>
          </a:solidFill>
        </p:spPr>
        <p:txBody>
          <a:bodyPr wrap="square" lIns="0" tIns="0" rIns="0" bIns="0" rtlCol="0">
            <a:spAutoFit/>
          </a:bodyPr>
          <a:lstStyle/>
          <a:p>
            <a:pPr marL="0" marR="0" lvl="0" indent="0" algn="just" defTabSz="1219170" rtl="0" eaLnBrk="1" fontAlgn="auto" latinLnBrk="0" hangingPunct="1">
              <a:lnSpc>
                <a:spcPct val="150000"/>
              </a:lnSpc>
              <a:spcBef>
                <a:spcPts val="0"/>
              </a:spcBef>
              <a:spcAft>
                <a:spcPts val="0"/>
              </a:spcAft>
              <a:buClrTx/>
              <a:buSzPct val="100000"/>
              <a:buFontTx/>
              <a:buNone/>
              <a:tabLst/>
              <a:defRPr/>
            </a:pPr>
            <a:r>
              <a:rPr kumimoji="0" lang="it-IT" sz="1200" b="0" i="1" u="none" strike="noStrike" kern="1200" cap="none" spc="0" normalizeH="0" baseline="0" noProof="0" dirty="0">
                <a:ln>
                  <a:noFill/>
                </a:ln>
                <a:solidFill>
                  <a:srgbClr val="313131"/>
                </a:solidFill>
                <a:effectLst/>
                <a:uLnTx/>
                <a:uFillTx/>
                <a:latin typeface="Verdana"/>
                <a:ea typeface="+mn-ea"/>
                <a:cs typeface="+mn-cs"/>
              </a:rPr>
              <a:t>Comma 202. </a:t>
            </a:r>
            <a:r>
              <a:rPr kumimoji="0" lang="it-IT" sz="1200" b="0" i="0" u="none" strike="noStrike" kern="1200" cap="none" spc="0" normalizeH="0" baseline="0" noProof="0" dirty="0">
                <a:ln>
                  <a:noFill/>
                </a:ln>
                <a:solidFill>
                  <a:srgbClr val="313131"/>
                </a:solidFill>
                <a:effectLst/>
                <a:uLnTx/>
                <a:uFillTx/>
                <a:latin typeface="Verdana"/>
                <a:ea typeface="+mn-ea"/>
                <a:cs typeface="+mn-cs"/>
              </a:rPr>
              <a:t>«</a:t>
            </a:r>
            <a:r>
              <a:rPr kumimoji="0" lang="it-IT" sz="1200" b="1" i="0" u="none" strike="noStrike" kern="1200" cap="none" spc="0" normalizeH="0" baseline="0" noProof="0" dirty="0">
                <a:ln>
                  <a:noFill/>
                </a:ln>
                <a:solidFill>
                  <a:srgbClr val="313131"/>
                </a:solidFill>
                <a:effectLst/>
                <a:uLnTx/>
                <a:uFillTx/>
                <a:latin typeface="Verdana"/>
                <a:ea typeface="+mn-ea"/>
                <a:cs typeface="+mn-cs"/>
              </a:rPr>
              <a:t>Design e ideazione estetica</a:t>
            </a:r>
            <a:r>
              <a:rPr kumimoji="0" lang="it-IT" sz="1200" b="0" i="0" u="none" strike="noStrike" kern="1200" cap="none" spc="0" normalizeH="0" baseline="0" noProof="0" dirty="0">
                <a:ln>
                  <a:noFill/>
                </a:ln>
                <a:solidFill>
                  <a:srgbClr val="313131"/>
                </a:solidFill>
                <a:effectLst/>
                <a:uLnTx/>
                <a:uFillTx/>
                <a:latin typeface="Verdana"/>
                <a:ea typeface="+mn-ea"/>
                <a:cs typeface="+mn-cs"/>
              </a:rPr>
              <a:t>»:… Sono considerate attività innovative ammissibili al credito d’imposta le attività di design e ideazione estetica svolte dalle imprese operanti nei settori tessile e della moda, calzaturiero, dell’occhialeria, orafo, del mobile e dell’arredo e della ceramica, per la </a:t>
            </a:r>
            <a:r>
              <a:rPr kumimoji="0" lang="it-IT" sz="1200" b="1" i="0" u="none" strike="noStrike" kern="1200" cap="none" spc="0" normalizeH="0" baseline="0" noProof="0" dirty="0">
                <a:ln>
                  <a:noFill/>
                </a:ln>
                <a:solidFill>
                  <a:srgbClr val="313131"/>
                </a:solidFill>
                <a:effectLst/>
                <a:uLnTx/>
                <a:uFillTx/>
                <a:latin typeface="Verdana"/>
                <a:ea typeface="+mn-ea"/>
                <a:cs typeface="+mn-cs"/>
              </a:rPr>
              <a:t>concezione e realizzazione dei nuovi prodotti e campionari</a:t>
            </a:r>
            <a:r>
              <a:rPr kumimoji="0" lang="it-IT" sz="1200" b="0" i="0" u="none" strike="noStrike" kern="1200" cap="none" spc="0" normalizeH="0" baseline="0" noProof="0" dirty="0">
                <a:ln>
                  <a:noFill/>
                </a:ln>
                <a:solidFill>
                  <a:srgbClr val="313131"/>
                </a:solidFill>
                <a:effectLst/>
                <a:uLnTx/>
                <a:uFillTx/>
                <a:latin typeface="Verdana"/>
                <a:ea typeface="+mn-ea"/>
                <a:cs typeface="+mn-cs"/>
              </a:rPr>
              <a:t>.</a:t>
            </a:r>
          </a:p>
        </p:txBody>
      </p:sp>
      <p:sp>
        <p:nvSpPr>
          <p:cNvPr id="19" name="Text Placeholder 5"/>
          <p:cNvSpPr txBox="1">
            <a:spLocks/>
          </p:cNvSpPr>
          <p:nvPr/>
        </p:nvSpPr>
        <p:spPr bwMode="auto">
          <a:xfrm>
            <a:off x="467833" y="2498652"/>
            <a:ext cx="5637030" cy="3912782"/>
          </a:xfrm>
          <a:prstGeom prst="rect">
            <a:avLst/>
          </a:prstGeom>
          <a:solidFill>
            <a:schemeClr val="bg1"/>
          </a:solidFill>
          <a:ln w="28575">
            <a:solidFill>
              <a:schemeClr val="accent4"/>
            </a:solidFill>
            <a:miter lim="800000"/>
            <a:headEnd/>
            <a:tailEnd/>
          </a:ln>
        </p:spPr>
        <p:txBody>
          <a:bodyPr tIns="68580" bIns="27000" anchor="ctr"/>
          <a:lstStyle>
            <a:lvl1pPr defTabSz="957263">
              <a:spcAft>
                <a:spcPts val="1000"/>
              </a:spcAft>
              <a:buSzPct val="100000"/>
              <a:buFont typeface="Arial" panose="020B0604020202020204" pitchFamily="34" charset="0"/>
              <a:defRPr sz="1200">
                <a:solidFill>
                  <a:schemeClr val="tx1"/>
                </a:solidFill>
                <a:latin typeface="Verdana" panose="020B0604030504040204" pitchFamily="34" charset="0"/>
              </a:defRPr>
            </a:lvl1pPr>
            <a:lvl2pPr marL="273050" indent="-273050" defTabSz="957263">
              <a:spcAft>
                <a:spcPts val="1000"/>
              </a:spcAft>
              <a:buSzPct val="100000"/>
              <a:buFont typeface="Arial" panose="020B0604020202020204" pitchFamily="34" charset="0"/>
              <a:defRPr sz="1200" b="1">
                <a:solidFill>
                  <a:schemeClr val="tx1"/>
                </a:solidFill>
                <a:latin typeface="Verdana" panose="020B0604030504040204" pitchFamily="34" charset="0"/>
              </a:defRPr>
            </a:lvl2pPr>
            <a:lvl3pPr marL="538163" indent="-265113" defTabSz="957263">
              <a:spcAft>
                <a:spcPts val="1000"/>
              </a:spcAft>
              <a:buSzPct val="100000"/>
              <a:buFont typeface="Arial" panose="020B0604020202020204" pitchFamily="34" charset="0"/>
              <a:buChar char="•"/>
              <a:defRPr sz="1200">
                <a:solidFill>
                  <a:schemeClr val="tx1"/>
                </a:solidFill>
                <a:latin typeface="Verdana" panose="020B0604030504040204" pitchFamily="34" charset="0"/>
              </a:defRPr>
            </a:lvl3pPr>
            <a:lvl4pPr marL="539750"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4pPr>
            <a:lvl5pPr marL="719138"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5pPr>
            <a:lvl6pPr marL="11763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6pPr>
            <a:lvl7pPr marL="16335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7pPr>
            <a:lvl8pPr marL="20907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8pPr>
            <a:lvl9pPr marL="25479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9pPr>
          </a:lstStyle>
          <a:p>
            <a:pPr algn="just"/>
            <a:r>
              <a:rPr lang="it-IT" sz="1400" dirty="0"/>
              <a:t>Si considerano ammissibili i </a:t>
            </a:r>
            <a:r>
              <a:rPr lang="it-IT" sz="1400" b="1" dirty="0"/>
              <a:t>lavori di </a:t>
            </a:r>
            <a:r>
              <a:rPr lang="it-IT" sz="1400" b="1" i="1" dirty="0"/>
              <a:t>design</a:t>
            </a:r>
            <a:r>
              <a:rPr lang="it-IT" sz="1400" b="1" dirty="0"/>
              <a:t> e ideazione estetica</a:t>
            </a:r>
            <a:r>
              <a:rPr lang="it-IT" sz="1400" dirty="0"/>
              <a:t>, diversi da quelli svolti nell’ambito delle attività di ricerca e sviluppo, finalizzati ad innovare in modo significativo i prodotti dell’impresa sul piano della </a:t>
            </a:r>
            <a:r>
              <a:rPr lang="it-IT" sz="1400" b="1" dirty="0"/>
              <a:t>forma</a:t>
            </a:r>
            <a:r>
              <a:rPr lang="it-IT" sz="1400" dirty="0"/>
              <a:t> e di </a:t>
            </a:r>
            <a:r>
              <a:rPr lang="it-IT" sz="1400" b="1" dirty="0"/>
              <a:t>altri elementi non tecnici o funzionali</a:t>
            </a:r>
            <a:r>
              <a:rPr lang="it-IT" sz="1400" dirty="0"/>
              <a:t>, quali, ad esempio, le caratteristiche delle linee, dei contorni, dei colori, della struttura superficiale, degli ornamenti. </a:t>
            </a:r>
          </a:p>
          <a:p>
            <a:r>
              <a:rPr lang="it-IT" sz="1400" dirty="0"/>
              <a:t>A questi effetti, </a:t>
            </a:r>
            <a:r>
              <a:rPr lang="it-IT" sz="1400" b="1" dirty="0"/>
              <a:t>per prodotto si intende qualsiasi oggetto industriale </a:t>
            </a:r>
            <a:r>
              <a:rPr lang="it-IT" sz="1400" dirty="0"/>
              <a:t>o artigianale, compresi i componenti di prodotti complessi, gli imballaggi, le presentazioni, i simboli grafici e caratteri tipografici. </a:t>
            </a:r>
            <a:endParaRPr lang="it-IT" sz="1600" dirty="0"/>
          </a:p>
          <a:p>
            <a:pPr algn="just"/>
            <a:r>
              <a:rPr lang="it-IT" sz="1400" b="1" dirty="0">
                <a:solidFill>
                  <a:srgbClr val="FF0000"/>
                </a:solidFill>
              </a:rPr>
              <a:t>Sono da escludere </a:t>
            </a:r>
            <a:r>
              <a:rPr lang="it-IT" sz="1400" dirty="0"/>
              <a:t>i lavori finalizzati al semplice </a:t>
            </a:r>
            <a:r>
              <a:rPr lang="it-IT" sz="1400" b="1" dirty="0">
                <a:solidFill>
                  <a:srgbClr val="FF0000"/>
                </a:solidFill>
              </a:rPr>
              <a:t>adattamento di una collezione o campionario </a:t>
            </a:r>
            <a:r>
              <a:rPr lang="it-IT" sz="1400" dirty="0"/>
              <a:t>esistente attraverso l’aggiunta di un singolo prodotto o la </a:t>
            </a:r>
            <a:r>
              <a:rPr lang="it-IT" sz="1400" b="1" dirty="0">
                <a:solidFill>
                  <a:srgbClr val="FF0000"/>
                </a:solidFill>
              </a:rPr>
              <a:t>modifica di una sola caratteristica</a:t>
            </a:r>
            <a:r>
              <a:rPr lang="it-IT" sz="1400" dirty="0"/>
              <a:t> dei prodotti esistenti, come ad esempio la modifica unicamente dei colori, o di un elemento di dettaglio.</a:t>
            </a:r>
          </a:p>
        </p:txBody>
      </p:sp>
      <p:sp>
        <p:nvSpPr>
          <p:cNvPr id="8" name="Rounded Rectangle 7"/>
          <p:cNvSpPr/>
          <p:nvPr/>
        </p:nvSpPr>
        <p:spPr bwMode="gray">
          <a:xfrm>
            <a:off x="9675950" y="94893"/>
            <a:ext cx="2370498" cy="797948"/>
          </a:xfrm>
          <a:prstGeom prst="roundRect">
            <a:avLst/>
          </a:prstGeom>
          <a:solidFill>
            <a:srgbClr val="0070C0"/>
          </a:solidFill>
          <a:ln w="19050" algn="ctr">
            <a:solidFill>
              <a:srgbClr val="0070C0"/>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Design e Ideazione</a:t>
            </a:r>
            <a:r>
              <a:rPr kumimoji="0" lang="it-IT" sz="1300" b="1" i="0" u="none" strike="noStrike" kern="1200" cap="none" spc="0" normalizeH="0" noProof="0" dirty="0">
                <a:ln>
                  <a:noFill/>
                </a:ln>
                <a:solidFill>
                  <a:prstClr val="white"/>
                </a:solidFill>
                <a:effectLst/>
                <a:uLnTx/>
                <a:uFillTx/>
                <a:latin typeface="Verdana"/>
                <a:ea typeface="+mn-ea"/>
                <a:cs typeface="+mn-cs"/>
              </a:rPr>
              <a:t> Estetica</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12" name="TextBox 11"/>
          <p:cNvSpPr txBox="1"/>
          <p:nvPr/>
        </p:nvSpPr>
        <p:spPr>
          <a:xfrm>
            <a:off x="6548948" y="4073765"/>
            <a:ext cx="5185852" cy="2234843"/>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Tx/>
              <a:buNone/>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Il processo di realizzazione del campionario e delle collezioni nel settore tessile e moda […] si suddivide nelle seguenti 5 fasi:</a:t>
            </a:r>
          </a:p>
          <a:p>
            <a:pPr marL="342900" marR="0" lvl="0" indent="-342900" algn="l" defTabSz="1219170" rtl="0" eaLnBrk="1" fontAlgn="auto" latinLnBrk="0" hangingPunct="1">
              <a:lnSpc>
                <a:spcPct val="114000"/>
              </a:lnSpc>
              <a:spcBef>
                <a:spcPts val="600"/>
              </a:spcBef>
              <a:spcAft>
                <a:spcPts val="0"/>
              </a:spcAft>
              <a:buClrTx/>
              <a:buSzPct val="100000"/>
              <a:buFont typeface="+mj-lt"/>
              <a:buAutoNum type="alphaLcParenR"/>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Ricerca ed ideazione estetica</a:t>
            </a:r>
          </a:p>
          <a:p>
            <a:pPr marL="342900" marR="0" lvl="0" indent="-342900" algn="l" defTabSz="1219170" rtl="0" eaLnBrk="1" fontAlgn="auto" latinLnBrk="0" hangingPunct="1">
              <a:lnSpc>
                <a:spcPct val="114000"/>
              </a:lnSpc>
              <a:spcBef>
                <a:spcPts val="600"/>
              </a:spcBef>
              <a:spcAft>
                <a:spcPts val="0"/>
              </a:spcAft>
              <a:buClrTx/>
              <a:buSzPct val="100000"/>
              <a:buFont typeface="+mj-lt"/>
              <a:buAutoNum type="alphaLcParenR"/>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Realizzazione dei prototipi</a:t>
            </a:r>
          </a:p>
          <a:p>
            <a:pPr marL="342900" marR="0" lvl="0" indent="-342900" algn="l" defTabSz="1219170" rtl="0" eaLnBrk="1" fontAlgn="auto" latinLnBrk="0" hangingPunct="1">
              <a:lnSpc>
                <a:spcPct val="114000"/>
              </a:lnSpc>
              <a:spcBef>
                <a:spcPts val="600"/>
              </a:spcBef>
              <a:spcAft>
                <a:spcPts val="0"/>
              </a:spcAft>
              <a:buClrTx/>
              <a:buSzPct val="100000"/>
              <a:buFont typeface="+mj-lt"/>
              <a:buAutoNum type="alphaLcParenR"/>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Preparazione del campionario o delle collezioni</a:t>
            </a:r>
          </a:p>
          <a:p>
            <a:pPr marL="342900" marR="0" lvl="0" indent="-342900" algn="l" defTabSz="1219170" rtl="0" eaLnBrk="1" fontAlgn="auto" latinLnBrk="0" hangingPunct="1">
              <a:lnSpc>
                <a:spcPct val="114000"/>
              </a:lnSpc>
              <a:spcBef>
                <a:spcPts val="600"/>
              </a:spcBef>
              <a:spcAft>
                <a:spcPts val="0"/>
              </a:spcAft>
              <a:buClrTx/>
              <a:buSzPct val="100000"/>
              <a:buFont typeface="+mj-lt"/>
              <a:buAutoNum type="alphaLcParenR"/>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Promozione del campionario</a:t>
            </a:r>
          </a:p>
          <a:p>
            <a:pPr marL="342900" marR="0" lvl="0" indent="-342900" algn="l" defTabSz="1219170" rtl="0" eaLnBrk="1" fontAlgn="auto" latinLnBrk="0" hangingPunct="1">
              <a:lnSpc>
                <a:spcPct val="114000"/>
              </a:lnSpc>
              <a:spcBef>
                <a:spcPts val="600"/>
              </a:spcBef>
              <a:spcAft>
                <a:spcPts val="0"/>
              </a:spcAft>
              <a:buClrTx/>
              <a:buSzPct val="100000"/>
              <a:buFont typeface="+mj-lt"/>
              <a:buAutoNum type="alphaLcParenR"/>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Gestione del magazzino campioni</a:t>
            </a:r>
            <a:endParaRPr kumimoji="0" lang="en-US" sz="1400" b="0" i="0" u="none" strike="noStrike" kern="1200" cap="none" spc="0" normalizeH="0" baseline="0" noProof="0" dirty="0">
              <a:ln>
                <a:noFill/>
              </a:ln>
              <a:solidFill>
                <a:srgbClr val="313131"/>
              </a:solidFill>
              <a:effectLst/>
              <a:uLnTx/>
              <a:uFillTx/>
              <a:latin typeface="Verdana"/>
              <a:ea typeface="+mn-ea"/>
              <a:cs typeface="+mn-cs"/>
            </a:endParaRPr>
          </a:p>
        </p:txBody>
      </p:sp>
      <p:sp>
        <p:nvSpPr>
          <p:cNvPr id="2" name="Rounded Rectangle 1"/>
          <p:cNvSpPr/>
          <p:nvPr/>
        </p:nvSpPr>
        <p:spPr bwMode="gray">
          <a:xfrm>
            <a:off x="6450418" y="4742121"/>
            <a:ext cx="5309191" cy="1010093"/>
          </a:xfrm>
          <a:prstGeom prst="roundRect">
            <a:avLst/>
          </a:prstGeom>
          <a:noFill/>
          <a:ln>
            <a:headEnd/>
            <a:tailEnd/>
          </a:ln>
        </p:spPr>
        <p:style>
          <a:lnRef idx="2">
            <a:schemeClr val="accent4"/>
          </a:lnRef>
          <a:fillRef idx="1">
            <a:schemeClr val="lt1"/>
          </a:fillRef>
          <a:effectRef idx="0">
            <a:schemeClr val="accent4"/>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it-IT" sz="1600" b="1" dirty="0">
              <a:solidFill>
                <a:schemeClr val="bg1"/>
              </a:solidFill>
            </a:endParaRPr>
          </a:p>
        </p:txBody>
      </p:sp>
      <p:sp>
        <p:nvSpPr>
          <p:cNvPr id="3" name="TextBox 2"/>
          <p:cNvSpPr txBox="1"/>
          <p:nvPr/>
        </p:nvSpPr>
        <p:spPr>
          <a:xfrm>
            <a:off x="6535478" y="3593805"/>
            <a:ext cx="3436838" cy="307777"/>
          </a:xfrm>
          <a:prstGeom prst="rect">
            <a:avLst/>
          </a:prstGeom>
          <a:noFill/>
        </p:spPr>
        <p:txBody>
          <a:bodyPr wrap="none" lIns="0" tIns="0" rIns="0" bIns="0" rtlCol="0">
            <a:spAutoFit/>
          </a:bodyPr>
          <a:lstStyle/>
          <a:p>
            <a:pPr>
              <a:spcBef>
                <a:spcPts val="600"/>
              </a:spcBef>
              <a:buSzPct val="100000"/>
            </a:pPr>
            <a:r>
              <a:rPr lang="it-IT" sz="2000" dirty="0">
                <a:solidFill>
                  <a:schemeClr val="accent4"/>
                </a:solidFill>
              </a:rPr>
              <a:t>Nel settore abbigliamento:</a:t>
            </a:r>
          </a:p>
        </p:txBody>
      </p:sp>
      <p:sp>
        <p:nvSpPr>
          <p:cNvPr id="4" name="Text Placeholder 3">
            <a:extLst>
              <a:ext uri="{FF2B5EF4-FFF2-40B4-BE49-F238E27FC236}">
                <a16:creationId xmlns:a16="http://schemas.microsoft.com/office/drawing/2014/main" id="{D07DCF9D-A4A8-0105-33C5-EFA693980CFC}"/>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5 - Design/ideazione estetica</a:t>
            </a:r>
          </a:p>
        </p:txBody>
      </p:sp>
      <p:sp>
        <p:nvSpPr>
          <p:cNvPr id="5" name="Title 1">
            <a:extLst>
              <a:ext uri="{FF2B5EF4-FFF2-40B4-BE49-F238E27FC236}">
                <a16:creationId xmlns:a16="http://schemas.microsoft.com/office/drawing/2014/main" id="{3AA8CA64-5B5C-A11C-AB6B-6D51AAAB4E00}"/>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4266735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668258" y="1274729"/>
            <a:ext cx="6924554" cy="3587828"/>
            <a:chOff x="3638878" y="1203170"/>
            <a:chExt cx="6948934" cy="4707377"/>
          </a:xfrm>
        </p:grpSpPr>
        <p:sp>
          <p:nvSpPr>
            <p:cNvPr id="6" name="Rounded Rectangle 5"/>
            <p:cNvSpPr/>
            <p:nvPr/>
          </p:nvSpPr>
          <p:spPr bwMode="gray">
            <a:xfrm>
              <a:off x="3644132" y="1203170"/>
              <a:ext cx="6943680" cy="614240"/>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Spese per </a:t>
              </a:r>
              <a:r>
                <a:rPr kumimoji="0" lang="it-IT" sz="1400" b="1" i="0" u="none" strike="noStrike" kern="1200" cap="none" spc="0" normalizeH="0" baseline="0" noProof="0" dirty="0">
                  <a:ln>
                    <a:noFill/>
                  </a:ln>
                  <a:solidFill>
                    <a:prstClr val="black"/>
                  </a:solidFill>
                  <a:effectLst/>
                  <a:uLnTx/>
                  <a:uFillTx/>
                  <a:latin typeface="Verdana"/>
                  <a:ea typeface="+mn-ea"/>
                  <a:cs typeface="+mn-cs"/>
                </a:rPr>
                <a:t>il personale</a:t>
              </a:r>
              <a:endParaRPr kumimoji="0" lang="en-US" sz="1400" b="0" i="0" u="none" strike="noStrike" kern="1200" cap="none" spc="0" normalizeH="0" baseline="0" noProof="0" dirty="0">
                <a:ln>
                  <a:noFill/>
                </a:ln>
                <a:solidFill>
                  <a:prstClr val="black"/>
                </a:solidFill>
                <a:effectLst/>
                <a:uLnTx/>
                <a:uFillTx/>
                <a:latin typeface="Verdana"/>
                <a:ea typeface="+mn-ea"/>
                <a:cs typeface="+mn-cs"/>
              </a:endParaRPr>
            </a:p>
          </p:txBody>
        </p:sp>
        <p:sp>
          <p:nvSpPr>
            <p:cNvPr id="149" name="Rounded Rectangle 148"/>
            <p:cNvSpPr/>
            <p:nvPr/>
          </p:nvSpPr>
          <p:spPr bwMode="gray">
            <a:xfrm>
              <a:off x="3638879" y="2978060"/>
              <a:ext cx="6947919" cy="914401"/>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1" i="0" u="none" strike="noStrike" kern="1200" cap="none" spc="0" normalizeH="0" baseline="0" noProof="0" dirty="0">
                  <a:ln>
                    <a:noFill/>
                  </a:ln>
                  <a:solidFill>
                    <a:prstClr val="black"/>
                  </a:solidFill>
                  <a:effectLst/>
                  <a:uLnTx/>
                  <a:uFillTx/>
                  <a:latin typeface="Verdana"/>
                  <a:ea typeface="+mn-ea"/>
                  <a:cs typeface="+mn-cs"/>
                </a:rPr>
                <a:t>Quote di ammortamento</a:t>
              </a:r>
              <a:r>
                <a:rPr kumimoji="0" lang="it-IT" sz="1400" b="0" i="0" u="none" strike="noStrike" kern="1200" cap="none" spc="0" normalizeH="0" baseline="0" noProof="0" dirty="0">
                  <a:ln>
                    <a:noFill/>
                  </a:ln>
                  <a:solidFill>
                    <a:prstClr val="black"/>
                  </a:solidFill>
                  <a:effectLst/>
                  <a:uLnTx/>
                  <a:uFillTx/>
                  <a:latin typeface="Verdana"/>
                  <a:ea typeface="+mn-ea"/>
                  <a:cs typeface="+mn-cs"/>
                </a:rPr>
                <a:t>, </a:t>
              </a:r>
              <a:r>
                <a:rPr kumimoji="0" lang="it-IT" sz="1400" b="1" i="0" u="none" strike="noStrike" kern="1200" cap="none" spc="0" normalizeH="0" baseline="0" noProof="0" dirty="0">
                  <a:ln>
                    <a:noFill/>
                  </a:ln>
                  <a:solidFill>
                    <a:prstClr val="black"/>
                  </a:solidFill>
                  <a:effectLst/>
                  <a:uLnTx/>
                  <a:uFillTx/>
                  <a:latin typeface="Verdana"/>
                  <a:ea typeface="+mn-ea"/>
                  <a:cs typeface="+mn-cs"/>
                </a:rPr>
                <a:t>canoni di locazione finanziaria</a:t>
              </a:r>
              <a:r>
                <a:rPr kumimoji="0" lang="it-IT" sz="1400" b="0" i="0" u="none" strike="noStrike" kern="1200" cap="none" spc="0" normalizeH="0" baseline="0" noProof="0" dirty="0">
                  <a:ln>
                    <a:noFill/>
                  </a:ln>
                  <a:solidFill>
                    <a:prstClr val="black"/>
                  </a:solidFill>
                  <a:effectLst/>
                  <a:uLnTx/>
                  <a:uFillTx/>
                  <a:latin typeface="Verdana"/>
                  <a:ea typeface="+mn-ea"/>
                  <a:cs typeface="+mn-cs"/>
                </a:rPr>
                <a:t> o di </a:t>
              </a:r>
              <a:r>
                <a:rPr kumimoji="0" lang="it-IT" sz="1400" b="1" i="0" u="none" strike="noStrike" kern="1200" cap="none" spc="0" normalizeH="0" baseline="0" noProof="0" dirty="0">
                  <a:ln>
                    <a:noFill/>
                  </a:ln>
                  <a:solidFill>
                    <a:prstClr val="black"/>
                  </a:solidFill>
                  <a:effectLst/>
                  <a:uLnTx/>
                  <a:uFillTx/>
                  <a:latin typeface="Verdana"/>
                  <a:ea typeface="+mn-ea"/>
                  <a:cs typeface="+mn-cs"/>
                </a:rPr>
                <a:t>locazione semplice di beni materiali mobili</a:t>
              </a:r>
              <a:endParaRPr kumimoji="0" lang="en-US" sz="14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0" name="Rounded Rectangle 149"/>
            <p:cNvSpPr/>
            <p:nvPr/>
          </p:nvSpPr>
          <p:spPr bwMode="gray">
            <a:xfrm>
              <a:off x="3638879" y="3987085"/>
              <a:ext cx="6947917" cy="914401"/>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Spese per </a:t>
              </a:r>
              <a:r>
                <a:rPr kumimoji="0" lang="it-IT" sz="1400" b="1" i="0" u="none" strike="noStrike" kern="1200" cap="none" spc="0" normalizeH="0" baseline="0" noProof="0" dirty="0">
                  <a:ln>
                    <a:noFill/>
                  </a:ln>
                  <a:solidFill>
                    <a:prstClr val="black"/>
                  </a:solidFill>
                  <a:effectLst/>
                  <a:uLnTx/>
                  <a:uFillTx/>
                  <a:latin typeface="Verdana"/>
                  <a:ea typeface="+mn-ea"/>
                  <a:cs typeface="+mn-cs"/>
                </a:rPr>
                <a:t>servizi di consulenza e servizi equivalenti</a:t>
              </a:r>
              <a:endParaRPr kumimoji="0" lang="en-US" sz="14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1" name="Rounded Rectangle 150"/>
            <p:cNvSpPr/>
            <p:nvPr/>
          </p:nvSpPr>
          <p:spPr bwMode="gray">
            <a:xfrm>
              <a:off x="3638878" y="4996146"/>
              <a:ext cx="6947918" cy="914401"/>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Spese per </a:t>
              </a:r>
              <a:r>
                <a:rPr kumimoji="0" lang="it-IT" sz="1400" b="1" i="0" u="none" strike="noStrike" kern="1200" cap="none" spc="0" normalizeH="0" baseline="0" noProof="0" dirty="0">
                  <a:ln>
                    <a:noFill/>
                  </a:ln>
                  <a:solidFill>
                    <a:prstClr val="black"/>
                  </a:solidFill>
                  <a:effectLst/>
                  <a:uLnTx/>
                  <a:uFillTx/>
                  <a:latin typeface="Verdana"/>
                  <a:ea typeface="+mn-ea"/>
                  <a:cs typeface="+mn-cs"/>
                </a:rPr>
                <a:t>materiali e forniture</a:t>
              </a:r>
              <a:endParaRPr kumimoji="0" lang="en-US" sz="1400" b="0" i="0" u="none" strike="noStrike" kern="1200" cap="none" spc="0" normalizeH="0" baseline="0" noProof="0" dirty="0">
                <a:ln>
                  <a:noFill/>
                </a:ln>
                <a:solidFill>
                  <a:prstClr val="black"/>
                </a:solidFill>
                <a:effectLst/>
                <a:uLnTx/>
                <a:uFillTx/>
                <a:latin typeface="Verdana"/>
                <a:ea typeface="+mn-ea"/>
                <a:cs typeface="+mn-cs"/>
              </a:endParaRPr>
            </a:p>
          </p:txBody>
        </p:sp>
        <p:sp>
          <p:nvSpPr>
            <p:cNvPr id="152" name="Rounded Rectangle 151"/>
            <p:cNvSpPr/>
            <p:nvPr/>
          </p:nvSpPr>
          <p:spPr bwMode="gray">
            <a:xfrm>
              <a:off x="3638879" y="1937469"/>
              <a:ext cx="6947919" cy="914401"/>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Spese per contratti di </a:t>
              </a:r>
              <a:r>
                <a:rPr kumimoji="0" lang="it-IT" sz="1400" b="1" i="0" u="none" strike="noStrike" kern="1200" cap="none" spc="0" normalizeH="0" baseline="0" noProof="0" dirty="0">
                  <a:ln>
                    <a:noFill/>
                  </a:ln>
                  <a:solidFill>
                    <a:prstClr val="black"/>
                  </a:solidFill>
                  <a:effectLst/>
                  <a:uLnTx/>
                  <a:uFillTx/>
                  <a:latin typeface="Verdana"/>
                  <a:ea typeface="+mn-ea"/>
                  <a:cs typeface="+mn-cs"/>
                </a:rPr>
                <a:t>ricerca extra-</a:t>
              </a:r>
              <a:r>
                <a:rPr kumimoji="0" lang="it-IT" sz="1400" b="1" i="0" u="none" strike="noStrike" kern="1200" cap="none" spc="0" normalizeH="0" baseline="0" noProof="0" dirty="0" err="1">
                  <a:ln>
                    <a:noFill/>
                  </a:ln>
                  <a:solidFill>
                    <a:prstClr val="black"/>
                  </a:solidFill>
                  <a:effectLst/>
                  <a:uLnTx/>
                  <a:uFillTx/>
                  <a:latin typeface="Verdana"/>
                  <a:ea typeface="+mn-ea"/>
                  <a:cs typeface="+mn-cs"/>
                </a:rPr>
                <a:t>muros</a:t>
              </a:r>
              <a:endParaRPr kumimoji="0" lang="en-US" sz="1400" b="0" i="0" u="none" strike="noStrike" kern="1200" cap="none" spc="0" normalizeH="0" baseline="0" noProof="0" dirty="0">
                <a:ln>
                  <a:noFill/>
                </a:ln>
                <a:solidFill>
                  <a:prstClr val="black"/>
                </a:solidFill>
                <a:effectLst/>
                <a:uLnTx/>
                <a:uFillTx/>
                <a:latin typeface="Verdana"/>
                <a:ea typeface="+mn-ea"/>
                <a:cs typeface="+mn-cs"/>
              </a:endParaRPr>
            </a:p>
          </p:txBody>
        </p:sp>
      </p:grpSp>
      <p:cxnSp>
        <p:nvCxnSpPr>
          <p:cNvPr id="9" name="Straight Connector 8"/>
          <p:cNvCxnSpPr/>
          <p:nvPr/>
        </p:nvCxnSpPr>
        <p:spPr>
          <a:xfrm>
            <a:off x="104436" y="5237018"/>
            <a:ext cx="11871998" cy="16626"/>
          </a:xfrm>
          <a:prstGeom prst="line">
            <a:avLst/>
          </a:prstGeom>
          <a:ln w="381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Round Diagonal Corner Rectangle 9"/>
          <p:cNvSpPr/>
          <p:nvPr/>
        </p:nvSpPr>
        <p:spPr bwMode="gray">
          <a:xfrm>
            <a:off x="726947" y="5520004"/>
            <a:ext cx="2380319" cy="696930"/>
          </a:xfrm>
          <a:prstGeom prst="round2DiagRect">
            <a:avLst/>
          </a:prstGeom>
          <a:solidFill>
            <a:schemeClr val="accent1">
              <a:lumMod val="75000"/>
            </a:schemeClr>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200" b="0" i="0" u="none" strike="noStrike" kern="1200" cap="none" spc="0" normalizeH="0" baseline="0" noProof="0" dirty="0">
                <a:ln>
                  <a:noFill/>
                </a:ln>
                <a:solidFill>
                  <a:prstClr val="white"/>
                </a:solidFill>
                <a:effectLst/>
                <a:uLnTx/>
                <a:uFillTx/>
                <a:latin typeface="Verdana"/>
                <a:ea typeface="+mn-ea"/>
                <a:cs typeface="+mn-cs"/>
              </a:rPr>
              <a:t>Solo per le attività di R&amp;S </a:t>
            </a:r>
            <a:endParaRPr kumimoji="0" lang="it-IT" sz="1200" b="1" i="0" u="none" strike="noStrike" kern="1200" cap="none" spc="0" normalizeH="0" baseline="0" noProof="0" dirty="0">
              <a:ln>
                <a:noFill/>
              </a:ln>
              <a:solidFill>
                <a:prstClr val="white"/>
              </a:solidFill>
              <a:effectLst/>
              <a:uLnTx/>
              <a:uFillTx/>
              <a:latin typeface="Verdana"/>
              <a:ea typeface="+mn-ea"/>
              <a:cs typeface="+mn-cs"/>
            </a:endParaRPr>
          </a:p>
        </p:txBody>
      </p:sp>
      <p:sp>
        <p:nvSpPr>
          <p:cNvPr id="22" name="Rounded Rectangle 21"/>
          <p:cNvSpPr/>
          <p:nvPr/>
        </p:nvSpPr>
        <p:spPr bwMode="gray">
          <a:xfrm>
            <a:off x="3668258" y="5520004"/>
            <a:ext cx="6923542" cy="696930"/>
          </a:xfrm>
          <a:prstGeom prst="roundRect">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Quote di ammortamento relative all’acquisto da terzi, anche in licenza d’uso, di </a:t>
            </a:r>
            <a:r>
              <a:rPr kumimoji="0" lang="it-IT" sz="1400" b="1" i="0" u="none" strike="noStrike" kern="1200" cap="none" spc="0" normalizeH="0" baseline="0" noProof="0" dirty="0">
                <a:ln>
                  <a:noFill/>
                </a:ln>
                <a:solidFill>
                  <a:prstClr val="black"/>
                </a:solidFill>
                <a:effectLst/>
                <a:uLnTx/>
                <a:uFillTx/>
                <a:latin typeface="Verdana"/>
                <a:ea typeface="+mn-ea"/>
                <a:cs typeface="+mn-cs"/>
              </a:rPr>
              <a:t>privative industriali</a:t>
            </a:r>
          </a:p>
        </p:txBody>
      </p:sp>
      <p:sp>
        <p:nvSpPr>
          <p:cNvPr id="23" name="Round Diagonal Corner Rectangle 22"/>
          <p:cNvSpPr/>
          <p:nvPr/>
        </p:nvSpPr>
        <p:spPr bwMode="gray">
          <a:xfrm>
            <a:off x="726947" y="2344644"/>
            <a:ext cx="2380319" cy="1422799"/>
          </a:xfrm>
          <a:prstGeom prst="round2DiagRect">
            <a:avLst/>
          </a:prstGeom>
          <a:solidFill>
            <a:schemeClr val="accent1">
              <a:lumMod val="75000"/>
            </a:schemeClr>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200" b="0" i="0" u="none" strike="noStrike" kern="1200" cap="none" spc="0" normalizeH="0" baseline="0" noProof="0" dirty="0">
                <a:ln>
                  <a:noFill/>
                </a:ln>
                <a:solidFill>
                  <a:prstClr val="white"/>
                </a:solidFill>
                <a:effectLst/>
                <a:uLnTx/>
                <a:uFillTx/>
                <a:latin typeface="Verdana"/>
                <a:ea typeface="+mn-ea"/>
                <a:cs typeface="+mn-cs"/>
              </a:rPr>
              <a:t>Spese ammissibili per attività di R&amp;S, Innovazione tecnologica e design </a:t>
            </a:r>
            <a:endParaRPr kumimoji="0" lang="it-IT" sz="1200" b="1" i="0" u="none" strike="noStrike" kern="1200" cap="none" spc="0" normalizeH="0" baseline="0" noProof="0" dirty="0">
              <a:ln>
                <a:noFill/>
              </a:ln>
              <a:solidFill>
                <a:prstClr val="white"/>
              </a:solidFill>
              <a:effectLst/>
              <a:uLnTx/>
              <a:uFillTx/>
              <a:latin typeface="Verdana"/>
              <a:ea typeface="+mn-ea"/>
              <a:cs typeface="+mn-cs"/>
            </a:endParaRPr>
          </a:p>
        </p:txBody>
      </p:sp>
      <p:sp>
        <p:nvSpPr>
          <p:cNvPr id="2" name="Text Placeholder 3">
            <a:extLst>
              <a:ext uri="{FF2B5EF4-FFF2-40B4-BE49-F238E27FC236}">
                <a16:creationId xmlns:a16="http://schemas.microsoft.com/office/drawing/2014/main" id="{CC82C329-9AAE-D754-766C-C703EBE695EF}"/>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Spese ammissibili </a:t>
            </a:r>
          </a:p>
        </p:txBody>
      </p:sp>
      <p:sp>
        <p:nvSpPr>
          <p:cNvPr id="3" name="Title 1">
            <a:extLst>
              <a:ext uri="{FF2B5EF4-FFF2-40B4-BE49-F238E27FC236}">
                <a16:creationId xmlns:a16="http://schemas.microsoft.com/office/drawing/2014/main" id="{A8143031-624E-3A9F-2DFC-D37C4724E487}"/>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228294678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0F8F4-7930-CDFF-E812-8B0136955275}"/>
            </a:ext>
          </a:extLst>
        </p:cNvPr>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ACA4E84-9C1A-AD12-64F1-1B1A02FD7B98}"/>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Object 4" hidden="1">
                        <a:extLst>
                          <a:ext uri="{FF2B5EF4-FFF2-40B4-BE49-F238E27FC236}">
                            <a16:creationId xmlns:a16="http://schemas.microsoft.com/office/drawing/2014/main" id="{AACA4E84-9C1A-AD12-64F1-1B1A02FD7B98}"/>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91E2D7E-CA01-DACF-1740-3C42C694E9D9}"/>
              </a:ext>
            </a:extLst>
          </p:cNvPr>
          <p:cNvSpPr/>
          <p:nvPr>
            <p:custDataLst>
              <p:tags r:id="rId2"/>
            </p:custDataLst>
          </p:nvPr>
        </p:nvSpPr>
        <p:spPr bwMode="gray">
          <a:xfrm>
            <a:off x="0" y="0"/>
            <a:ext cx="158750" cy="158750"/>
          </a:xfrm>
          <a:prstGeom prst="rect">
            <a:avLst/>
          </a:prstGeom>
          <a:solidFill>
            <a:schemeClr val="accent3"/>
          </a:solidFill>
          <a:ln w="19050" algn="ctr">
            <a:noFill/>
            <a:miter lim="800000"/>
            <a:headEnd/>
            <a:tailEnd/>
          </a:ln>
        </p:spPr>
        <p:txBody>
          <a:bodyPr wrap="none" lIns="0" tIns="0" rIns="0" bIns="0" numCol="1" spcCol="0" rtlCol="0" anchor="ctr" anchorCtr="0">
            <a:noAutofit/>
          </a:bodyPr>
          <a:lstStyle/>
          <a:p>
            <a:pPr marL="0" marR="0" lvl="0" indent="0" algn="ctr" defTabSz="1219170" rtl="0" eaLnBrk="1" fontAlgn="auto" latinLnBrk="0" hangingPunct="1">
              <a:lnSpc>
                <a:spcPct val="106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Verdana" panose="020B0604030504040204" pitchFamily="34" charset="0"/>
              <a:ea typeface="+mn-ea"/>
              <a:cs typeface="+mn-cs"/>
              <a:sym typeface="Verdana" panose="020B0604030504040204" pitchFamily="34" charset="0"/>
            </a:endParaRPr>
          </a:p>
        </p:txBody>
      </p:sp>
      <p:sp>
        <p:nvSpPr>
          <p:cNvPr id="22" name="Rectangle 21">
            <a:extLst>
              <a:ext uri="{FF2B5EF4-FFF2-40B4-BE49-F238E27FC236}">
                <a16:creationId xmlns:a16="http://schemas.microsoft.com/office/drawing/2014/main" id="{E748099E-B290-3973-191C-C01A593C57EC}"/>
              </a:ext>
            </a:extLst>
          </p:cNvPr>
          <p:cNvSpPr/>
          <p:nvPr/>
        </p:nvSpPr>
        <p:spPr>
          <a:xfrm>
            <a:off x="253388" y="1914591"/>
            <a:ext cx="1531699" cy="461665"/>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Times New Roman" panose="02020603050405020304" pitchFamily="18" charset="0"/>
              </a:rPr>
              <a:t>Modalità di utilizzo</a:t>
            </a:r>
          </a:p>
        </p:txBody>
      </p:sp>
      <p:sp>
        <p:nvSpPr>
          <p:cNvPr id="30" name="Rectangle 29">
            <a:extLst>
              <a:ext uri="{FF2B5EF4-FFF2-40B4-BE49-F238E27FC236}">
                <a16:creationId xmlns:a16="http://schemas.microsoft.com/office/drawing/2014/main" id="{0BFFB884-1B41-DEBE-464E-09CDCAC71D6D}"/>
              </a:ext>
            </a:extLst>
          </p:cNvPr>
          <p:cNvSpPr/>
          <p:nvPr/>
        </p:nvSpPr>
        <p:spPr>
          <a:xfrm>
            <a:off x="478934" y="2599877"/>
            <a:ext cx="2087788" cy="95149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Ins="0" anchor="ctr"/>
          <a:lstStyle/>
          <a:p>
            <a:pPr marL="0" marR="0" lvl="0" indent="0" algn="l" defTabSz="1219170" rtl="0" eaLnBrk="1" fontAlgn="auto" latinLnBrk="0" hangingPunct="1">
              <a:lnSpc>
                <a:spcPct val="100000"/>
              </a:lnSpc>
              <a:spcBef>
                <a:spcPts val="450"/>
              </a:spcBef>
              <a:spcAft>
                <a:spcPts val="0"/>
              </a:spcAft>
              <a:buClrTx/>
              <a:buSzTx/>
              <a:buFontTx/>
              <a:buNone/>
              <a:tabLst/>
              <a:defRPr/>
            </a:pPr>
            <a:endParaRPr kumimoji="0" lang="it-IT" sz="105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p:txBody>
      </p:sp>
      <p:sp>
        <p:nvSpPr>
          <p:cNvPr id="33" name="Rectangle 32">
            <a:extLst>
              <a:ext uri="{FF2B5EF4-FFF2-40B4-BE49-F238E27FC236}">
                <a16:creationId xmlns:a16="http://schemas.microsoft.com/office/drawing/2014/main" id="{E5D2A3D1-B50B-3875-4475-0BF42E61D15D}"/>
              </a:ext>
            </a:extLst>
          </p:cNvPr>
          <p:cNvSpPr/>
          <p:nvPr/>
        </p:nvSpPr>
        <p:spPr>
          <a:xfrm>
            <a:off x="1947295" y="1714291"/>
            <a:ext cx="10156569" cy="1569660"/>
          </a:xfrm>
          <a:prstGeom prst="rect">
            <a:avLst/>
          </a:prstGeom>
        </p:spPr>
        <p:txBody>
          <a:bodyPr wrap="square">
            <a:spAutoFit/>
          </a:bodyPr>
          <a:lstStyle/>
          <a:p>
            <a:pPr marL="285750" marR="0" lvl="0" indent="-285750" algn="just"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È utilizzabile in compensazione mediante modello F24 (senza il limite generale di 700.000 Euro e speciale di 250.000 Euro) in 3 quote annuali di pari importo, a decorrere dal periodo d’imposta successivo a quello di maturazione e subordinatamente al rispetto degli obblighi di certificazione.</a:t>
            </a:r>
          </a:p>
          <a:p>
            <a:pPr marL="285750" marR="0" lvl="0" indent="-285750" algn="just"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Non può formare oggetto di cessione o trasferimento neanche all’interno del consolidato fiscale.</a:t>
            </a:r>
          </a:p>
          <a:p>
            <a:pPr marL="285750" marR="0" lvl="0" indent="-285750" algn="just"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Non concorre alla formazione del reddito d’impresa né della base imponibile IRAP.</a:t>
            </a:r>
          </a:p>
          <a:p>
            <a:pPr marL="285750" marR="0" lvl="0" indent="-285750" algn="just"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E’ cumulabile con altre agevolazioni che abbiano ad oggetto i medesimi costi, a condizione che tale cumulo, tenuto conto anche della non concorrenza alla formazione del reddito e della base imponibile dell’imposta regionale sulle attività produttive di cui al periodo precedente, non porti al superamento del costo sostenuto.</a:t>
            </a:r>
          </a:p>
        </p:txBody>
      </p:sp>
      <p:cxnSp>
        <p:nvCxnSpPr>
          <p:cNvPr id="34" name="Connettore diritto 38">
            <a:extLst>
              <a:ext uri="{FF2B5EF4-FFF2-40B4-BE49-F238E27FC236}">
                <a16:creationId xmlns:a16="http://schemas.microsoft.com/office/drawing/2014/main" id="{5A0CCB80-6791-9EEC-EB75-7AAC73EFE023}"/>
              </a:ext>
            </a:extLst>
          </p:cNvPr>
          <p:cNvCxnSpPr>
            <a:cxnSpLocks/>
          </p:cNvCxnSpPr>
          <p:nvPr/>
        </p:nvCxnSpPr>
        <p:spPr>
          <a:xfrm>
            <a:off x="1789430" y="1808860"/>
            <a:ext cx="0" cy="1368000"/>
          </a:xfrm>
          <a:prstGeom prst="line">
            <a:avLst/>
          </a:prstGeom>
          <a:solidFill>
            <a:schemeClr val="accent2"/>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cxnSp>
      <p:sp>
        <p:nvSpPr>
          <p:cNvPr id="35" name="Rectangle 34">
            <a:extLst>
              <a:ext uri="{FF2B5EF4-FFF2-40B4-BE49-F238E27FC236}">
                <a16:creationId xmlns:a16="http://schemas.microsoft.com/office/drawing/2014/main" id="{0BF90846-4BA5-1351-ECE8-5BAF8D112D42}"/>
              </a:ext>
            </a:extLst>
          </p:cNvPr>
          <p:cNvSpPr/>
          <p:nvPr/>
        </p:nvSpPr>
        <p:spPr>
          <a:xfrm>
            <a:off x="1953968" y="3633236"/>
            <a:ext cx="9965529" cy="2862322"/>
          </a:xfrm>
          <a:prstGeom prst="rect">
            <a:avLst/>
          </a:prstGeom>
        </p:spPr>
        <p:txBody>
          <a:bodyPr wrap="square">
            <a:spAutoFit/>
          </a:bodyPr>
          <a:lstStyle/>
          <a:p>
            <a:pPr marL="0" marR="0" lvl="0" indent="0" algn="just" defTabSz="121917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Permangono i medesimi adempimenti documentali introdotti con la Legge di Bilancio 2019 e già operanti in relazione al credito d’imposta R&amp;S 2018:</a:t>
            </a:r>
          </a:p>
          <a:p>
            <a:pPr marL="285750" marR="0" lvl="0" indent="-285750" algn="just"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obbligo di </a:t>
            </a:r>
            <a:r>
              <a:rPr kumimoji="0" lang="it-IT" sz="1200" b="1" i="0" u="none" strike="noStrike" kern="1200" cap="none" spc="0" normalizeH="0" baseline="0" noProof="0" dirty="0">
                <a:ln>
                  <a:noFill/>
                </a:ln>
                <a:solidFill>
                  <a:prstClr val="black"/>
                </a:solidFill>
                <a:effectLst/>
                <a:uLnTx/>
                <a:uFillTx/>
                <a:latin typeface="Verdana"/>
                <a:ea typeface="+mn-ea"/>
                <a:cs typeface="+mn-cs"/>
              </a:rPr>
              <a:t>certificazione del revisore legale dei conti</a:t>
            </a:r>
            <a:r>
              <a:rPr kumimoji="0" lang="it-IT" sz="1200" b="0" i="0" u="none" strike="noStrike" kern="1200" cap="none" spc="0" normalizeH="0" baseline="0" noProof="0" dirty="0">
                <a:ln>
                  <a:noFill/>
                </a:ln>
                <a:solidFill>
                  <a:prstClr val="black"/>
                </a:solidFill>
                <a:effectLst/>
                <a:uLnTx/>
                <a:uFillTx/>
                <a:latin typeface="Verdana"/>
                <a:ea typeface="+mn-ea"/>
                <a:cs typeface="+mn-cs"/>
              </a:rPr>
              <a:t>. Per le sole imprese non obbligate per legge alla revisione legale dei conti, le spese sostenute per adempiere a tale obbligo sono riconosciute in aumento del credito d’imposta per un importo non superiore a 5.000 Euro. </a:t>
            </a:r>
          </a:p>
          <a:p>
            <a:pPr marL="285750" lvl="0" indent="-285750" algn="just" defTabSz="1219170">
              <a:buFont typeface="Arial" panose="020B0604020202020204" pitchFamily="34" charset="0"/>
              <a:buChar char="•"/>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obbligo di redigere e conservare una </a:t>
            </a:r>
            <a:r>
              <a:rPr kumimoji="0" lang="it-IT" sz="1200" b="1" i="0" u="none" strike="noStrike" kern="1200" cap="none" spc="0" normalizeH="0" baseline="0" noProof="0" dirty="0">
                <a:ln>
                  <a:noFill/>
                </a:ln>
                <a:solidFill>
                  <a:prstClr val="black"/>
                </a:solidFill>
                <a:effectLst/>
                <a:uLnTx/>
                <a:uFillTx/>
                <a:latin typeface="Verdana"/>
                <a:ea typeface="+mn-ea"/>
                <a:cs typeface="+mn-cs"/>
              </a:rPr>
              <a:t>relazione tecnica </a:t>
            </a:r>
            <a:r>
              <a:rPr kumimoji="0" lang="it-IT" sz="1200" b="0" i="0" u="none" strike="noStrike" kern="1200" cap="none" spc="0" normalizeH="0" baseline="0" noProof="0" dirty="0">
                <a:ln>
                  <a:noFill/>
                </a:ln>
                <a:solidFill>
                  <a:prstClr val="black"/>
                </a:solidFill>
                <a:effectLst/>
                <a:uLnTx/>
                <a:uFillTx/>
                <a:latin typeface="Verdana"/>
                <a:ea typeface="+mn-ea"/>
                <a:cs typeface="+mn-cs"/>
              </a:rPr>
              <a:t>che illustri le finalità, i contenuti e i risultati delle attività ammissibili svolte in ciascun periodo d’imposta in relazione ai progetti o ai </a:t>
            </a:r>
            <a:r>
              <a:rPr kumimoji="0" lang="it-IT" sz="1200" b="0" i="0" u="none" strike="noStrike" kern="1200" cap="none" spc="0" normalizeH="0" baseline="0" noProof="0" dirty="0" err="1">
                <a:ln>
                  <a:noFill/>
                </a:ln>
                <a:solidFill>
                  <a:prstClr val="black"/>
                </a:solidFill>
                <a:effectLst/>
                <a:uLnTx/>
                <a:uFillTx/>
                <a:latin typeface="Verdana"/>
                <a:ea typeface="+mn-ea"/>
                <a:cs typeface="+mn-cs"/>
              </a:rPr>
              <a:t>sottoprogetti</a:t>
            </a:r>
            <a:r>
              <a:rPr kumimoji="0" lang="it-IT" sz="1200" b="0" i="0" u="none" strike="noStrike" kern="1200" cap="none" spc="0" normalizeH="0" baseline="0" noProof="0" dirty="0">
                <a:ln>
                  <a:noFill/>
                </a:ln>
                <a:solidFill>
                  <a:prstClr val="black"/>
                </a:solidFill>
                <a:effectLst/>
                <a:uLnTx/>
                <a:uFillTx/>
                <a:latin typeface="Verdana"/>
                <a:ea typeface="+mn-ea"/>
                <a:cs typeface="+mn-cs"/>
              </a:rPr>
              <a:t> in corso di realizzazione, predisposta a cura del responsabile aziendale delle attività ammissibili o del responsabile del singolo progetto o </a:t>
            </a:r>
            <a:r>
              <a:rPr kumimoji="0" lang="it-IT" sz="1200" b="0" i="0" u="none" strike="noStrike" kern="1200" cap="none" spc="0" normalizeH="0" baseline="0" noProof="0" dirty="0" err="1">
                <a:ln>
                  <a:noFill/>
                </a:ln>
                <a:solidFill>
                  <a:prstClr val="black"/>
                </a:solidFill>
                <a:effectLst/>
                <a:uLnTx/>
                <a:uFillTx/>
                <a:latin typeface="Verdana"/>
                <a:ea typeface="+mn-ea"/>
                <a:cs typeface="+mn-cs"/>
              </a:rPr>
              <a:t>sottoprogetto</a:t>
            </a:r>
            <a:r>
              <a:rPr kumimoji="0" lang="it-IT" sz="1200" b="0" i="0" u="none" strike="noStrike" kern="1200" cap="none" spc="0" normalizeH="0" baseline="0" noProof="0" dirty="0">
                <a:ln>
                  <a:noFill/>
                </a:ln>
                <a:solidFill>
                  <a:prstClr val="black"/>
                </a:solidFill>
                <a:effectLst/>
                <a:uLnTx/>
                <a:uFillTx/>
                <a:latin typeface="Verdana"/>
                <a:ea typeface="+mn-ea"/>
                <a:cs typeface="+mn-cs"/>
              </a:rPr>
              <a:t> e deve essere controfirmata dal rappresentante legale dell’impresa. </a:t>
            </a:r>
            <a:r>
              <a:rPr lang="it-IT" sz="1200" dirty="0">
                <a:solidFill>
                  <a:schemeClr val="accent1"/>
                </a:solidFill>
              </a:rPr>
              <a:t>La Legge di Bilancio 2021 ha introdotto l’obbligo di asseverazione di tale relazione.</a:t>
            </a:r>
            <a:endParaRPr kumimoji="0" lang="it-IT" sz="1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just" defTabSz="121917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just" defTabSz="121917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La </a:t>
            </a:r>
            <a:r>
              <a:rPr kumimoji="0" lang="it-IT" sz="1200" b="1" i="0" u="none" strike="noStrike" kern="1200" cap="none" spc="0" normalizeH="0" baseline="0" noProof="0" dirty="0">
                <a:ln>
                  <a:noFill/>
                </a:ln>
                <a:solidFill>
                  <a:prstClr val="black"/>
                </a:solidFill>
                <a:effectLst/>
                <a:uLnTx/>
                <a:uFillTx/>
                <a:latin typeface="Verdana"/>
                <a:ea typeface="+mn-ea"/>
                <a:cs typeface="+mn-cs"/>
              </a:rPr>
              <a:t>comunicazione al Ministero dello Sviluppo Economico</a:t>
            </a:r>
            <a:r>
              <a:rPr kumimoji="0" lang="it-IT" sz="1200" b="0" i="0" u="none" strike="noStrike" kern="1200" cap="none" spc="0" normalizeH="0" baseline="0" noProof="0" dirty="0">
                <a:ln>
                  <a:noFill/>
                </a:ln>
                <a:solidFill>
                  <a:prstClr val="black"/>
                </a:solidFill>
                <a:effectLst/>
                <a:uLnTx/>
                <a:uFillTx/>
                <a:latin typeface="Verdana"/>
                <a:ea typeface="+mn-ea"/>
                <a:cs typeface="+mn-cs"/>
              </a:rPr>
              <a:t>, inizialmente prevista al solo fine di consentire a quest’ultimo di acquisire le informazioni necessarie per valutare l’andamento, la diffusione e l’efficacia della misura agevolativa, è stata sostituita da una comunicazione preventiva e una comunicazione confermativa da effettuare tramite apposita piattaforma gestita dal GSE.</a:t>
            </a:r>
          </a:p>
        </p:txBody>
      </p:sp>
      <p:sp>
        <p:nvSpPr>
          <p:cNvPr id="36" name="Rectangle 35">
            <a:extLst>
              <a:ext uri="{FF2B5EF4-FFF2-40B4-BE49-F238E27FC236}">
                <a16:creationId xmlns:a16="http://schemas.microsoft.com/office/drawing/2014/main" id="{F7587783-5069-579F-0048-ABDD531419DA}"/>
              </a:ext>
            </a:extLst>
          </p:cNvPr>
          <p:cNvSpPr/>
          <p:nvPr/>
        </p:nvSpPr>
        <p:spPr>
          <a:xfrm>
            <a:off x="286439" y="4328044"/>
            <a:ext cx="1513970" cy="461665"/>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Times New Roman" panose="02020603050405020304" pitchFamily="18" charset="0"/>
              </a:rPr>
              <a:t>Oneri formali/</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Times New Roman" panose="02020603050405020304" pitchFamily="18" charset="0"/>
              </a:rPr>
              <a:t>documentali</a:t>
            </a:r>
          </a:p>
        </p:txBody>
      </p:sp>
      <p:cxnSp>
        <p:nvCxnSpPr>
          <p:cNvPr id="44" name="Connettore diritto 38">
            <a:extLst>
              <a:ext uri="{FF2B5EF4-FFF2-40B4-BE49-F238E27FC236}">
                <a16:creationId xmlns:a16="http://schemas.microsoft.com/office/drawing/2014/main" id="{C6BEEDB5-7719-7B80-9798-82FA4641FA22}"/>
              </a:ext>
            </a:extLst>
          </p:cNvPr>
          <p:cNvCxnSpPr>
            <a:cxnSpLocks/>
          </p:cNvCxnSpPr>
          <p:nvPr/>
        </p:nvCxnSpPr>
        <p:spPr>
          <a:xfrm>
            <a:off x="1784176" y="3662684"/>
            <a:ext cx="0" cy="2556000"/>
          </a:xfrm>
          <a:prstGeom prst="line">
            <a:avLst/>
          </a:prstGeom>
          <a:solidFill>
            <a:schemeClr val="accent2"/>
          </a:solid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 name="Text Placeholder 3">
            <a:extLst>
              <a:ext uri="{FF2B5EF4-FFF2-40B4-BE49-F238E27FC236}">
                <a16:creationId xmlns:a16="http://schemas.microsoft.com/office/drawing/2014/main" id="{B4662CD7-78D8-D42E-A715-26F417230C09}"/>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Modalità di utilizzo e oneri formali/documentali</a:t>
            </a:r>
          </a:p>
        </p:txBody>
      </p:sp>
      <p:sp>
        <p:nvSpPr>
          <p:cNvPr id="4" name="Title 1">
            <a:extLst>
              <a:ext uri="{FF2B5EF4-FFF2-40B4-BE49-F238E27FC236}">
                <a16:creationId xmlns:a16="http://schemas.microsoft.com/office/drawing/2014/main" id="{D05A133D-79D9-0E96-DC3F-283FC1E0259A}"/>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199024536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custData r:id="rId1"/>
      <p:custData r:id="rId2"/>
    </p:custDataLst>
    <p:extLst>
      <p:ext uri="{BB962C8B-B14F-4D97-AF65-F5344CB8AC3E}">
        <p14:creationId xmlns:p14="http://schemas.microsoft.com/office/powerpoint/2010/main" val="2442971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6">
            <a:extLst>
              <a:ext uri="{FF2B5EF4-FFF2-40B4-BE49-F238E27FC236}">
                <a16:creationId xmlns:a16="http://schemas.microsoft.com/office/drawing/2014/main" id="{DF296C05-1FC2-290A-F651-D9687B4B08E7}"/>
              </a:ext>
            </a:extLst>
          </p:cNvPr>
          <p:cNvGraphicFramePr>
            <a:graphicFrameLocks noChangeAspect="1"/>
          </p:cNvGraphicFramePr>
          <p:nvPr/>
        </p:nvGraphicFramePr>
        <p:xfrm>
          <a:off x="469899" y="1342346"/>
          <a:ext cx="11213634" cy="4203246"/>
        </p:xfrm>
        <a:graphic>
          <a:graphicData uri="http://schemas.openxmlformats.org/drawingml/2006/table">
            <a:tbl>
              <a:tblPr firstRow="1" bandRow="1">
                <a:tableStyleId>{5C22544A-7EE6-4342-B048-85BDC9FD1C3A}</a:tableStyleId>
              </a:tblPr>
              <a:tblGrid>
                <a:gridCol w="2167234">
                  <a:extLst>
                    <a:ext uri="{9D8B030D-6E8A-4147-A177-3AD203B41FA5}">
                      <a16:colId xmlns:a16="http://schemas.microsoft.com/office/drawing/2014/main" val="20000"/>
                    </a:ext>
                  </a:extLst>
                </a:gridCol>
                <a:gridCol w="904640">
                  <a:extLst>
                    <a:ext uri="{9D8B030D-6E8A-4147-A177-3AD203B41FA5}">
                      <a16:colId xmlns:a16="http://schemas.microsoft.com/office/drawing/2014/main" val="3324247809"/>
                    </a:ext>
                  </a:extLst>
                </a:gridCol>
                <a:gridCol w="904640">
                  <a:extLst>
                    <a:ext uri="{9D8B030D-6E8A-4147-A177-3AD203B41FA5}">
                      <a16:colId xmlns:a16="http://schemas.microsoft.com/office/drawing/2014/main" val="181527515"/>
                    </a:ext>
                  </a:extLst>
                </a:gridCol>
                <a:gridCol w="904640">
                  <a:extLst>
                    <a:ext uri="{9D8B030D-6E8A-4147-A177-3AD203B41FA5}">
                      <a16:colId xmlns:a16="http://schemas.microsoft.com/office/drawing/2014/main" val="2044646695"/>
                    </a:ext>
                  </a:extLst>
                </a:gridCol>
                <a:gridCol w="904640">
                  <a:extLst>
                    <a:ext uri="{9D8B030D-6E8A-4147-A177-3AD203B41FA5}">
                      <a16:colId xmlns:a16="http://schemas.microsoft.com/office/drawing/2014/main" val="1009617604"/>
                    </a:ext>
                  </a:extLst>
                </a:gridCol>
                <a:gridCol w="904640">
                  <a:extLst>
                    <a:ext uri="{9D8B030D-6E8A-4147-A177-3AD203B41FA5}">
                      <a16:colId xmlns:a16="http://schemas.microsoft.com/office/drawing/2014/main" val="3911421178"/>
                    </a:ext>
                  </a:extLst>
                </a:gridCol>
                <a:gridCol w="904640">
                  <a:extLst>
                    <a:ext uri="{9D8B030D-6E8A-4147-A177-3AD203B41FA5}">
                      <a16:colId xmlns:a16="http://schemas.microsoft.com/office/drawing/2014/main" val="2813415050"/>
                    </a:ext>
                  </a:extLst>
                </a:gridCol>
                <a:gridCol w="904640">
                  <a:extLst>
                    <a:ext uri="{9D8B030D-6E8A-4147-A177-3AD203B41FA5}">
                      <a16:colId xmlns:a16="http://schemas.microsoft.com/office/drawing/2014/main" val="2893570797"/>
                    </a:ext>
                  </a:extLst>
                </a:gridCol>
                <a:gridCol w="904640">
                  <a:extLst>
                    <a:ext uri="{9D8B030D-6E8A-4147-A177-3AD203B41FA5}">
                      <a16:colId xmlns:a16="http://schemas.microsoft.com/office/drawing/2014/main" val="2496495663"/>
                    </a:ext>
                  </a:extLst>
                </a:gridCol>
                <a:gridCol w="904640">
                  <a:extLst>
                    <a:ext uri="{9D8B030D-6E8A-4147-A177-3AD203B41FA5}">
                      <a16:colId xmlns:a16="http://schemas.microsoft.com/office/drawing/2014/main" val="2107201905"/>
                    </a:ext>
                  </a:extLst>
                </a:gridCol>
                <a:gridCol w="904640">
                  <a:extLst>
                    <a:ext uri="{9D8B030D-6E8A-4147-A177-3AD203B41FA5}">
                      <a16:colId xmlns:a16="http://schemas.microsoft.com/office/drawing/2014/main" val="2030292728"/>
                    </a:ext>
                  </a:extLst>
                </a:gridCol>
              </a:tblGrid>
              <a:tr h="0">
                <a:tc>
                  <a:txBody>
                    <a:bodyPr/>
                    <a:lstStyle/>
                    <a:p>
                      <a:r>
                        <a:rPr lang="en-GB" sz="1250" b="1" dirty="0">
                          <a:solidFill>
                            <a:schemeClr val="accent1"/>
                          </a:solidFill>
                          <a:latin typeface="Aptos" panose="020B0004020202020204" pitchFamily="34" charset="0"/>
                        </a:rPr>
                        <a:t>TAVOLA DI SINTESI</a:t>
                      </a: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GB" sz="1250" b="1" dirty="0">
                          <a:solidFill>
                            <a:schemeClr val="accent1"/>
                          </a:solidFill>
                          <a:latin typeface="Aptos" panose="020B0004020202020204" pitchFamily="34" charset="0"/>
                        </a:rPr>
                        <a:t>2020</a:t>
                      </a:r>
                    </a:p>
                  </a:txBody>
                  <a:tcPr marL="91980" marR="91980" anchor="ctr">
                    <a:lnL w="12700" cap="flat" cmpd="sng" algn="ctr">
                      <a:noFill/>
                      <a:prstDash val="solid"/>
                      <a:round/>
                      <a:headEnd type="none" w="med" len="med"/>
                      <a:tailEnd type="none" w="med" len="med"/>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300" b="1">
                        <a:solidFill>
                          <a:schemeClr val="accent1"/>
                        </a:solidFill>
                        <a:latin typeface="+mn-lt"/>
                      </a:endParaRP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GB" sz="1250" b="1" dirty="0">
                          <a:solidFill>
                            <a:schemeClr val="accent1"/>
                          </a:solidFill>
                          <a:latin typeface="Aptos" panose="020B0004020202020204" pitchFamily="34" charset="0"/>
                        </a:rPr>
                        <a:t>2021 e 2022</a:t>
                      </a: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300" b="1">
                        <a:solidFill>
                          <a:schemeClr val="accent1"/>
                        </a:solidFill>
                        <a:latin typeface="+mn-lt"/>
                      </a:endParaRP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GB" sz="1250" b="1" kern="1200" dirty="0">
                          <a:solidFill>
                            <a:schemeClr val="accent1"/>
                          </a:solidFill>
                          <a:latin typeface="Aptos" panose="020B0004020202020204" pitchFamily="34" charset="0"/>
                          <a:ea typeface="+mn-ea"/>
                          <a:cs typeface="+mn-cs"/>
                        </a:rPr>
                        <a:t>2023</a:t>
                      </a: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300" b="1">
                        <a:solidFill>
                          <a:schemeClr val="accent1"/>
                        </a:solidFill>
                        <a:latin typeface="+mn-lt"/>
                      </a:endParaRP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GB" sz="1250" b="1" kern="1200" dirty="0">
                          <a:solidFill>
                            <a:schemeClr val="accent1"/>
                          </a:solidFill>
                          <a:latin typeface="Aptos" panose="020B0004020202020204" pitchFamily="34" charset="0"/>
                          <a:ea typeface="+mn-ea"/>
                          <a:cs typeface="+mn-cs"/>
                        </a:rPr>
                        <a:t>2024 e 2025</a:t>
                      </a: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300" b="1">
                        <a:solidFill>
                          <a:schemeClr val="accent1"/>
                        </a:solidFill>
                        <a:latin typeface="+mn-lt"/>
                      </a:endParaRP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GB" sz="1250" b="1" kern="1200" dirty="0">
                          <a:solidFill>
                            <a:schemeClr val="accent1"/>
                          </a:solidFill>
                          <a:latin typeface="Aptos" panose="020B0004020202020204" pitchFamily="34" charset="0"/>
                          <a:ea typeface="+mn-ea"/>
                          <a:cs typeface="+mn-cs"/>
                        </a:rPr>
                        <a:t>2026 (*)</a:t>
                      </a: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solidFill>
                          <a:schemeClr val="accent1"/>
                        </a:solidFill>
                        <a:latin typeface="Calibri Light (Body)"/>
                      </a:endParaRPr>
                    </a:p>
                  </a:txBody>
                  <a:tcPr marL="91980" marR="91980" anchor="ctr">
                    <a:lnL w="12700" cmpd="sng">
                      <a:noFill/>
                    </a:lnL>
                    <a:lnR w="12700" cmpd="sng">
                      <a:noFill/>
                    </a:lnR>
                    <a:lnT w="38100" cap="flat" cmpd="sng" algn="ctr">
                      <a:solidFill>
                        <a:schemeClr val="accent1"/>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0">
                <a:tc>
                  <a:txBody>
                    <a:bodyPr/>
                    <a:lstStyle/>
                    <a:p>
                      <a:pPr lvl="0" algn="l">
                        <a:lnSpc>
                          <a:spcPct val="106000"/>
                        </a:lnSpc>
                        <a:defRPr/>
                      </a:pPr>
                      <a:endParaRPr lang="en-US" alt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Aliquota</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Limite credito</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Aliquota</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Limite credito</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Aliquota</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Limite credito</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Aliquota</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Limite credito</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Aliquota</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Limite credito</a:t>
                      </a: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029208325"/>
                  </a:ext>
                </a:extLst>
              </a:tr>
              <a:tr h="0">
                <a:tc>
                  <a:txBody>
                    <a:bodyPr/>
                    <a:lstStyle/>
                    <a:p>
                      <a:pPr lvl="0" algn="l">
                        <a:lnSpc>
                          <a:spcPct val="106000"/>
                        </a:lnSpc>
                        <a:defRPr/>
                      </a:pPr>
                      <a:r>
                        <a:rPr lang="it-IT" altLang="it-IT" sz="1250" b="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Ricerca di base, ricerca applicata e sviluppo sperimentale</a:t>
                      </a:r>
                      <a:endParaRPr lang="en-US" altLang="it-IT" sz="1250" b="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12%*</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€3mln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€4mln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€5mln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€5mln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€5mln</a:t>
                      </a: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a:txBody>
                    <a:bodyPr/>
                    <a:lstStyle/>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1" noProof="0" dirty="0">
                          <a:solidFill>
                            <a:schemeClr val="tx1"/>
                          </a:solidFill>
                          <a:latin typeface="Aptos" panose="020B0004020202020204" pitchFamily="34" charset="0"/>
                          <a:ea typeface="Open Sans" panose="020B0606030504020204" pitchFamily="34" charset="0"/>
                          <a:cs typeface="Calibri" panose="020F0502020204030204" pitchFamily="34" charset="0"/>
                        </a:rPr>
                        <a:t>Innovazione tecnologica</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6%</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€1,5mln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5%</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t>
                      </a: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0">
                <a:tc>
                  <a:txBody>
                    <a:bodyPr/>
                    <a:lstStyle/>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1" noProof="0" dirty="0">
                          <a:solidFill>
                            <a:schemeClr val="tx1"/>
                          </a:solidFill>
                          <a:latin typeface="Aptos" panose="020B0004020202020204" pitchFamily="34" charset="0"/>
                          <a:ea typeface="Open Sans" panose="020B0606030504020204" pitchFamily="34" charset="0"/>
                          <a:cs typeface="Calibri" panose="020F0502020204030204" pitchFamily="34" charset="0"/>
                        </a:rPr>
                        <a:t>Transizione ecologica /</a:t>
                      </a:r>
                    </a:p>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1" noProof="0" dirty="0">
                          <a:solidFill>
                            <a:schemeClr val="tx1"/>
                          </a:solidFill>
                          <a:latin typeface="Aptos" panose="020B0004020202020204" pitchFamily="34" charset="0"/>
                          <a:ea typeface="Open Sans" panose="020B0606030504020204" pitchFamily="34" charset="0"/>
                          <a:cs typeface="Calibri" panose="020F0502020204030204" pitchFamily="34" charset="0"/>
                        </a:rPr>
                        <a:t>Innovazione Digitale 4.0</a:t>
                      </a:r>
                      <a:endParaRPr lang="en-US" sz="1250" b="1"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€1,5mln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15%</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€4mln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5%</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€4mln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a:t>
                      </a: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90270447"/>
                  </a:ext>
                </a:extLst>
              </a:tr>
              <a:tr h="0">
                <a:tc>
                  <a:txBody>
                    <a:bodyPr/>
                    <a:lstStyle/>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1" baseline="0" noProof="0" dirty="0">
                          <a:solidFill>
                            <a:schemeClr val="tx1"/>
                          </a:solidFill>
                          <a:latin typeface="Aptos" panose="020B0004020202020204" pitchFamily="34" charset="0"/>
                          <a:ea typeface="Open Sans" panose="020B0606030504020204" pitchFamily="34" charset="0"/>
                          <a:cs typeface="Calibri" panose="020F0502020204030204" pitchFamily="34" charset="0"/>
                        </a:rPr>
                        <a:t>Design e ideazione estetica</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6%</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€1,5mln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a:solidFill>
                            <a:schemeClr val="tx1"/>
                          </a:solidFill>
                          <a:latin typeface="Aptos" panose="020B0004020202020204" pitchFamily="34" charset="0"/>
                          <a:ea typeface="Open Sans" panose="020B0606030504020204" pitchFamily="34" charset="0"/>
                          <a:cs typeface="Calibri" panose="020F0502020204030204" pitchFamily="34" charset="0"/>
                        </a:rPr>
                        <a:t>5%</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rgbClr val="FF0000"/>
                          </a:solidFill>
                          <a:latin typeface="Aptos" panose="020B0004020202020204" pitchFamily="34" charset="0"/>
                          <a:ea typeface="Open Sans" panose="020B0606030504020204" pitchFamily="34" charset="0"/>
                          <a:cs typeface="Calibri" panose="020F0502020204030204" pitchFamily="34" charset="0"/>
                        </a:rPr>
                        <a:t>10%</a:t>
                      </a: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kern="1200" noProof="0" dirty="0">
                          <a:solidFill>
                            <a:srgbClr val="FF0000"/>
                          </a:solidFill>
                          <a:latin typeface="Aptos" panose="020B0004020202020204" pitchFamily="34" charset="0"/>
                          <a:ea typeface="Open Sans" panose="020B0606030504020204" pitchFamily="34" charset="0"/>
                          <a:cs typeface="Calibri" panose="020F0502020204030204" pitchFamily="34" charset="0"/>
                        </a:rPr>
                        <a:t>€2mln</a:t>
                      </a: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01167739"/>
                  </a:ext>
                </a:extLst>
              </a:tr>
              <a:tr h="0">
                <a:tc>
                  <a:txBody>
                    <a:bodyPr/>
                    <a:lstStyle/>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1" baseline="0" noProof="0" dirty="0">
                          <a:solidFill>
                            <a:schemeClr val="tx1"/>
                          </a:solidFill>
                          <a:latin typeface="Aptos" panose="020B0004020202020204" pitchFamily="34" charset="0"/>
                          <a:ea typeface="Open Sans" panose="020B0606030504020204" pitchFamily="34" charset="0"/>
                          <a:cs typeface="Calibri" panose="020F0502020204030204" pitchFamily="34" charset="0"/>
                        </a:rPr>
                        <a:t>Tipologia di misura</a:t>
                      </a: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gridSpan="10">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Cash </a:t>
                      </a:r>
                      <a:r>
                        <a:rPr lang="it-IT" sz="1250" b="0" i="1" kern="1200" noProof="0" dirty="0" err="1">
                          <a:solidFill>
                            <a:schemeClr val="tx1"/>
                          </a:solidFill>
                          <a:latin typeface="Aptos" panose="020B0004020202020204" pitchFamily="34" charset="0"/>
                          <a:ea typeface="Open Sans" panose="020B0606030504020204" pitchFamily="34" charset="0"/>
                          <a:cs typeface="Calibri" panose="020F0502020204030204" pitchFamily="34" charset="0"/>
                        </a:rPr>
                        <a:t>grant</a:t>
                      </a:r>
                      <a:r>
                        <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rPr>
                        <a:t> </a:t>
                      </a:r>
                      <a:r>
                        <a:rPr lang="it-IT" sz="1250" b="0" i="1" kern="1200" noProof="0" dirty="0" err="1">
                          <a:solidFill>
                            <a:schemeClr val="tx1"/>
                          </a:solidFill>
                          <a:latin typeface="Aptos" panose="020B0004020202020204" pitchFamily="34" charset="0"/>
                          <a:ea typeface="Open Sans" panose="020B0606030504020204" pitchFamily="34" charset="0"/>
                          <a:cs typeface="Calibri" panose="020F0502020204030204" pitchFamily="34" charset="0"/>
                        </a:rPr>
                        <a:t>equivalent</a:t>
                      </a:r>
                      <a:endParaRPr lang="it-IT" sz="1250" b="0" i="1"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1219170" rtl="0" eaLnBrk="1" fontAlgn="auto" latinLnBrk="0" hangingPunct="1">
                        <a:lnSpc>
                          <a:spcPct val="100000"/>
                        </a:lnSpc>
                        <a:spcBef>
                          <a:spcPts val="300"/>
                        </a:spcBef>
                        <a:spcAft>
                          <a:spcPts val="0"/>
                        </a:spcAft>
                        <a:buClrTx/>
                        <a:buSzTx/>
                        <a:buFont typeface="Arial" panose="020B0604020202020204" pitchFamily="34" charset="0"/>
                        <a:buNone/>
                        <a:tabLst/>
                        <a:defRPr/>
                      </a:pPr>
                      <a:endParaRPr lang="it-IT" sz="1250" b="0" kern="1200" noProof="0" dirty="0">
                        <a:solidFill>
                          <a:schemeClr val="tx1"/>
                        </a:solidFill>
                        <a:latin typeface="Aptos" panose="020B0004020202020204" pitchFamily="34" charset="0"/>
                        <a:ea typeface="Open Sans" panose="020B0606030504020204" pitchFamily="34" charset="0"/>
                        <a:cs typeface="Calibri" panose="020F0502020204030204" pitchFamily="34" charset="0"/>
                      </a:endParaRPr>
                    </a:p>
                  </a:txBody>
                  <a:tcPr marL="91432" marR="91432" marT="91418" marB="91418"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3195399"/>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50" b="1" i="0" noProof="0" dirty="0">
                          <a:solidFill>
                            <a:schemeClr val="tx1"/>
                          </a:solidFill>
                          <a:latin typeface="Aptos" panose="020B0004020202020204" pitchFamily="34" charset="0"/>
                          <a:cs typeface="Calibri" panose="020F0502020204030204" pitchFamily="34" charset="0"/>
                        </a:rPr>
                        <a:t>Meccanismo di compensazione</a:t>
                      </a:r>
                    </a:p>
                  </a:txBody>
                  <a:tcPr marL="91980" marR="91980" anchor="ctr">
                    <a:lnL w="12700" cmpd="sng">
                      <a:noFill/>
                    </a:lnL>
                    <a:lnR w="12700" cap="flat" cmpd="sng" algn="ctr">
                      <a:solidFill>
                        <a:schemeClr val="accent1"/>
                      </a:solidFill>
                      <a:prstDash val="sysDash"/>
                      <a:round/>
                      <a:headEnd type="none" w="med" len="med"/>
                      <a:tailEnd type="none" w="med" len="med"/>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gridSpan="10">
                  <a:txBody>
                    <a:bodyPr/>
                    <a:lstStyle/>
                    <a:p>
                      <a:pPr algn="ctr"/>
                      <a:r>
                        <a:rPr lang="en-US" sz="1250" b="0" i="0" noProof="0" dirty="0">
                          <a:solidFill>
                            <a:schemeClr val="tx1"/>
                          </a:solidFill>
                          <a:latin typeface="Aptos" panose="020B0004020202020204" pitchFamily="34" charset="0"/>
                          <a:cs typeface="Calibri" panose="020F0502020204030204" pitchFamily="34" charset="0"/>
                        </a:rPr>
                        <a:t>Tre rate </a:t>
                      </a:r>
                      <a:r>
                        <a:rPr lang="it-IT" sz="1250" b="0" i="0" noProof="0" dirty="0">
                          <a:solidFill>
                            <a:schemeClr val="tx1"/>
                          </a:solidFill>
                          <a:latin typeface="Aptos" panose="020B0004020202020204" pitchFamily="34" charset="0"/>
                          <a:cs typeface="Calibri" panose="020F0502020204030204" pitchFamily="34" charset="0"/>
                        </a:rPr>
                        <a:t>di pari importo a partire dal periodo d’imposta successivo a quello di maturazione subordinatamente all’adempimento degli obblighi di certificazione previsti. </a:t>
                      </a:r>
                    </a:p>
                    <a:p>
                      <a:pPr algn="ctr"/>
                      <a:r>
                        <a:rPr lang="it-IT" sz="1250" b="1" i="0" noProof="0" dirty="0">
                          <a:solidFill>
                            <a:schemeClr val="tx1"/>
                          </a:solidFill>
                          <a:latin typeface="Aptos" panose="020B0004020202020204" pitchFamily="34" charset="0"/>
                          <a:cs typeface="Calibri" panose="020F0502020204030204" pitchFamily="34" charset="0"/>
                        </a:rPr>
                        <a:t>Solo per il FY 2026 il credito d’imposta «Design e ideazione estetica» è utilizzabile in un'unica quota annuale ma il credito ha una dotazione finanziaria pari a €60 milioni per l’anno 2026</a:t>
                      </a:r>
                      <a:endParaRPr lang="it-IT" sz="1250" b="0" i="0" noProof="0" dirty="0">
                        <a:solidFill>
                          <a:schemeClr val="tx1"/>
                        </a:solidFill>
                        <a:latin typeface="Aptos" panose="020B0004020202020204" pitchFamily="34" charset="0"/>
                        <a:cs typeface="Calibri" panose="020F0502020204030204" pitchFamily="34" charset="0"/>
                      </a:endParaRPr>
                    </a:p>
                  </a:txBody>
                  <a:tcPr marL="91980" marR="91980" anchor="ctr">
                    <a:lnL w="12700" cap="flat" cmpd="sng" algn="ctr">
                      <a:solidFill>
                        <a:schemeClr val="accent1"/>
                      </a:solidFill>
                      <a:prstDash val="sysDash"/>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US"/>
                    </a:p>
                  </a:txBody>
                  <a:tcPr/>
                </a:tc>
                <a:tc hMerge="1">
                  <a:txBody>
                    <a:bodyPr/>
                    <a:lstStyle/>
                    <a:p>
                      <a:endParaRPr lang="en-GB" sz="1300">
                        <a:solidFill>
                          <a:schemeClr val="tx1"/>
                        </a:solidFill>
                      </a:endParaRPr>
                    </a:p>
                  </a:txBody>
                  <a:tcPr marL="91980" marR="91980"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GB" sz="1300">
                        <a:solidFill>
                          <a:schemeClr val="tx1"/>
                        </a:solidFill>
                      </a:endParaRPr>
                    </a:p>
                  </a:txBody>
                  <a:tcPr marL="91980" marR="91980" anchor="ctr">
                    <a:lnL w="12700" cmpd="sng">
                      <a:noFill/>
                    </a:lnL>
                    <a:lnR w="12700" cmpd="sng">
                      <a:noFill/>
                    </a:lnR>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GB" sz="1300">
                        <a:solidFill>
                          <a:schemeClr val="tx1"/>
                        </a:solidFill>
                      </a:endParaRPr>
                    </a:p>
                  </a:txBody>
                  <a:tcPr marL="91980" marR="91980" anchor="ctr">
                    <a:lnL w="12700" cmpd="sng">
                      <a:noFill/>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it-IT" sz="1200" noProof="0">
                        <a:solidFill>
                          <a:schemeClr val="tx1"/>
                        </a:solidFill>
                        <a:latin typeface="+mn-lt"/>
                        <a:cs typeface="Calibri" panose="020F0502020204030204" pitchFamily="34" charset="0"/>
                      </a:endParaRPr>
                    </a:p>
                  </a:txBody>
                  <a:tcPr marL="91980" marR="91980" anchor="ctr">
                    <a:lnL w="12700" cap="flat" cmpd="sng" algn="ctr">
                      <a:noFill/>
                      <a:prstDash val="solid"/>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it-IT" sz="1200" b="1" i="1" noProof="0" dirty="0">
                        <a:solidFill>
                          <a:schemeClr val="tx1"/>
                        </a:solidFill>
                        <a:latin typeface="Calibri Light (Body)"/>
                        <a:cs typeface="Calibri" panose="020F0502020204030204" pitchFamily="34" charset="0"/>
                      </a:endParaRPr>
                    </a:p>
                  </a:txBody>
                  <a:tcPr marL="91980" marR="91980" anchor="ctr">
                    <a:lnL w="12700" cap="flat" cmpd="sng" algn="ctr">
                      <a:noFill/>
                      <a:prstDash val="solid"/>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it-IT" sz="1200" b="1" i="1" noProof="0" dirty="0">
                        <a:solidFill>
                          <a:schemeClr val="tx1"/>
                        </a:solidFill>
                        <a:latin typeface="Calibri Light (Body)"/>
                        <a:cs typeface="Calibri" panose="020F0502020204030204" pitchFamily="34" charset="0"/>
                      </a:endParaRPr>
                    </a:p>
                  </a:txBody>
                  <a:tcPr marL="91980" marR="91980" anchor="ctr">
                    <a:lnL w="12700" cap="flat" cmpd="sng" algn="ctr">
                      <a:noFill/>
                      <a:prstDash val="solid"/>
                      <a:round/>
                      <a:headEnd type="none" w="med" len="med"/>
                      <a:tailEnd type="none" w="med" len="med"/>
                    </a:lnL>
                    <a:lnR w="12700" cmpd="sng">
                      <a:noFill/>
                    </a:lnR>
                    <a:lnT w="6350" cap="flat" cmpd="sng" algn="ctr">
                      <a:solidFill>
                        <a:srgbClr val="BBBCBC"/>
                      </a:solidFill>
                      <a:prstDash val="solid"/>
                      <a:round/>
                      <a:headEnd type="none" w="med" len="med"/>
                      <a:tailEnd type="none" w="med" len="med"/>
                    </a:lnT>
                    <a:lnB w="6350" cap="flat" cmpd="sng" algn="ctr">
                      <a:solidFill>
                        <a:srgbClr val="BBBCB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234706"/>
                  </a:ext>
                </a:extLst>
              </a:tr>
            </a:tbl>
          </a:graphicData>
        </a:graphic>
      </p:graphicFrame>
      <p:grpSp>
        <p:nvGrpSpPr>
          <p:cNvPr id="6" name="Graphic 4">
            <a:extLst>
              <a:ext uri="{FF2B5EF4-FFF2-40B4-BE49-F238E27FC236}">
                <a16:creationId xmlns:a16="http://schemas.microsoft.com/office/drawing/2014/main" id="{F4A0E96D-4F9D-8BD0-1728-BDD743167706}"/>
              </a:ext>
            </a:extLst>
          </p:cNvPr>
          <p:cNvGrpSpPr/>
          <p:nvPr/>
        </p:nvGrpSpPr>
        <p:grpSpPr>
          <a:xfrm>
            <a:off x="508467" y="5657704"/>
            <a:ext cx="362309" cy="361971"/>
            <a:chOff x="905454" y="918179"/>
            <a:chExt cx="362309" cy="361971"/>
          </a:xfrm>
          <a:solidFill>
            <a:schemeClr val="accent3"/>
          </a:solidFill>
        </p:grpSpPr>
        <p:sp>
          <p:nvSpPr>
            <p:cNvPr id="7" name="Graphic 4">
              <a:extLst>
                <a:ext uri="{FF2B5EF4-FFF2-40B4-BE49-F238E27FC236}">
                  <a16:creationId xmlns:a16="http://schemas.microsoft.com/office/drawing/2014/main" id="{AC828CCB-E963-00D0-8AAF-CA10BAB56E84}"/>
                </a:ext>
              </a:extLst>
            </p:cNvPr>
            <p:cNvSpPr/>
            <p:nvPr/>
          </p:nvSpPr>
          <p:spPr>
            <a:xfrm>
              <a:off x="1126545" y="1117997"/>
              <a:ext cx="59426" cy="40219"/>
            </a:xfrm>
            <a:custGeom>
              <a:avLst/>
              <a:gdLst>
                <a:gd name="connsiteX0" fmla="*/ 3834 w 59426"/>
                <a:gd name="connsiteY0" fmla="*/ 0 h 40219"/>
                <a:gd name="connsiteX1" fmla="*/ 0 w 59426"/>
                <a:gd name="connsiteY1" fmla="*/ 40219 h 40219"/>
                <a:gd name="connsiteX2" fmla="*/ 47925 w 59426"/>
                <a:gd name="connsiteY2" fmla="*/ 40219 h 40219"/>
                <a:gd name="connsiteX3" fmla="*/ 59426 w 59426"/>
                <a:gd name="connsiteY3" fmla="*/ 0 h 40219"/>
                <a:gd name="connsiteX4" fmla="*/ 3834 w 59426"/>
                <a:gd name="connsiteY4" fmla="*/ 0 h 4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26" h="40219">
                  <a:moveTo>
                    <a:pt x="3834" y="0"/>
                  </a:moveTo>
                  <a:cubicBezTo>
                    <a:pt x="3834" y="13406"/>
                    <a:pt x="2556" y="26813"/>
                    <a:pt x="0" y="40219"/>
                  </a:cubicBezTo>
                  <a:lnTo>
                    <a:pt x="47925" y="40219"/>
                  </a:lnTo>
                  <a:cubicBezTo>
                    <a:pt x="54314" y="28089"/>
                    <a:pt x="58148" y="14045"/>
                    <a:pt x="59426" y="0"/>
                  </a:cubicBezTo>
                  <a:lnTo>
                    <a:pt x="3834" y="0"/>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8" name="Graphic 4">
              <a:extLst>
                <a:ext uri="{FF2B5EF4-FFF2-40B4-BE49-F238E27FC236}">
                  <a16:creationId xmlns:a16="http://schemas.microsoft.com/office/drawing/2014/main" id="{A64F7593-1513-4F3C-A301-9AD5C6A76E9A}"/>
                </a:ext>
              </a:extLst>
            </p:cNvPr>
            <p:cNvSpPr/>
            <p:nvPr/>
          </p:nvSpPr>
          <p:spPr>
            <a:xfrm>
              <a:off x="1062646" y="1012662"/>
              <a:ext cx="27476" cy="39580"/>
            </a:xfrm>
            <a:custGeom>
              <a:avLst/>
              <a:gdLst>
                <a:gd name="connsiteX0" fmla="*/ 27477 w 27476"/>
                <a:gd name="connsiteY0" fmla="*/ 39581 h 39580"/>
                <a:gd name="connsiteX1" fmla="*/ 27477 w 27476"/>
                <a:gd name="connsiteY1" fmla="*/ 39581 h 39580"/>
                <a:gd name="connsiteX2" fmla="*/ 20448 w 27476"/>
                <a:gd name="connsiteY2" fmla="*/ 13406 h 39580"/>
                <a:gd name="connsiteX3" fmla="*/ 22365 w 27476"/>
                <a:gd name="connsiteY3" fmla="*/ 0 h 39580"/>
                <a:gd name="connsiteX4" fmla="*/ 0 w 27476"/>
                <a:gd name="connsiteY4" fmla="*/ 39581 h 39580"/>
                <a:gd name="connsiteX5" fmla="*/ 27477 w 27476"/>
                <a:gd name="connsiteY5" fmla="*/ 39581 h 3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76" h="39580">
                  <a:moveTo>
                    <a:pt x="27477" y="39581"/>
                  </a:moveTo>
                  <a:lnTo>
                    <a:pt x="27477" y="39581"/>
                  </a:lnTo>
                  <a:cubicBezTo>
                    <a:pt x="22365" y="31920"/>
                    <a:pt x="19809" y="22344"/>
                    <a:pt x="20448" y="13406"/>
                  </a:cubicBezTo>
                  <a:cubicBezTo>
                    <a:pt x="20448" y="8938"/>
                    <a:pt x="21087" y="4469"/>
                    <a:pt x="22365" y="0"/>
                  </a:cubicBezTo>
                  <a:cubicBezTo>
                    <a:pt x="14697" y="1915"/>
                    <a:pt x="5751" y="15960"/>
                    <a:pt x="0" y="39581"/>
                  </a:cubicBezTo>
                  <a:lnTo>
                    <a:pt x="27477" y="39581"/>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9" name="Graphic 4">
              <a:extLst>
                <a:ext uri="{FF2B5EF4-FFF2-40B4-BE49-F238E27FC236}">
                  <a16:creationId xmlns:a16="http://schemas.microsoft.com/office/drawing/2014/main" id="{9F382B12-2FC1-6B85-4655-BCCAD1EF6F60}"/>
                </a:ext>
              </a:extLst>
            </p:cNvPr>
            <p:cNvSpPr/>
            <p:nvPr/>
          </p:nvSpPr>
          <p:spPr>
            <a:xfrm>
              <a:off x="987884" y="1117997"/>
              <a:ext cx="58787" cy="40219"/>
            </a:xfrm>
            <a:custGeom>
              <a:avLst/>
              <a:gdLst>
                <a:gd name="connsiteX0" fmla="*/ 54953 w 58787"/>
                <a:gd name="connsiteY0" fmla="*/ 0 h 40219"/>
                <a:gd name="connsiteX1" fmla="*/ 0 w 58787"/>
                <a:gd name="connsiteY1" fmla="*/ 0 h 40219"/>
                <a:gd name="connsiteX2" fmla="*/ 11502 w 58787"/>
                <a:gd name="connsiteY2" fmla="*/ 40219 h 40219"/>
                <a:gd name="connsiteX3" fmla="*/ 58787 w 58787"/>
                <a:gd name="connsiteY3" fmla="*/ 40219 h 40219"/>
                <a:gd name="connsiteX4" fmla="*/ 54953 w 58787"/>
                <a:gd name="connsiteY4" fmla="*/ 0 h 4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7" h="40219">
                  <a:moveTo>
                    <a:pt x="54953" y="0"/>
                  </a:moveTo>
                  <a:lnTo>
                    <a:pt x="0" y="0"/>
                  </a:lnTo>
                  <a:cubicBezTo>
                    <a:pt x="639" y="14045"/>
                    <a:pt x="4473" y="27451"/>
                    <a:pt x="11502" y="40219"/>
                  </a:cubicBezTo>
                  <a:lnTo>
                    <a:pt x="58787" y="40219"/>
                  </a:lnTo>
                  <a:cubicBezTo>
                    <a:pt x="56231" y="26813"/>
                    <a:pt x="54953" y="13406"/>
                    <a:pt x="54953" y="0"/>
                  </a:cubicBez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0" name="Graphic 4">
              <a:extLst>
                <a:ext uri="{FF2B5EF4-FFF2-40B4-BE49-F238E27FC236}">
                  <a16:creationId xmlns:a16="http://schemas.microsoft.com/office/drawing/2014/main" id="{E75328E1-BEE9-CCA3-5BE5-29DBBC22F8A4}"/>
                </a:ext>
              </a:extLst>
            </p:cNvPr>
            <p:cNvSpPr/>
            <p:nvPr/>
          </p:nvSpPr>
          <p:spPr>
            <a:xfrm>
              <a:off x="1055617" y="1065010"/>
              <a:ext cx="61343" cy="40219"/>
            </a:xfrm>
            <a:custGeom>
              <a:avLst/>
              <a:gdLst>
                <a:gd name="connsiteX0" fmla="*/ 61343 w 61343"/>
                <a:gd name="connsiteY0" fmla="*/ 40219 h 40219"/>
                <a:gd name="connsiteX1" fmla="*/ 61343 w 61343"/>
                <a:gd name="connsiteY1" fmla="*/ 30643 h 40219"/>
                <a:gd name="connsiteX2" fmla="*/ 61343 w 61343"/>
                <a:gd name="connsiteY2" fmla="*/ 27451 h 40219"/>
                <a:gd name="connsiteX3" fmla="*/ 43452 w 61343"/>
                <a:gd name="connsiteY3" fmla="*/ 0 h 40219"/>
                <a:gd name="connsiteX4" fmla="*/ 3834 w 61343"/>
                <a:gd name="connsiteY4" fmla="*/ 0 h 40219"/>
                <a:gd name="connsiteX5" fmla="*/ 0 w 61343"/>
                <a:gd name="connsiteY5" fmla="*/ 40219 h 40219"/>
                <a:gd name="connsiteX6" fmla="*/ 61343 w 61343"/>
                <a:gd name="connsiteY6" fmla="*/ 40219 h 4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43" h="40219">
                  <a:moveTo>
                    <a:pt x="61343" y="40219"/>
                  </a:moveTo>
                  <a:cubicBezTo>
                    <a:pt x="61343" y="37027"/>
                    <a:pt x="61343" y="33835"/>
                    <a:pt x="61343" y="30643"/>
                  </a:cubicBezTo>
                  <a:lnTo>
                    <a:pt x="61343" y="27451"/>
                  </a:lnTo>
                  <a:lnTo>
                    <a:pt x="43452" y="0"/>
                  </a:lnTo>
                  <a:lnTo>
                    <a:pt x="3834" y="0"/>
                  </a:lnTo>
                  <a:cubicBezTo>
                    <a:pt x="1278" y="13406"/>
                    <a:pt x="0" y="26813"/>
                    <a:pt x="0" y="40219"/>
                  </a:cubicBezTo>
                  <a:lnTo>
                    <a:pt x="61343" y="40219"/>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1" name="Graphic 4">
              <a:extLst>
                <a:ext uri="{FF2B5EF4-FFF2-40B4-BE49-F238E27FC236}">
                  <a16:creationId xmlns:a16="http://schemas.microsoft.com/office/drawing/2014/main" id="{5179884D-9F93-82F6-8C43-E1E3212F2524}"/>
                </a:ext>
              </a:extLst>
            </p:cNvPr>
            <p:cNvSpPr/>
            <p:nvPr/>
          </p:nvSpPr>
          <p:spPr>
            <a:xfrm>
              <a:off x="1055617" y="1117997"/>
              <a:ext cx="61982" cy="40219"/>
            </a:xfrm>
            <a:custGeom>
              <a:avLst/>
              <a:gdLst>
                <a:gd name="connsiteX0" fmla="*/ 0 w 61982"/>
                <a:gd name="connsiteY0" fmla="*/ 0 h 40219"/>
                <a:gd name="connsiteX1" fmla="*/ 3834 w 61982"/>
                <a:gd name="connsiteY1" fmla="*/ 40219 h 40219"/>
                <a:gd name="connsiteX2" fmla="*/ 58148 w 61982"/>
                <a:gd name="connsiteY2" fmla="*/ 40219 h 40219"/>
                <a:gd name="connsiteX3" fmla="*/ 61982 w 61982"/>
                <a:gd name="connsiteY3" fmla="*/ 0 h 40219"/>
                <a:gd name="connsiteX4" fmla="*/ 0 w 61982"/>
                <a:gd name="connsiteY4" fmla="*/ 0 h 4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82" h="40219">
                  <a:moveTo>
                    <a:pt x="0" y="0"/>
                  </a:moveTo>
                  <a:cubicBezTo>
                    <a:pt x="0" y="13406"/>
                    <a:pt x="1278" y="26813"/>
                    <a:pt x="3834" y="40219"/>
                  </a:cubicBezTo>
                  <a:lnTo>
                    <a:pt x="58148" y="40219"/>
                  </a:lnTo>
                  <a:cubicBezTo>
                    <a:pt x="60704" y="26813"/>
                    <a:pt x="61982" y="13406"/>
                    <a:pt x="61982" y="0"/>
                  </a:cubicBezTo>
                  <a:lnTo>
                    <a:pt x="0" y="0"/>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2" name="Graphic 4">
              <a:extLst>
                <a:ext uri="{FF2B5EF4-FFF2-40B4-BE49-F238E27FC236}">
                  <a16:creationId xmlns:a16="http://schemas.microsoft.com/office/drawing/2014/main" id="{D9A461A9-C6FF-BED3-E945-BA16BFC28B72}"/>
                </a:ext>
              </a:extLst>
            </p:cNvPr>
            <p:cNvSpPr/>
            <p:nvPr/>
          </p:nvSpPr>
          <p:spPr>
            <a:xfrm>
              <a:off x="1062007" y="1170984"/>
              <a:ext cx="48563" cy="40219"/>
            </a:xfrm>
            <a:custGeom>
              <a:avLst/>
              <a:gdLst>
                <a:gd name="connsiteX0" fmla="*/ 0 w 48563"/>
                <a:gd name="connsiteY0" fmla="*/ 0 h 40219"/>
                <a:gd name="connsiteX1" fmla="*/ 23643 w 48563"/>
                <a:gd name="connsiteY1" fmla="*/ 40219 h 40219"/>
                <a:gd name="connsiteX2" fmla="*/ 24921 w 48563"/>
                <a:gd name="connsiteY2" fmla="*/ 40219 h 40219"/>
                <a:gd name="connsiteX3" fmla="*/ 48564 w 48563"/>
                <a:gd name="connsiteY3" fmla="*/ 0 h 40219"/>
                <a:gd name="connsiteX4" fmla="*/ 0 w 48563"/>
                <a:gd name="connsiteY4" fmla="*/ 0 h 4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63" h="40219">
                  <a:moveTo>
                    <a:pt x="0" y="0"/>
                  </a:moveTo>
                  <a:cubicBezTo>
                    <a:pt x="6390" y="24897"/>
                    <a:pt x="15975" y="38942"/>
                    <a:pt x="23643" y="40219"/>
                  </a:cubicBezTo>
                  <a:lnTo>
                    <a:pt x="24921" y="40219"/>
                  </a:lnTo>
                  <a:cubicBezTo>
                    <a:pt x="32589" y="39581"/>
                    <a:pt x="42813" y="24897"/>
                    <a:pt x="48564" y="0"/>
                  </a:cubicBezTo>
                  <a:lnTo>
                    <a:pt x="0" y="0"/>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4" name="Graphic 4">
              <a:extLst>
                <a:ext uri="{FF2B5EF4-FFF2-40B4-BE49-F238E27FC236}">
                  <a16:creationId xmlns:a16="http://schemas.microsoft.com/office/drawing/2014/main" id="{CD1E0C58-F061-EC22-A846-919AFCF4B226}"/>
                </a:ext>
              </a:extLst>
            </p:cNvPr>
            <p:cNvSpPr/>
            <p:nvPr/>
          </p:nvSpPr>
          <p:spPr>
            <a:xfrm>
              <a:off x="987884" y="1065010"/>
              <a:ext cx="58787" cy="40219"/>
            </a:xfrm>
            <a:custGeom>
              <a:avLst/>
              <a:gdLst>
                <a:gd name="connsiteX0" fmla="*/ 54953 w 58787"/>
                <a:gd name="connsiteY0" fmla="*/ 40219 h 40219"/>
                <a:gd name="connsiteX1" fmla="*/ 58787 w 58787"/>
                <a:gd name="connsiteY1" fmla="*/ 0 h 40219"/>
                <a:gd name="connsiteX2" fmla="*/ 11502 w 58787"/>
                <a:gd name="connsiteY2" fmla="*/ 0 h 40219"/>
                <a:gd name="connsiteX3" fmla="*/ 0 w 58787"/>
                <a:gd name="connsiteY3" fmla="*/ 40219 h 40219"/>
                <a:gd name="connsiteX4" fmla="*/ 54953 w 58787"/>
                <a:gd name="connsiteY4" fmla="*/ 40219 h 4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7" h="40219">
                  <a:moveTo>
                    <a:pt x="54953" y="40219"/>
                  </a:moveTo>
                  <a:cubicBezTo>
                    <a:pt x="54953" y="26813"/>
                    <a:pt x="56231" y="13406"/>
                    <a:pt x="58787" y="0"/>
                  </a:cubicBezTo>
                  <a:lnTo>
                    <a:pt x="11502" y="0"/>
                  </a:lnTo>
                  <a:cubicBezTo>
                    <a:pt x="5112" y="12130"/>
                    <a:pt x="639" y="26174"/>
                    <a:pt x="0" y="40219"/>
                  </a:cubicBezTo>
                  <a:lnTo>
                    <a:pt x="54953" y="40219"/>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5" name="Graphic 4">
              <a:extLst>
                <a:ext uri="{FF2B5EF4-FFF2-40B4-BE49-F238E27FC236}">
                  <a16:creationId xmlns:a16="http://schemas.microsoft.com/office/drawing/2014/main" id="{23C694CA-65D8-2EEE-B606-D58C3CCB2A9F}"/>
                </a:ext>
              </a:extLst>
            </p:cNvPr>
            <p:cNvSpPr/>
            <p:nvPr/>
          </p:nvSpPr>
          <p:spPr>
            <a:xfrm>
              <a:off x="1007054" y="1170984"/>
              <a:ext cx="56231" cy="37027"/>
            </a:xfrm>
            <a:custGeom>
              <a:avLst/>
              <a:gdLst>
                <a:gd name="connsiteX0" fmla="*/ 41535 w 56231"/>
                <a:gd name="connsiteY0" fmla="*/ 0 h 37027"/>
                <a:gd name="connsiteX1" fmla="*/ 0 w 56231"/>
                <a:gd name="connsiteY1" fmla="*/ 0 h 37027"/>
                <a:gd name="connsiteX2" fmla="*/ 56231 w 56231"/>
                <a:gd name="connsiteY2" fmla="*/ 37027 h 37027"/>
                <a:gd name="connsiteX3" fmla="*/ 41535 w 56231"/>
                <a:gd name="connsiteY3" fmla="*/ 0 h 37027"/>
              </a:gdLst>
              <a:ahLst/>
              <a:cxnLst>
                <a:cxn ang="0">
                  <a:pos x="connsiteX0" y="connsiteY0"/>
                </a:cxn>
                <a:cxn ang="0">
                  <a:pos x="connsiteX1" y="connsiteY1"/>
                </a:cxn>
                <a:cxn ang="0">
                  <a:pos x="connsiteX2" y="connsiteY2"/>
                </a:cxn>
                <a:cxn ang="0">
                  <a:pos x="connsiteX3" y="connsiteY3"/>
                </a:cxn>
              </a:cxnLst>
              <a:rect l="l" t="t" r="r" b="b"/>
              <a:pathLst>
                <a:path w="56231" h="37027">
                  <a:moveTo>
                    <a:pt x="41535" y="0"/>
                  </a:moveTo>
                  <a:lnTo>
                    <a:pt x="0" y="0"/>
                  </a:lnTo>
                  <a:cubicBezTo>
                    <a:pt x="14058" y="18514"/>
                    <a:pt x="33867" y="31920"/>
                    <a:pt x="56231" y="37027"/>
                  </a:cubicBezTo>
                  <a:cubicBezTo>
                    <a:pt x="49202" y="25536"/>
                    <a:pt x="44730" y="12768"/>
                    <a:pt x="41535" y="0"/>
                  </a:cubicBez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8" name="Graphic 4">
              <a:extLst>
                <a:ext uri="{FF2B5EF4-FFF2-40B4-BE49-F238E27FC236}">
                  <a16:creationId xmlns:a16="http://schemas.microsoft.com/office/drawing/2014/main" id="{463D846B-881E-4D16-0DD6-00CC34DEB66E}"/>
                </a:ext>
              </a:extLst>
            </p:cNvPr>
            <p:cNvSpPr/>
            <p:nvPr/>
          </p:nvSpPr>
          <p:spPr>
            <a:xfrm>
              <a:off x="1109932" y="1170984"/>
              <a:ext cx="56870" cy="37027"/>
            </a:xfrm>
            <a:custGeom>
              <a:avLst/>
              <a:gdLst>
                <a:gd name="connsiteX0" fmla="*/ 14058 w 56870"/>
                <a:gd name="connsiteY0" fmla="*/ 0 h 37027"/>
                <a:gd name="connsiteX1" fmla="*/ 0 w 56870"/>
                <a:gd name="connsiteY1" fmla="*/ 37027 h 37027"/>
                <a:gd name="connsiteX2" fmla="*/ 56871 w 56870"/>
                <a:gd name="connsiteY2" fmla="*/ 0 h 37027"/>
                <a:gd name="connsiteX3" fmla="*/ 14058 w 56870"/>
                <a:gd name="connsiteY3" fmla="*/ 0 h 37027"/>
              </a:gdLst>
              <a:ahLst/>
              <a:cxnLst>
                <a:cxn ang="0">
                  <a:pos x="connsiteX0" y="connsiteY0"/>
                </a:cxn>
                <a:cxn ang="0">
                  <a:pos x="connsiteX1" y="connsiteY1"/>
                </a:cxn>
                <a:cxn ang="0">
                  <a:pos x="connsiteX2" y="connsiteY2"/>
                </a:cxn>
                <a:cxn ang="0">
                  <a:pos x="connsiteX3" y="connsiteY3"/>
                </a:cxn>
              </a:cxnLst>
              <a:rect l="l" t="t" r="r" b="b"/>
              <a:pathLst>
                <a:path w="56870" h="37027">
                  <a:moveTo>
                    <a:pt x="14058" y="0"/>
                  </a:moveTo>
                  <a:cubicBezTo>
                    <a:pt x="11502" y="13406"/>
                    <a:pt x="6390" y="25536"/>
                    <a:pt x="0" y="37027"/>
                  </a:cubicBezTo>
                  <a:cubicBezTo>
                    <a:pt x="22365" y="31920"/>
                    <a:pt x="42813" y="18514"/>
                    <a:pt x="56871" y="0"/>
                  </a:cubicBezTo>
                  <a:lnTo>
                    <a:pt x="14058" y="0"/>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9" name="Graphic 4">
              <a:extLst>
                <a:ext uri="{FF2B5EF4-FFF2-40B4-BE49-F238E27FC236}">
                  <a16:creationId xmlns:a16="http://schemas.microsoft.com/office/drawing/2014/main" id="{4EE7EB68-E250-2BE3-0938-68DC3F9A1F3A}"/>
                </a:ext>
              </a:extLst>
            </p:cNvPr>
            <p:cNvSpPr/>
            <p:nvPr/>
          </p:nvSpPr>
          <p:spPr>
            <a:xfrm>
              <a:off x="905454" y="918179"/>
              <a:ext cx="362309" cy="361971"/>
            </a:xfrm>
            <a:custGeom>
              <a:avLst/>
              <a:gdLst>
                <a:gd name="connsiteX0" fmla="*/ 180835 w 362309"/>
                <a:gd name="connsiteY0" fmla="*/ 0 h 361971"/>
                <a:gd name="connsiteX1" fmla="*/ 0 w 362309"/>
                <a:gd name="connsiteY1" fmla="*/ 181305 h 361971"/>
                <a:gd name="connsiteX2" fmla="*/ 180835 w 362309"/>
                <a:gd name="connsiteY2" fmla="*/ 361972 h 361971"/>
                <a:gd name="connsiteX3" fmla="*/ 362309 w 362309"/>
                <a:gd name="connsiteY3" fmla="*/ 181305 h 361971"/>
                <a:gd name="connsiteX4" fmla="*/ 180835 w 362309"/>
                <a:gd name="connsiteY4" fmla="*/ 0 h 361971"/>
                <a:gd name="connsiteX5" fmla="*/ 180835 w 362309"/>
                <a:gd name="connsiteY5" fmla="*/ 0 h 361971"/>
                <a:gd name="connsiteX6" fmla="*/ 181474 w 362309"/>
                <a:gd name="connsiteY6" fmla="*/ 305154 h 361971"/>
                <a:gd name="connsiteX7" fmla="*/ 180835 w 362309"/>
                <a:gd name="connsiteY7" fmla="*/ 305154 h 361971"/>
                <a:gd name="connsiteX8" fmla="*/ 179557 w 362309"/>
                <a:gd name="connsiteY8" fmla="*/ 305154 h 361971"/>
                <a:gd name="connsiteX9" fmla="*/ 70928 w 362309"/>
                <a:gd name="connsiteY9" fmla="*/ 189604 h 361971"/>
                <a:gd name="connsiteX10" fmla="*/ 180835 w 362309"/>
                <a:gd name="connsiteY10" fmla="*/ 81077 h 361971"/>
                <a:gd name="connsiteX11" fmla="*/ 182113 w 362309"/>
                <a:gd name="connsiteY11" fmla="*/ 81715 h 361971"/>
                <a:gd name="connsiteX12" fmla="*/ 184030 w 362309"/>
                <a:gd name="connsiteY12" fmla="*/ 81715 h 361971"/>
                <a:gd name="connsiteX13" fmla="*/ 228121 w 362309"/>
                <a:gd name="connsiteY13" fmla="*/ 56179 h 361971"/>
                <a:gd name="connsiteX14" fmla="*/ 228121 w 362309"/>
                <a:gd name="connsiteY14" fmla="*/ 56179 h 361971"/>
                <a:gd name="connsiteX15" fmla="*/ 279240 w 362309"/>
                <a:gd name="connsiteY15" fmla="*/ 107889 h 361971"/>
                <a:gd name="connsiteX16" fmla="*/ 272850 w 362309"/>
                <a:gd name="connsiteY16" fmla="*/ 131510 h 361971"/>
                <a:gd name="connsiteX17" fmla="*/ 274767 w 362309"/>
                <a:gd name="connsiteY17" fmla="*/ 133425 h 361971"/>
                <a:gd name="connsiteX18" fmla="*/ 240262 w 362309"/>
                <a:gd name="connsiteY18" fmla="*/ 287918 h 361971"/>
                <a:gd name="connsiteX19" fmla="*/ 181474 w 362309"/>
                <a:gd name="connsiteY19" fmla="*/ 305154 h 361971"/>
                <a:gd name="connsiteX20" fmla="*/ 181474 w 362309"/>
                <a:gd name="connsiteY20" fmla="*/ 305154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2309" h="361971">
                  <a:moveTo>
                    <a:pt x="180835" y="0"/>
                  </a:moveTo>
                  <a:cubicBezTo>
                    <a:pt x="80513" y="0"/>
                    <a:pt x="0" y="81077"/>
                    <a:pt x="0" y="181305"/>
                  </a:cubicBezTo>
                  <a:cubicBezTo>
                    <a:pt x="0" y="281534"/>
                    <a:pt x="81152" y="361972"/>
                    <a:pt x="180835" y="361972"/>
                  </a:cubicBezTo>
                  <a:cubicBezTo>
                    <a:pt x="280518" y="361972"/>
                    <a:pt x="362309" y="280895"/>
                    <a:pt x="362309" y="181305"/>
                  </a:cubicBezTo>
                  <a:cubicBezTo>
                    <a:pt x="362309" y="81715"/>
                    <a:pt x="281157" y="0"/>
                    <a:pt x="180835" y="0"/>
                  </a:cubicBezTo>
                  <a:cubicBezTo>
                    <a:pt x="180835" y="0"/>
                    <a:pt x="180835" y="0"/>
                    <a:pt x="180835" y="0"/>
                  </a:cubicBezTo>
                  <a:close/>
                  <a:moveTo>
                    <a:pt x="181474" y="305154"/>
                  </a:moveTo>
                  <a:lnTo>
                    <a:pt x="180835" y="305154"/>
                  </a:lnTo>
                  <a:lnTo>
                    <a:pt x="179557" y="305154"/>
                  </a:lnTo>
                  <a:cubicBezTo>
                    <a:pt x="117575" y="303239"/>
                    <a:pt x="69011" y="251529"/>
                    <a:pt x="70928" y="189604"/>
                  </a:cubicBezTo>
                  <a:cubicBezTo>
                    <a:pt x="72845" y="129595"/>
                    <a:pt x="121409" y="81715"/>
                    <a:pt x="180835" y="81077"/>
                  </a:cubicBezTo>
                  <a:cubicBezTo>
                    <a:pt x="181474" y="81077"/>
                    <a:pt x="181474" y="81077"/>
                    <a:pt x="182113" y="81715"/>
                  </a:cubicBezTo>
                  <a:lnTo>
                    <a:pt x="184030" y="81715"/>
                  </a:lnTo>
                  <a:cubicBezTo>
                    <a:pt x="192976" y="65755"/>
                    <a:pt x="210229" y="56179"/>
                    <a:pt x="228121" y="56179"/>
                  </a:cubicBezTo>
                  <a:lnTo>
                    <a:pt x="228121" y="56179"/>
                  </a:lnTo>
                  <a:cubicBezTo>
                    <a:pt x="256237" y="56179"/>
                    <a:pt x="279240" y="79161"/>
                    <a:pt x="279240" y="107889"/>
                  </a:cubicBezTo>
                  <a:cubicBezTo>
                    <a:pt x="279240" y="116188"/>
                    <a:pt x="277323" y="124488"/>
                    <a:pt x="272850" y="131510"/>
                  </a:cubicBezTo>
                  <a:cubicBezTo>
                    <a:pt x="273489" y="132148"/>
                    <a:pt x="274128" y="132787"/>
                    <a:pt x="274767" y="133425"/>
                  </a:cubicBezTo>
                  <a:cubicBezTo>
                    <a:pt x="307995" y="185774"/>
                    <a:pt x="292020" y="254721"/>
                    <a:pt x="240262" y="287918"/>
                  </a:cubicBezTo>
                  <a:cubicBezTo>
                    <a:pt x="222370" y="298770"/>
                    <a:pt x="202561" y="305154"/>
                    <a:pt x="181474" y="305154"/>
                  </a:cubicBezTo>
                  <a:lnTo>
                    <a:pt x="181474" y="305154"/>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0" name="Graphic 4">
              <a:extLst>
                <a:ext uri="{FF2B5EF4-FFF2-40B4-BE49-F238E27FC236}">
                  <a16:creationId xmlns:a16="http://schemas.microsoft.com/office/drawing/2014/main" id="{15FD8AEC-4962-DE0C-5BAF-7950BB0F35B5}"/>
                </a:ext>
              </a:extLst>
            </p:cNvPr>
            <p:cNvSpPr/>
            <p:nvPr/>
          </p:nvSpPr>
          <p:spPr>
            <a:xfrm>
              <a:off x="1143159" y="1061180"/>
              <a:ext cx="42173" cy="44049"/>
            </a:xfrm>
            <a:custGeom>
              <a:avLst/>
              <a:gdLst>
                <a:gd name="connsiteX0" fmla="*/ 0 w 42173"/>
                <a:gd name="connsiteY0" fmla="*/ 44049 h 44049"/>
                <a:gd name="connsiteX1" fmla="*/ 42174 w 42173"/>
                <a:gd name="connsiteY1" fmla="*/ 44049 h 44049"/>
                <a:gd name="connsiteX2" fmla="*/ 35784 w 42173"/>
                <a:gd name="connsiteY2" fmla="*/ 15322 h 44049"/>
                <a:gd name="connsiteX3" fmla="*/ 28116 w 42173"/>
                <a:gd name="connsiteY3" fmla="*/ 0 h 44049"/>
                <a:gd name="connsiteX4" fmla="*/ 0 w 42173"/>
                <a:gd name="connsiteY4" fmla="*/ 44049 h 44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73" h="44049">
                  <a:moveTo>
                    <a:pt x="0" y="44049"/>
                  </a:moveTo>
                  <a:lnTo>
                    <a:pt x="42174" y="44049"/>
                  </a:lnTo>
                  <a:cubicBezTo>
                    <a:pt x="41535" y="34473"/>
                    <a:pt x="39618" y="24897"/>
                    <a:pt x="35784" y="15322"/>
                  </a:cubicBezTo>
                  <a:cubicBezTo>
                    <a:pt x="33867" y="10214"/>
                    <a:pt x="31311" y="5107"/>
                    <a:pt x="28116" y="0"/>
                  </a:cubicBezTo>
                  <a:lnTo>
                    <a:pt x="0" y="44049"/>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1" name="Graphic 4">
              <a:extLst>
                <a:ext uri="{FF2B5EF4-FFF2-40B4-BE49-F238E27FC236}">
                  <a16:creationId xmlns:a16="http://schemas.microsoft.com/office/drawing/2014/main" id="{1BE45C0E-1197-E01B-B9E7-68ABD8905EAA}"/>
                </a:ext>
              </a:extLst>
            </p:cNvPr>
            <p:cNvSpPr/>
            <p:nvPr/>
          </p:nvSpPr>
          <p:spPr>
            <a:xfrm>
              <a:off x="1007054" y="1015215"/>
              <a:ext cx="56231" cy="37027"/>
            </a:xfrm>
            <a:custGeom>
              <a:avLst/>
              <a:gdLst>
                <a:gd name="connsiteX0" fmla="*/ 41535 w 56231"/>
                <a:gd name="connsiteY0" fmla="*/ 37027 h 37027"/>
                <a:gd name="connsiteX1" fmla="*/ 56231 w 56231"/>
                <a:gd name="connsiteY1" fmla="*/ 0 h 37027"/>
                <a:gd name="connsiteX2" fmla="*/ 0 w 56231"/>
                <a:gd name="connsiteY2" fmla="*/ 37027 h 37027"/>
                <a:gd name="connsiteX3" fmla="*/ 41535 w 56231"/>
                <a:gd name="connsiteY3" fmla="*/ 37027 h 37027"/>
              </a:gdLst>
              <a:ahLst/>
              <a:cxnLst>
                <a:cxn ang="0">
                  <a:pos x="connsiteX0" y="connsiteY0"/>
                </a:cxn>
                <a:cxn ang="0">
                  <a:pos x="connsiteX1" y="connsiteY1"/>
                </a:cxn>
                <a:cxn ang="0">
                  <a:pos x="connsiteX2" y="connsiteY2"/>
                </a:cxn>
                <a:cxn ang="0">
                  <a:pos x="connsiteX3" y="connsiteY3"/>
                </a:cxn>
              </a:cxnLst>
              <a:rect l="l" t="t" r="r" b="b"/>
              <a:pathLst>
                <a:path w="56231" h="37027">
                  <a:moveTo>
                    <a:pt x="41535" y="37027"/>
                  </a:moveTo>
                  <a:cubicBezTo>
                    <a:pt x="44091" y="23621"/>
                    <a:pt x="49202" y="11491"/>
                    <a:pt x="56231" y="0"/>
                  </a:cubicBezTo>
                  <a:cubicBezTo>
                    <a:pt x="33867" y="5107"/>
                    <a:pt x="13419" y="18514"/>
                    <a:pt x="0" y="37027"/>
                  </a:cubicBezTo>
                  <a:lnTo>
                    <a:pt x="41535" y="37027"/>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2" name="Graphic 4">
              <a:extLst>
                <a:ext uri="{FF2B5EF4-FFF2-40B4-BE49-F238E27FC236}">
                  <a16:creationId xmlns:a16="http://schemas.microsoft.com/office/drawing/2014/main" id="{91F4D48C-AA4E-CEAA-0492-F91B2A52B6CD}"/>
                </a:ext>
              </a:extLst>
            </p:cNvPr>
            <p:cNvSpPr/>
            <p:nvPr/>
          </p:nvSpPr>
          <p:spPr>
            <a:xfrm>
              <a:off x="1095235" y="987126"/>
              <a:ext cx="77318" cy="108527"/>
            </a:xfrm>
            <a:custGeom>
              <a:avLst/>
              <a:gdLst>
                <a:gd name="connsiteX0" fmla="*/ 5751 w 77318"/>
                <a:gd name="connsiteY0" fmla="*/ 58094 h 108527"/>
                <a:gd name="connsiteX1" fmla="*/ 38979 w 77318"/>
                <a:gd name="connsiteY1" fmla="*/ 108528 h 108527"/>
                <a:gd name="connsiteX2" fmla="*/ 72206 w 77318"/>
                <a:gd name="connsiteY2" fmla="*/ 58094 h 108527"/>
                <a:gd name="connsiteX3" fmla="*/ 77318 w 77318"/>
                <a:gd name="connsiteY3" fmla="*/ 38942 h 108527"/>
                <a:gd name="connsiteX4" fmla="*/ 38979 w 77318"/>
                <a:gd name="connsiteY4" fmla="*/ 0 h 108527"/>
                <a:gd name="connsiteX5" fmla="*/ 38340 w 77318"/>
                <a:gd name="connsiteY5" fmla="*/ 0 h 108527"/>
                <a:gd name="connsiteX6" fmla="*/ 0 w 77318"/>
                <a:gd name="connsiteY6" fmla="*/ 38942 h 108527"/>
                <a:gd name="connsiteX7" fmla="*/ 5751 w 77318"/>
                <a:gd name="connsiteY7" fmla="*/ 58094 h 108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318" h="108527">
                  <a:moveTo>
                    <a:pt x="5751" y="58094"/>
                  </a:moveTo>
                  <a:lnTo>
                    <a:pt x="38979" y="108528"/>
                  </a:lnTo>
                  <a:lnTo>
                    <a:pt x="72206" y="58094"/>
                  </a:lnTo>
                  <a:cubicBezTo>
                    <a:pt x="76040" y="52349"/>
                    <a:pt x="77318" y="45965"/>
                    <a:pt x="77318" y="38942"/>
                  </a:cubicBezTo>
                  <a:cubicBezTo>
                    <a:pt x="77318" y="17875"/>
                    <a:pt x="60065" y="638"/>
                    <a:pt x="38979" y="0"/>
                  </a:cubicBezTo>
                  <a:lnTo>
                    <a:pt x="38340" y="0"/>
                  </a:lnTo>
                  <a:cubicBezTo>
                    <a:pt x="17253" y="0"/>
                    <a:pt x="0" y="17237"/>
                    <a:pt x="0" y="38942"/>
                  </a:cubicBezTo>
                  <a:cubicBezTo>
                    <a:pt x="0" y="45965"/>
                    <a:pt x="1917" y="52349"/>
                    <a:pt x="5751" y="58094"/>
                  </a:cubicBez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grpSp>
      <p:sp>
        <p:nvSpPr>
          <p:cNvPr id="23" name="Rectangle 22">
            <a:extLst>
              <a:ext uri="{FF2B5EF4-FFF2-40B4-BE49-F238E27FC236}">
                <a16:creationId xmlns:a16="http://schemas.microsoft.com/office/drawing/2014/main" id="{ED6BB9BF-F88D-A355-4228-F96948FBE336}"/>
              </a:ext>
            </a:extLst>
          </p:cNvPr>
          <p:cNvSpPr/>
          <p:nvPr/>
        </p:nvSpPr>
        <p:spPr bwMode="gray">
          <a:xfrm>
            <a:off x="953206" y="5539030"/>
            <a:ext cx="4719806" cy="703949"/>
          </a:xfrm>
          <a:prstGeom prst="rect">
            <a:avLst/>
          </a:prstGeom>
          <a:noFill/>
          <a:ln w="19050" algn="ctr">
            <a:noFill/>
            <a:miter lim="800000"/>
            <a:headEnd/>
            <a:tailEnd/>
          </a:ln>
        </p:spPr>
        <p:txBody>
          <a:bodyPr wrap="square" lIns="0" tIns="0" rIns="0" bIns="0" rtlCol="0" anchor="ctr" anchorCtr="0"/>
          <a:lstStyle/>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Le spese </a:t>
            </a:r>
            <a:r>
              <a:rPr kumimoji="0" lang="it-IT" sz="1400" b="0" i="0" u="none" strike="noStrike" kern="1200" cap="none" spc="0" normalizeH="0" baseline="0" noProof="0" dirty="0" err="1">
                <a:ln>
                  <a:noFill/>
                </a:ln>
                <a:solidFill>
                  <a:prstClr val="black"/>
                </a:solidFill>
                <a:effectLst/>
                <a:uLnTx/>
                <a:uFillTx/>
                <a:latin typeface="Aptos" panose="020B0004020202020204" pitchFamily="34" charset="0"/>
                <a:ea typeface="+mn-ea"/>
                <a:cs typeface="+mn-cs"/>
              </a:rPr>
              <a:t>riaddebitate</a:t>
            </a:r>
            <a:r>
              <a:rPr kumimoji="0" lang="it-IT"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ad altri soggetti non sono ammesse al credito d’imposta</a:t>
            </a:r>
          </a:p>
        </p:txBody>
      </p:sp>
      <p:grpSp>
        <p:nvGrpSpPr>
          <p:cNvPr id="26" name="Graphic 4">
            <a:extLst>
              <a:ext uri="{FF2B5EF4-FFF2-40B4-BE49-F238E27FC236}">
                <a16:creationId xmlns:a16="http://schemas.microsoft.com/office/drawing/2014/main" id="{CEDFEA35-06E1-B56F-5202-E607D86DD4C9}"/>
              </a:ext>
            </a:extLst>
          </p:cNvPr>
          <p:cNvGrpSpPr>
            <a:grpSpLocks noChangeAspect="1"/>
          </p:cNvGrpSpPr>
          <p:nvPr/>
        </p:nvGrpSpPr>
        <p:grpSpPr>
          <a:xfrm>
            <a:off x="6763933" y="5654192"/>
            <a:ext cx="362309" cy="361971"/>
            <a:chOff x="6146480" y="3339623"/>
            <a:chExt cx="362309" cy="361971"/>
          </a:xfrm>
          <a:solidFill>
            <a:srgbClr val="26890D"/>
          </a:solidFill>
        </p:grpSpPr>
        <p:sp>
          <p:nvSpPr>
            <p:cNvPr id="27" name="Graphic 4">
              <a:extLst>
                <a:ext uri="{FF2B5EF4-FFF2-40B4-BE49-F238E27FC236}">
                  <a16:creationId xmlns:a16="http://schemas.microsoft.com/office/drawing/2014/main" id="{B8651704-799A-387A-7472-6DE3241AB589}"/>
                </a:ext>
              </a:extLst>
            </p:cNvPr>
            <p:cNvSpPr/>
            <p:nvPr/>
          </p:nvSpPr>
          <p:spPr>
            <a:xfrm>
              <a:off x="6235939" y="3447513"/>
              <a:ext cx="178918" cy="178751"/>
            </a:xfrm>
            <a:custGeom>
              <a:avLst/>
              <a:gdLst>
                <a:gd name="connsiteX0" fmla="*/ 89459 w 178918"/>
                <a:gd name="connsiteY0" fmla="*/ 0 h 178751"/>
                <a:gd name="connsiteX1" fmla="*/ 0 w 178918"/>
                <a:gd name="connsiteY1" fmla="*/ 89376 h 178751"/>
                <a:gd name="connsiteX2" fmla="*/ 89459 w 178918"/>
                <a:gd name="connsiteY2" fmla="*/ 178752 h 178751"/>
                <a:gd name="connsiteX3" fmla="*/ 178918 w 178918"/>
                <a:gd name="connsiteY3" fmla="*/ 89376 h 178751"/>
                <a:gd name="connsiteX4" fmla="*/ 89459 w 178918"/>
                <a:gd name="connsiteY4" fmla="*/ 0 h 178751"/>
                <a:gd name="connsiteX5" fmla="*/ 95849 w 178918"/>
                <a:gd name="connsiteY5" fmla="*/ 89376 h 178751"/>
                <a:gd name="connsiteX6" fmla="*/ 89459 w 178918"/>
                <a:gd name="connsiteY6" fmla="*/ 95760 h 178751"/>
                <a:gd name="connsiteX7" fmla="*/ 83069 w 178918"/>
                <a:gd name="connsiteY7" fmla="*/ 89376 h 178751"/>
                <a:gd name="connsiteX8" fmla="*/ 83069 w 178918"/>
                <a:gd name="connsiteY8" fmla="*/ 33196 h 178751"/>
                <a:gd name="connsiteX9" fmla="*/ 89459 w 178918"/>
                <a:gd name="connsiteY9" fmla="*/ 26812 h 178751"/>
                <a:gd name="connsiteX10" fmla="*/ 95849 w 178918"/>
                <a:gd name="connsiteY10" fmla="*/ 33196 h 178751"/>
                <a:gd name="connsiteX11" fmla="*/ 95849 w 178918"/>
                <a:gd name="connsiteY11" fmla="*/ 89376 h 17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918" h="178751">
                  <a:moveTo>
                    <a:pt x="89459" y="0"/>
                  </a:moveTo>
                  <a:cubicBezTo>
                    <a:pt x="40257" y="0"/>
                    <a:pt x="0" y="40219"/>
                    <a:pt x="0" y="89376"/>
                  </a:cubicBezTo>
                  <a:cubicBezTo>
                    <a:pt x="0" y="138532"/>
                    <a:pt x="40257" y="178752"/>
                    <a:pt x="89459" y="178752"/>
                  </a:cubicBezTo>
                  <a:cubicBezTo>
                    <a:pt x="138661" y="178752"/>
                    <a:pt x="178918" y="138532"/>
                    <a:pt x="178918" y="89376"/>
                  </a:cubicBezTo>
                  <a:cubicBezTo>
                    <a:pt x="178918" y="40219"/>
                    <a:pt x="139301" y="0"/>
                    <a:pt x="89459" y="0"/>
                  </a:cubicBezTo>
                  <a:close/>
                  <a:moveTo>
                    <a:pt x="95849" y="89376"/>
                  </a:moveTo>
                  <a:cubicBezTo>
                    <a:pt x="95849" y="93206"/>
                    <a:pt x="93293" y="95760"/>
                    <a:pt x="89459" y="95760"/>
                  </a:cubicBezTo>
                  <a:cubicBezTo>
                    <a:pt x="85625" y="95760"/>
                    <a:pt x="83069" y="93206"/>
                    <a:pt x="83069" y="89376"/>
                  </a:cubicBezTo>
                  <a:lnTo>
                    <a:pt x="83069" y="33196"/>
                  </a:lnTo>
                  <a:cubicBezTo>
                    <a:pt x="83069" y="29366"/>
                    <a:pt x="85625" y="26812"/>
                    <a:pt x="89459" y="26812"/>
                  </a:cubicBezTo>
                  <a:cubicBezTo>
                    <a:pt x="93293" y="26812"/>
                    <a:pt x="95849" y="29366"/>
                    <a:pt x="95849" y="33196"/>
                  </a:cubicBezTo>
                  <a:lnTo>
                    <a:pt x="95849" y="89376"/>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8" name="Graphic 4">
              <a:extLst>
                <a:ext uri="{FF2B5EF4-FFF2-40B4-BE49-F238E27FC236}">
                  <a16:creationId xmlns:a16="http://schemas.microsoft.com/office/drawing/2014/main" id="{304C0D7D-24E8-8E4C-4076-F9515F24CA4A}"/>
                </a:ext>
              </a:extLst>
            </p:cNvPr>
            <p:cNvSpPr/>
            <p:nvPr/>
          </p:nvSpPr>
          <p:spPr>
            <a:xfrm>
              <a:off x="6146480" y="3339623"/>
              <a:ext cx="362309" cy="361971"/>
            </a:xfrm>
            <a:custGeom>
              <a:avLst/>
              <a:gdLst>
                <a:gd name="connsiteX0" fmla="*/ 181474 w 362309"/>
                <a:gd name="connsiteY0" fmla="*/ 0 h 361971"/>
                <a:gd name="connsiteX1" fmla="*/ 0 w 362309"/>
                <a:gd name="connsiteY1" fmla="*/ 180667 h 361971"/>
                <a:gd name="connsiteX2" fmla="*/ 180835 w 362309"/>
                <a:gd name="connsiteY2" fmla="*/ 361972 h 361971"/>
                <a:gd name="connsiteX3" fmla="*/ 362309 w 362309"/>
                <a:gd name="connsiteY3" fmla="*/ 181305 h 361971"/>
                <a:gd name="connsiteX4" fmla="*/ 362309 w 362309"/>
                <a:gd name="connsiteY4" fmla="*/ 181305 h 361971"/>
                <a:gd name="connsiteX5" fmla="*/ 181474 w 362309"/>
                <a:gd name="connsiteY5" fmla="*/ 0 h 361971"/>
                <a:gd name="connsiteX6" fmla="*/ 283713 w 362309"/>
                <a:gd name="connsiteY6" fmla="*/ 119381 h 361971"/>
                <a:gd name="connsiteX7" fmla="*/ 279240 w 362309"/>
                <a:gd name="connsiteY7" fmla="*/ 121296 h 361971"/>
                <a:gd name="connsiteX8" fmla="*/ 274767 w 362309"/>
                <a:gd name="connsiteY8" fmla="*/ 119381 h 361971"/>
                <a:gd name="connsiteX9" fmla="*/ 262626 w 362309"/>
                <a:gd name="connsiteY9" fmla="*/ 107251 h 361971"/>
                <a:gd name="connsiteX10" fmla="*/ 247929 w 362309"/>
                <a:gd name="connsiteY10" fmla="*/ 121934 h 361971"/>
                <a:gd name="connsiteX11" fmla="*/ 254958 w 362309"/>
                <a:gd name="connsiteY11" fmla="*/ 266212 h 361971"/>
                <a:gd name="connsiteX12" fmla="*/ 110546 w 362309"/>
                <a:gd name="connsiteY12" fmla="*/ 273234 h 361971"/>
                <a:gd name="connsiteX13" fmla="*/ 103517 w 362309"/>
                <a:gd name="connsiteY13" fmla="*/ 128957 h 361971"/>
                <a:gd name="connsiteX14" fmla="*/ 173167 w 362309"/>
                <a:gd name="connsiteY14" fmla="*/ 95760 h 361971"/>
                <a:gd name="connsiteX15" fmla="*/ 173167 w 362309"/>
                <a:gd name="connsiteY15" fmla="*/ 76608 h 361971"/>
                <a:gd name="connsiteX16" fmla="*/ 155275 w 362309"/>
                <a:gd name="connsiteY16" fmla="*/ 76608 h 361971"/>
                <a:gd name="connsiteX17" fmla="*/ 148885 w 362309"/>
                <a:gd name="connsiteY17" fmla="*/ 70224 h 361971"/>
                <a:gd name="connsiteX18" fmla="*/ 155275 w 362309"/>
                <a:gd name="connsiteY18" fmla="*/ 63840 h 361971"/>
                <a:gd name="connsiteX19" fmla="*/ 203200 w 362309"/>
                <a:gd name="connsiteY19" fmla="*/ 63840 h 361971"/>
                <a:gd name="connsiteX20" fmla="*/ 209590 w 362309"/>
                <a:gd name="connsiteY20" fmla="*/ 70224 h 361971"/>
                <a:gd name="connsiteX21" fmla="*/ 203200 w 362309"/>
                <a:gd name="connsiteY21" fmla="*/ 76608 h 361971"/>
                <a:gd name="connsiteX22" fmla="*/ 185308 w 362309"/>
                <a:gd name="connsiteY22" fmla="*/ 76608 h 361971"/>
                <a:gd name="connsiteX23" fmla="*/ 185308 w 362309"/>
                <a:gd name="connsiteY23" fmla="*/ 95760 h 361971"/>
                <a:gd name="connsiteX24" fmla="*/ 237705 w 362309"/>
                <a:gd name="connsiteY24" fmla="*/ 114273 h 361971"/>
                <a:gd name="connsiteX25" fmla="*/ 253041 w 362309"/>
                <a:gd name="connsiteY25" fmla="*/ 98952 h 361971"/>
                <a:gd name="connsiteX26" fmla="*/ 240900 w 362309"/>
                <a:gd name="connsiteY26" fmla="*/ 86822 h 361971"/>
                <a:gd name="connsiteX27" fmla="*/ 241540 w 362309"/>
                <a:gd name="connsiteY27" fmla="*/ 77885 h 361971"/>
                <a:gd name="connsiteX28" fmla="*/ 249846 w 362309"/>
                <a:gd name="connsiteY28" fmla="*/ 77885 h 361971"/>
                <a:gd name="connsiteX29" fmla="*/ 283713 w 362309"/>
                <a:gd name="connsiteY29" fmla="*/ 111720 h 361971"/>
                <a:gd name="connsiteX30" fmla="*/ 283713 w 362309"/>
                <a:gd name="connsiteY30" fmla="*/ 119381 h 361971"/>
                <a:gd name="connsiteX31" fmla="*/ 283713 w 362309"/>
                <a:gd name="connsiteY31" fmla="*/ 119381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62309" h="361971">
                  <a:moveTo>
                    <a:pt x="181474" y="0"/>
                  </a:moveTo>
                  <a:cubicBezTo>
                    <a:pt x="81152" y="0"/>
                    <a:pt x="0" y="81077"/>
                    <a:pt x="0" y="180667"/>
                  </a:cubicBezTo>
                  <a:cubicBezTo>
                    <a:pt x="0" y="280257"/>
                    <a:pt x="81152" y="361972"/>
                    <a:pt x="180835" y="361972"/>
                  </a:cubicBezTo>
                  <a:cubicBezTo>
                    <a:pt x="280518" y="361972"/>
                    <a:pt x="362309" y="280895"/>
                    <a:pt x="362309" y="181305"/>
                  </a:cubicBezTo>
                  <a:cubicBezTo>
                    <a:pt x="362309" y="181305"/>
                    <a:pt x="362309" y="181305"/>
                    <a:pt x="362309" y="181305"/>
                  </a:cubicBezTo>
                  <a:cubicBezTo>
                    <a:pt x="362309" y="81077"/>
                    <a:pt x="281157" y="0"/>
                    <a:pt x="181474" y="0"/>
                  </a:cubicBezTo>
                  <a:close/>
                  <a:moveTo>
                    <a:pt x="283713" y="119381"/>
                  </a:moveTo>
                  <a:cubicBezTo>
                    <a:pt x="282435" y="120657"/>
                    <a:pt x="281157" y="121296"/>
                    <a:pt x="279240" y="121296"/>
                  </a:cubicBezTo>
                  <a:cubicBezTo>
                    <a:pt x="277323" y="121296"/>
                    <a:pt x="276045" y="120657"/>
                    <a:pt x="274767" y="119381"/>
                  </a:cubicBezTo>
                  <a:lnTo>
                    <a:pt x="262626" y="107251"/>
                  </a:lnTo>
                  <a:lnTo>
                    <a:pt x="247929" y="121934"/>
                  </a:lnTo>
                  <a:cubicBezTo>
                    <a:pt x="289464" y="159600"/>
                    <a:pt x="292659" y="224716"/>
                    <a:pt x="254958" y="266212"/>
                  </a:cubicBezTo>
                  <a:cubicBezTo>
                    <a:pt x="217258" y="307708"/>
                    <a:pt x="152080" y="310900"/>
                    <a:pt x="110546" y="273234"/>
                  </a:cubicBezTo>
                  <a:cubicBezTo>
                    <a:pt x="69011" y="235569"/>
                    <a:pt x="65816" y="170452"/>
                    <a:pt x="103517" y="128957"/>
                  </a:cubicBezTo>
                  <a:cubicBezTo>
                    <a:pt x="121409" y="109166"/>
                    <a:pt x="146329" y="97037"/>
                    <a:pt x="173167" y="95760"/>
                  </a:cubicBezTo>
                  <a:lnTo>
                    <a:pt x="173167" y="76608"/>
                  </a:lnTo>
                  <a:lnTo>
                    <a:pt x="155275" y="76608"/>
                  </a:lnTo>
                  <a:cubicBezTo>
                    <a:pt x="151441" y="76608"/>
                    <a:pt x="148885" y="74054"/>
                    <a:pt x="148885" y="70224"/>
                  </a:cubicBezTo>
                  <a:cubicBezTo>
                    <a:pt x="148885" y="66394"/>
                    <a:pt x="151441" y="63840"/>
                    <a:pt x="155275" y="63840"/>
                  </a:cubicBezTo>
                  <a:lnTo>
                    <a:pt x="203200" y="63840"/>
                  </a:lnTo>
                  <a:cubicBezTo>
                    <a:pt x="207034" y="63840"/>
                    <a:pt x="209590" y="66394"/>
                    <a:pt x="209590" y="70224"/>
                  </a:cubicBezTo>
                  <a:cubicBezTo>
                    <a:pt x="209590" y="74054"/>
                    <a:pt x="207034" y="76608"/>
                    <a:pt x="203200" y="76608"/>
                  </a:cubicBezTo>
                  <a:lnTo>
                    <a:pt x="185308" y="76608"/>
                  </a:lnTo>
                  <a:lnTo>
                    <a:pt x="185308" y="95760"/>
                  </a:lnTo>
                  <a:cubicBezTo>
                    <a:pt x="203839" y="97037"/>
                    <a:pt x="222370" y="103421"/>
                    <a:pt x="237705" y="114273"/>
                  </a:cubicBezTo>
                  <a:lnTo>
                    <a:pt x="253041" y="98952"/>
                  </a:lnTo>
                  <a:lnTo>
                    <a:pt x="240900" y="86822"/>
                  </a:lnTo>
                  <a:cubicBezTo>
                    <a:pt x="238345" y="84269"/>
                    <a:pt x="238983" y="79800"/>
                    <a:pt x="241540" y="77885"/>
                  </a:cubicBezTo>
                  <a:cubicBezTo>
                    <a:pt x="244095" y="75970"/>
                    <a:pt x="247290" y="75970"/>
                    <a:pt x="249846" y="77885"/>
                  </a:cubicBezTo>
                  <a:lnTo>
                    <a:pt x="283713" y="111720"/>
                  </a:lnTo>
                  <a:cubicBezTo>
                    <a:pt x="286269" y="112997"/>
                    <a:pt x="286269" y="116827"/>
                    <a:pt x="283713" y="119381"/>
                  </a:cubicBezTo>
                  <a:lnTo>
                    <a:pt x="283713" y="119381"/>
                  </a:lnTo>
                  <a:close/>
                </a:path>
              </a:pathLst>
            </a:custGeom>
            <a:grpFill/>
            <a:ln w="6390" cap="flat">
              <a:noFill/>
              <a:prstDash val="solid"/>
              <a:miter/>
            </a:ln>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grpSp>
      <p:sp>
        <p:nvSpPr>
          <p:cNvPr id="29" name="Rectangle 28">
            <a:extLst>
              <a:ext uri="{FF2B5EF4-FFF2-40B4-BE49-F238E27FC236}">
                <a16:creationId xmlns:a16="http://schemas.microsoft.com/office/drawing/2014/main" id="{EBD53F31-51BA-A80A-9854-8F2D73A7DC01}"/>
              </a:ext>
            </a:extLst>
          </p:cNvPr>
          <p:cNvSpPr/>
          <p:nvPr/>
        </p:nvSpPr>
        <p:spPr bwMode="gray">
          <a:xfrm>
            <a:off x="7209034" y="5470754"/>
            <a:ext cx="4544966" cy="703949"/>
          </a:xfrm>
          <a:prstGeom prst="rect">
            <a:avLst/>
          </a:prstGeom>
          <a:noFill/>
          <a:ln w="19050" algn="ctr">
            <a:noFill/>
            <a:miter lim="800000"/>
            <a:headEnd/>
            <a:tailEnd/>
          </a:ln>
        </p:spPr>
        <p:txBody>
          <a:bodyPr wrap="square" lIns="0" tIns="0" rIns="0" bIns="0" rtlCol="0" anchor="ctr" anchorCtr="0"/>
          <a:lstStyle/>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Si può calcolare il credito d’imposta anche su FY già chiusi</a:t>
            </a:r>
          </a:p>
        </p:txBody>
      </p:sp>
      <p:sp>
        <p:nvSpPr>
          <p:cNvPr id="3" name="Rectangle 2">
            <a:extLst>
              <a:ext uri="{FF2B5EF4-FFF2-40B4-BE49-F238E27FC236}">
                <a16:creationId xmlns:a16="http://schemas.microsoft.com/office/drawing/2014/main" id="{E9F3FCA8-267A-2012-0947-1EC397EDACCC}"/>
              </a:ext>
            </a:extLst>
          </p:cNvPr>
          <p:cNvSpPr/>
          <p:nvPr/>
        </p:nvSpPr>
        <p:spPr bwMode="gray">
          <a:xfrm>
            <a:off x="590897" y="6246096"/>
            <a:ext cx="11252199" cy="221086"/>
          </a:xfrm>
          <a:prstGeom prst="rect">
            <a:avLst/>
          </a:prstGeom>
          <a:solidFill>
            <a:schemeClr val="bg1"/>
          </a:solidFill>
          <a:ln w="19050" algn="ctr">
            <a:noFill/>
            <a:miter lim="800000"/>
            <a:headEnd/>
            <a:tailEnd/>
          </a:ln>
        </p:spPr>
        <p:txBody>
          <a:bodyPr wrap="square" lIns="0" tIns="0" rIns="0" bIns="0" rtlCol="0" anchor="ctr" anchorCtr="0">
            <a:spAutoFit/>
          </a:bodyP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it-IT" sz="1400" b="0" i="0" u="none" strike="noStrike" kern="1200" cap="none" spc="0" normalizeH="0" baseline="0" noProof="0" dirty="0">
                <a:ln>
                  <a:noFill/>
                </a:ln>
                <a:solidFill>
                  <a:srgbClr val="00B050"/>
                </a:solidFill>
                <a:effectLst/>
                <a:uLnTx/>
                <a:uFillTx/>
                <a:latin typeface="Aptos" panose="020B0004020202020204" pitchFamily="34" charset="0"/>
                <a:ea typeface="+mn-ea"/>
                <a:cs typeface="+mn-cs"/>
              </a:rPr>
              <a:t>(*) Dopo il FY 2026, le attività agevolabili resteranno solamente quelle di R&amp;S sino al 2031 (salvo proroghe)</a:t>
            </a:r>
          </a:p>
        </p:txBody>
      </p:sp>
      <p:sp>
        <p:nvSpPr>
          <p:cNvPr id="4" name="TextBox 3">
            <a:extLst>
              <a:ext uri="{FF2B5EF4-FFF2-40B4-BE49-F238E27FC236}">
                <a16:creationId xmlns:a16="http://schemas.microsoft.com/office/drawing/2014/main" id="{558B1198-BA09-77A6-C02E-FCF0CBB0C779}"/>
              </a:ext>
            </a:extLst>
          </p:cNvPr>
          <p:cNvSpPr txBox="1"/>
          <p:nvPr/>
        </p:nvSpPr>
        <p:spPr>
          <a:xfrm rot="19030183">
            <a:off x="11225399" y="4102075"/>
            <a:ext cx="896620" cy="215444"/>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600"/>
              </a:spcBef>
              <a:spcAft>
                <a:spcPts val="0"/>
              </a:spcAft>
              <a:buClrTx/>
              <a:buSzPct val="100000"/>
              <a:buFontTx/>
              <a:buNone/>
              <a:tabLst/>
              <a:defRPr/>
            </a:pPr>
            <a:r>
              <a:rPr kumimoji="0" lang="it-IT" sz="1400" b="1" i="0" u="none" strike="noStrike" kern="1200" cap="none" spc="0" normalizeH="0" baseline="0" noProof="0" dirty="0">
                <a:ln>
                  <a:noFill/>
                </a:ln>
                <a:solidFill>
                  <a:srgbClr val="FF0000"/>
                </a:solidFill>
                <a:effectLst/>
                <a:uLnTx/>
                <a:uFillTx/>
                <a:latin typeface="Aptos" panose="020B0004020202020204" pitchFamily="34" charset="0"/>
                <a:ea typeface="+mn-ea"/>
                <a:cs typeface="+mn-cs"/>
              </a:rPr>
              <a:t>NOVITÀ</a:t>
            </a:r>
            <a:endParaRPr kumimoji="0" lang="en-US" sz="1400" b="1" i="0" u="none" strike="noStrike" kern="1200" cap="none" spc="0" normalizeH="0" baseline="0" noProof="0" dirty="0">
              <a:ln>
                <a:noFill/>
              </a:ln>
              <a:solidFill>
                <a:srgbClr val="FF0000"/>
              </a:solidFill>
              <a:effectLst/>
              <a:uLnTx/>
              <a:uFillTx/>
              <a:latin typeface="Aptos" panose="020B0004020202020204" pitchFamily="34" charset="0"/>
              <a:ea typeface="+mn-ea"/>
              <a:cs typeface="+mn-cs"/>
            </a:endParaRPr>
          </a:p>
        </p:txBody>
      </p:sp>
      <p:sp>
        <p:nvSpPr>
          <p:cNvPr id="5" name="Text Placeholder 3">
            <a:extLst>
              <a:ext uri="{FF2B5EF4-FFF2-40B4-BE49-F238E27FC236}">
                <a16:creationId xmlns:a16="http://schemas.microsoft.com/office/drawing/2014/main" id="{6904EA07-E0D9-3607-C4CF-B16ED1CE58B2}"/>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en-US"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Timeline e </a:t>
            </a:r>
            <a:r>
              <a:rPr kumimoji="0" lang="en-US" sz="1800" b="0" i="1" u="none" strike="noStrike" kern="1200" cap="none" spc="0" normalizeH="0" baseline="0" noProof="0" dirty="0" err="1">
                <a:ln>
                  <a:noFill/>
                </a:ln>
                <a:solidFill>
                  <a:srgbClr val="53565A"/>
                </a:solidFill>
                <a:effectLst/>
                <a:uLnTx/>
                <a:uFillTx/>
                <a:latin typeface="Aptos" panose="020B0004020202020204" pitchFamily="34" charset="0"/>
                <a:ea typeface="+mn-ea"/>
                <a:cs typeface="Calibri Light" panose="020F0302020204030204" pitchFamily="34" charset="0"/>
              </a:rPr>
              <a:t>aliquote</a:t>
            </a:r>
            <a:r>
              <a:rPr kumimoji="0" lang="en-US"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 </a:t>
            </a:r>
            <a:r>
              <a:rPr kumimoji="0" lang="en-US" sz="1800" b="0" i="1" u="none" strike="noStrike" kern="1200" cap="none" spc="0" normalizeH="0" baseline="0" noProof="0" dirty="0" err="1">
                <a:ln>
                  <a:noFill/>
                </a:ln>
                <a:solidFill>
                  <a:srgbClr val="53565A"/>
                </a:solidFill>
                <a:effectLst/>
                <a:uLnTx/>
                <a:uFillTx/>
                <a:latin typeface="Aptos" panose="020B0004020202020204" pitchFamily="34" charset="0"/>
                <a:ea typeface="+mn-ea"/>
                <a:cs typeface="Calibri Light" panose="020F0302020204030204" pitchFamily="34" charset="0"/>
              </a:rPr>
              <a:t>agevolative</a:t>
            </a:r>
            <a:endParaRPr kumimoji="0" lang="en-US"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endParaRPr>
          </a:p>
        </p:txBody>
      </p:sp>
      <p:sp>
        <p:nvSpPr>
          <p:cNvPr id="13" name="Title 1">
            <a:extLst>
              <a:ext uri="{FF2B5EF4-FFF2-40B4-BE49-F238E27FC236}">
                <a16:creationId xmlns:a16="http://schemas.microsoft.com/office/drawing/2014/main" id="{7FDE9F52-F0F8-7CE7-9895-6F4973AEAB8E}"/>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Ricerca </a:t>
            </a:r>
            <a:r>
              <a:rPr lang="it-IT" dirty="0">
                <a:solidFill>
                  <a:prstClr val="black"/>
                </a:solidFill>
                <a:latin typeface="Aptos" panose="020B0004020202020204" pitchFamily="34" charset="0"/>
              </a:rPr>
              <a:t>e Sviluppo, Innovazione, </a:t>
            </a:r>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Design e ideazione estetica</a:t>
            </a:r>
          </a:p>
        </p:txBody>
      </p:sp>
    </p:spTree>
    <p:extLst>
      <p:ext uri="{BB962C8B-B14F-4D97-AF65-F5344CB8AC3E}">
        <p14:creationId xmlns:p14="http://schemas.microsoft.com/office/powerpoint/2010/main" val="108580709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E53BB-7E9A-E757-8076-B6D2E8A74182}"/>
            </a:ext>
          </a:extLst>
        </p:cNvPr>
        <p:cNvGrpSpPr/>
        <p:nvPr/>
      </p:nvGrpSpPr>
      <p:grpSpPr>
        <a:xfrm>
          <a:off x="0" y="0"/>
          <a:ext cx="0" cy="0"/>
          <a:chOff x="0" y="0"/>
          <a:chExt cx="0" cy="0"/>
        </a:xfrm>
      </p:grpSpPr>
      <p:sp>
        <p:nvSpPr>
          <p:cNvPr id="14" name="Rectangle 6">
            <a:extLst>
              <a:ext uri="{FF2B5EF4-FFF2-40B4-BE49-F238E27FC236}">
                <a16:creationId xmlns:a16="http://schemas.microsoft.com/office/drawing/2014/main" id="{D0A8AD12-29BA-BFF1-E3BE-3DECB92BF1A5}"/>
              </a:ext>
            </a:extLst>
          </p:cNvPr>
          <p:cNvSpPr>
            <a:spLocks noChangeArrowheads="1"/>
          </p:cNvSpPr>
          <p:nvPr/>
        </p:nvSpPr>
        <p:spPr bwMode="gray">
          <a:xfrm>
            <a:off x="795783" y="1749705"/>
            <a:ext cx="10597143" cy="2235947"/>
          </a:xfrm>
          <a:prstGeom prst="rect">
            <a:avLst/>
          </a:prstGeom>
          <a:solidFill>
            <a:schemeClr val="accent1"/>
          </a:solidFill>
          <a:ln w="9525" algn="ctr">
            <a:solidFill>
              <a:schemeClr val="accent1"/>
            </a:solidFill>
            <a:miter lim="800000"/>
            <a:headEnd/>
            <a:tailEnd/>
          </a:ln>
        </p:spPr>
        <p:txBody>
          <a:bodyPr lIns="88900" tIns="88900" rIns="88900" bIns="88900" anchor="t" anchorCtr="0"/>
          <a:lstStyle/>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4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rPr>
              <a:t>Soggetti</a:t>
            </a:r>
            <a:r>
              <a:rPr kumimoji="0" lang="it-IT" altLang="it-IT" sz="1400" b="0" i="0" u="none" strike="noStrike" kern="1200" cap="none" spc="0" normalizeH="0" baseline="0" noProof="0" dirty="0">
                <a:ln>
                  <a:noFill/>
                </a:ln>
                <a:solidFill>
                  <a:srgbClr val="FFFFFF"/>
                </a:solidFill>
                <a:effectLst/>
                <a:uLnTx/>
                <a:uFillTx/>
                <a:latin typeface="Verdana"/>
                <a:ea typeface="+mn-ea"/>
                <a:cs typeface="Arial" panose="020B0604020202020204" pitchFamily="34" charset="0"/>
              </a:rPr>
              <a:t> </a:t>
            </a:r>
            <a:r>
              <a:rPr kumimoji="0" lang="it-IT" altLang="it-IT" sz="14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rPr>
              <a:t>Beneficiari</a:t>
            </a:r>
            <a:endParaRPr kumimoji="0" lang="it-IT" altLang="it-IT" sz="1400" b="0"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endParaRPr kumimoji="0" lang="it-IT" altLang="it-IT" sz="800" b="0"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400" b="0" i="0" u="none" strike="noStrike" kern="1200" cap="none" spc="0" normalizeH="0" baseline="0" noProof="0" dirty="0">
                <a:ln>
                  <a:noFill/>
                </a:ln>
                <a:solidFill>
                  <a:srgbClr val="FFFFFF"/>
                </a:solidFill>
                <a:effectLst/>
                <a:uLnTx/>
                <a:uFillTx/>
                <a:latin typeface="Verdana"/>
                <a:ea typeface="+mn-ea"/>
                <a:cs typeface="Arial" panose="020B0604020202020204" pitchFamily="34" charset="0"/>
              </a:rPr>
              <a:t>Le imprese residenti nel territorio dello Stato, incluse le stabili organizzazioni di soggetti non residenti, a prescindere dalla forma giuridica, dalla natura giuridica, dalla dimensione, dal regime di determinazione del reddito.</a:t>
            </a:r>
          </a:p>
        </p:txBody>
      </p:sp>
      <p:sp>
        <p:nvSpPr>
          <p:cNvPr id="16" name="Rectangle 7">
            <a:extLst>
              <a:ext uri="{FF2B5EF4-FFF2-40B4-BE49-F238E27FC236}">
                <a16:creationId xmlns:a16="http://schemas.microsoft.com/office/drawing/2014/main" id="{7ACF32F5-C66A-911B-9068-EF3936073883}"/>
              </a:ext>
            </a:extLst>
          </p:cNvPr>
          <p:cNvSpPr>
            <a:spLocks noChangeArrowheads="1"/>
          </p:cNvSpPr>
          <p:nvPr/>
        </p:nvSpPr>
        <p:spPr bwMode="gray">
          <a:xfrm>
            <a:off x="795785" y="4117612"/>
            <a:ext cx="10597141" cy="1325290"/>
          </a:xfrm>
          <a:prstGeom prst="rect">
            <a:avLst/>
          </a:prstGeom>
          <a:solidFill>
            <a:schemeClr val="accent2"/>
          </a:solidFill>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lIns="88900" tIns="88900" rIns="88900" bIns="88900" anchor="ctr"/>
          <a:lstStyle/>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400" b="1" i="0" u="none" strike="noStrike" kern="1200" cap="none" spc="0" normalizeH="0" baseline="0" noProof="0" dirty="0">
                <a:ln>
                  <a:noFill/>
                </a:ln>
                <a:solidFill>
                  <a:prstClr val="white"/>
                </a:solidFill>
                <a:effectLst/>
                <a:uLnTx/>
                <a:uFillTx/>
                <a:latin typeface="Verdana"/>
                <a:ea typeface="+mn-ea"/>
                <a:cs typeface="Arial" panose="020B0604020202020204" pitchFamily="34" charset="0"/>
              </a:rPr>
              <a:t>Soggetti esclusi: </a:t>
            </a:r>
          </a:p>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endParaRPr kumimoji="0" lang="it-IT" altLang="it-IT" sz="800" b="1" i="0" u="none" strike="noStrike" kern="1200" cap="none" spc="0" normalizeH="0" baseline="0" noProof="0" dirty="0">
              <a:ln>
                <a:noFill/>
              </a:ln>
              <a:solidFill>
                <a:prstClr val="white"/>
              </a:solidFill>
              <a:effectLst/>
              <a:uLnTx/>
              <a:uFillTx/>
              <a:latin typeface="Verdana"/>
              <a:ea typeface="+mn-ea"/>
              <a:cs typeface="Arial" panose="020B0604020202020204" pitchFamily="34" charset="0"/>
            </a:endParaRPr>
          </a:p>
          <a:p>
            <a:pPr marL="285750" marR="0" lvl="0" indent="-285750" algn="just" defTabSz="1219170" rtl="0" eaLnBrk="1" fontAlgn="auto" latinLnBrk="0" hangingPunct="1">
              <a:lnSpc>
                <a:spcPct val="100000"/>
              </a:lnSpc>
              <a:spcBef>
                <a:spcPts val="0"/>
              </a:spcBef>
              <a:spcAft>
                <a:spcPts val="0"/>
              </a:spcAft>
              <a:buClr>
                <a:srgbClr val="FFFFFF"/>
              </a:buClr>
              <a:buSzPct val="100000"/>
              <a:buFont typeface="Arial" panose="020B0604020202020204" pitchFamily="34" charset="0"/>
              <a:buChar char="•"/>
              <a:tabLst/>
              <a:defRPr/>
            </a:pPr>
            <a:r>
              <a:rPr kumimoji="0" lang="it-IT" altLang="it-IT" sz="1400" b="0" i="0" u="none" strike="noStrike" kern="1200" cap="none" spc="0" normalizeH="0" baseline="0" noProof="0" dirty="0">
                <a:ln>
                  <a:noFill/>
                </a:ln>
                <a:solidFill>
                  <a:prstClr val="white"/>
                </a:solidFill>
                <a:effectLst/>
                <a:uLnTx/>
                <a:uFillTx/>
                <a:latin typeface="Verdana"/>
                <a:ea typeface="+mn-ea"/>
                <a:cs typeface="Arial" panose="020B0604020202020204" pitchFamily="34" charset="0"/>
              </a:rPr>
              <a:t>imprese in stato di crisi (liquidazione volontaria, fallimento, liquidazione coatta amministrativa, concordato preventivo senza continuità aziendale).</a:t>
            </a:r>
          </a:p>
          <a:p>
            <a:pPr marL="285750" indent="-285750" algn="just" defTabSz="1219170">
              <a:buClr>
                <a:srgbClr val="FFFFFF"/>
              </a:buClr>
              <a:buSzPct val="100000"/>
              <a:buFont typeface="Arial" panose="020B0604020202020204" pitchFamily="34" charset="0"/>
              <a:buChar char="•"/>
              <a:defRPr/>
            </a:pPr>
            <a:r>
              <a:rPr lang="it-IT" altLang="it-IT" sz="1400" dirty="0">
                <a:solidFill>
                  <a:schemeClr val="bg1"/>
                </a:solidFill>
                <a:latin typeface="Verdana" panose="020B0604030504040204" pitchFamily="34" charset="0"/>
                <a:ea typeface="Verdana" panose="020B0604030504040204" pitchFamily="34" charset="0"/>
                <a:cs typeface="Arial" panose="020B0604020202020204" pitchFamily="34" charset="0"/>
              </a:rPr>
              <a:t>destinatari di sanzioni </a:t>
            </a:r>
            <a:r>
              <a:rPr lang="it-IT" altLang="it-IT" sz="1400" dirty="0" err="1">
                <a:solidFill>
                  <a:schemeClr val="bg1"/>
                </a:solidFill>
                <a:latin typeface="Verdana" panose="020B0604030504040204" pitchFamily="34" charset="0"/>
                <a:ea typeface="Verdana" panose="020B0604030504040204" pitchFamily="34" charset="0"/>
                <a:cs typeface="Arial" panose="020B0604020202020204" pitchFamily="34" charset="0"/>
              </a:rPr>
              <a:t>interdittive</a:t>
            </a:r>
            <a:r>
              <a:rPr lang="it-IT" altLang="it-IT" sz="1400" dirty="0">
                <a:solidFill>
                  <a:schemeClr val="bg1"/>
                </a:solidFill>
                <a:latin typeface="Verdana" panose="020B0604030504040204" pitchFamily="34" charset="0"/>
                <a:ea typeface="Verdana" panose="020B0604030504040204" pitchFamily="34" charset="0"/>
                <a:cs typeface="Arial" panose="020B0604020202020204" pitchFamily="34" charset="0"/>
              </a:rPr>
              <a:t> ex art. 9, c. 2, </a:t>
            </a:r>
            <a:r>
              <a:rPr lang="it-IT" altLang="it-IT" sz="1400" dirty="0" err="1">
                <a:solidFill>
                  <a:schemeClr val="bg1"/>
                </a:solidFill>
                <a:latin typeface="Verdana" panose="020B0604030504040204" pitchFamily="34" charset="0"/>
                <a:ea typeface="Verdana" panose="020B0604030504040204" pitchFamily="34" charset="0"/>
                <a:cs typeface="Arial" panose="020B0604020202020204" pitchFamily="34" charset="0"/>
              </a:rPr>
              <a:t>D.Lgs.</a:t>
            </a:r>
            <a:r>
              <a:rPr lang="it-IT" altLang="it-IT" sz="1400" dirty="0">
                <a:solidFill>
                  <a:schemeClr val="bg1"/>
                </a:solidFill>
                <a:latin typeface="Verdana" panose="020B0604030504040204" pitchFamily="34" charset="0"/>
                <a:ea typeface="Verdana" panose="020B0604030504040204" pitchFamily="34" charset="0"/>
                <a:cs typeface="Arial" panose="020B0604020202020204" pitchFamily="34" charset="0"/>
              </a:rPr>
              <a:t> 231/2001 </a:t>
            </a:r>
            <a:r>
              <a:rPr lang="it-IT" altLang="it-IT" sz="1400" i="1" dirty="0">
                <a:solidFill>
                  <a:schemeClr val="bg1"/>
                </a:solidFill>
                <a:latin typeface="Verdana" panose="020B0604030504040204" pitchFamily="34" charset="0"/>
                <a:ea typeface="Verdana" panose="020B0604030504040204" pitchFamily="34" charset="0"/>
                <a:cs typeface="Arial" panose="020B0604020202020204" pitchFamily="34" charset="0"/>
              </a:rPr>
              <a:t>(per illeciti amministrativi dipendenti da reato)</a:t>
            </a:r>
            <a:endParaRPr kumimoji="0" lang="it-IT" altLang="it-IT" sz="1400" b="0" i="0" u="none" strike="noStrike" kern="1200" cap="none" spc="0" normalizeH="0" baseline="0" noProof="0" dirty="0">
              <a:ln>
                <a:noFill/>
              </a:ln>
              <a:solidFill>
                <a:prstClr val="white"/>
              </a:solidFill>
              <a:effectLst/>
              <a:uLnTx/>
              <a:uFillTx/>
              <a:latin typeface="Verdana"/>
              <a:ea typeface="+mn-ea"/>
              <a:cs typeface="Arial" panose="020B0604020202020204" pitchFamily="34" charset="0"/>
            </a:endParaRPr>
          </a:p>
        </p:txBody>
      </p:sp>
      <p:cxnSp>
        <p:nvCxnSpPr>
          <p:cNvPr id="20" name="Elbow Connector 10">
            <a:extLst>
              <a:ext uri="{FF2B5EF4-FFF2-40B4-BE49-F238E27FC236}">
                <a16:creationId xmlns:a16="http://schemas.microsoft.com/office/drawing/2014/main" id="{9DD1E06C-6844-C638-2F22-83C81800F51C}"/>
              </a:ext>
            </a:extLst>
          </p:cNvPr>
          <p:cNvCxnSpPr>
            <a:cxnSpLocks noChangeShapeType="1"/>
            <a:stCxn id="14" idx="1"/>
            <a:endCxn id="16" idx="1"/>
          </p:cNvCxnSpPr>
          <p:nvPr/>
        </p:nvCxnSpPr>
        <p:spPr bwMode="auto">
          <a:xfrm rot="10800000" flipH="1" flipV="1">
            <a:off x="795783" y="2867679"/>
            <a:ext cx="2" cy="1912578"/>
          </a:xfrm>
          <a:prstGeom prst="bentConnector3">
            <a:avLst>
              <a:gd name="adj1" fmla="val -11430000000"/>
            </a:avLst>
          </a:prstGeom>
          <a:noFill/>
          <a:ln w="19050">
            <a:solidFill>
              <a:srgbClr val="BBBCBC"/>
            </a:solidFill>
            <a:round/>
            <a:headEnd/>
            <a:tailEnd type="triangle" w="med" len="med"/>
          </a:ln>
          <a:extLst>
            <a:ext uri="{909E8E84-426E-40DD-AFC4-6F175D3DCCD1}">
              <a14:hiddenFill xmlns:a14="http://schemas.microsoft.com/office/drawing/2010/main">
                <a:noFill/>
              </a14:hiddenFill>
            </a:ext>
          </a:extLst>
        </p:spPr>
      </p:cxnSp>
      <p:sp>
        <p:nvSpPr>
          <p:cNvPr id="40" name="Rectangle 8">
            <a:extLst>
              <a:ext uri="{FF2B5EF4-FFF2-40B4-BE49-F238E27FC236}">
                <a16:creationId xmlns:a16="http://schemas.microsoft.com/office/drawing/2014/main" id="{09D29471-2313-C186-A3EB-76B2AAEA9E9B}"/>
              </a:ext>
            </a:extLst>
          </p:cNvPr>
          <p:cNvSpPr>
            <a:spLocks noChangeArrowheads="1"/>
          </p:cNvSpPr>
          <p:nvPr/>
        </p:nvSpPr>
        <p:spPr bwMode="gray">
          <a:xfrm>
            <a:off x="1052334" y="2858126"/>
            <a:ext cx="10225266" cy="982826"/>
          </a:xfrm>
          <a:prstGeom prst="rect">
            <a:avLst/>
          </a:prstGeom>
          <a:ln/>
        </p:spPr>
        <p:style>
          <a:lnRef idx="2">
            <a:schemeClr val="accent1"/>
          </a:lnRef>
          <a:fillRef idx="1">
            <a:schemeClr val="lt1"/>
          </a:fillRef>
          <a:effectRef idx="0">
            <a:schemeClr val="accent1"/>
          </a:effectRef>
          <a:fontRef idx="minor">
            <a:schemeClr val="dk1"/>
          </a:fontRef>
        </p:style>
        <p:txBody>
          <a:bodyPr lIns="88900" tIns="88900" rIns="88900" bIns="88900" anchor="ctr"/>
          <a:lstStyle/>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3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Per le imprese ammesse al credito, la </a:t>
            </a:r>
            <a:r>
              <a:rPr kumimoji="0" lang="it-IT" altLang="it-IT" sz="1300" b="0"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fruizione del beneficio è comunque subordinata alle seguenti condizioni</a:t>
            </a:r>
            <a:r>
              <a:rPr kumimoji="0" lang="it-IT" altLang="it-IT" sz="13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 </a:t>
            </a:r>
          </a:p>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3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 rispetto delle normative sulla sicurezza nei luoghi di lavoro applicabili in ciascun settore;</a:t>
            </a:r>
          </a:p>
          <a:p>
            <a:pPr marL="0" marR="0" lvl="0" indent="0" algn="just" defTabSz="1219170" rtl="0" eaLnBrk="1" fontAlgn="auto" latinLnBrk="0" hangingPunct="1">
              <a:lnSpc>
                <a:spcPct val="100000"/>
              </a:lnSpc>
              <a:spcBef>
                <a:spcPts val="0"/>
              </a:spcBef>
              <a:spcAft>
                <a:spcPts val="0"/>
              </a:spcAft>
              <a:buClr>
                <a:srgbClr val="FFFFFF"/>
              </a:buClr>
              <a:buSzPct val="100000"/>
              <a:buFontTx/>
              <a:buNone/>
              <a:tabLst/>
              <a:defRPr/>
            </a:pPr>
            <a:r>
              <a:rPr kumimoji="0" lang="it-IT" altLang="it-IT" sz="13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 corretto adempimento degli obblighi di versamento dei contributi previdenziali ed assistenziali a favore dei lavoratori</a:t>
            </a:r>
            <a:r>
              <a:rPr lang="it-IT" altLang="it-IT" sz="1300" dirty="0">
                <a:solidFill>
                  <a:prstClr val="black"/>
                </a:solidFill>
                <a:latin typeface="Verdana" panose="020B0604030504040204" pitchFamily="34" charset="0"/>
                <a:ea typeface="Verdana" panose="020B0604030504040204" pitchFamily="34" charset="0"/>
                <a:cs typeface="Arial" panose="020B0604020202020204" pitchFamily="34" charset="0"/>
              </a:rPr>
              <a:t>.</a:t>
            </a:r>
            <a:endParaRPr kumimoji="0" lang="it-IT" altLang="it-IT" sz="1200" b="0" i="1"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2" name="Text Placeholder 3">
            <a:extLst>
              <a:ext uri="{FF2B5EF4-FFF2-40B4-BE49-F238E27FC236}">
                <a16:creationId xmlns:a16="http://schemas.microsoft.com/office/drawing/2014/main" id="{7E3A3DA6-E89F-B7F2-C4B6-AC639CA1AECB}"/>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Ambito soggettivo e soggetti esclusi</a:t>
            </a:r>
            <a:endParaRPr kumimoji="0" lang="en-US"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endParaRPr>
          </a:p>
        </p:txBody>
      </p:sp>
      <p:sp>
        <p:nvSpPr>
          <p:cNvPr id="3" name="Title 1">
            <a:extLst>
              <a:ext uri="{FF2B5EF4-FFF2-40B4-BE49-F238E27FC236}">
                <a16:creationId xmlns:a16="http://schemas.microsoft.com/office/drawing/2014/main" id="{92056C13-D651-C8EF-0A8A-185DD3E240AE}"/>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19015831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28AD3-3F55-25F4-B9F1-299D53FD78FE}"/>
            </a:ext>
          </a:extLst>
        </p:cNvPr>
        <p:cNvGrpSpPr/>
        <p:nvPr/>
      </p:nvGrpSpPr>
      <p:grpSpPr>
        <a:xfrm>
          <a:off x="0" y="0"/>
          <a:ext cx="0" cy="0"/>
          <a:chOff x="0" y="0"/>
          <a:chExt cx="0" cy="0"/>
        </a:xfrm>
      </p:grpSpPr>
      <p:sp>
        <p:nvSpPr>
          <p:cNvPr id="122" name="Rounded Rectangle 121">
            <a:extLst>
              <a:ext uri="{FF2B5EF4-FFF2-40B4-BE49-F238E27FC236}">
                <a16:creationId xmlns:a16="http://schemas.microsoft.com/office/drawing/2014/main" id="{3A924BA1-2F2E-A7E9-754E-7DB3B4110FEE}"/>
              </a:ext>
            </a:extLst>
          </p:cNvPr>
          <p:cNvSpPr/>
          <p:nvPr/>
        </p:nvSpPr>
        <p:spPr>
          <a:xfrm>
            <a:off x="1481560" y="1274602"/>
            <a:ext cx="9248172" cy="1776455"/>
          </a:xfrm>
          <a:prstGeom prst="roundRect">
            <a:avLst>
              <a:gd name="adj" fmla="val 10178"/>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91440" rIns="91440" bIns="91440" rtlCol="0" anchor="ctr">
            <a:noAutofit/>
          </a:bodyPr>
          <a:lstStyle/>
          <a:p>
            <a:pPr marL="0" marR="0" lvl="0" indent="0" algn="ctr" defTabSz="1219170" rtl="0" eaLnBrk="1" fontAlgn="auto" latinLnBrk="0" hangingPunct="1">
              <a:lnSpc>
                <a:spcPct val="150000"/>
              </a:lnSpc>
              <a:spcBef>
                <a:spcPts val="0"/>
              </a:spcBef>
              <a:spcAft>
                <a:spcPts val="0"/>
              </a:spcAft>
              <a:buClrTx/>
              <a:buSzTx/>
              <a:buFontTx/>
              <a:buNone/>
              <a:tabLst/>
              <a:defRPr/>
            </a:pPr>
            <a:endParaRPr kumimoji="0" lang="it-IT" sz="1000" b="0" i="0" u="none" strike="noStrike" kern="1200" cap="none" spc="0" normalizeH="0" baseline="0" noProof="0" dirty="0">
              <a:ln>
                <a:noFill/>
              </a:ln>
              <a:solidFill>
                <a:prstClr val="white"/>
              </a:solidFill>
              <a:effectLst/>
              <a:uLnTx/>
              <a:uFillTx/>
              <a:latin typeface="Verdana"/>
              <a:ea typeface="+mn-ea"/>
              <a:cs typeface="+mn-cs"/>
            </a:endParaRPr>
          </a:p>
        </p:txBody>
      </p:sp>
      <p:sp>
        <p:nvSpPr>
          <p:cNvPr id="123" name="Rounded Rectangle 122">
            <a:extLst>
              <a:ext uri="{FF2B5EF4-FFF2-40B4-BE49-F238E27FC236}">
                <a16:creationId xmlns:a16="http://schemas.microsoft.com/office/drawing/2014/main" id="{7F7ADF29-46BD-8B3B-E027-A611A58D30FF}"/>
              </a:ext>
            </a:extLst>
          </p:cNvPr>
          <p:cNvSpPr/>
          <p:nvPr/>
        </p:nvSpPr>
        <p:spPr>
          <a:xfrm>
            <a:off x="550921" y="3233643"/>
            <a:ext cx="3379187" cy="2975556"/>
          </a:xfrm>
          <a:prstGeom prst="roundRect">
            <a:avLst>
              <a:gd name="adj" fmla="val 10178"/>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91440" rIns="91440" bIns="91440" rtlCol="0" anchor="ctr">
            <a:noAutofit/>
          </a:bodyPr>
          <a:lstStyle/>
          <a:p>
            <a:pPr marL="171450" marR="0" lvl="0" indent="-171450" algn="just" defTabSz="1219170" rtl="0" eaLnBrk="1" fontAlgn="auto" latinLnBrk="0" hangingPunct="1">
              <a:lnSpc>
                <a:spcPct val="100000"/>
              </a:lnSpc>
              <a:spcBef>
                <a:spcPts val="0"/>
              </a:spcBef>
              <a:spcAft>
                <a:spcPts val="0"/>
              </a:spcAft>
              <a:buClr>
                <a:prstClr val="white"/>
              </a:buClr>
              <a:buSzPct val="100000"/>
              <a:buFont typeface="Arial" panose="020B0604020202020204" pitchFamily="34" charset="0"/>
              <a:buChar char="•"/>
              <a:tabLst/>
              <a:defRPr/>
            </a:pPr>
            <a:r>
              <a:rPr kumimoji="0" lang="it-IT" sz="1400" b="1" i="0" u="none" strike="noStrike" kern="1200" cap="none" spc="0" normalizeH="0" baseline="0" noProof="0" dirty="0">
                <a:ln>
                  <a:noFill/>
                </a:ln>
                <a:solidFill>
                  <a:prstClr val="white"/>
                </a:solidFill>
                <a:effectLst/>
                <a:uLnTx/>
                <a:uFillTx/>
                <a:latin typeface="Verdana"/>
                <a:ea typeface="+mn-ea"/>
                <a:cs typeface="Arial" charset="0"/>
              </a:rPr>
              <a:t>Innovazione tecnologica </a:t>
            </a:r>
            <a:r>
              <a:rPr kumimoji="0" lang="it-IT" sz="1400" b="0" i="0" u="none" strike="noStrike" kern="1200" cap="none" spc="0" normalizeH="0" baseline="0" noProof="0" dirty="0">
                <a:ln>
                  <a:noFill/>
                </a:ln>
                <a:solidFill>
                  <a:prstClr val="white"/>
                </a:solidFill>
                <a:effectLst/>
                <a:uLnTx/>
                <a:uFillTx/>
                <a:latin typeface="Verdana"/>
                <a:ea typeface="+mn-ea"/>
                <a:cs typeface="Arial" charset="0"/>
              </a:rPr>
              <a:t>finalizzate alla realizzazione di prodotti o processi di produzione nuovi o sostanzialmente migliorati.</a:t>
            </a:r>
          </a:p>
          <a:p>
            <a:pPr marL="171450" marR="0" lvl="0" indent="-171450" algn="just" defTabSz="1219170" rtl="0" eaLnBrk="1" fontAlgn="auto" latinLnBrk="0" hangingPunct="1">
              <a:lnSpc>
                <a:spcPct val="100000"/>
              </a:lnSpc>
              <a:spcBef>
                <a:spcPts val="0"/>
              </a:spcBef>
              <a:spcAft>
                <a:spcPts val="0"/>
              </a:spcAft>
              <a:buClr>
                <a:prstClr val="white"/>
              </a:buClr>
              <a:buSzPct val="100000"/>
              <a:buFont typeface="Arial" panose="020B0604020202020204" pitchFamily="34" charset="0"/>
              <a:buChar char="•"/>
              <a:tabLst/>
              <a:defRPr/>
            </a:pPr>
            <a:endParaRPr kumimoji="0" lang="it-IT" sz="1400" b="0" i="0" u="none" strike="noStrike" kern="1200" cap="none" spc="0" normalizeH="0" baseline="0" noProof="0" dirty="0">
              <a:ln>
                <a:noFill/>
              </a:ln>
              <a:solidFill>
                <a:prstClr val="white"/>
              </a:solidFill>
              <a:effectLst/>
              <a:uLnTx/>
              <a:uFillTx/>
              <a:latin typeface="Verdana"/>
              <a:ea typeface="+mn-ea"/>
              <a:cs typeface="Arial" charset="0"/>
            </a:endParaRPr>
          </a:p>
          <a:p>
            <a:pPr marL="0" marR="0" lvl="0" indent="0" algn="just" defTabSz="1219170" rtl="0" eaLnBrk="1" fontAlgn="auto" latinLnBrk="0" hangingPunct="1">
              <a:lnSpc>
                <a:spcPct val="100000"/>
              </a:lnSpc>
              <a:spcBef>
                <a:spcPts val="0"/>
              </a:spcBef>
              <a:spcAft>
                <a:spcPts val="0"/>
              </a:spcAft>
              <a:buClr>
                <a:prstClr val="white"/>
              </a:buClr>
              <a:buSzPct val="100000"/>
              <a:buFontTx/>
              <a:buNone/>
              <a:tabLst/>
              <a:defRPr/>
            </a:pPr>
            <a:r>
              <a:rPr kumimoji="0" lang="it-IT" sz="1400" b="0" i="0" u="none" strike="noStrike" kern="1200" cap="none" spc="0" normalizeH="0" baseline="0" noProof="0" dirty="0">
                <a:ln>
                  <a:noFill/>
                </a:ln>
                <a:solidFill>
                  <a:prstClr val="white"/>
                </a:solidFill>
                <a:effectLst/>
                <a:uLnTx/>
                <a:uFillTx/>
                <a:latin typeface="Verdana"/>
                <a:ea typeface="+mn-ea"/>
                <a:cs typeface="Arial" charset="0"/>
              </a:rPr>
              <a:t>I criteri per la corretta applicazione di tali definizioni, saranno definiti tenendo conto dei princìpi generali e dei criteri contenuti nel </a:t>
            </a:r>
            <a:r>
              <a:rPr kumimoji="0" lang="it-IT" sz="1400" b="1" i="0" u="none" strike="noStrike" kern="1200" cap="none" spc="0" normalizeH="0" baseline="0" noProof="0" dirty="0">
                <a:ln>
                  <a:noFill/>
                </a:ln>
                <a:solidFill>
                  <a:prstClr val="white"/>
                </a:solidFill>
                <a:effectLst/>
                <a:uLnTx/>
                <a:uFillTx/>
                <a:latin typeface="Verdana"/>
                <a:ea typeface="+mn-ea"/>
                <a:cs typeface="Arial" charset="0"/>
              </a:rPr>
              <a:t>Manuale di Oslo dell’OCSE</a:t>
            </a:r>
            <a:r>
              <a:rPr kumimoji="0" lang="it-IT" sz="1400" b="0" i="0" u="none" strike="noStrike" kern="1200" cap="none" spc="0" normalizeH="0" baseline="0" noProof="0" dirty="0">
                <a:ln>
                  <a:noFill/>
                </a:ln>
                <a:solidFill>
                  <a:prstClr val="white"/>
                </a:solidFill>
                <a:effectLst/>
                <a:uLnTx/>
                <a:uFillTx/>
                <a:latin typeface="Verdana"/>
                <a:ea typeface="+mn-ea"/>
                <a:cs typeface="Arial" charset="0"/>
              </a:rPr>
              <a:t>.</a:t>
            </a:r>
          </a:p>
        </p:txBody>
      </p:sp>
      <p:sp>
        <p:nvSpPr>
          <p:cNvPr id="124" name="Rounded Rectangle 123">
            <a:extLst>
              <a:ext uri="{FF2B5EF4-FFF2-40B4-BE49-F238E27FC236}">
                <a16:creationId xmlns:a16="http://schemas.microsoft.com/office/drawing/2014/main" id="{F5147E7A-8109-766D-8079-E29EFC6AEA65}"/>
              </a:ext>
            </a:extLst>
          </p:cNvPr>
          <p:cNvSpPr/>
          <p:nvPr/>
        </p:nvSpPr>
        <p:spPr>
          <a:xfrm>
            <a:off x="7743022" y="3233643"/>
            <a:ext cx="3828015" cy="2975556"/>
          </a:xfrm>
          <a:prstGeom prst="roundRect">
            <a:avLst>
              <a:gd name="adj" fmla="val 10178"/>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91440" rIns="91440" bIns="91440" rtlCol="0" anchor="ctr">
            <a:noAutofit/>
          </a:bodyPr>
          <a:lstStyle/>
          <a:p>
            <a:pPr marL="0" marR="0" lvl="0" indent="0" algn="just" defTabSz="1219170" rtl="0" eaLnBrk="1" fontAlgn="auto" latinLnBrk="0" hangingPunct="1">
              <a:lnSpc>
                <a:spcPct val="100000"/>
              </a:lnSpc>
              <a:spcBef>
                <a:spcPts val="0"/>
              </a:spcBef>
              <a:spcAft>
                <a:spcPts val="0"/>
              </a:spcAft>
              <a:buClr>
                <a:prstClr val="white"/>
              </a:buClr>
              <a:buSzPct val="100000"/>
              <a:buFontTx/>
              <a:buNone/>
              <a:tabLst/>
              <a:defRPr/>
            </a:pPr>
            <a:r>
              <a:rPr kumimoji="0" lang="it-IT" sz="1400" b="1" i="0" u="none" strike="noStrike" kern="1200" cap="none" spc="0" normalizeH="0" baseline="0" noProof="0" dirty="0">
                <a:ln>
                  <a:noFill/>
                </a:ln>
                <a:solidFill>
                  <a:prstClr val="white"/>
                </a:solidFill>
                <a:effectLst/>
                <a:uLnTx/>
                <a:uFillTx/>
                <a:latin typeface="Verdana"/>
                <a:ea typeface="+mn-ea"/>
                <a:cs typeface="Arial" charset="0"/>
              </a:rPr>
              <a:t>Altre attività innovative di design e ideazione estetica</a:t>
            </a:r>
            <a:r>
              <a:rPr kumimoji="0" lang="it-IT" sz="1400" b="0" i="0" u="none" strike="noStrike" kern="1200" cap="none" spc="0" normalizeH="0" baseline="0" noProof="0" dirty="0">
                <a:ln>
                  <a:noFill/>
                </a:ln>
                <a:solidFill>
                  <a:prstClr val="white"/>
                </a:solidFill>
                <a:effectLst/>
                <a:uLnTx/>
                <a:uFillTx/>
                <a:latin typeface="Verdana"/>
                <a:ea typeface="+mn-ea"/>
                <a:cs typeface="Arial" charset="0"/>
              </a:rPr>
              <a:t> svolte dalle imprese operanti nei settori tessile e moda, calzaturiero, occhialeria, orafo, mobile e arredo, e altri settori.</a:t>
            </a:r>
          </a:p>
        </p:txBody>
      </p:sp>
      <p:grpSp>
        <p:nvGrpSpPr>
          <p:cNvPr id="7" name="Group 6">
            <a:extLst>
              <a:ext uri="{FF2B5EF4-FFF2-40B4-BE49-F238E27FC236}">
                <a16:creationId xmlns:a16="http://schemas.microsoft.com/office/drawing/2014/main" id="{407755E7-4532-3515-10FF-254D44D117DC}"/>
              </a:ext>
            </a:extLst>
          </p:cNvPr>
          <p:cNvGrpSpPr/>
          <p:nvPr/>
        </p:nvGrpSpPr>
        <p:grpSpPr>
          <a:xfrm>
            <a:off x="4299382" y="3253672"/>
            <a:ext cx="3133257" cy="2526403"/>
            <a:chOff x="3674867" y="2861135"/>
            <a:chExt cx="3512024" cy="3048548"/>
          </a:xfrm>
        </p:grpSpPr>
        <p:graphicFrame>
          <p:nvGraphicFramePr>
            <p:cNvPr id="113" name="Chart 112">
              <a:extLst>
                <a:ext uri="{FF2B5EF4-FFF2-40B4-BE49-F238E27FC236}">
                  <a16:creationId xmlns:a16="http://schemas.microsoft.com/office/drawing/2014/main" id="{B840CA76-1A7E-6DED-5076-3234388AFE4E}"/>
                </a:ext>
              </a:extLst>
            </p:cNvPr>
            <p:cNvGraphicFramePr/>
            <p:nvPr/>
          </p:nvGraphicFramePr>
          <p:xfrm>
            <a:off x="3674867" y="3268694"/>
            <a:ext cx="3512024" cy="2640989"/>
          </p:xfrm>
          <a:graphic>
            <a:graphicData uri="http://schemas.openxmlformats.org/drawingml/2006/chart">
              <c:chart xmlns:c="http://schemas.openxmlformats.org/drawingml/2006/chart" xmlns:r="http://schemas.openxmlformats.org/officeDocument/2006/relationships" r:id="rId3"/>
            </a:graphicData>
          </a:graphic>
        </p:graphicFrame>
        <p:grpSp>
          <p:nvGrpSpPr>
            <p:cNvPr id="114" name="Group 113">
              <a:extLst>
                <a:ext uri="{FF2B5EF4-FFF2-40B4-BE49-F238E27FC236}">
                  <a16:creationId xmlns:a16="http://schemas.microsoft.com/office/drawing/2014/main" id="{7CE1C1A5-4C3C-75B3-141D-B0EB27F9AB8E}"/>
                </a:ext>
              </a:extLst>
            </p:cNvPr>
            <p:cNvGrpSpPr>
              <a:grpSpLocks noChangeAspect="1"/>
            </p:cNvGrpSpPr>
            <p:nvPr/>
          </p:nvGrpSpPr>
          <p:grpSpPr>
            <a:xfrm rot="18900000">
              <a:off x="5019399" y="2861135"/>
              <a:ext cx="822960" cy="822960"/>
              <a:chOff x="7606853" y="246063"/>
              <a:chExt cx="896937" cy="896937"/>
            </a:xfrm>
            <a:solidFill>
              <a:srgbClr val="DCDCDC"/>
            </a:solidFill>
          </p:grpSpPr>
          <p:sp>
            <p:nvSpPr>
              <p:cNvPr id="115" name="Teardrop 114">
                <a:extLst>
                  <a:ext uri="{FF2B5EF4-FFF2-40B4-BE49-F238E27FC236}">
                    <a16:creationId xmlns:a16="http://schemas.microsoft.com/office/drawing/2014/main" id="{16B73288-3A20-B4DE-BD40-B5CB424210E1}"/>
                  </a:ext>
                </a:extLst>
              </p:cNvPr>
              <p:cNvSpPr/>
              <p:nvPr/>
            </p:nvSpPr>
            <p:spPr>
              <a:xfrm>
                <a:off x="7606853" y="246063"/>
                <a:ext cx="896937" cy="896937"/>
              </a:xfrm>
              <a:prstGeom prst="teardrop">
                <a:avLst/>
              </a:prstGeom>
              <a:solidFill>
                <a:schemeClr val="accent6">
                  <a:lumMod val="60000"/>
                  <a:lumOff val="40000"/>
                </a:schemeClr>
              </a:solidFill>
              <a:ln w="9525"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err="1">
                  <a:ln>
                    <a:noFill/>
                  </a:ln>
                  <a:solidFill>
                    <a:srgbClr val="FFFFFF"/>
                  </a:solidFill>
                  <a:effectLst/>
                  <a:uLnTx/>
                  <a:uFillTx/>
                  <a:latin typeface="Arial"/>
                  <a:ea typeface="+mn-ea"/>
                  <a:cs typeface="+mn-cs"/>
                </a:endParaRPr>
              </a:p>
            </p:txBody>
          </p:sp>
          <p:sp>
            <p:nvSpPr>
              <p:cNvPr id="116" name="Oval 115">
                <a:extLst>
                  <a:ext uri="{FF2B5EF4-FFF2-40B4-BE49-F238E27FC236}">
                    <a16:creationId xmlns:a16="http://schemas.microsoft.com/office/drawing/2014/main" id="{B0CC6600-7676-F75A-4375-F71FF0A7FBDC}"/>
                  </a:ext>
                </a:extLst>
              </p:cNvPr>
              <p:cNvSpPr/>
              <p:nvPr/>
            </p:nvSpPr>
            <p:spPr>
              <a:xfrm rot="2700000">
                <a:off x="7647296" y="249538"/>
                <a:ext cx="822602" cy="853521"/>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4400" b="0" i="0" u="none" strike="noStrike" kern="0" cap="none" spc="0" normalizeH="0" baseline="0" noProof="0" dirty="0">
                    <a:ln>
                      <a:noFill/>
                    </a:ln>
                    <a:solidFill>
                      <a:prstClr val="black"/>
                    </a:solidFill>
                    <a:effectLst/>
                    <a:uLnTx/>
                    <a:uFillTx/>
                    <a:latin typeface="Arial"/>
                    <a:ea typeface="+mn-ea"/>
                    <a:cs typeface="+mn-cs"/>
                  </a:rPr>
                  <a:t>1</a:t>
                </a:r>
                <a:endParaRPr kumimoji="0" lang="en-US" sz="4400" b="0" i="0" u="none" strike="noStrike" kern="0" cap="none" spc="0" normalizeH="0" baseline="0" noProof="0" dirty="0">
                  <a:ln>
                    <a:noFill/>
                  </a:ln>
                  <a:solidFill>
                    <a:srgbClr val="FFFFFF"/>
                  </a:solidFill>
                  <a:effectLst/>
                  <a:uLnTx/>
                  <a:uFillTx/>
                  <a:latin typeface="Arial"/>
                  <a:ea typeface="+mn-ea"/>
                  <a:cs typeface="+mn-cs"/>
                </a:endParaRPr>
              </a:p>
            </p:txBody>
          </p:sp>
        </p:grpSp>
        <p:sp>
          <p:nvSpPr>
            <p:cNvPr id="117" name="Teardrop 116">
              <a:extLst>
                <a:ext uri="{FF2B5EF4-FFF2-40B4-BE49-F238E27FC236}">
                  <a16:creationId xmlns:a16="http://schemas.microsoft.com/office/drawing/2014/main" id="{2C939FEE-645E-63CD-5566-ADDE3C037109}"/>
                </a:ext>
              </a:extLst>
            </p:cNvPr>
            <p:cNvSpPr/>
            <p:nvPr/>
          </p:nvSpPr>
          <p:spPr>
            <a:xfrm rot="11700000">
              <a:off x="3933520" y="4827095"/>
              <a:ext cx="822960" cy="822960"/>
            </a:xfrm>
            <a:prstGeom prst="teardrop">
              <a:avLst/>
            </a:prstGeom>
            <a:solidFill>
              <a:schemeClr val="accent5">
                <a:lumMod val="60000"/>
                <a:lumOff val="40000"/>
              </a:schemeClr>
            </a:solidFill>
            <a:ln w="9525"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err="1">
                <a:ln>
                  <a:noFill/>
                </a:ln>
                <a:solidFill>
                  <a:srgbClr val="FFFFFF"/>
                </a:solidFill>
                <a:effectLst/>
                <a:uLnTx/>
                <a:uFillTx/>
                <a:latin typeface="Arial"/>
                <a:ea typeface="+mn-ea"/>
                <a:cs typeface="+mn-cs"/>
              </a:endParaRPr>
            </a:p>
          </p:txBody>
        </p:sp>
        <p:sp>
          <p:nvSpPr>
            <p:cNvPr id="118" name="Oval 117">
              <a:extLst>
                <a:ext uri="{FF2B5EF4-FFF2-40B4-BE49-F238E27FC236}">
                  <a16:creationId xmlns:a16="http://schemas.microsoft.com/office/drawing/2014/main" id="{408C03CF-C120-ECB8-20A5-1A0B0E1F4BA1}"/>
                </a:ext>
              </a:extLst>
            </p:cNvPr>
            <p:cNvSpPr/>
            <p:nvPr/>
          </p:nvSpPr>
          <p:spPr>
            <a:xfrm>
              <a:off x="3970300" y="4848858"/>
              <a:ext cx="754756" cy="754756"/>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4400" b="0" i="0" u="none" strike="noStrike" kern="0" cap="none" spc="0" normalizeH="0" baseline="0" noProof="0" dirty="0">
                  <a:ln>
                    <a:noFill/>
                  </a:ln>
                  <a:solidFill>
                    <a:prstClr val="black"/>
                  </a:solidFill>
                  <a:effectLst/>
                  <a:uLnTx/>
                  <a:uFillTx/>
                  <a:latin typeface="Arial"/>
                  <a:ea typeface="+mn-ea"/>
                  <a:cs typeface="+mn-cs"/>
                </a:rPr>
                <a:t>2</a:t>
              </a:r>
              <a:endParaRPr kumimoji="0" lang="en-US" sz="4400" b="0" i="0" u="none" strike="noStrike" kern="0" cap="none" spc="0" normalizeH="0" baseline="0" noProof="0" dirty="0">
                <a:ln>
                  <a:noFill/>
                </a:ln>
                <a:solidFill>
                  <a:prstClr val="black"/>
                </a:solidFill>
                <a:effectLst/>
                <a:uLnTx/>
                <a:uFillTx/>
                <a:latin typeface="Arial"/>
                <a:ea typeface="+mn-ea"/>
                <a:cs typeface="+mn-cs"/>
              </a:endParaRPr>
            </a:p>
          </p:txBody>
        </p:sp>
        <p:sp>
          <p:nvSpPr>
            <p:cNvPr id="120" name="Teardrop 119">
              <a:extLst>
                <a:ext uri="{FF2B5EF4-FFF2-40B4-BE49-F238E27FC236}">
                  <a16:creationId xmlns:a16="http://schemas.microsoft.com/office/drawing/2014/main" id="{B4687B62-D247-9EE3-0001-5C507E22A50F}"/>
                </a:ext>
              </a:extLst>
            </p:cNvPr>
            <p:cNvSpPr/>
            <p:nvPr/>
          </p:nvSpPr>
          <p:spPr>
            <a:xfrm rot="4776862">
              <a:off x="6077178" y="4901745"/>
              <a:ext cx="822960" cy="822960"/>
            </a:xfrm>
            <a:prstGeom prst="teardrop">
              <a:avLst/>
            </a:prstGeom>
            <a:solidFill>
              <a:schemeClr val="accent6">
                <a:lumMod val="60000"/>
                <a:lumOff val="40000"/>
              </a:schemeClr>
            </a:solidFill>
            <a:ln w="9525"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uLnTx/>
                <a:uFillTx/>
                <a:latin typeface="Arial"/>
                <a:ea typeface="+mn-ea"/>
                <a:cs typeface="+mn-cs"/>
              </a:endParaRPr>
            </a:p>
          </p:txBody>
        </p:sp>
        <p:sp>
          <p:nvSpPr>
            <p:cNvPr id="140" name="Freeform 833">
              <a:extLst>
                <a:ext uri="{FF2B5EF4-FFF2-40B4-BE49-F238E27FC236}">
                  <a16:creationId xmlns:a16="http://schemas.microsoft.com/office/drawing/2014/main" id="{63B96922-868B-12F5-96D9-DA23827ED218}"/>
                </a:ext>
              </a:extLst>
            </p:cNvPr>
            <p:cNvSpPr>
              <a:spLocks noEditPoints="1"/>
            </p:cNvSpPr>
            <p:nvPr/>
          </p:nvSpPr>
          <p:spPr bwMode="auto">
            <a:xfrm>
              <a:off x="6103690" y="4966333"/>
              <a:ext cx="769934" cy="69378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490 h 512"/>
                <a:gd name="T12" fmla="*/ 21 w 512"/>
                <a:gd name="T13" fmla="*/ 256 h 512"/>
                <a:gd name="T14" fmla="*/ 256 w 512"/>
                <a:gd name="T15" fmla="*/ 21 h 512"/>
                <a:gd name="T16" fmla="*/ 490 w 512"/>
                <a:gd name="T17" fmla="*/ 256 h 512"/>
                <a:gd name="T18" fmla="*/ 256 w 512"/>
                <a:gd name="T19" fmla="*/ 49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490"/>
                  </a:moveTo>
                  <a:cubicBezTo>
                    <a:pt x="126" y="490"/>
                    <a:pt x="21" y="385"/>
                    <a:pt x="21" y="256"/>
                  </a:cubicBezTo>
                  <a:cubicBezTo>
                    <a:pt x="21" y="126"/>
                    <a:pt x="126" y="21"/>
                    <a:pt x="256" y="21"/>
                  </a:cubicBezTo>
                  <a:cubicBezTo>
                    <a:pt x="385" y="21"/>
                    <a:pt x="490" y="126"/>
                    <a:pt x="490" y="256"/>
                  </a:cubicBezTo>
                  <a:cubicBezTo>
                    <a:pt x="490" y="385"/>
                    <a:pt x="385" y="490"/>
                    <a:pt x="256" y="490"/>
                  </a:cubicBezTo>
                  <a:close/>
                </a:path>
              </a:pathLst>
            </a:custGeom>
            <a:solidFill>
              <a:schemeClr val="bg1"/>
            </a:solidFill>
            <a:ln/>
            <a:extLst>
              <a:ext uri="{91240B29-F687-4f45-9708-019B960494DF}">
                <a14:hiddenLine xmlns:a14="http://schemas.microsoft.com/office/drawing/2010/main" xmlns="" w="9525">
                  <a:solidFill>
                    <a:srgbClr val="000000"/>
                  </a:solidFill>
                  <a:round/>
                  <a:headEnd/>
                  <a:tailEnd/>
                </a14:hiddenLine>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Verdana"/>
                <a:ea typeface="+mn-ea"/>
                <a:cs typeface="+mn-cs"/>
              </a:endParaRPr>
            </a:p>
          </p:txBody>
        </p:sp>
        <p:sp>
          <p:nvSpPr>
            <p:cNvPr id="2" name="TextBox 1">
              <a:extLst>
                <a:ext uri="{FF2B5EF4-FFF2-40B4-BE49-F238E27FC236}">
                  <a16:creationId xmlns:a16="http://schemas.microsoft.com/office/drawing/2014/main" id="{EEDA8950-7ABE-C641-ECD2-779F7C728248}"/>
                </a:ext>
              </a:extLst>
            </p:cNvPr>
            <p:cNvSpPr txBox="1"/>
            <p:nvPr/>
          </p:nvSpPr>
          <p:spPr>
            <a:xfrm>
              <a:off x="4803635" y="4256911"/>
              <a:ext cx="1356886" cy="519941"/>
            </a:xfrm>
            <a:prstGeom prst="rect">
              <a:avLst/>
            </a:prstGeom>
            <a:noFill/>
          </p:spPr>
          <p:txBody>
            <a:bodyPr wrap="square" lIns="0" tIns="0" rIns="0" bIns="0" rtlCol="0">
              <a:sp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it-IT" sz="2800" b="0" i="0" u="none" strike="noStrike" kern="1200" cap="none" spc="0" normalizeH="0" baseline="0" noProof="0" dirty="0">
                  <a:ln>
                    <a:noFill/>
                  </a:ln>
                  <a:solidFill>
                    <a:srgbClr val="92D050"/>
                  </a:solidFill>
                  <a:effectLst/>
                  <a:uLnTx/>
                  <a:uFillTx/>
                  <a:latin typeface="Verdana"/>
                  <a:ea typeface="+mn-ea"/>
                  <a:cs typeface="+mn-cs"/>
                </a:rPr>
                <a:t>Novità</a:t>
              </a:r>
              <a:endParaRPr kumimoji="0" lang="en-US" sz="2800" b="0" i="0" u="none" strike="noStrike" kern="1200" cap="none" spc="0" normalizeH="0" baseline="0" noProof="0" dirty="0">
                <a:ln>
                  <a:noFill/>
                </a:ln>
                <a:solidFill>
                  <a:srgbClr val="92D050"/>
                </a:solidFill>
                <a:effectLst/>
                <a:uLnTx/>
                <a:uFillTx/>
                <a:latin typeface="Verdana"/>
                <a:ea typeface="+mn-ea"/>
                <a:cs typeface="+mn-cs"/>
              </a:endParaRPr>
            </a:p>
          </p:txBody>
        </p:sp>
        <p:sp>
          <p:nvSpPr>
            <p:cNvPr id="3" name="TextBox 2">
              <a:extLst>
                <a:ext uri="{FF2B5EF4-FFF2-40B4-BE49-F238E27FC236}">
                  <a16:creationId xmlns:a16="http://schemas.microsoft.com/office/drawing/2014/main" id="{0413B3F0-2599-F1A0-3A00-8AD1FB0942E5}"/>
                </a:ext>
              </a:extLst>
            </p:cNvPr>
            <p:cNvSpPr txBox="1"/>
            <p:nvPr/>
          </p:nvSpPr>
          <p:spPr>
            <a:xfrm>
              <a:off x="6308548" y="4948042"/>
              <a:ext cx="360218" cy="677108"/>
            </a:xfrm>
            <a:prstGeom prst="rect">
              <a:avLst/>
            </a:prstGeom>
            <a:noFill/>
          </p:spPr>
          <p:txBody>
            <a:bodyPr wrap="square" lIns="0" tIns="0" rIns="0" bIns="0" rtlCol="0">
              <a:spAutoFit/>
            </a:bodyPr>
            <a:lstStyle/>
            <a:p>
              <a:pPr marL="0" marR="0" lvl="0" indent="0" algn="l" defTabSz="1219170" rtl="0" eaLnBrk="1" fontAlgn="auto" latinLnBrk="0" hangingPunct="1">
                <a:lnSpc>
                  <a:spcPct val="100000"/>
                </a:lnSpc>
                <a:spcBef>
                  <a:spcPts val="600"/>
                </a:spcBef>
                <a:spcAft>
                  <a:spcPts val="0"/>
                </a:spcAft>
                <a:buClrTx/>
                <a:buSzPct val="100000"/>
                <a:buFontTx/>
                <a:buNone/>
                <a:tabLst/>
                <a:defRPr/>
              </a:pPr>
              <a:r>
                <a:rPr kumimoji="0" lang="it-IT" sz="4400" b="0" i="0" u="none" strike="noStrike" kern="1200" cap="none" spc="0" normalizeH="0" baseline="0" noProof="0" dirty="0">
                  <a:ln>
                    <a:noFill/>
                  </a:ln>
                  <a:solidFill>
                    <a:srgbClr val="313131"/>
                  </a:solidFill>
                  <a:effectLst/>
                  <a:uLnTx/>
                  <a:uFillTx/>
                  <a:latin typeface="Verdana"/>
                  <a:ea typeface="+mn-ea"/>
                  <a:cs typeface="+mn-cs"/>
                </a:rPr>
                <a:t>3</a:t>
              </a:r>
              <a:endParaRPr kumimoji="0" lang="en-US" sz="4400" b="0" i="0" u="none" strike="noStrike" kern="1200" cap="none" spc="0" normalizeH="0" baseline="0" noProof="0" dirty="0">
                <a:ln>
                  <a:noFill/>
                </a:ln>
                <a:solidFill>
                  <a:srgbClr val="313131"/>
                </a:solidFill>
                <a:effectLst/>
                <a:uLnTx/>
                <a:uFillTx/>
                <a:latin typeface="Verdana"/>
                <a:ea typeface="+mn-ea"/>
                <a:cs typeface="+mn-cs"/>
              </a:endParaRPr>
            </a:p>
          </p:txBody>
        </p:sp>
      </p:grpSp>
      <p:sp>
        <p:nvSpPr>
          <p:cNvPr id="11" name="TextBox 10">
            <a:extLst>
              <a:ext uri="{FF2B5EF4-FFF2-40B4-BE49-F238E27FC236}">
                <a16:creationId xmlns:a16="http://schemas.microsoft.com/office/drawing/2014/main" id="{9F6482A6-F046-5AC2-0A16-C75D3A409BF9}"/>
              </a:ext>
            </a:extLst>
          </p:cNvPr>
          <p:cNvSpPr txBox="1"/>
          <p:nvPr/>
        </p:nvSpPr>
        <p:spPr>
          <a:xfrm>
            <a:off x="1608881" y="1381708"/>
            <a:ext cx="8970380" cy="1585049"/>
          </a:xfrm>
          <a:prstGeom prst="rect">
            <a:avLst/>
          </a:prstGeom>
          <a:noFill/>
        </p:spPr>
        <p:txBody>
          <a:bodyPr wrap="square" lIns="0" tIns="0" rIns="0" bIns="0" rtlCol="0">
            <a:spAutoFit/>
          </a:bodyPr>
          <a:lstStyle/>
          <a:p>
            <a:pPr marL="0" marR="0" lvl="0" indent="0" algn="just" defTabSz="1219170" rtl="0" eaLnBrk="1" fontAlgn="auto" latinLnBrk="0" hangingPunct="1">
              <a:lnSpc>
                <a:spcPct val="100000"/>
              </a:lnSpc>
              <a:spcBef>
                <a:spcPts val="600"/>
              </a:spcBef>
              <a:spcAft>
                <a:spcPts val="0"/>
              </a:spcAft>
              <a:buClrTx/>
              <a:buSzPct val="100000"/>
              <a:buFontTx/>
              <a:buNone/>
              <a:tabLst/>
              <a:defRPr/>
            </a:pPr>
            <a:r>
              <a:rPr kumimoji="0" lang="it-IT" sz="1400" b="1" i="0" u="none" strike="noStrike" kern="1200" cap="none" spc="0" normalizeH="0" baseline="0" noProof="0" dirty="0">
                <a:ln>
                  <a:noFill/>
                </a:ln>
                <a:solidFill>
                  <a:prstClr val="white"/>
                </a:solidFill>
                <a:effectLst/>
                <a:uLnTx/>
                <a:uFillTx/>
                <a:latin typeface="Verdana"/>
                <a:ea typeface="+mn-ea"/>
                <a:cs typeface="+mn-cs"/>
              </a:rPr>
              <a:t>Ricerca e sviluppo </a:t>
            </a:r>
            <a:r>
              <a:rPr kumimoji="0" lang="it-IT" sz="1400" b="0" i="0" u="none" strike="noStrike" kern="1200" cap="none" spc="0" normalizeH="0" baseline="0" noProof="0" dirty="0">
                <a:ln>
                  <a:noFill/>
                </a:ln>
                <a:solidFill>
                  <a:prstClr val="white"/>
                </a:solidFill>
                <a:effectLst/>
                <a:uLnTx/>
                <a:uFillTx/>
                <a:latin typeface="Verdana"/>
                <a:ea typeface="+mn-ea"/>
                <a:cs typeface="+mn-cs"/>
              </a:rPr>
              <a:t>(ricerca fondamentale, ricerca applicata e sviluppo sperimentale in campo scientifico e tecnologico) come definite, rispettivamente, alle lettere m), q) e j) del punto 15 del paragrafo 1.3 della comunicazione della Commissione (2014/C 198/01) del 27 giugno 2014, concernente disciplina degli aiuti di Stato a favore di ricerca, sviluppo e innovazione.</a:t>
            </a:r>
          </a:p>
          <a:p>
            <a:pPr marL="0" marR="0" lvl="0" indent="0" algn="just" defTabSz="1219170" rtl="0" eaLnBrk="1" fontAlgn="auto" latinLnBrk="0" hangingPunct="1">
              <a:lnSpc>
                <a:spcPct val="100000"/>
              </a:lnSpc>
              <a:spcBef>
                <a:spcPts val="600"/>
              </a:spcBef>
              <a:spcAft>
                <a:spcPts val="0"/>
              </a:spcAft>
              <a:buClrTx/>
              <a:buSzPct val="100000"/>
              <a:buFontTx/>
              <a:buNone/>
              <a:tabLst/>
              <a:defRPr/>
            </a:pPr>
            <a:r>
              <a:rPr kumimoji="0" lang="it-IT" sz="1400" b="0" i="0" u="none" strike="noStrike" kern="1200" cap="none" spc="0" normalizeH="0" baseline="0" noProof="0" dirty="0">
                <a:ln>
                  <a:noFill/>
                </a:ln>
                <a:solidFill>
                  <a:prstClr val="white"/>
                </a:solidFill>
                <a:effectLst/>
                <a:uLnTx/>
                <a:uFillTx/>
                <a:latin typeface="Verdana"/>
                <a:ea typeface="+mn-ea"/>
                <a:cs typeface="+mn-cs"/>
              </a:rPr>
              <a:t>I criteri per la corretta applicazione di tali definizioni, saranno definiti tenendo conto dei princìpi generali e dei criteri contenuti nel </a:t>
            </a:r>
            <a:r>
              <a:rPr kumimoji="0" lang="it-IT" sz="1400" b="1" i="0" u="none" strike="noStrike" kern="1200" cap="none" spc="0" normalizeH="0" baseline="0" noProof="0" dirty="0">
                <a:ln>
                  <a:noFill/>
                </a:ln>
                <a:solidFill>
                  <a:prstClr val="white"/>
                </a:solidFill>
                <a:effectLst/>
                <a:uLnTx/>
                <a:uFillTx/>
                <a:latin typeface="Verdana"/>
                <a:ea typeface="+mn-ea"/>
                <a:cs typeface="+mn-cs"/>
              </a:rPr>
              <a:t>Manuale di Frascati </a:t>
            </a:r>
            <a:r>
              <a:rPr kumimoji="0" lang="it-IT" sz="1400" b="0" i="0" u="none" strike="noStrike" kern="1200" cap="none" spc="0" normalizeH="0" baseline="0" noProof="0" dirty="0">
                <a:ln>
                  <a:noFill/>
                </a:ln>
                <a:solidFill>
                  <a:prstClr val="white"/>
                </a:solidFill>
                <a:effectLst/>
                <a:uLnTx/>
                <a:uFillTx/>
                <a:latin typeface="Verdana"/>
                <a:ea typeface="+mn-ea"/>
                <a:cs typeface="+mn-cs"/>
              </a:rPr>
              <a:t>dell’Organizzazione per la cooperazione e lo sviluppo economico (OCSE).</a:t>
            </a:r>
          </a:p>
        </p:txBody>
      </p:sp>
      <p:sp>
        <p:nvSpPr>
          <p:cNvPr id="4" name="Text Placeholder 3">
            <a:extLst>
              <a:ext uri="{FF2B5EF4-FFF2-40B4-BE49-F238E27FC236}">
                <a16:creationId xmlns:a16="http://schemas.microsoft.com/office/drawing/2014/main" id="{54FE09C5-639D-DEE4-DB19-542DF11A7444}"/>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Attività ammissibili</a:t>
            </a:r>
            <a:endParaRPr kumimoji="0" lang="en-US"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endParaRPr>
          </a:p>
        </p:txBody>
      </p:sp>
      <p:sp>
        <p:nvSpPr>
          <p:cNvPr id="5" name="Title 1">
            <a:extLst>
              <a:ext uri="{FF2B5EF4-FFF2-40B4-BE49-F238E27FC236}">
                <a16:creationId xmlns:a16="http://schemas.microsoft.com/office/drawing/2014/main" id="{6B7AF100-3229-1A32-B705-A5102343F343}"/>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121282042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DA245-D30A-8CAE-5FF9-EDA2F40B2851}"/>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36DE7E4F-1C89-B9CD-1039-EB1C4C37E1F5}"/>
              </a:ext>
            </a:extLst>
          </p:cNvPr>
          <p:cNvSpPr/>
          <p:nvPr/>
        </p:nvSpPr>
        <p:spPr>
          <a:xfrm>
            <a:off x="462640" y="1252776"/>
            <a:ext cx="3811996" cy="325916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m) RICERCA FONDAMENTALE</a:t>
            </a:r>
          </a:p>
          <a:p>
            <a:pPr marL="0" marR="0" lvl="0" indent="0" algn="just" defTabSz="1217613" rtl="0" eaLnBrk="0" fontAlgn="base" latinLnBrk="0" hangingPunct="0">
              <a:lnSpc>
                <a:spcPct val="100000"/>
              </a:lnSpc>
              <a:spcBef>
                <a:spcPct val="0"/>
              </a:spcBef>
              <a:spcAft>
                <a:spcPct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Lavori sperimentali o teorici svolti, aventi quale principale finalità l’acquisizione di nuove conoscenze sui fondamenti di fenomeni e di fatti osservabili, senza che siano previste applicazioni o utilizzazioni pratiche dirette</a:t>
            </a:r>
          </a:p>
          <a:p>
            <a:pPr marL="0" marR="0" lvl="0" indent="0" algn="just" defTabSz="1217613" rtl="0" eaLnBrk="0" fontAlgn="base" latinLnBrk="0" hangingPunct="0">
              <a:lnSpc>
                <a:spcPct val="100000"/>
              </a:lnSpc>
              <a:spcBef>
                <a:spcPct val="0"/>
              </a:spcBef>
              <a:spcAft>
                <a:spcPct val="0"/>
              </a:spcAft>
              <a:buClrTx/>
              <a:buSzTx/>
              <a:buFontTx/>
              <a:buNone/>
              <a:tabLst/>
              <a:defRPr/>
            </a:pP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q) RICERCA INDUSTRIALE</a:t>
            </a:r>
          </a:p>
          <a:p>
            <a:pPr marL="0" marR="0" lvl="0" indent="0" algn="just" defTabSz="1217613" rtl="0" eaLnBrk="0" fontAlgn="base" latinLnBrk="0" hangingPunct="0">
              <a:lnSpc>
                <a:spcPct val="106000"/>
              </a:lnSpc>
              <a:spcBef>
                <a:spcPct val="0"/>
              </a:spcBef>
              <a:spcAft>
                <a:spcPct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Ricerca pianificata o indagini critiche miranti ad acquisire nuove conoscenze, da utilizzare per mettere a punto nuovi prodotti, processi o servizi o permettere un miglioramento dei prodotti, processi o servizi esistenti</a:t>
            </a: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just" defTabSz="1217613" rtl="0" eaLnBrk="0" fontAlgn="base" latinLnBrk="0" hangingPunct="0">
              <a:lnSpc>
                <a:spcPct val="100000"/>
              </a:lnSpc>
              <a:spcBef>
                <a:spcPct val="0"/>
              </a:spcBef>
              <a:spcAft>
                <a:spcPct val="0"/>
              </a:spcAft>
              <a:buClrTx/>
              <a:buSzTx/>
              <a:buFontTx/>
              <a:buNone/>
              <a:tabLst/>
              <a:defRPr/>
            </a:pP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j) SVILUPPO SPERIMENTALE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Acquisizione, combinazione, strutturazione e utilizzo delle conoscenze e capacità esistenti…. allo scopo di produrre piani, progetti o disegni per </a:t>
            </a:r>
            <a:r>
              <a:rPr kumimoji="0" lang="it-IT" sz="1000" b="1" i="1" u="none" strike="noStrike" kern="1200" cap="none" spc="0" normalizeH="0" baseline="0" noProof="0" dirty="0">
                <a:ln>
                  <a:noFill/>
                </a:ln>
                <a:solidFill>
                  <a:prstClr val="black"/>
                </a:solidFill>
                <a:effectLst/>
                <a:uLnTx/>
                <a:uFillTx/>
                <a:latin typeface="Verdana"/>
                <a:ea typeface="+mn-ea"/>
                <a:cs typeface="+mn-cs"/>
              </a:rPr>
              <a:t>prodotti, processi o servizi nuovi, modificati o migliorati</a:t>
            </a:r>
            <a:r>
              <a:rPr kumimoji="0" lang="it-IT" sz="1000" b="0" i="1" u="none" strike="noStrike" kern="1200" cap="none" spc="0" normalizeH="0" baseline="0" noProof="0" dirty="0">
                <a:ln>
                  <a:noFill/>
                </a:ln>
                <a:solidFill>
                  <a:prstClr val="black"/>
                </a:solidFill>
                <a:effectLst/>
                <a:uLnTx/>
                <a:uFillTx/>
                <a:latin typeface="Verdana"/>
                <a:ea typeface="+mn-ea"/>
                <a:cs typeface="+mn-cs"/>
              </a:rPr>
              <a:t>; </a:t>
            </a:r>
            <a:r>
              <a:rPr kumimoji="0" lang="it-IT" sz="1000" b="0" i="0" u="none" strike="noStrike" kern="1200" cap="none" spc="0" normalizeH="0" baseline="0" noProof="0" dirty="0">
                <a:ln>
                  <a:noFill/>
                </a:ln>
                <a:solidFill>
                  <a:prstClr val="black"/>
                </a:solidFill>
                <a:effectLst/>
                <a:uLnTx/>
                <a:uFillTx/>
                <a:latin typeface="Verdana"/>
                <a:ea typeface="+mn-ea"/>
                <a:cs typeface="+mn-cs"/>
              </a:rPr>
              <a:t>realizzazione di prototipi utilizzabili per scopi commerciali e di progetti pilota destinati a esperimenti tecnologici e/o commerciali</a:t>
            </a:r>
          </a:p>
        </p:txBody>
      </p:sp>
      <p:sp>
        <p:nvSpPr>
          <p:cNvPr id="18" name="Rounded Rectangle 17">
            <a:extLst>
              <a:ext uri="{FF2B5EF4-FFF2-40B4-BE49-F238E27FC236}">
                <a16:creationId xmlns:a16="http://schemas.microsoft.com/office/drawing/2014/main" id="{19DF2E48-77E3-A7C0-C9F5-AF738C55B1C3}"/>
              </a:ext>
            </a:extLst>
          </p:cNvPr>
          <p:cNvSpPr/>
          <p:nvPr/>
        </p:nvSpPr>
        <p:spPr bwMode="gray">
          <a:xfrm>
            <a:off x="9675950" y="94893"/>
            <a:ext cx="2370498" cy="797948"/>
          </a:xfrm>
          <a:prstGeom prst="roundRect">
            <a:avLst/>
          </a:prstGeom>
          <a:solidFill>
            <a:schemeClr val="accent1"/>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Ricerca fondamentale, ricerca industriale e sviluppo sperimentale</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2" name="Right Arrow 1">
            <a:extLst>
              <a:ext uri="{FF2B5EF4-FFF2-40B4-BE49-F238E27FC236}">
                <a16:creationId xmlns:a16="http://schemas.microsoft.com/office/drawing/2014/main" id="{32CCD1C2-AA65-1336-4364-91A60F51F3A0}"/>
              </a:ext>
            </a:extLst>
          </p:cNvPr>
          <p:cNvSpPr/>
          <p:nvPr/>
        </p:nvSpPr>
        <p:spPr bwMode="gray">
          <a:xfrm>
            <a:off x="4391247" y="1435393"/>
            <a:ext cx="308344" cy="510363"/>
          </a:xfrm>
          <a:prstGeom prst="rightArrow">
            <a:avLst/>
          </a:prstGeom>
          <a:solidFill>
            <a:schemeClr val="accent1"/>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it-IT" sz="1600" b="1" i="0" u="none" strike="noStrike" kern="1200" cap="none" spc="0" normalizeH="0" baseline="0" noProof="0" dirty="0">
              <a:ln>
                <a:noFill/>
              </a:ln>
              <a:solidFill>
                <a:prstClr val="white"/>
              </a:solidFill>
              <a:effectLst/>
              <a:uLnTx/>
              <a:uFillTx/>
              <a:latin typeface="Verdana"/>
              <a:ea typeface="+mn-ea"/>
              <a:cs typeface="+mn-cs"/>
            </a:endParaRPr>
          </a:p>
        </p:txBody>
      </p:sp>
      <p:sp>
        <p:nvSpPr>
          <p:cNvPr id="12" name="Right Arrow 11">
            <a:extLst>
              <a:ext uri="{FF2B5EF4-FFF2-40B4-BE49-F238E27FC236}">
                <a16:creationId xmlns:a16="http://schemas.microsoft.com/office/drawing/2014/main" id="{2AD1CC23-5473-C518-C92E-AF5332CEBCB8}"/>
              </a:ext>
            </a:extLst>
          </p:cNvPr>
          <p:cNvSpPr/>
          <p:nvPr/>
        </p:nvSpPr>
        <p:spPr bwMode="gray">
          <a:xfrm>
            <a:off x="4391247" y="2491561"/>
            <a:ext cx="308344" cy="510363"/>
          </a:xfrm>
          <a:prstGeom prst="rightArrow">
            <a:avLst/>
          </a:prstGeom>
          <a:solidFill>
            <a:schemeClr val="accent1"/>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it-IT" sz="1600" b="1" i="0" u="none" strike="noStrike" kern="1200" cap="none" spc="0" normalizeH="0" baseline="0" noProof="0" dirty="0">
              <a:ln>
                <a:noFill/>
              </a:ln>
              <a:solidFill>
                <a:prstClr val="white"/>
              </a:solidFill>
              <a:effectLst/>
              <a:uLnTx/>
              <a:uFillTx/>
              <a:latin typeface="Verdana"/>
              <a:ea typeface="+mn-ea"/>
              <a:cs typeface="+mn-cs"/>
            </a:endParaRPr>
          </a:p>
        </p:txBody>
      </p:sp>
      <p:sp>
        <p:nvSpPr>
          <p:cNvPr id="13" name="Right Arrow 12">
            <a:extLst>
              <a:ext uri="{FF2B5EF4-FFF2-40B4-BE49-F238E27FC236}">
                <a16:creationId xmlns:a16="http://schemas.microsoft.com/office/drawing/2014/main" id="{D0D51816-5FA8-92FA-ED46-E83600D294F6}"/>
              </a:ext>
            </a:extLst>
          </p:cNvPr>
          <p:cNvSpPr/>
          <p:nvPr/>
        </p:nvSpPr>
        <p:spPr bwMode="gray">
          <a:xfrm>
            <a:off x="4391247" y="3661142"/>
            <a:ext cx="308344" cy="510363"/>
          </a:xfrm>
          <a:prstGeom prst="rightArrow">
            <a:avLst/>
          </a:prstGeom>
          <a:solidFill>
            <a:schemeClr val="accent1"/>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it-IT" sz="1600" b="1" i="0" u="none" strike="noStrike" kern="1200" cap="none" spc="0" normalizeH="0" baseline="0" noProof="0" dirty="0">
              <a:ln>
                <a:noFill/>
              </a:ln>
              <a:solidFill>
                <a:prstClr val="white"/>
              </a:solidFill>
              <a:effectLst/>
              <a:uLnTx/>
              <a:uFillTx/>
              <a:latin typeface="Verdana"/>
              <a:ea typeface="+mn-ea"/>
              <a:cs typeface="+mn-cs"/>
            </a:endParaRPr>
          </a:p>
        </p:txBody>
      </p:sp>
      <p:sp>
        <p:nvSpPr>
          <p:cNvPr id="3" name="Rectangle 2">
            <a:extLst>
              <a:ext uri="{FF2B5EF4-FFF2-40B4-BE49-F238E27FC236}">
                <a16:creationId xmlns:a16="http://schemas.microsoft.com/office/drawing/2014/main" id="{CC7E0FB9-76EE-0409-B276-62325383BA90}"/>
              </a:ext>
            </a:extLst>
          </p:cNvPr>
          <p:cNvSpPr/>
          <p:nvPr/>
        </p:nvSpPr>
        <p:spPr bwMode="gray">
          <a:xfrm>
            <a:off x="4880344" y="1307803"/>
            <a:ext cx="4486940" cy="893135"/>
          </a:xfrm>
          <a:prstGeom prst="rect">
            <a:avLst/>
          </a:prstGeom>
          <a:ln>
            <a:solidFill>
              <a:schemeClr val="accent1"/>
            </a:solidFill>
            <a:headEnd/>
            <a:tailEnd/>
          </a:ln>
        </p:spPr>
        <p:style>
          <a:lnRef idx="2">
            <a:schemeClr val="accent4"/>
          </a:lnRef>
          <a:fillRef idx="1">
            <a:schemeClr val="lt1"/>
          </a:fillRef>
          <a:effectRef idx="0">
            <a:schemeClr val="accent4"/>
          </a:effectRef>
          <a:fontRef idx="minor">
            <a:schemeClr val="dk1"/>
          </a:fontRef>
        </p:style>
        <p:txBody>
          <a:bodyPr wrap="square" lIns="88900" tIns="88900" rIns="88900" bIns="88900" rtlCol="0" anchor="ct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a:t>
            </a:r>
            <a:r>
              <a:rPr kumimoji="0" lang="it-IT" sz="1400" b="1" i="0" u="none" strike="noStrike" kern="1200" cap="none" spc="0" normalizeH="0" baseline="0" noProof="0" dirty="0">
                <a:ln>
                  <a:noFill/>
                </a:ln>
                <a:solidFill>
                  <a:prstClr val="black"/>
                </a:solidFill>
                <a:effectLst/>
                <a:uLnTx/>
                <a:uFillTx/>
                <a:latin typeface="Verdana"/>
                <a:ea typeface="+mn-ea"/>
                <a:cs typeface="+mn-cs"/>
              </a:rPr>
              <a:t>schemi o diagrammi esplicativi </a:t>
            </a:r>
            <a:r>
              <a:rPr kumimoji="0" lang="it-IT" sz="1400" b="0" i="0" u="none" strike="noStrike" kern="1200" cap="none" spc="0" normalizeH="0" baseline="0" noProof="0" dirty="0">
                <a:ln>
                  <a:noFill/>
                </a:ln>
                <a:solidFill>
                  <a:prstClr val="black"/>
                </a:solidFill>
                <a:effectLst/>
                <a:uLnTx/>
                <a:uFillTx/>
                <a:latin typeface="Verdana"/>
                <a:ea typeface="+mn-ea"/>
                <a:cs typeface="+mn-cs"/>
              </a:rPr>
              <a:t>o teorie interpretative delle informazioni e dei fatti emergenti dai lavori sperimentali o teorici.</a:t>
            </a:r>
          </a:p>
        </p:txBody>
      </p:sp>
      <p:sp>
        <p:nvSpPr>
          <p:cNvPr id="15" name="Rectangle 14">
            <a:extLst>
              <a:ext uri="{FF2B5EF4-FFF2-40B4-BE49-F238E27FC236}">
                <a16:creationId xmlns:a16="http://schemas.microsoft.com/office/drawing/2014/main" id="{D7927FA9-6A42-8932-385E-60C8DFB47A92}"/>
              </a:ext>
            </a:extLst>
          </p:cNvPr>
          <p:cNvSpPr/>
          <p:nvPr/>
        </p:nvSpPr>
        <p:spPr bwMode="gray">
          <a:xfrm>
            <a:off x="4894521" y="2395868"/>
            <a:ext cx="4486940" cy="893135"/>
          </a:xfrm>
          <a:prstGeom prst="rect">
            <a:avLst/>
          </a:prstGeom>
          <a:ln>
            <a:solidFill>
              <a:schemeClr val="accent1"/>
            </a:solidFill>
            <a:headEnd/>
            <a:tailEnd/>
          </a:ln>
        </p:spPr>
        <p:style>
          <a:lnRef idx="2">
            <a:schemeClr val="accent4"/>
          </a:lnRef>
          <a:fillRef idx="1">
            <a:schemeClr val="lt1"/>
          </a:fillRef>
          <a:effectRef idx="0">
            <a:schemeClr val="accent4"/>
          </a:effectRef>
          <a:fontRef idx="minor">
            <a:schemeClr val="dk1"/>
          </a:fontRef>
        </p:style>
        <p:txBody>
          <a:bodyPr wrap="square" lIns="88900" tIns="88900" rIns="88900" bIns="88900" rtlCol="0" anchor="ct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a:t>
            </a:r>
            <a:r>
              <a:rPr kumimoji="0" lang="it-IT" sz="1400" b="1" i="0" u="none" strike="noStrike" kern="1200" cap="none" spc="0" normalizeH="0" baseline="0" noProof="0" dirty="0">
                <a:ln>
                  <a:noFill/>
                </a:ln>
                <a:solidFill>
                  <a:prstClr val="black"/>
                </a:solidFill>
                <a:effectLst/>
                <a:uLnTx/>
                <a:uFillTx/>
                <a:latin typeface="Verdana"/>
                <a:ea typeface="+mn-ea"/>
                <a:cs typeface="+mn-cs"/>
              </a:rPr>
              <a:t>modello di prova </a:t>
            </a:r>
            <a:r>
              <a:rPr kumimoji="0" lang="it-IT" sz="1400" b="0" i="0" u="none" strike="noStrike" kern="1200" cap="none" spc="0" normalizeH="0" baseline="0" noProof="0" dirty="0">
                <a:ln>
                  <a:noFill/>
                </a:ln>
                <a:solidFill>
                  <a:prstClr val="black"/>
                </a:solidFill>
                <a:effectLst/>
                <a:uLnTx/>
                <a:uFillTx/>
                <a:latin typeface="Verdana"/>
                <a:ea typeface="+mn-ea"/>
                <a:cs typeface="+mn-cs"/>
              </a:rPr>
              <a:t>che permette di verificare sperimentalmente le ipotesi di partenza e di dare dimostrazione della possibilità o meno di passare alla fase successiva..</a:t>
            </a:r>
          </a:p>
        </p:txBody>
      </p:sp>
      <p:sp>
        <p:nvSpPr>
          <p:cNvPr id="19" name="Rectangle 18">
            <a:extLst>
              <a:ext uri="{FF2B5EF4-FFF2-40B4-BE49-F238E27FC236}">
                <a16:creationId xmlns:a16="http://schemas.microsoft.com/office/drawing/2014/main" id="{09329998-C85B-6DBA-ABEE-42CED9D49D29}"/>
              </a:ext>
            </a:extLst>
          </p:cNvPr>
          <p:cNvSpPr/>
          <p:nvPr/>
        </p:nvSpPr>
        <p:spPr bwMode="gray">
          <a:xfrm>
            <a:off x="4887433" y="3505198"/>
            <a:ext cx="4486940" cy="893135"/>
          </a:xfrm>
          <a:prstGeom prst="rect">
            <a:avLst/>
          </a:prstGeom>
          <a:ln>
            <a:solidFill>
              <a:schemeClr val="accent1"/>
            </a:solidFill>
            <a:headEnd/>
            <a:tailEnd/>
          </a:ln>
        </p:spPr>
        <p:style>
          <a:lnRef idx="2">
            <a:schemeClr val="accent4"/>
          </a:lnRef>
          <a:fillRef idx="1">
            <a:schemeClr val="lt1"/>
          </a:fillRef>
          <a:effectRef idx="0">
            <a:schemeClr val="accent4"/>
          </a:effectRef>
          <a:fontRef idx="minor">
            <a:schemeClr val="dk1"/>
          </a:fontRef>
        </p:style>
        <p:txBody>
          <a:bodyPr wrap="square" lIns="88900" tIns="88900" rIns="88900" bIns="88900" rtlCol="0" anchor="ct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Verdana"/>
                <a:ea typeface="+mn-ea"/>
                <a:cs typeface="+mn-cs"/>
              </a:rPr>
              <a:t>Il risultato dei lavori di sviluppo sperimentale è di regola rappresentato da </a:t>
            </a:r>
            <a:r>
              <a:rPr kumimoji="0" lang="it-IT" sz="1400" b="1" i="0" u="none" strike="noStrike" kern="1200" cap="none" spc="0" normalizeH="0" baseline="0" noProof="0" dirty="0">
                <a:ln>
                  <a:noFill/>
                </a:ln>
                <a:solidFill>
                  <a:prstClr val="black"/>
                </a:solidFill>
                <a:effectLst/>
                <a:uLnTx/>
                <a:uFillTx/>
                <a:latin typeface="Verdana"/>
                <a:ea typeface="+mn-ea"/>
                <a:cs typeface="+mn-cs"/>
              </a:rPr>
              <a:t>prototipi o impianti pilota.</a:t>
            </a:r>
          </a:p>
        </p:txBody>
      </p:sp>
      <p:sp>
        <p:nvSpPr>
          <p:cNvPr id="5" name="Rectangle 4">
            <a:extLst>
              <a:ext uri="{FF2B5EF4-FFF2-40B4-BE49-F238E27FC236}">
                <a16:creationId xmlns:a16="http://schemas.microsoft.com/office/drawing/2014/main" id="{9A1507C2-472A-18C8-BF99-5A144346CC7D}"/>
              </a:ext>
            </a:extLst>
          </p:cNvPr>
          <p:cNvSpPr/>
          <p:nvPr/>
        </p:nvSpPr>
        <p:spPr>
          <a:xfrm>
            <a:off x="3732034" y="4769880"/>
            <a:ext cx="2612065" cy="1754326"/>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1" u="none" strike="noStrike" kern="1200" cap="none" spc="0" normalizeH="0" baseline="0" noProof="0" dirty="0">
                <a:ln>
                  <a:noFill/>
                </a:ln>
                <a:solidFill>
                  <a:srgbClr val="000000"/>
                </a:solidFill>
                <a:effectLst/>
                <a:uLnTx/>
                <a:uFillTx/>
                <a:latin typeface="Verdana"/>
                <a:ea typeface="+mn-ea"/>
                <a:cs typeface="+mn-cs"/>
              </a:rPr>
              <a:t>Miglioramento significativo </a:t>
            </a:r>
            <a:r>
              <a:rPr kumimoji="0" lang="it-IT" sz="1200" b="0" i="1" u="none" strike="noStrike" kern="1200" cap="none" spc="0" normalizeH="0" baseline="0" noProof="0" dirty="0">
                <a:ln>
                  <a:noFill/>
                </a:ln>
                <a:solidFill>
                  <a:srgbClr val="000000"/>
                </a:solidFill>
                <a:effectLst/>
                <a:uLnTx/>
                <a:uFillTx/>
                <a:latin typeface="Verdana"/>
                <a:ea typeface="+mn-ea"/>
                <a:cs typeface="+mn-cs"/>
              </a:rPr>
              <a:t>di prodotti o processi già esistenti s’intendono </a:t>
            </a:r>
            <a:r>
              <a:rPr kumimoji="0" lang="it-IT" sz="1200" b="0" i="1" u="sng" strike="noStrike" kern="1200" cap="none" spc="0" normalizeH="0" baseline="0" noProof="0" dirty="0">
                <a:ln>
                  <a:noFill/>
                </a:ln>
                <a:solidFill>
                  <a:srgbClr val="000000"/>
                </a:solidFill>
                <a:effectLst/>
                <a:uLnTx/>
                <a:uFillTx/>
                <a:latin typeface="Verdana"/>
                <a:ea typeface="+mn-ea"/>
                <a:cs typeface="+mn-cs"/>
              </a:rPr>
              <a:t>le modifiche che</a:t>
            </a:r>
            <a:r>
              <a:rPr kumimoji="0" lang="it-IT" sz="1200" b="0" i="1" u="none" strike="noStrike" kern="1200" cap="none" spc="0" normalizeH="0" baseline="0" noProof="0" dirty="0">
                <a:ln>
                  <a:noFill/>
                </a:ln>
                <a:solidFill>
                  <a:srgbClr val="000000"/>
                </a:solidFill>
                <a:effectLst/>
                <a:uLnTx/>
                <a:uFillTx/>
                <a:latin typeface="Verdana"/>
                <a:ea typeface="+mn-ea"/>
                <a:cs typeface="+mn-cs"/>
              </a:rPr>
              <a:t> </a:t>
            </a:r>
            <a:r>
              <a:rPr kumimoji="0" lang="it-IT" sz="1200" b="0" i="1" u="sng" strike="noStrike" kern="1200" cap="none" spc="0" normalizeH="0" baseline="0" noProof="0" dirty="0">
                <a:ln>
                  <a:noFill/>
                </a:ln>
                <a:solidFill>
                  <a:srgbClr val="000000"/>
                </a:solidFill>
                <a:effectLst/>
                <a:uLnTx/>
                <a:uFillTx/>
                <a:latin typeface="Verdana"/>
                <a:ea typeface="+mn-ea"/>
                <a:cs typeface="+mn-cs"/>
              </a:rPr>
              <a:t>hanno il carattere della novità </a:t>
            </a:r>
            <a:r>
              <a:rPr kumimoji="0" lang="it-IT" sz="1200" b="0" i="1" u="none" strike="noStrike" kern="1200" cap="none" spc="0" normalizeH="0" baseline="0" noProof="0" dirty="0">
                <a:ln>
                  <a:noFill/>
                </a:ln>
                <a:solidFill>
                  <a:srgbClr val="000000"/>
                </a:solidFill>
                <a:effectLst/>
                <a:uLnTx/>
                <a:uFillTx/>
                <a:latin typeface="Verdana"/>
                <a:ea typeface="+mn-ea"/>
                <a:cs typeface="+mn-cs"/>
              </a:rPr>
              <a:t>e che non sono il risultato di un semplice utilizzo dello stato dell’arte nel settore o dominio di riferimento. </a:t>
            </a:r>
          </a:p>
        </p:txBody>
      </p:sp>
      <p:sp>
        <p:nvSpPr>
          <p:cNvPr id="22" name="Rectangle 21">
            <a:extLst>
              <a:ext uri="{FF2B5EF4-FFF2-40B4-BE49-F238E27FC236}">
                <a16:creationId xmlns:a16="http://schemas.microsoft.com/office/drawing/2014/main" id="{44D2DE6E-C61F-1695-0390-60420836BF62}"/>
              </a:ext>
            </a:extLst>
          </p:cNvPr>
          <p:cNvSpPr/>
          <p:nvPr/>
        </p:nvSpPr>
        <p:spPr>
          <a:xfrm>
            <a:off x="7797208" y="4769880"/>
            <a:ext cx="3377609" cy="1754326"/>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1" u="none" strike="noStrike" kern="1200" cap="none" spc="0" normalizeH="0" baseline="0" noProof="0" dirty="0">
                <a:ln>
                  <a:noFill/>
                </a:ln>
                <a:solidFill>
                  <a:srgbClr val="000000"/>
                </a:solidFill>
                <a:effectLst/>
                <a:uLnTx/>
                <a:uFillTx/>
                <a:latin typeface="Verdana"/>
                <a:ea typeface="+mn-ea"/>
                <a:cs typeface="+mn-cs"/>
              </a:rPr>
              <a:t>Progresso scientifico o avanzamento </a:t>
            </a:r>
            <a:r>
              <a:rPr kumimoji="0" lang="it-IT" sz="1200" b="0" i="1" u="none" strike="noStrike" kern="1200" cap="none" spc="0" normalizeH="0" baseline="0" noProof="0" dirty="0">
                <a:ln>
                  <a:noFill/>
                </a:ln>
                <a:solidFill>
                  <a:srgbClr val="000000"/>
                </a:solidFill>
                <a:effectLst/>
                <a:uLnTx/>
                <a:uFillTx/>
                <a:latin typeface="Verdana"/>
                <a:ea typeface="+mn-ea"/>
                <a:cs typeface="+mn-cs"/>
              </a:rPr>
              <a:t>delle conoscenze </a:t>
            </a:r>
            <a:r>
              <a:rPr kumimoji="0" lang="it-IT" sz="1200" b="1" i="1" u="none" strike="noStrike" kern="1200" cap="none" spc="0" normalizeH="0" baseline="0" noProof="0" dirty="0">
                <a:ln>
                  <a:noFill/>
                </a:ln>
                <a:solidFill>
                  <a:srgbClr val="000000"/>
                </a:solidFill>
                <a:effectLst/>
                <a:uLnTx/>
                <a:uFillTx/>
                <a:latin typeface="Verdana"/>
                <a:ea typeface="+mn-ea"/>
                <a:cs typeface="+mn-cs"/>
              </a:rPr>
              <a:t>in un settore </a:t>
            </a:r>
            <a:r>
              <a:rPr kumimoji="0" lang="it-IT" sz="1200" b="0" i="1" u="none" strike="noStrike" kern="1200" cap="none" spc="0" normalizeH="0" baseline="0" noProof="0" dirty="0">
                <a:ln>
                  <a:noFill/>
                </a:ln>
                <a:solidFill>
                  <a:srgbClr val="000000"/>
                </a:solidFill>
                <a:effectLst/>
                <a:uLnTx/>
                <a:uFillTx/>
                <a:latin typeface="Verdana"/>
                <a:ea typeface="+mn-ea"/>
                <a:cs typeface="+mn-cs"/>
              </a:rPr>
              <a:t>non nella singola impresa.</a:t>
            </a:r>
          </a:p>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it-IT" sz="1200" b="0" i="1" u="none" strike="noStrike" kern="1200" cap="none" spc="0" normalizeH="0" baseline="0" noProof="0" dirty="0">
              <a:ln>
                <a:noFill/>
              </a:ln>
              <a:solidFill>
                <a:srgbClr val="000000"/>
              </a:solidFill>
              <a:effectLst/>
              <a:uLnTx/>
              <a:uFillTx/>
              <a:latin typeface="Verdana"/>
              <a:ea typeface="+mn-ea"/>
              <a:cs typeface="+mn-cs"/>
            </a:endParaRP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it-IT" sz="1200" b="1" i="1" u="none" strike="noStrike" kern="1200" cap="none" spc="0" normalizeH="0" baseline="0" noProof="0" dirty="0">
                <a:ln>
                  <a:noFill/>
                </a:ln>
                <a:solidFill>
                  <a:srgbClr val="000000"/>
                </a:solidFill>
                <a:effectLst/>
                <a:uLnTx/>
                <a:uFillTx/>
                <a:latin typeface="Verdana"/>
                <a:ea typeface="+mn-ea"/>
                <a:cs typeface="+mn-cs"/>
              </a:rPr>
              <a:t>Se le informazioni</a:t>
            </a:r>
            <a:r>
              <a:rPr kumimoji="0" lang="it-IT" sz="1200" b="0" i="1" u="none" strike="noStrike" kern="1200" cap="none" spc="0" normalizeH="0" baseline="0" noProof="0" dirty="0">
                <a:ln>
                  <a:noFill/>
                </a:ln>
                <a:solidFill>
                  <a:srgbClr val="000000"/>
                </a:solidFill>
                <a:effectLst/>
                <a:uLnTx/>
                <a:uFillTx/>
                <a:latin typeface="Verdana"/>
                <a:ea typeface="+mn-ea"/>
                <a:cs typeface="+mn-cs"/>
              </a:rPr>
              <a:t> sul processo, metodo o prodotto, </a:t>
            </a:r>
            <a:r>
              <a:rPr kumimoji="0" lang="it-IT" sz="1200" b="1" i="1" u="none" strike="noStrike" kern="1200" cap="none" spc="0" normalizeH="0" baseline="0" noProof="0" dirty="0">
                <a:ln>
                  <a:noFill/>
                </a:ln>
                <a:solidFill>
                  <a:srgbClr val="000000"/>
                </a:solidFill>
                <a:effectLst/>
                <a:uLnTx/>
                <a:uFillTx/>
                <a:latin typeface="Verdana"/>
                <a:ea typeface="+mn-ea"/>
                <a:cs typeface="+mn-cs"/>
              </a:rPr>
              <a:t>non sono accessibili o disponibili </a:t>
            </a:r>
            <a:r>
              <a:rPr kumimoji="0" lang="it-IT" sz="1200" b="0" i="1" u="none" strike="noStrike" kern="1200" cap="none" spc="0" normalizeH="0" baseline="0" noProof="0" dirty="0">
                <a:ln>
                  <a:noFill/>
                </a:ln>
                <a:solidFill>
                  <a:srgbClr val="000000"/>
                </a:solidFill>
                <a:effectLst/>
                <a:uLnTx/>
                <a:uFillTx/>
                <a:latin typeface="Verdana"/>
                <a:ea typeface="+mn-ea"/>
                <a:cs typeface="+mn-cs"/>
              </a:rPr>
              <a:t>i lavori per ottenere quel progresso superando ostacoli tecnologici sono considerati R&amp;S</a:t>
            </a:r>
          </a:p>
        </p:txBody>
      </p:sp>
      <p:sp>
        <p:nvSpPr>
          <p:cNvPr id="27" name="TextBox 26">
            <a:extLst>
              <a:ext uri="{FF2B5EF4-FFF2-40B4-BE49-F238E27FC236}">
                <a16:creationId xmlns:a16="http://schemas.microsoft.com/office/drawing/2014/main" id="{614C78A0-B185-0493-1F99-20C166CE04B3}"/>
              </a:ext>
            </a:extLst>
          </p:cNvPr>
          <p:cNvSpPr txBox="1"/>
          <p:nvPr/>
        </p:nvSpPr>
        <p:spPr>
          <a:xfrm>
            <a:off x="2509290" y="5403421"/>
            <a:ext cx="1222744" cy="830997"/>
          </a:xfrm>
          <a:prstGeom prst="rect">
            <a:avLst/>
          </a:prstGeom>
          <a:noFill/>
        </p:spPr>
        <p:txBody>
          <a:bodyPr wrap="square" lIns="0" tIns="0" rIns="0" bIns="0" rtlCol="0">
            <a:sp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en-GB" sz="5400" b="0" i="0" u="none" strike="noStrike" kern="1200" cap="none" spc="0" normalizeH="0" baseline="0" noProof="0" dirty="0">
                <a:ln>
                  <a:noFill/>
                </a:ln>
                <a:solidFill>
                  <a:srgbClr val="86BC25"/>
                </a:solidFill>
                <a:effectLst/>
                <a:uLnTx/>
                <a:uFillTx/>
                <a:latin typeface="Verdana"/>
                <a:ea typeface="+mn-ea"/>
                <a:cs typeface="+mn-cs"/>
              </a:rPr>
              <a:t>01</a:t>
            </a:r>
          </a:p>
        </p:txBody>
      </p:sp>
      <p:sp>
        <p:nvSpPr>
          <p:cNvPr id="28" name="TextBox 27">
            <a:extLst>
              <a:ext uri="{FF2B5EF4-FFF2-40B4-BE49-F238E27FC236}">
                <a16:creationId xmlns:a16="http://schemas.microsoft.com/office/drawing/2014/main" id="{917BCEF8-2BCE-E3E0-B8E5-BC3D4AFB34F6}"/>
              </a:ext>
            </a:extLst>
          </p:cNvPr>
          <p:cNvSpPr txBox="1"/>
          <p:nvPr/>
        </p:nvSpPr>
        <p:spPr>
          <a:xfrm>
            <a:off x="6574464" y="5403421"/>
            <a:ext cx="1222744" cy="830997"/>
          </a:xfrm>
          <a:prstGeom prst="rect">
            <a:avLst/>
          </a:prstGeom>
          <a:noFill/>
        </p:spPr>
        <p:txBody>
          <a:bodyPr wrap="square" lIns="0" tIns="0" rIns="0" bIns="0" rtlCol="0">
            <a:sp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en-GB" sz="5400" b="0" i="0" u="none" strike="noStrike" kern="1200" cap="none" spc="0" normalizeH="0" baseline="0" noProof="0" dirty="0">
                <a:ln>
                  <a:noFill/>
                </a:ln>
                <a:solidFill>
                  <a:srgbClr val="86BC25"/>
                </a:solidFill>
                <a:effectLst/>
                <a:uLnTx/>
                <a:uFillTx/>
                <a:latin typeface="Verdana"/>
                <a:ea typeface="+mn-ea"/>
                <a:cs typeface="+mn-cs"/>
              </a:rPr>
              <a:t>02</a:t>
            </a:r>
          </a:p>
        </p:txBody>
      </p:sp>
      <p:sp>
        <p:nvSpPr>
          <p:cNvPr id="29" name="TextBox 28">
            <a:extLst>
              <a:ext uri="{FF2B5EF4-FFF2-40B4-BE49-F238E27FC236}">
                <a16:creationId xmlns:a16="http://schemas.microsoft.com/office/drawing/2014/main" id="{008176DE-0AA0-43E3-D257-F1FC9687657B}"/>
              </a:ext>
            </a:extLst>
          </p:cNvPr>
          <p:cNvSpPr txBox="1"/>
          <p:nvPr/>
        </p:nvSpPr>
        <p:spPr>
          <a:xfrm>
            <a:off x="386322" y="5403421"/>
            <a:ext cx="1601965" cy="830997"/>
          </a:xfrm>
          <a:prstGeom prst="rect">
            <a:avLst/>
          </a:prstGeom>
          <a:noFill/>
        </p:spPr>
        <p:txBody>
          <a:bodyPr wrap="square" lIns="0" tIns="0" rIns="0" bIns="0" rtlCol="0">
            <a:sp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en-GB" sz="5400" b="0" i="0" u="none" strike="noStrike" kern="1200" cap="none" spc="0" normalizeH="0" baseline="0" noProof="0" dirty="0">
                <a:ln>
                  <a:noFill/>
                </a:ln>
                <a:solidFill>
                  <a:srgbClr val="86BC25"/>
                </a:solidFill>
                <a:effectLst/>
                <a:uLnTx/>
                <a:uFillTx/>
                <a:latin typeface="Verdana"/>
                <a:ea typeface="+mn-ea"/>
                <a:cs typeface="+mn-cs"/>
              </a:rPr>
              <a:t>N.B.</a:t>
            </a:r>
          </a:p>
        </p:txBody>
      </p:sp>
      <p:sp>
        <p:nvSpPr>
          <p:cNvPr id="9" name="Text Placeholder 3">
            <a:extLst>
              <a:ext uri="{FF2B5EF4-FFF2-40B4-BE49-F238E27FC236}">
                <a16:creationId xmlns:a16="http://schemas.microsoft.com/office/drawing/2014/main" id="{0FB4E13F-4CFA-2CF5-EA7D-251815625097}"/>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2 – Ricerca e Sviluppo</a:t>
            </a:r>
          </a:p>
        </p:txBody>
      </p:sp>
      <p:sp>
        <p:nvSpPr>
          <p:cNvPr id="10" name="Title 1">
            <a:extLst>
              <a:ext uri="{FF2B5EF4-FFF2-40B4-BE49-F238E27FC236}">
                <a16:creationId xmlns:a16="http://schemas.microsoft.com/office/drawing/2014/main" id="{2E0F6C67-5FC5-922D-F719-6F01811DA766}"/>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295555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9B2BC-5016-A1BB-3C7E-99ED86D926AD}"/>
            </a:ext>
          </a:extLst>
        </p:cNvPr>
        <p:cNvGrpSpPr/>
        <p:nvPr/>
      </p:nvGrpSpPr>
      <p:grpSpPr>
        <a:xfrm>
          <a:off x="0" y="0"/>
          <a:ext cx="0" cy="0"/>
          <a:chOff x="0" y="0"/>
          <a:chExt cx="0" cy="0"/>
        </a:xfrm>
      </p:grpSpPr>
      <p:pic>
        <p:nvPicPr>
          <p:cNvPr id="10" name="Picture 2">
            <a:extLst>
              <a:ext uri="{FF2B5EF4-FFF2-40B4-BE49-F238E27FC236}">
                <a16:creationId xmlns:a16="http://schemas.microsoft.com/office/drawing/2014/main" id="{0351AB47-5498-0DFA-05E2-83EADDA7E4B5}"/>
              </a:ext>
            </a:extLst>
          </p:cNvPr>
          <p:cNvPicPr>
            <a:picLocks noChangeAspect="1"/>
          </p:cNvPicPr>
          <p:nvPr/>
        </p:nvPicPr>
        <p:blipFill rotWithShape="1">
          <a:blip r:embed="rId3">
            <a:extLst>
              <a:ext uri="{28A0092B-C50C-407E-A947-70E740481C1C}">
                <a14:useLocalDpi xmlns:a14="http://schemas.microsoft.com/office/drawing/2010/main" val="0"/>
              </a:ext>
            </a:extLst>
          </a:blip>
          <a:srcRect l="51133" t="386" b="8455"/>
          <a:stretch/>
        </p:blipFill>
        <p:spPr bwMode="auto">
          <a:xfrm>
            <a:off x="4923294" y="2458906"/>
            <a:ext cx="3628165" cy="3875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3F44968E-BACD-D4A1-F31B-C67EF8CF2A63}"/>
              </a:ext>
            </a:extLst>
          </p:cNvPr>
          <p:cNvSpPr/>
          <p:nvPr/>
        </p:nvSpPr>
        <p:spPr>
          <a:xfrm>
            <a:off x="465548" y="2039951"/>
            <a:ext cx="3985265" cy="310527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m) RICERCA FONDAMENTALE</a:t>
            </a:r>
          </a:p>
          <a:p>
            <a:pPr marL="0" marR="0" lvl="0" indent="0" algn="just" defTabSz="1217613" rtl="0" eaLnBrk="0" fontAlgn="base" latinLnBrk="0" hangingPunct="0">
              <a:lnSpc>
                <a:spcPct val="100000"/>
              </a:lnSpc>
              <a:spcBef>
                <a:spcPct val="0"/>
              </a:spcBef>
              <a:spcAft>
                <a:spcPct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Lavori sperimentali o teorici svolti, aventi quale principale finalità l’acquisizione di nuove conoscenze sui fondamenti di fenomeni e di fatti osservabili, senza che siano previste applicazioni o utilizzazioni pratiche dirette</a:t>
            </a:r>
          </a:p>
          <a:p>
            <a:pPr marL="0" marR="0" lvl="0" indent="0" algn="just" defTabSz="1217613" rtl="0" eaLnBrk="0" fontAlgn="base" latinLnBrk="0" hangingPunct="0">
              <a:lnSpc>
                <a:spcPct val="100000"/>
              </a:lnSpc>
              <a:spcBef>
                <a:spcPct val="0"/>
              </a:spcBef>
              <a:spcAft>
                <a:spcPct val="0"/>
              </a:spcAft>
              <a:buClrTx/>
              <a:buSzTx/>
              <a:buFontTx/>
              <a:buNone/>
              <a:tabLst/>
              <a:defRPr/>
            </a:pP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q) RICERCA INDUSTRIALE</a:t>
            </a:r>
          </a:p>
          <a:p>
            <a:pPr marL="0" marR="0" lvl="0" indent="0" algn="just" defTabSz="1217613" rtl="0" eaLnBrk="0" fontAlgn="base" latinLnBrk="0" hangingPunct="0">
              <a:lnSpc>
                <a:spcPct val="106000"/>
              </a:lnSpc>
              <a:spcBef>
                <a:spcPct val="0"/>
              </a:spcBef>
              <a:spcAft>
                <a:spcPct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Ricerca pianificata o indagini critiche miranti ad acquisire nuove conoscenze, da utilizzare per mettere a punto nuovi prodotti, processi o servizi o permettere un miglioramento dei prodotti, processi o servizi esistenti</a:t>
            </a: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just" defTabSz="1217613" rtl="0" eaLnBrk="0" fontAlgn="base" latinLnBrk="0" hangingPunct="0">
              <a:lnSpc>
                <a:spcPct val="100000"/>
              </a:lnSpc>
              <a:spcBef>
                <a:spcPct val="0"/>
              </a:spcBef>
              <a:spcAft>
                <a:spcPct val="0"/>
              </a:spcAft>
              <a:buClrTx/>
              <a:buSzTx/>
              <a:buFontTx/>
              <a:buNone/>
              <a:tabLst/>
              <a:defRPr/>
            </a:pPr>
            <a:endParaRPr kumimoji="0" lang="it-IT" sz="1000" b="1"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1217613" rtl="0" eaLnBrk="0" fontAlgn="base" latinLnBrk="0" hangingPunct="0">
              <a:lnSpc>
                <a:spcPct val="106000"/>
              </a:lnSpc>
              <a:spcBef>
                <a:spcPct val="0"/>
              </a:spcBef>
              <a:spcAft>
                <a:spcPct val="0"/>
              </a:spcAft>
              <a:buClrTx/>
              <a:buSzTx/>
              <a:buFontTx/>
              <a:buNone/>
              <a:tabLst/>
              <a:defRPr/>
            </a:pPr>
            <a:r>
              <a:rPr kumimoji="0" lang="it-IT" sz="1050" b="1" i="1" u="none" strike="noStrike" kern="1200" cap="none" spc="0" normalizeH="0" baseline="0" noProof="0" dirty="0">
                <a:ln>
                  <a:noFill/>
                </a:ln>
                <a:solidFill>
                  <a:prstClr val="black"/>
                </a:solidFill>
                <a:effectLst/>
                <a:uLnTx/>
                <a:uFillTx/>
                <a:latin typeface="Verdana"/>
                <a:ea typeface="+mn-ea"/>
                <a:cs typeface="+mn-cs"/>
              </a:rPr>
              <a:t>j) SVILUPPO SPERIMENTALE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black"/>
                </a:solidFill>
                <a:effectLst/>
                <a:uLnTx/>
                <a:uFillTx/>
                <a:latin typeface="Verdana"/>
                <a:ea typeface="+mn-ea"/>
                <a:cs typeface="+mn-cs"/>
              </a:rPr>
              <a:t>Acquisizione, combinazione, strutturazione e utilizzo delle conoscenze e capacità esistenti…. allo scopo di produrre piani, progetti o disegni per </a:t>
            </a:r>
            <a:r>
              <a:rPr kumimoji="0" lang="it-IT" sz="1000" b="1" i="1" u="none" strike="noStrike" kern="1200" cap="none" spc="0" normalizeH="0" baseline="0" noProof="0" dirty="0">
                <a:ln>
                  <a:noFill/>
                </a:ln>
                <a:solidFill>
                  <a:prstClr val="black"/>
                </a:solidFill>
                <a:effectLst/>
                <a:uLnTx/>
                <a:uFillTx/>
                <a:latin typeface="Verdana"/>
                <a:ea typeface="+mn-ea"/>
                <a:cs typeface="+mn-cs"/>
              </a:rPr>
              <a:t>prodotti, processi o servizi nuovi, modificati o migliorati</a:t>
            </a:r>
            <a:r>
              <a:rPr kumimoji="0" lang="it-IT" sz="1000" b="0" i="1" u="none" strike="noStrike" kern="1200" cap="none" spc="0" normalizeH="0" baseline="0" noProof="0" dirty="0">
                <a:ln>
                  <a:noFill/>
                </a:ln>
                <a:solidFill>
                  <a:prstClr val="black"/>
                </a:solidFill>
                <a:effectLst/>
                <a:uLnTx/>
                <a:uFillTx/>
                <a:latin typeface="Verdana"/>
                <a:ea typeface="+mn-ea"/>
                <a:cs typeface="+mn-cs"/>
              </a:rPr>
              <a:t>; </a:t>
            </a:r>
            <a:r>
              <a:rPr kumimoji="0" lang="it-IT" sz="1000" b="0" i="0" u="none" strike="noStrike" kern="1200" cap="none" spc="0" normalizeH="0" baseline="0" noProof="0" dirty="0">
                <a:ln>
                  <a:noFill/>
                </a:ln>
                <a:solidFill>
                  <a:prstClr val="black"/>
                </a:solidFill>
                <a:effectLst/>
                <a:uLnTx/>
                <a:uFillTx/>
                <a:latin typeface="Verdana"/>
                <a:ea typeface="+mn-ea"/>
                <a:cs typeface="+mn-cs"/>
              </a:rPr>
              <a:t>realizzazione di prototipi utilizzabili per scopi commerciali e di progetti pilota destinati a esperimenti tecnologici e/o commerciali</a:t>
            </a:r>
          </a:p>
        </p:txBody>
      </p:sp>
      <p:pic>
        <p:nvPicPr>
          <p:cNvPr id="12" name="Picture 11">
            <a:extLst>
              <a:ext uri="{FF2B5EF4-FFF2-40B4-BE49-F238E27FC236}">
                <a16:creationId xmlns:a16="http://schemas.microsoft.com/office/drawing/2014/main" id="{B828ABAB-53A2-7744-675E-39C09FE750F6}"/>
              </a:ext>
            </a:extLst>
          </p:cNvPr>
          <p:cNvPicPr>
            <a:picLocks noChangeAspect="1"/>
          </p:cNvPicPr>
          <p:nvPr/>
        </p:nvPicPr>
        <p:blipFill rotWithShape="1">
          <a:blip r:embed="rId4"/>
          <a:srcRect l="13594" t="20371" r="63802" b="57962"/>
          <a:stretch/>
        </p:blipFill>
        <p:spPr>
          <a:xfrm>
            <a:off x="486430" y="1258188"/>
            <a:ext cx="2650175" cy="590549"/>
          </a:xfrm>
          <a:prstGeom prst="rect">
            <a:avLst/>
          </a:prstGeom>
        </p:spPr>
      </p:pic>
      <p:pic>
        <p:nvPicPr>
          <p:cNvPr id="13" name="Picture 1">
            <a:extLst>
              <a:ext uri="{FF2B5EF4-FFF2-40B4-BE49-F238E27FC236}">
                <a16:creationId xmlns:a16="http://schemas.microsoft.com/office/drawing/2014/main" id="{A5D31019-4439-8D21-0303-1575F4ED3BD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1400" y="1187152"/>
            <a:ext cx="3057317" cy="94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B7595DD7-7EDA-005C-0B55-B615BE1BA843}"/>
              </a:ext>
            </a:extLst>
          </p:cNvPr>
          <p:cNvPicPr>
            <a:picLocks noChangeAspect="1"/>
          </p:cNvPicPr>
          <p:nvPr/>
        </p:nvPicPr>
        <p:blipFill rotWithShape="1">
          <a:blip r:embed="rId6"/>
          <a:srcRect l="10580" t="7281" r="10921" b="12631"/>
          <a:stretch/>
        </p:blipFill>
        <p:spPr>
          <a:xfrm>
            <a:off x="9792586" y="1749761"/>
            <a:ext cx="1367885" cy="835930"/>
          </a:xfrm>
          <a:prstGeom prst="rect">
            <a:avLst/>
          </a:prstGeom>
        </p:spPr>
      </p:pic>
      <p:pic>
        <p:nvPicPr>
          <p:cNvPr id="16" name="Picture 15">
            <a:extLst>
              <a:ext uri="{FF2B5EF4-FFF2-40B4-BE49-F238E27FC236}">
                <a16:creationId xmlns:a16="http://schemas.microsoft.com/office/drawing/2014/main" id="{2AFE77EA-AF43-1004-537A-FA5E197594BE}"/>
              </a:ext>
            </a:extLst>
          </p:cNvPr>
          <p:cNvPicPr>
            <a:picLocks noChangeAspect="1"/>
          </p:cNvPicPr>
          <p:nvPr/>
        </p:nvPicPr>
        <p:blipFill>
          <a:blip r:embed="rId7"/>
          <a:stretch>
            <a:fillRect/>
          </a:stretch>
        </p:blipFill>
        <p:spPr>
          <a:xfrm>
            <a:off x="9468754" y="1188923"/>
            <a:ext cx="2331569" cy="550843"/>
          </a:xfrm>
          <a:prstGeom prst="rect">
            <a:avLst/>
          </a:prstGeom>
        </p:spPr>
      </p:pic>
      <p:sp>
        <p:nvSpPr>
          <p:cNvPr id="17" name="Text Placeholder 5">
            <a:extLst>
              <a:ext uri="{FF2B5EF4-FFF2-40B4-BE49-F238E27FC236}">
                <a16:creationId xmlns:a16="http://schemas.microsoft.com/office/drawing/2014/main" id="{D1C86352-0AF1-3964-6401-D9B47BE619F9}"/>
              </a:ext>
            </a:extLst>
          </p:cNvPr>
          <p:cNvSpPr txBox="1">
            <a:spLocks/>
          </p:cNvSpPr>
          <p:nvPr/>
        </p:nvSpPr>
        <p:spPr bwMode="auto">
          <a:xfrm>
            <a:off x="8934344" y="2682146"/>
            <a:ext cx="2899073" cy="1691549"/>
          </a:xfrm>
          <a:prstGeom prst="rect">
            <a:avLst/>
          </a:prstGeom>
          <a:solidFill>
            <a:schemeClr val="bg1"/>
          </a:solidFill>
          <a:ln w="28575">
            <a:solidFill>
              <a:srgbClr val="B4B4B4"/>
            </a:solidFill>
            <a:miter lim="800000"/>
            <a:headEnd/>
            <a:tailEnd/>
          </a:ln>
        </p:spPr>
        <p:txBody>
          <a:bodyPr tIns="68580" bIns="27000" anchor="ctr"/>
          <a:lstStyle>
            <a:lvl1pPr defTabSz="957263">
              <a:spcAft>
                <a:spcPts val="1000"/>
              </a:spcAft>
              <a:buSzPct val="100000"/>
              <a:buFont typeface="Arial" panose="020B0604020202020204" pitchFamily="34" charset="0"/>
              <a:defRPr sz="1200">
                <a:solidFill>
                  <a:schemeClr val="tx1"/>
                </a:solidFill>
                <a:latin typeface="Verdana" panose="020B0604030504040204" pitchFamily="34" charset="0"/>
              </a:defRPr>
            </a:lvl1pPr>
            <a:lvl2pPr marL="273050" indent="-273050" defTabSz="957263">
              <a:spcAft>
                <a:spcPts val="1000"/>
              </a:spcAft>
              <a:buSzPct val="100000"/>
              <a:buFont typeface="Arial" panose="020B0604020202020204" pitchFamily="34" charset="0"/>
              <a:defRPr sz="1200" b="1">
                <a:solidFill>
                  <a:schemeClr val="tx1"/>
                </a:solidFill>
                <a:latin typeface="Verdana" panose="020B0604030504040204" pitchFamily="34" charset="0"/>
              </a:defRPr>
            </a:lvl2pPr>
            <a:lvl3pPr marL="538163" indent="-265113" defTabSz="957263">
              <a:spcAft>
                <a:spcPts val="1000"/>
              </a:spcAft>
              <a:buSzPct val="100000"/>
              <a:buFont typeface="Arial" panose="020B0604020202020204" pitchFamily="34" charset="0"/>
              <a:buChar char="•"/>
              <a:defRPr sz="1200">
                <a:solidFill>
                  <a:schemeClr val="tx1"/>
                </a:solidFill>
                <a:latin typeface="Verdana" panose="020B0604030504040204" pitchFamily="34" charset="0"/>
              </a:defRPr>
            </a:lvl3pPr>
            <a:lvl4pPr marL="539750"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4pPr>
            <a:lvl5pPr marL="719138"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5pPr>
            <a:lvl6pPr marL="11763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6pPr>
            <a:lvl7pPr marL="16335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7pPr>
            <a:lvl8pPr marL="20907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8pPr>
            <a:lvl9pPr marL="25479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9pPr>
          </a:lstStyle>
          <a:p>
            <a:pPr marL="214313" marR="0" lvl="0" indent="-214313" algn="l" defTabSz="957263" rtl="0" eaLnBrk="1" fontAlgn="base" latinLnBrk="0" hangingPunct="1">
              <a:lnSpc>
                <a:spcPct val="114000"/>
              </a:lnSpc>
              <a:spcBef>
                <a:spcPts val="450"/>
              </a:spcBef>
              <a:spcAft>
                <a:spcPts val="450"/>
              </a:spcAft>
              <a:buClrTx/>
              <a:buSzTx/>
              <a:buFont typeface="Wingdings" panose="05000000000000000000" pitchFamily="2" charset="2"/>
              <a:buChar char="Ø"/>
              <a:tabLst/>
              <a:defRPr/>
            </a:pPr>
            <a:r>
              <a:rPr kumimoji="0" lang="it-IT" altLang="en-US" sz="1200" b="0" i="0" u="none" strike="noStrike" kern="1200" cap="none" spc="0" normalizeH="0" baseline="0" noProof="0" dirty="0">
                <a:ln>
                  <a:noFill/>
                </a:ln>
                <a:solidFill>
                  <a:prstClr val="black"/>
                </a:solidFill>
                <a:effectLst/>
                <a:uLnTx/>
                <a:uFillTx/>
                <a:latin typeface="Verdana"/>
                <a:ea typeface="+mn-ea"/>
                <a:cs typeface="+mn-cs"/>
              </a:rPr>
              <a:t>Essere subordinato ad un </a:t>
            </a:r>
            <a:r>
              <a:rPr kumimoji="0" lang="it-IT" altLang="en-US" sz="1200" b="1" i="0" u="none" strike="noStrike" kern="1200" cap="none" spc="0" normalizeH="0" baseline="0" noProof="0" dirty="0">
                <a:ln>
                  <a:noFill/>
                </a:ln>
                <a:solidFill>
                  <a:prstClr val="black"/>
                </a:solidFill>
                <a:effectLst/>
                <a:uLnTx/>
                <a:uFillTx/>
                <a:latin typeface="Verdana"/>
                <a:ea typeface="+mn-ea"/>
                <a:cs typeface="+mn-cs"/>
              </a:rPr>
              <a:t>progresso scientifico/tecnologico</a:t>
            </a:r>
            <a:r>
              <a:rPr kumimoji="0" lang="it-IT" altLang="en-US" sz="1200" b="0" i="0" u="none" strike="noStrike" kern="1200" cap="none" spc="0" normalizeH="0" baseline="0" noProof="0" dirty="0">
                <a:ln>
                  <a:noFill/>
                </a:ln>
                <a:solidFill>
                  <a:prstClr val="black"/>
                </a:solidFill>
                <a:effectLst/>
                <a:uLnTx/>
                <a:uFillTx/>
                <a:latin typeface="Verdana"/>
                <a:ea typeface="+mn-ea"/>
                <a:cs typeface="+mn-cs"/>
              </a:rPr>
              <a:t>;</a:t>
            </a:r>
          </a:p>
          <a:p>
            <a:pPr marL="214313" marR="0" lvl="0" indent="-214313" algn="l" defTabSz="957263" rtl="0" eaLnBrk="1" fontAlgn="base" latinLnBrk="0" hangingPunct="1">
              <a:lnSpc>
                <a:spcPct val="114000"/>
              </a:lnSpc>
              <a:spcBef>
                <a:spcPts val="450"/>
              </a:spcBef>
              <a:spcAft>
                <a:spcPts val="450"/>
              </a:spcAft>
              <a:buClrTx/>
              <a:buSzTx/>
              <a:buFont typeface="Wingdings" panose="05000000000000000000" pitchFamily="2" charset="2"/>
              <a:buChar char="Ø"/>
              <a:tabLst/>
              <a:defRPr/>
            </a:pPr>
            <a:r>
              <a:rPr kumimoji="0" lang="it-IT" altLang="en-US" sz="1200" b="0" i="0" u="none" strike="noStrike" kern="1200" cap="none" spc="0" normalizeH="0" baseline="0" noProof="0" dirty="0">
                <a:ln>
                  <a:noFill/>
                </a:ln>
                <a:solidFill>
                  <a:prstClr val="black"/>
                </a:solidFill>
                <a:effectLst/>
                <a:uLnTx/>
                <a:uFillTx/>
                <a:latin typeface="Verdana"/>
                <a:ea typeface="+mn-ea"/>
                <a:cs typeface="+mn-cs"/>
              </a:rPr>
              <a:t>Avere come scopo la </a:t>
            </a:r>
            <a:r>
              <a:rPr kumimoji="0" lang="it-IT" altLang="en-US" sz="1200" b="1" i="0" u="none" strike="noStrike" kern="1200" cap="none" spc="0" normalizeH="0" baseline="0" noProof="0" dirty="0">
                <a:ln>
                  <a:noFill/>
                </a:ln>
                <a:solidFill>
                  <a:prstClr val="black"/>
                </a:solidFill>
                <a:effectLst/>
                <a:uLnTx/>
                <a:uFillTx/>
                <a:latin typeface="Verdana"/>
                <a:ea typeface="+mn-ea"/>
                <a:cs typeface="+mn-cs"/>
              </a:rPr>
              <a:t>risoluzione di un'incertezza scientifica/tecnologica su base sistemica</a:t>
            </a:r>
            <a:r>
              <a:rPr kumimoji="0" lang="it-IT" altLang="en-US" sz="1200" b="0" i="0" u="none" strike="noStrike" kern="1200" cap="none" spc="0" normalizeH="0" baseline="0" noProof="0" dirty="0">
                <a:ln>
                  <a:noFill/>
                </a:ln>
                <a:solidFill>
                  <a:prstClr val="black"/>
                </a:solidFill>
                <a:effectLst/>
                <a:uLnTx/>
                <a:uFillTx/>
                <a:latin typeface="Verdana"/>
                <a:ea typeface="+mn-ea"/>
                <a:cs typeface="+mn-cs"/>
              </a:rPr>
              <a:t>.</a:t>
            </a:r>
          </a:p>
        </p:txBody>
      </p:sp>
      <p:sp>
        <p:nvSpPr>
          <p:cNvPr id="20" name="Text Placeholder 5">
            <a:extLst>
              <a:ext uri="{FF2B5EF4-FFF2-40B4-BE49-F238E27FC236}">
                <a16:creationId xmlns:a16="http://schemas.microsoft.com/office/drawing/2014/main" id="{1749351B-AE44-8D0E-CD8C-E453945F8D28}"/>
              </a:ext>
            </a:extLst>
          </p:cNvPr>
          <p:cNvSpPr txBox="1">
            <a:spLocks/>
          </p:cNvSpPr>
          <p:nvPr/>
        </p:nvSpPr>
        <p:spPr bwMode="auto">
          <a:xfrm>
            <a:off x="8934343" y="4656504"/>
            <a:ext cx="2899073" cy="1601076"/>
          </a:xfrm>
          <a:prstGeom prst="rect">
            <a:avLst/>
          </a:prstGeom>
          <a:solidFill>
            <a:schemeClr val="bg1"/>
          </a:solidFill>
          <a:ln w="28575">
            <a:solidFill>
              <a:srgbClr val="B4B4B4"/>
            </a:solidFill>
            <a:miter lim="800000"/>
            <a:headEnd/>
            <a:tailEnd/>
          </a:ln>
        </p:spPr>
        <p:txBody>
          <a:bodyPr tIns="68580" bIns="27000" anchor="ctr"/>
          <a:lstStyle>
            <a:lvl1pPr defTabSz="957263">
              <a:spcAft>
                <a:spcPts val="1000"/>
              </a:spcAft>
              <a:buSzPct val="100000"/>
              <a:buFont typeface="Arial" panose="020B0604020202020204" pitchFamily="34" charset="0"/>
              <a:defRPr sz="1200">
                <a:solidFill>
                  <a:schemeClr val="tx1"/>
                </a:solidFill>
                <a:latin typeface="Verdana" panose="020B0604030504040204" pitchFamily="34" charset="0"/>
              </a:defRPr>
            </a:lvl1pPr>
            <a:lvl2pPr marL="273050" indent="-273050" defTabSz="957263">
              <a:spcAft>
                <a:spcPts val="1000"/>
              </a:spcAft>
              <a:buSzPct val="100000"/>
              <a:buFont typeface="Arial" panose="020B0604020202020204" pitchFamily="34" charset="0"/>
              <a:defRPr sz="1200" b="1">
                <a:solidFill>
                  <a:schemeClr val="tx1"/>
                </a:solidFill>
                <a:latin typeface="Verdana" panose="020B0604030504040204" pitchFamily="34" charset="0"/>
              </a:defRPr>
            </a:lvl2pPr>
            <a:lvl3pPr marL="538163" indent="-265113" defTabSz="957263">
              <a:spcAft>
                <a:spcPts val="1000"/>
              </a:spcAft>
              <a:buSzPct val="100000"/>
              <a:buFont typeface="Arial" panose="020B0604020202020204" pitchFamily="34" charset="0"/>
              <a:buChar char="•"/>
              <a:defRPr sz="1200">
                <a:solidFill>
                  <a:schemeClr val="tx1"/>
                </a:solidFill>
                <a:latin typeface="Verdana" panose="020B0604030504040204" pitchFamily="34" charset="0"/>
              </a:defRPr>
            </a:lvl3pPr>
            <a:lvl4pPr marL="539750"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4pPr>
            <a:lvl5pPr marL="719138"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5pPr>
            <a:lvl6pPr marL="11763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6pPr>
            <a:lvl7pPr marL="16335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7pPr>
            <a:lvl8pPr marL="20907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8pPr>
            <a:lvl9pPr marL="25479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9pPr>
          </a:lstStyle>
          <a:p>
            <a:pPr marL="0" marR="0" lvl="0" indent="0" algn="l" defTabSz="957263" rtl="0" eaLnBrk="1" fontAlgn="base" latinLnBrk="0" hangingPunct="1">
              <a:lnSpc>
                <a:spcPct val="114000"/>
              </a:lnSpc>
              <a:spcBef>
                <a:spcPts val="450"/>
              </a:spcBef>
              <a:spcAft>
                <a:spcPts val="450"/>
              </a:spcAft>
              <a:buClrTx/>
              <a:buSzTx/>
              <a:buFont typeface="Arial" panose="020B0604020202020204" pitchFamily="34" charset="0"/>
              <a:buNone/>
              <a:tabLst/>
              <a:defRPr/>
            </a:pPr>
            <a:r>
              <a:rPr kumimoji="0" lang="it-IT" sz="1200" b="0" i="0" u="none" strike="noStrike" kern="1200" cap="none" spc="0" normalizeH="0" baseline="0" noProof="0" dirty="0">
                <a:ln>
                  <a:noFill/>
                </a:ln>
                <a:solidFill>
                  <a:prstClr val="black"/>
                </a:solidFill>
                <a:effectLst/>
                <a:uLnTx/>
                <a:uFillTx/>
                <a:latin typeface="Verdana"/>
                <a:ea typeface="+mn-ea"/>
                <a:cs typeface="+mn-cs"/>
              </a:rPr>
              <a:t>…sia il requisito della novità, sia, tra l’altro, il </a:t>
            </a:r>
            <a:r>
              <a:rPr kumimoji="0" lang="it-IT" sz="1200" b="1" i="0" u="none" strike="noStrike" kern="1200" cap="none" spc="0" normalizeH="0" baseline="0" noProof="0" dirty="0">
                <a:ln>
                  <a:noFill/>
                </a:ln>
                <a:solidFill>
                  <a:prstClr val="black"/>
                </a:solidFill>
                <a:effectLst/>
                <a:uLnTx/>
                <a:uFillTx/>
                <a:latin typeface="Verdana"/>
                <a:ea typeface="+mn-ea"/>
                <a:cs typeface="+mn-cs"/>
              </a:rPr>
              <a:t>requisito del rischio finanziario (nonché d’insuccesso tecnico) </a:t>
            </a:r>
            <a:r>
              <a:rPr kumimoji="0" lang="it-IT" sz="1200" b="0" i="0" u="none" strike="noStrike" kern="1200" cap="none" spc="0" normalizeH="0" baseline="0" noProof="0" dirty="0">
                <a:ln>
                  <a:noFill/>
                </a:ln>
                <a:solidFill>
                  <a:prstClr val="black"/>
                </a:solidFill>
                <a:effectLst/>
                <a:uLnTx/>
                <a:uFillTx/>
                <a:latin typeface="Verdana"/>
                <a:ea typeface="+mn-ea"/>
                <a:cs typeface="+mn-cs"/>
              </a:rPr>
              <a:t>dovrebbero caratterizzare tipicamente gli investimenti in ricerca e sviluppo. </a:t>
            </a:r>
            <a:endParaRPr kumimoji="0" lang="it-IT" altLang="en-US" sz="1200" b="0" i="0" u="none" strike="noStrike" kern="1200" cap="none" spc="0" normalizeH="0" baseline="0" noProof="0" dirty="0">
              <a:ln>
                <a:noFill/>
              </a:ln>
              <a:solidFill>
                <a:prstClr val="black"/>
              </a:solidFill>
              <a:effectLst/>
              <a:uLnTx/>
              <a:uFillTx/>
              <a:latin typeface="Verdana"/>
              <a:ea typeface="+mn-ea"/>
              <a:cs typeface="+mn-cs"/>
            </a:endParaRPr>
          </a:p>
        </p:txBody>
      </p:sp>
      <p:sp>
        <p:nvSpPr>
          <p:cNvPr id="21" name="TextBox 20">
            <a:extLst>
              <a:ext uri="{FF2B5EF4-FFF2-40B4-BE49-F238E27FC236}">
                <a16:creationId xmlns:a16="http://schemas.microsoft.com/office/drawing/2014/main" id="{7BF75B0B-4E78-E69E-6851-D584A9420EDB}"/>
              </a:ext>
            </a:extLst>
          </p:cNvPr>
          <p:cNvSpPr txBox="1"/>
          <p:nvPr/>
        </p:nvSpPr>
        <p:spPr>
          <a:xfrm>
            <a:off x="476566" y="5358576"/>
            <a:ext cx="3985265" cy="1107996"/>
          </a:xfrm>
          <a:prstGeom prst="rect">
            <a:avLst/>
          </a:prstGeom>
          <a:solidFill>
            <a:schemeClr val="accent3">
              <a:lumMod val="20000"/>
              <a:lumOff val="80000"/>
            </a:schemeClr>
          </a:solidFill>
        </p:spPr>
        <p:txBody>
          <a:bodyPr wrap="square" lIns="0" tIns="0" rIns="0" bIns="0" rtlCol="0">
            <a:spAutoFit/>
          </a:bodyPr>
          <a:lstStyle/>
          <a:p>
            <a:pPr marL="0" marR="0" lvl="0" indent="0" algn="just" defTabSz="1219170" rtl="0" eaLnBrk="1" fontAlgn="auto" latinLnBrk="0" hangingPunct="1">
              <a:lnSpc>
                <a:spcPct val="150000"/>
              </a:lnSpc>
              <a:spcBef>
                <a:spcPts val="0"/>
              </a:spcBef>
              <a:spcAft>
                <a:spcPts val="0"/>
              </a:spcAft>
              <a:buClrTx/>
              <a:buSzPct val="100000"/>
              <a:buFontTx/>
              <a:buNone/>
              <a:tabLst/>
              <a:defRPr/>
            </a:pPr>
            <a:r>
              <a:rPr kumimoji="0" lang="it-IT" sz="1200" b="0" i="1" u="none" strike="noStrike" kern="1200" cap="none" spc="0" normalizeH="0" baseline="0" noProof="0" dirty="0">
                <a:ln>
                  <a:noFill/>
                </a:ln>
                <a:solidFill>
                  <a:srgbClr val="313131"/>
                </a:solidFill>
                <a:effectLst/>
                <a:uLnTx/>
                <a:uFillTx/>
                <a:latin typeface="Verdana"/>
                <a:ea typeface="+mn-ea"/>
                <a:cs typeface="+mn-cs"/>
              </a:rPr>
              <a:t>Legge di Bilancio 2020: Comma 200. </a:t>
            </a:r>
            <a:r>
              <a:rPr kumimoji="0" lang="it-IT" sz="1200" b="0" i="0" u="none" strike="noStrike" kern="1200" cap="none" spc="0" normalizeH="0" baseline="0" noProof="0" dirty="0">
                <a:ln>
                  <a:noFill/>
                </a:ln>
                <a:solidFill>
                  <a:srgbClr val="313131"/>
                </a:solidFill>
                <a:effectLst/>
                <a:uLnTx/>
                <a:uFillTx/>
                <a:latin typeface="Verdana"/>
                <a:ea typeface="+mn-ea"/>
                <a:cs typeface="+mn-cs"/>
              </a:rPr>
              <a:t>[…] attività di </a:t>
            </a:r>
            <a:r>
              <a:rPr kumimoji="0" lang="it-IT" sz="1200" b="1" i="0" u="none" strike="noStrike" kern="1200" cap="none" spc="0" normalizeH="0" baseline="0" noProof="0" dirty="0">
                <a:ln>
                  <a:noFill/>
                </a:ln>
                <a:solidFill>
                  <a:srgbClr val="313131"/>
                </a:solidFill>
                <a:effectLst/>
                <a:uLnTx/>
                <a:uFillTx/>
                <a:latin typeface="Verdana"/>
                <a:ea typeface="+mn-ea"/>
                <a:cs typeface="+mn-cs"/>
              </a:rPr>
              <a:t>ricerca fondamentale</a:t>
            </a:r>
            <a:r>
              <a:rPr kumimoji="0" lang="it-IT" sz="1200" b="0" i="0" u="none" strike="noStrike" kern="1200" cap="none" spc="0" normalizeH="0" baseline="0" noProof="0" dirty="0">
                <a:ln>
                  <a:noFill/>
                </a:ln>
                <a:solidFill>
                  <a:srgbClr val="313131"/>
                </a:solidFill>
                <a:effectLst/>
                <a:uLnTx/>
                <a:uFillTx/>
                <a:latin typeface="Verdana"/>
                <a:ea typeface="+mn-ea"/>
                <a:cs typeface="+mn-cs"/>
              </a:rPr>
              <a:t>, di </a:t>
            </a:r>
            <a:r>
              <a:rPr kumimoji="0" lang="it-IT" sz="1200" b="1" i="0" u="none" strike="noStrike" kern="1200" cap="none" spc="0" normalizeH="0" baseline="0" noProof="0" dirty="0">
                <a:ln>
                  <a:noFill/>
                </a:ln>
                <a:solidFill>
                  <a:srgbClr val="313131"/>
                </a:solidFill>
                <a:effectLst/>
                <a:uLnTx/>
                <a:uFillTx/>
                <a:latin typeface="Verdana"/>
                <a:ea typeface="+mn-ea"/>
                <a:cs typeface="+mn-cs"/>
              </a:rPr>
              <a:t>ricerca industriale </a:t>
            </a:r>
            <a:r>
              <a:rPr kumimoji="0" lang="it-IT" sz="1200" b="0" i="0" u="none" strike="noStrike" kern="1200" cap="none" spc="0" normalizeH="0" baseline="0" noProof="0" dirty="0">
                <a:ln>
                  <a:noFill/>
                </a:ln>
                <a:solidFill>
                  <a:srgbClr val="313131"/>
                </a:solidFill>
                <a:effectLst/>
                <a:uLnTx/>
                <a:uFillTx/>
                <a:latin typeface="Verdana"/>
                <a:ea typeface="+mn-ea"/>
                <a:cs typeface="+mn-cs"/>
              </a:rPr>
              <a:t>e </a:t>
            </a:r>
            <a:r>
              <a:rPr kumimoji="0" lang="it-IT" sz="1200" b="1" i="0" u="none" strike="noStrike" kern="1200" cap="none" spc="0" normalizeH="0" baseline="0" noProof="0" dirty="0">
                <a:ln>
                  <a:noFill/>
                </a:ln>
                <a:solidFill>
                  <a:srgbClr val="313131"/>
                </a:solidFill>
                <a:effectLst/>
                <a:uLnTx/>
                <a:uFillTx/>
                <a:latin typeface="Verdana"/>
                <a:ea typeface="+mn-ea"/>
                <a:cs typeface="+mn-cs"/>
              </a:rPr>
              <a:t>sviluppo sperimentale </a:t>
            </a:r>
            <a:r>
              <a:rPr kumimoji="0" lang="it-IT" sz="1200" b="0" i="0" u="none" strike="noStrike" kern="1200" cap="none" spc="0" normalizeH="0" baseline="0" noProof="0" dirty="0">
                <a:ln>
                  <a:noFill/>
                </a:ln>
                <a:solidFill>
                  <a:srgbClr val="313131"/>
                </a:solidFill>
                <a:effectLst/>
                <a:uLnTx/>
                <a:uFillTx/>
                <a:latin typeface="Verdana"/>
                <a:ea typeface="+mn-ea"/>
                <a:cs typeface="+mn-cs"/>
              </a:rPr>
              <a:t>in campo scientifico o tecnologico, </a:t>
            </a:r>
          </a:p>
        </p:txBody>
      </p:sp>
      <p:sp>
        <p:nvSpPr>
          <p:cNvPr id="8" name="Text Placeholder 3">
            <a:extLst>
              <a:ext uri="{FF2B5EF4-FFF2-40B4-BE49-F238E27FC236}">
                <a16:creationId xmlns:a16="http://schemas.microsoft.com/office/drawing/2014/main" id="{A4F57D7F-5594-81D8-F40E-A4F53AF01581}"/>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Manuale di Frascati …</a:t>
            </a:r>
          </a:p>
        </p:txBody>
      </p:sp>
      <p:sp>
        <p:nvSpPr>
          <p:cNvPr id="14" name="Title 1">
            <a:extLst>
              <a:ext uri="{FF2B5EF4-FFF2-40B4-BE49-F238E27FC236}">
                <a16:creationId xmlns:a16="http://schemas.microsoft.com/office/drawing/2014/main" id="{E87BACD4-8E01-105B-B3B1-941094E7C243}"/>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1518038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39785" y="1382278"/>
            <a:ext cx="11522672" cy="877163"/>
          </a:xfrm>
          <a:prstGeom prst="rect">
            <a:avLst/>
          </a:prstGeom>
          <a:solidFill>
            <a:schemeClr val="accent3">
              <a:lumMod val="20000"/>
              <a:lumOff val="80000"/>
            </a:schemeClr>
          </a:solidFill>
        </p:spPr>
        <p:txBody>
          <a:bodyPr wrap="square" lIns="0" tIns="0" rIns="0" bIns="0" rtlCol="0">
            <a:spAutoFit/>
          </a:bodyPr>
          <a:lstStyle/>
          <a:p>
            <a:pPr marL="0" marR="0" lvl="0" indent="0" algn="ctr" defTabSz="1219170" rtl="0" eaLnBrk="1" fontAlgn="auto" latinLnBrk="0" hangingPunct="1">
              <a:lnSpc>
                <a:spcPct val="150000"/>
              </a:lnSpc>
              <a:spcBef>
                <a:spcPts val="0"/>
              </a:spcBef>
              <a:spcAft>
                <a:spcPts val="0"/>
              </a:spcAft>
              <a:buClrTx/>
              <a:buSzPct val="100000"/>
              <a:buFontTx/>
              <a:buNone/>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a:t>
            </a:r>
            <a:r>
              <a:rPr kumimoji="0" lang="it-IT" sz="1400" b="1" i="0" u="none" strike="noStrike" kern="1200" cap="none" spc="0" normalizeH="0" baseline="0" noProof="0" dirty="0">
                <a:ln>
                  <a:noFill/>
                </a:ln>
                <a:solidFill>
                  <a:srgbClr val="313131"/>
                </a:solidFill>
                <a:effectLst/>
                <a:uLnTx/>
                <a:uFillTx/>
                <a:latin typeface="Verdana"/>
                <a:ea typeface="+mn-ea"/>
                <a:cs typeface="+mn-cs"/>
              </a:rPr>
              <a:t>Innovazione Tecnologica</a:t>
            </a:r>
            <a:r>
              <a:rPr kumimoji="0" lang="it-IT" sz="1400" b="0" i="0" u="none" strike="noStrike" kern="1200" cap="none" spc="0" normalizeH="0" baseline="0" noProof="0" dirty="0">
                <a:ln>
                  <a:noFill/>
                </a:ln>
                <a:solidFill>
                  <a:srgbClr val="313131"/>
                </a:solidFill>
                <a:effectLst/>
                <a:uLnTx/>
                <a:uFillTx/>
                <a:latin typeface="Verdana"/>
                <a:ea typeface="+mn-ea"/>
                <a:cs typeface="+mn-cs"/>
              </a:rPr>
              <a:t>»</a:t>
            </a:r>
          </a:p>
          <a:p>
            <a:pPr marL="0" marR="0" lvl="0" indent="0" algn="l" defTabSz="1219170" rtl="0" eaLnBrk="1" fontAlgn="auto" latinLnBrk="0" hangingPunct="1">
              <a:lnSpc>
                <a:spcPct val="150000"/>
              </a:lnSpc>
              <a:spcBef>
                <a:spcPts val="0"/>
              </a:spcBef>
              <a:spcAft>
                <a:spcPts val="0"/>
              </a:spcAft>
              <a:buClrTx/>
              <a:buSzPct val="100000"/>
              <a:buFontTx/>
              <a:buNone/>
              <a:tabLst/>
              <a:defRPr/>
            </a:pPr>
            <a:r>
              <a:rPr kumimoji="0" lang="it-IT" sz="1200" b="0" i="1" u="none" strike="noStrike" kern="1200" cap="none" spc="0" normalizeH="0" baseline="0" noProof="0" dirty="0">
                <a:ln>
                  <a:noFill/>
                </a:ln>
                <a:solidFill>
                  <a:srgbClr val="313131"/>
                </a:solidFill>
                <a:effectLst/>
                <a:uLnTx/>
                <a:uFillTx/>
                <a:latin typeface="Verdana"/>
                <a:ea typeface="+mn-ea"/>
                <a:cs typeface="+mn-cs"/>
              </a:rPr>
              <a:t>Legge</a:t>
            </a:r>
            <a:r>
              <a:rPr kumimoji="0" lang="it-IT" sz="1200" b="0" i="1" u="none" strike="noStrike" kern="1200" cap="none" spc="0" normalizeH="0" noProof="0" dirty="0">
                <a:ln>
                  <a:noFill/>
                </a:ln>
                <a:solidFill>
                  <a:srgbClr val="313131"/>
                </a:solidFill>
                <a:effectLst/>
                <a:uLnTx/>
                <a:uFillTx/>
                <a:latin typeface="Verdana"/>
                <a:ea typeface="+mn-ea"/>
                <a:cs typeface="+mn-cs"/>
              </a:rPr>
              <a:t> di Bilancio </a:t>
            </a:r>
            <a:r>
              <a:rPr kumimoji="0" lang="it-IT" sz="1200" b="0" i="1" u="none" strike="noStrike" kern="1200" cap="none" spc="0" normalizeH="0" baseline="0" noProof="0" dirty="0">
                <a:ln>
                  <a:noFill/>
                </a:ln>
                <a:solidFill>
                  <a:srgbClr val="313131"/>
                </a:solidFill>
                <a:effectLst/>
                <a:uLnTx/>
                <a:uFillTx/>
                <a:latin typeface="Verdana"/>
                <a:ea typeface="+mn-ea"/>
                <a:cs typeface="+mn-cs"/>
              </a:rPr>
              <a:t>Comma 201.</a:t>
            </a:r>
            <a:r>
              <a:rPr kumimoji="0" lang="it-IT" sz="1200" b="0" i="0" u="none" strike="noStrike" kern="1200" cap="none" spc="0" normalizeH="0" baseline="0" noProof="0" dirty="0">
                <a:ln>
                  <a:noFill/>
                </a:ln>
                <a:solidFill>
                  <a:srgbClr val="313131"/>
                </a:solidFill>
                <a:effectLst/>
                <a:uLnTx/>
                <a:uFillTx/>
                <a:latin typeface="Verdana"/>
                <a:ea typeface="+mn-ea"/>
                <a:cs typeface="+mn-cs"/>
              </a:rPr>
              <a:t> Sono considerate attività di innovazione tecnologica ammissibili al credito d’imposta le attività […] finalizzate alla </a:t>
            </a:r>
            <a:r>
              <a:rPr kumimoji="0" lang="it-IT" sz="1200" b="1" i="0" u="none" strike="noStrike" kern="1200" cap="none" spc="0" normalizeH="0" baseline="0" noProof="0" dirty="0">
                <a:ln>
                  <a:noFill/>
                </a:ln>
                <a:solidFill>
                  <a:srgbClr val="313131"/>
                </a:solidFill>
                <a:effectLst/>
                <a:uLnTx/>
                <a:uFillTx/>
                <a:latin typeface="Verdana"/>
                <a:ea typeface="+mn-ea"/>
                <a:cs typeface="+mn-cs"/>
              </a:rPr>
              <a:t>realizzazione di </a:t>
            </a:r>
            <a:r>
              <a:rPr kumimoji="0" lang="it-IT" sz="1200" b="1" i="0" u="sng" strike="noStrike" kern="1200" cap="none" spc="0" normalizeH="0" baseline="0" noProof="0" dirty="0">
                <a:ln>
                  <a:noFill/>
                </a:ln>
                <a:solidFill>
                  <a:srgbClr val="313131"/>
                </a:solidFill>
                <a:effectLst/>
                <a:uLnTx/>
                <a:uFillTx/>
                <a:latin typeface="Verdana"/>
                <a:ea typeface="+mn-ea"/>
                <a:cs typeface="+mn-cs"/>
              </a:rPr>
              <a:t>prodotti</a:t>
            </a:r>
            <a:r>
              <a:rPr kumimoji="0" lang="it-IT" sz="1200" b="1" i="0" u="none" strike="noStrike" kern="1200" cap="none" spc="0" normalizeH="0" baseline="0" noProof="0" dirty="0">
                <a:ln>
                  <a:noFill/>
                </a:ln>
                <a:solidFill>
                  <a:srgbClr val="313131"/>
                </a:solidFill>
                <a:effectLst/>
                <a:uLnTx/>
                <a:uFillTx/>
                <a:latin typeface="Verdana"/>
                <a:ea typeface="+mn-ea"/>
                <a:cs typeface="+mn-cs"/>
              </a:rPr>
              <a:t> o </a:t>
            </a:r>
            <a:r>
              <a:rPr kumimoji="0" lang="it-IT" sz="1200" b="1" i="0" u="sng" strike="noStrike" kern="1200" cap="none" spc="0" normalizeH="0" baseline="0" noProof="0" dirty="0">
                <a:ln>
                  <a:noFill/>
                </a:ln>
                <a:solidFill>
                  <a:srgbClr val="313131"/>
                </a:solidFill>
                <a:effectLst/>
                <a:uLnTx/>
                <a:uFillTx/>
                <a:latin typeface="Verdana"/>
                <a:ea typeface="+mn-ea"/>
                <a:cs typeface="+mn-cs"/>
              </a:rPr>
              <a:t>processi di produzione nuovi o sostanzialmente migliorati</a:t>
            </a:r>
            <a:r>
              <a:rPr kumimoji="0" lang="it-IT" sz="1200" b="0" i="0" u="none" strike="noStrike" kern="1200" cap="none" spc="0" normalizeH="0" baseline="0" noProof="0" dirty="0">
                <a:ln>
                  <a:noFill/>
                </a:ln>
                <a:solidFill>
                  <a:srgbClr val="313131"/>
                </a:solidFill>
                <a:effectLst/>
                <a:uLnTx/>
                <a:uFillTx/>
                <a:latin typeface="Verdana"/>
                <a:ea typeface="+mn-ea"/>
                <a:cs typeface="+mn-cs"/>
              </a:rPr>
              <a:t>. </a:t>
            </a:r>
          </a:p>
        </p:txBody>
      </p:sp>
      <p:sp>
        <p:nvSpPr>
          <p:cNvPr id="36" name="Text Placeholder 5"/>
          <p:cNvSpPr txBox="1">
            <a:spLocks/>
          </p:cNvSpPr>
          <p:nvPr/>
        </p:nvSpPr>
        <p:spPr bwMode="auto">
          <a:xfrm>
            <a:off x="5209954" y="2413590"/>
            <a:ext cx="6641870" cy="280185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tIns="68580" bIns="27000" anchor="ctr"/>
          <a:lstStyle>
            <a:lvl1pPr defTabSz="957263">
              <a:spcAft>
                <a:spcPts val="1000"/>
              </a:spcAft>
              <a:buSzPct val="100000"/>
              <a:buFont typeface="Arial" panose="020B0604020202020204" pitchFamily="34" charset="0"/>
              <a:defRPr sz="1200">
                <a:solidFill>
                  <a:schemeClr val="tx1"/>
                </a:solidFill>
                <a:latin typeface="Verdana" panose="020B0604030504040204" pitchFamily="34" charset="0"/>
              </a:defRPr>
            </a:lvl1pPr>
            <a:lvl2pPr marL="273050" indent="-273050" defTabSz="957263">
              <a:spcAft>
                <a:spcPts val="1000"/>
              </a:spcAft>
              <a:buSzPct val="100000"/>
              <a:buFont typeface="Arial" panose="020B0604020202020204" pitchFamily="34" charset="0"/>
              <a:defRPr sz="1200" b="1">
                <a:solidFill>
                  <a:schemeClr val="tx1"/>
                </a:solidFill>
                <a:latin typeface="Verdana" panose="020B0604030504040204" pitchFamily="34" charset="0"/>
              </a:defRPr>
            </a:lvl2pPr>
            <a:lvl3pPr marL="538163" indent="-265113" defTabSz="957263">
              <a:spcAft>
                <a:spcPts val="1000"/>
              </a:spcAft>
              <a:buSzPct val="100000"/>
              <a:buFont typeface="Arial" panose="020B0604020202020204" pitchFamily="34" charset="0"/>
              <a:buChar char="•"/>
              <a:defRPr sz="1200">
                <a:solidFill>
                  <a:schemeClr val="tx1"/>
                </a:solidFill>
                <a:latin typeface="Verdana" panose="020B0604030504040204" pitchFamily="34" charset="0"/>
              </a:defRPr>
            </a:lvl3pPr>
            <a:lvl4pPr marL="539750"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4pPr>
            <a:lvl5pPr marL="719138" indent="-179388" defTabSz="957263">
              <a:spcAft>
                <a:spcPts val="1000"/>
              </a:spcAft>
              <a:buSzPct val="100000"/>
              <a:buFont typeface="Verdana" panose="020B0604030504040204" pitchFamily="34" charset="0"/>
              <a:buChar char="−"/>
              <a:defRPr sz="1200">
                <a:solidFill>
                  <a:schemeClr val="tx1"/>
                </a:solidFill>
                <a:latin typeface="Verdana" panose="020B0604030504040204" pitchFamily="34" charset="0"/>
              </a:defRPr>
            </a:lvl5pPr>
            <a:lvl6pPr marL="11763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6pPr>
            <a:lvl7pPr marL="16335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7pPr>
            <a:lvl8pPr marL="20907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8pPr>
            <a:lvl9pPr marL="2547938" indent="-179388" defTabSz="957263" eaLnBrk="0" fontAlgn="base" hangingPunct="0">
              <a:spcBef>
                <a:spcPct val="0"/>
              </a:spcBef>
              <a:spcAft>
                <a:spcPts val="1000"/>
              </a:spcAft>
              <a:buSzPct val="100000"/>
              <a:buFont typeface="Verdana" panose="020B0604030504040204" pitchFamily="34" charset="0"/>
              <a:buChar char="−"/>
              <a:defRPr sz="1200">
                <a:solidFill>
                  <a:schemeClr val="tx1"/>
                </a:solidFill>
                <a:latin typeface="Verdana" panose="020B0604030504040204" pitchFamily="34" charset="0"/>
              </a:defRPr>
            </a:lvl9pPr>
          </a:lstStyle>
          <a:p>
            <a:pPr algn="ctr"/>
            <a:r>
              <a:rPr lang="it-IT" sz="1400" u="sng" dirty="0"/>
              <a:t>A titolo esemplificativo e non esaustivo</a:t>
            </a:r>
            <a:r>
              <a:rPr lang="it-IT" sz="1400" dirty="0"/>
              <a:t>, s’intendono progetti finalizzati al miglioramento sostanziale di: </a:t>
            </a:r>
          </a:p>
          <a:p>
            <a:pPr marL="400050" indent="-400050" algn="ctr">
              <a:buAutoNum type="romanLcParenR"/>
            </a:pPr>
            <a:r>
              <a:rPr lang="it-IT" sz="1400" b="1" u="sng" dirty="0"/>
              <a:t>beni o servizi</a:t>
            </a:r>
            <a:r>
              <a:rPr lang="it-IT" sz="1400" dirty="0"/>
              <a:t>, sul piano delle </a:t>
            </a:r>
            <a:r>
              <a:rPr lang="it-IT" sz="1400" b="1" dirty="0"/>
              <a:t>caratteristiche tecniche</a:t>
            </a:r>
            <a:r>
              <a:rPr lang="it-IT" sz="1400" dirty="0"/>
              <a:t>, dei </a:t>
            </a:r>
            <a:r>
              <a:rPr lang="it-IT" sz="1400" b="1" dirty="0"/>
              <a:t>componenti</a:t>
            </a:r>
            <a:r>
              <a:rPr lang="it-IT" sz="1400" dirty="0"/>
              <a:t>, dei </a:t>
            </a:r>
            <a:r>
              <a:rPr lang="it-IT" sz="1400" b="1" dirty="0"/>
              <a:t>materiali</a:t>
            </a:r>
            <a:r>
              <a:rPr lang="it-IT" sz="1400" dirty="0"/>
              <a:t>, del </a:t>
            </a:r>
            <a:r>
              <a:rPr lang="it-IT" sz="1400" b="1" i="1" dirty="0"/>
              <a:t>software </a:t>
            </a:r>
            <a:r>
              <a:rPr lang="it-IT" sz="1400" b="1" dirty="0"/>
              <a:t>incorporato</a:t>
            </a:r>
            <a:r>
              <a:rPr lang="it-IT" sz="1400" dirty="0"/>
              <a:t>, della </a:t>
            </a:r>
            <a:r>
              <a:rPr lang="it-IT" sz="1400" b="1" dirty="0"/>
              <a:t>facilità d’impiego</a:t>
            </a:r>
            <a:r>
              <a:rPr lang="it-IT" sz="1400" dirty="0"/>
              <a:t>, della </a:t>
            </a:r>
            <a:r>
              <a:rPr lang="it-IT" sz="1400" b="1" dirty="0"/>
              <a:t>semplificazione della procedura di utilizzo</a:t>
            </a:r>
            <a:r>
              <a:rPr lang="it-IT" sz="1400" dirty="0"/>
              <a:t>, della </a:t>
            </a:r>
            <a:r>
              <a:rPr lang="it-IT" sz="1400" b="1" dirty="0"/>
              <a:t>maggiore flessibilità </a:t>
            </a:r>
            <a:r>
              <a:rPr lang="it-IT" sz="1400" dirty="0"/>
              <a:t>o di altri elementi concernenti le prestazioni e le funzionalità; </a:t>
            </a:r>
          </a:p>
          <a:p>
            <a:pPr marL="400050" indent="-400050" algn="ctr">
              <a:buAutoNum type="romanLcParenR"/>
            </a:pPr>
            <a:r>
              <a:rPr lang="it-IT" sz="1400" b="1" u="sng" dirty="0"/>
              <a:t>processi o metodi di produzione, di distribuzione e logistica</a:t>
            </a:r>
            <a:r>
              <a:rPr lang="it-IT" sz="1400" dirty="0"/>
              <a:t>, sul piano delle tecnologie, del </a:t>
            </a:r>
            <a:r>
              <a:rPr lang="it-IT" sz="1400" i="1" dirty="0"/>
              <a:t>software</a:t>
            </a:r>
            <a:r>
              <a:rPr lang="it-IT" sz="1400" dirty="0"/>
              <a:t>, nell’</a:t>
            </a:r>
            <a:r>
              <a:rPr lang="it-IT" sz="1400" b="1" dirty="0"/>
              <a:t>efficienza delle risorse impiegate</a:t>
            </a:r>
            <a:r>
              <a:rPr lang="it-IT" sz="1400" dirty="0"/>
              <a:t>, nell’</a:t>
            </a:r>
            <a:r>
              <a:rPr lang="it-IT" sz="1400" b="1" dirty="0"/>
              <a:t>affidabilità e sicurezza</a:t>
            </a:r>
            <a:r>
              <a:rPr lang="it-IT" sz="1400" dirty="0"/>
              <a:t> per i soggetti interni o esterni coinvolti nei processi aziendali. </a:t>
            </a:r>
          </a:p>
        </p:txBody>
      </p:sp>
      <p:sp>
        <p:nvSpPr>
          <p:cNvPr id="13" name="Rounded Rectangle 12"/>
          <p:cNvSpPr/>
          <p:nvPr/>
        </p:nvSpPr>
        <p:spPr bwMode="gray">
          <a:xfrm>
            <a:off x="9675950" y="94893"/>
            <a:ext cx="2370498" cy="797948"/>
          </a:xfrm>
          <a:prstGeom prst="roundRect">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Innovazione Tecnologica</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17" name="TextBox 16"/>
          <p:cNvSpPr txBox="1"/>
          <p:nvPr/>
        </p:nvSpPr>
        <p:spPr>
          <a:xfrm>
            <a:off x="352940" y="2403423"/>
            <a:ext cx="3527137" cy="2807842"/>
          </a:xfrm>
          <a:prstGeom prst="rect">
            <a:avLst/>
          </a:prstGeom>
          <a:solidFill>
            <a:schemeClr val="accent3">
              <a:lumMod val="20000"/>
              <a:lumOff val="80000"/>
            </a:schemeClr>
          </a:solidFill>
        </p:spPr>
        <p:txBody>
          <a:bodyPr wrap="square" lIns="0" tIns="0" rIns="0" bIns="0" rtlCol="0">
            <a:spAutoFit/>
          </a:bodyPr>
          <a:lstStyle/>
          <a:p>
            <a:pPr marL="0" marR="0" lvl="0" indent="0" algn="just" defTabSz="1219170" rtl="0" eaLnBrk="1" fontAlgn="auto" latinLnBrk="0" hangingPunct="1">
              <a:lnSpc>
                <a:spcPct val="150000"/>
              </a:lnSpc>
              <a:spcBef>
                <a:spcPts val="0"/>
              </a:spcBef>
              <a:spcAft>
                <a:spcPts val="0"/>
              </a:spcAft>
              <a:buClrTx/>
              <a:buSzPct val="100000"/>
              <a:buFontTx/>
              <a:buNone/>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 si intende un </a:t>
            </a:r>
            <a:r>
              <a:rPr kumimoji="0" lang="it-IT" sz="1200" b="0" i="0" u="sng" strike="noStrike" kern="1200" cap="none" spc="0" normalizeH="0" baseline="0" noProof="0" dirty="0">
                <a:ln>
                  <a:noFill/>
                </a:ln>
                <a:solidFill>
                  <a:srgbClr val="313131"/>
                </a:solidFill>
                <a:effectLst/>
                <a:uLnTx/>
                <a:uFillTx/>
                <a:latin typeface="Verdana"/>
                <a:ea typeface="+mn-ea"/>
                <a:cs typeface="+mn-cs"/>
              </a:rPr>
              <a:t>bene</a:t>
            </a:r>
            <a:r>
              <a:rPr kumimoji="0" lang="it-IT" sz="1200" b="0" i="0" u="none" strike="noStrike" kern="1200" cap="none" spc="0" normalizeH="0" baseline="0" noProof="0" dirty="0">
                <a:ln>
                  <a:noFill/>
                </a:ln>
                <a:solidFill>
                  <a:srgbClr val="313131"/>
                </a:solidFill>
                <a:effectLst/>
                <a:uLnTx/>
                <a:uFillTx/>
                <a:latin typeface="Verdana"/>
                <a:ea typeface="+mn-ea"/>
                <a:cs typeface="+mn-cs"/>
              </a:rPr>
              <a:t> </a:t>
            </a:r>
            <a:r>
              <a:rPr kumimoji="0" lang="it-IT" sz="1200" b="0" i="0" u="sng" strike="noStrike" kern="1200" cap="none" spc="0" normalizeH="0" baseline="0" noProof="0" dirty="0">
                <a:ln>
                  <a:noFill/>
                </a:ln>
                <a:solidFill>
                  <a:srgbClr val="313131"/>
                </a:solidFill>
                <a:effectLst/>
                <a:uLnTx/>
                <a:uFillTx/>
                <a:latin typeface="Verdana"/>
                <a:ea typeface="+mn-ea"/>
                <a:cs typeface="+mn-cs"/>
              </a:rPr>
              <a:t>materiale o immateriale </a:t>
            </a:r>
            <a:r>
              <a:rPr kumimoji="0" lang="it-IT" sz="1200" b="0" i="0" u="none" strike="noStrike" kern="1200" cap="none" spc="0" normalizeH="0" baseline="0" noProof="0" dirty="0">
                <a:ln>
                  <a:noFill/>
                </a:ln>
                <a:solidFill>
                  <a:srgbClr val="313131"/>
                </a:solidFill>
                <a:effectLst/>
                <a:uLnTx/>
                <a:uFillTx/>
                <a:latin typeface="Verdana"/>
                <a:ea typeface="+mn-ea"/>
                <a:cs typeface="+mn-cs"/>
              </a:rPr>
              <a:t>o un </a:t>
            </a:r>
            <a:r>
              <a:rPr kumimoji="0" lang="it-IT" sz="1200" b="0" i="0" u="sng" strike="noStrike" kern="1200" cap="none" spc="0" normalizeH="0" baseline="0" noProof="0" dirty="0">
                <a:ln>
                  <a:noFill/>
                </a:ln>
                <a:solidFill>
                  <a:srgbClr val="313131"/>
                </a:solidFill>
                <a:effectLst/>
                <a:uLnTx/>
                <a:uFillTx/>
                <a:latin typeface="Verdana"/>
                <a:ea typeface="+mn-ea"/>
                <a:cs typeface="+mn-cs"/>
              </a:rPr>
              <a:t>servizio</a:t>
            </a:r>
            <a:r>
              <a:rPr kumimoji="0" lang="it-IT" sz="1200" b="0" i="0" u="none" strike="noStrike" kern="1200" cap="none" spc="0" normalizeH="0" baseline="0" noProof="0" dirty="0">
                <a:ln>
                  <a:noFill/>
                </a:ln>
                <a:solidFill>
                  <a:srgbClr val="313131"/>
                </a:solidFill>
                <a:effectLst/>
                <a:uLnTx/>
                <a:uFillTx/>
                <a:latin typeface="Verdana"/>
                <a:ea typeface="+mn-ea"/>
                <a:cs typeface="+mn-cs"/>
              </a:rPr>
              <a:t> o un </a:t>
            </a:r>
            <a:r>
              <a:rPr kumimoji="0" lang="it-IT" sz="1200" b="0" i="0" u="sng" strike="noStrike" kern="1200" cap="none" spc="0" normalizeH="0" baseline="0" noProof="0" dirty="0">
                <a:ln>
                  <a:noFill/>
                </a:ln>
                <a:solidFill>
                  <a:srgbClr val="313131"/>
                </a:solidFill>
                <a:effectLst/>
                <a:uLnTx/>
                <a:uFillTx/>
                <a:latin typeface="Verdana"/>
                <a:ea typeface="+mn-ea"/>
                <a:cs typeface="+mn-cs"/>
              </a:rPr>
              <a:t>processo</a:t>
            </a:r>
            <a:r>
              <a:rPr kumimoji="0" lang="it-IT" sz="1200" b="0" i="0" u="none" strike="noStrike" kern="1200" cap="none" spc="0" normalizeH="0" baseline="0" noProof="0" dirty="0">
                <a:ln>
                  <a:noFill/>
                </a:ln>
                <a:solidFill>
                  <a:srgbClr val="313131"/>
                </a:solidFill>
                <a:effectLst/>
                <a:uLnTx/>
                <a:uFillTx/>
                <a:latin typeface="Verdana"/>
                <a:ea typeface="+mn-ea"/>
                <a:cs typeface="+mn-cs"/>
              </a:rPr>
              <a:t> che si differenzia, rispetto a quelli già realizzati o </a:t>
            </a:r>
            <a:r>
              <a:rPr kumimoji="0" lang="it-IT" sz="1200" b="1" i="0" u="sng" strike="noStrike" kern="1200" cap="none" spc="0" normalizeH="0" baseline="0" noProof="0" dirty="0">
                <a:ln>
                  <a:noFill/>
                </a:ln>
                <a:solidFill>
                  <a:srgbClr val="313131"/>
                </a:solidFill>
                <a:effectLst/>
                <a:uLnTx/>
                <a:uFillTx/>
                <a:latin typeface="Verdana"/>
                <a:ea typeface="+mn-ea"/>
                <a:cs typeface="+mn-cs"/>
              </a:rPr>
              <a:t>applicati dall’impresa</a:t>
            </a:r>
            <a:r>
              <a:rPr kumimoji="0" lang="it-IT" sz="1200" b="0" i="0" u="none" strike="noStrike" kern="1200" cap="none" spc="0" normalizeH="0" baseline="0" noProof="0" dirty="0">
                <a:ln>
                  <a:noFill/>
                </a:ln>
                <a:solidFill>
                  <a:srgbClr val="313131"/>
                </a:solidFill>
                <a:effectLst/>
                <a:uLnTx/>
                <a:uFillTx/>
                <a:latin typeface="Verdana"/>
                <a:ea typeface="+mn-ea"/>
                <a:cs typeface="+mn-cs"/>
              </a:rPr>
              <a:t>, sul piano:</a:t>
            </a:r>
          </a:p>
          <a:p>
            <a:pPr marL="342900" marR="0" lvl="0" indent="-342900" algn="just" defTabSz="1219170" rtl="0" eaLnBrk="1" fontAlgn="auto" latinLnBrk="0" hangingPunct="1">
              <a:lnSpc>
                <a:spcPct val="150000"/>
              </a:lnSpc>
              <a:spcBef>
                <a:spcPts val="0"/>
              </a:spcBef>
              <a:spcAft>
                <a:spcPts val="0"/>
              </a:spcAft>
              <a:buClrTx/>
              <a:buSzPct val="100000"/>
              <a:buFontTx/>
              <a:buAutoNum type="arabicParenR"/>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delle caratteristiche tecnologiche o </a:t>
            </a:r>
          </a:p>
          <a:p>
            <a:pPr marL="342900" marR="0" lvl="0" indent="-342900" algn="just" defTabSz="1219170" rtl="0" eaLnBrk="1" fontAlgn="auto" latinLnBrk="0" hangingPunct="1">
              <a:lnSpc>
                <a:spcPct val="150000"/>
              </a:lnSpc>
              <a:spcBef>
                <a:spcPts val="0"/>
              </a:spcBef>
              <a:spcAft>
                <a:spcPts val="0"/>
              </a:spcAft>
              <a:buClrTx/>
              <a:buSzPct val="100000"/>
              <a:buFontTx/>
              <a:buAutoNum type="arabicParenR"/>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delle prestazioni o </a:t>
            </a:r>
          </a:p>
          <a:p>
            <a:pPr marL="342900" marR="0" lvl="0" indent="-342900" algn="just" defTabSz="1219170" rtl="0" eaLnBrk="1" fontAlgn="auto" latinLnBrk="0" hangingPunct="1">
              <a:lnSpc>
                <a:spcPct val="150000"/>
              </a:lnSpc>
              <a:spcBef>
                <a:spcPts val="0"/>
              </a:spcBef>
              <a:spcAft>
                <a:spcPts val="0"/>
              </a:spcAft>
              <a:buClrTx/>
              <a:buSzPct val="100000"/>
              <a:buFontTx/>
              <a:buAutoNum type="arabicParenR"/>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dell’eco-compatibilità o </a:t>
            </a:r>
          </a:p>
          <a:p>
            <a:pPr marL="342900" marR="0" lvl="0" indent="-342900" algn="just" defTabSz="1219170" rtl="0" eaLnBrk="1" fontAlgn="auto" latinLnBrk="0" hangingPunct="1">
              <a:lnSpc>
                <a:spcPct val="150000"/>
              </a:lnSpc>
              <a:spcBef>
                <a:spcPts val="0"/>
              </a:spcBef>
              <a:spcAft>
                <a:spcPts val="0"/>
              </a:spcAft>
              <a:buClrTx/>
              <a:buSzPct val="100000"/>
              <a:buFontTx/>
              <a:buAutoNum type="arabicParenR"/>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dell’ergonomia o </a:t>
            </a:r>
          </a:p>
          <a:p>
            <a:pPr marL="342900" marR="0" lvl="0" indent="-342900" algn="just" defTabSz="1219170" rtl="0" eaLnBrk="1" fontAlgn="auto" latinLnBrk="0" hangingPunct="1">
              <a:lnSpc>
                <a:spcPct val="150000"/>
              </a:lnSpc>
              <a:spcBef>
                <a:spcPts val="0"/>
              </a:spcBef>
              <a:spcAft>
                <a:spcPts val="0"/>
              </a:spcAft>
              <a:buClrTx/>
              <a:buSzPct val="100000"/>
              <a:buFontTx/>
              <a:buAutoNum type="arabicParenR"/>
              <a:tabLst/>
              <a:defRPr/>
            </a:pPr>
            <a:r>
              <a:rPr kumimoji="0" lang="it-IT" sz="1200" b="0" i="0" u="none" strike="noStrike" kern="1200" cap="none" spc="0" normalizeH="0" baseline="0" noProof="0" dirty="0">
                <a:ln>
                  <a:noFill/>
                </a:ln>
                <a:solidFill>
                  <a:srgbClr val="313131"/>
                </a:solidFill>
                <a:effectLst/>
                <a:uLnTx/>
                <a:uFillTx/>
                <a:latin typeface="Verdana"/>
                <a:ea typeface="+mn-ea"/>
                <a:cs typeface="+mn-cs"/>
              </a:rPr>
              <a:t>per altri elementi sostanziali rilevanti nei diversi settori produttivi.</a:t>
            </a:r>
          </a:p>
        </p:txBody>
      </p:sp>
      <p:sp>
        <p:nvSpPr>
          <p:cNvPr id="2" name="Rectangle 1"/>
          <p:cNvSpPr/>
          <p:nvPr/>
        </p:nvSpPr>
        <p:spPr>
          <a:xfrm>
            <a:off x="6815472" y="5484764"/>
            <a:ext cx="5114260" cy="1015663"/>
          </a:xfrm>
          <a:prstGeom prst="rect">
            <a:avLst/>
          </a:prstGeom>
        </p:spPr>
        <p:txBody>
          <a:bodyPr wrap="square">
            <a:spAutoFit/>
          </a:bodyPr>
          <a:lstStyle/>
          <a:p>
            <a:r>
              <a:rPr lang="it-IT" sz="1200" b="1" i="1" dirty="0"/>
              <a:t>Attività ammissibili: </a:t>
            </a:r>
            <a:r>
              <a:rPr lang="it-IT" sz="1200" i="1" dirty="0"/>
              <a:t>esclusivamente le </a:t>
            </a:r>
            <a:r>
              <a:rPr lang="it-IT" sz="1200" i="1" u="sng" dirty="0"/>
              <a:t>fasi precompetitive</a:t>
            </a:r>
            <a:r>
              <a:rPr lang="it-IT" sz="1200" i="1" dirty="0"/>
              <a:t>:</a:t>
            </a:r>
          </a:p>
          <a:p>
            <a:pPr marL="285750" indent="-285750">
              <a:buFontTx/>
              <a:buChar char="-"/>
            </a:pPr>
            <a:r>
              <a:rPr lang="it-IT" sz="1200" i="1" dirty="0"/>
              <a:t>progettazione, </a:t>
            </a:r>
          </a:p>
          <a:p>
            <a:pPr marL="285750" indent="-285750">
              <a:buFontTx/>
              <a:buChar char="-"/>
            </a:pPr>
            <a:r>
              <a:rPr lang="it-IT" sz="1200" i="1" dirty="0"/>
              <a:t>realizzazione e introduzione delle innovazioni tecnologiche </a:t>
            </a:r>
          </a:p>
          <a:p>
            <a:pPr marL="285750" indent="-285750">
              <a:buFontTx/>
              <a:buChar char="-"/>
            </a:pPr>
            <a:r>
              <a:rPr lang="it-IT" sz="1200" i="1" dirty="0"/>
              <a:t>le fasi di test e valutazione dei prototipi o delle installazioni pilota</a:t>
            </a:r>
          </a:p>
        </p:txBody>
      </p:sp>
      <p:sp>
        <p:nvSpPr>
          <p:cNvPr id="18" name="TextBox 17"/>
          <p:cNvSpPr txBox="1"/>
          <p:nvPr/>
        </p:nvSpPr>
        <p:spPr>
          <a:xfrm>
            <a:off x="5149709" y="5488480"/>
            <a:ext cx="1601965" cy="830997"/>
          </a:xfrm>
          <a:prstGeom prst="rect">
            <a:avLst/>
          </a:prstGeom>
          <a:noFill/>
        </p:spPr>
        <p:txBody>
          <a:bodyPr wrap="square" lIns="0" tIns="0" rIns="0" bIns="0" rtlCol="0">
            <a:spAutoFit/>
          </a:bodyPr>
          <a:lstStyle/>
          <a:p>
            <a:pPr algn="ctr">
              <a:spcBef>
                <a:spcPts val="600"/>
              </a:spcBef>
              <a:buSzPct val="100000"/>
            </a:pPr>
            <a:r>
              <a:rPr lang="en-GB" sz="5400" dirty="0">
                <a:solidFill>
                  <a:schemeClr val="accent3"/>
                </a:solidFill>
              </a:rPr>
              <a:t>N.B.</a:t>
            </a:r>
          </a:p>
        </p:txBody>
      </p:sp>
      <p:sp>
        <p:nvSpPr>
          <p:cNvPr id="3" name="Text Placeholder 3">
            <a:extLst>
              <a:ext uri="{FF2B5EF4-FFF2-40B4-BE49-F238E27FC236}">
                <a16:creationId xmlns:a16="http://schemas.microsoft.com/office/drawing/2014/main" id="{FD7B396A-74E2-EA8E-E105-4F285B7F2758}"/>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3 – Innovazione Tecnologica</a:t>
            </a:r>
          </a:p>
        </p:txBody>
      </p:sp>
      <p:sp>
        <p:nvSpPr>
          <p:cNvPr id="4" name="Title 1">
            <a:extLst>
              <a:ext uri="{FF2B5EF4-FFF2-40B4-BE49-F238E27FC236}">
                <a16:creationId xmlns:a16="http://schemas.microsoft.com/office/drawing/2014/main" id="{7136F235-B4A7-D04C-5C93-DE37554EBF30}"/>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1772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gray">
          <a:xfrm>
            <a:off x="9675950" y="94893"/>
            <a:ext cx="2370498" cy="797948"/>
          </a:xfrm>
          <a:prstGeom prst="roundRect">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r>
              <a:rPr kumimoji="0" lang="it-IT" sz="1300" b="1" i="0" u="none" strike="noStrike" kern="1200" cap="none" spc="0" normalizeH="0" baseline="0" noProof="0" dirty="0">
                <a:ln>
                  <a:noFill/>
                </a:ln>
                <a:solidFill>
                  <a:prstClr val="white"/>
                </a:solidFill>
                <a:effectLst/>
                <a:uLnTx/>
                <a:uFillTx/>
                <a:latin typeface="Verdana"/>
                <a:ea typeface="+mn-ea"/>
                <a:cs typeface="+mn-cs"/>
              </a:rPr>
              <a:t>Innovazione Tecnologica</a:t>
            </a:r>
            <a:endParaRPr kumimoji="0" lang="en-US" sz="1300" b="1" i="0" u="none" strike="noStrike" kern="1200" cap="none" spc="0" normalizeH="0" baseline="0" noProof="0" dirty="0">
              <a:ln>
                <a:noFill/>
              </a:ln>
              <a:solidFill>
                <a:prstClr val="white"/>
              </a:solidFill>
              <a:effectLst/>
              <a:uLnTx/>
              <a:uFillTx/>
              <a:latin typeface="Verdana"/>
              <a:ea typeface="+mn-ea"/>
              <a:cs typeface="+mn-cs"/>
            </a:endParaRPr>
          </a:p>
        </p:txBody>
      </p:sp>
      <p:sp>
        <p:nvSpPr>
          <p:cNvPr id="10" name="TextBox 9"/>
          <p:cNvSpPr txBox="1"/>
          <p:nvPr/>
        </p:nvSpPr>
        <p:spPr>
          <a:xfrm>
            <a:off x="399246" y="1880305"/>
            <a:ext cx="4826055" cy="4553137"/>
          </a:xfrm>
          <a:prstGeom prst="rect">
            <a:avLst/>
          </a:prstGeom>
          <a:solidFill>
            <a:schemeClr val="accent3">
              <a:lumMod val="20000"/>
              <a:lumOff val="80000"/>
            </a:schemeClr>
          </a:solidFill>
        </p:spPr>
        <p:txBody>
          <a:bodyPr wrap="square" lIns="0" tIns="0" rIns="0" bIns="0" rtlCol="0" anchor="ctr">
            <a:noAutofit/>
          </a:bodyPr>
          <a:lstStyle/>
          <a:p>
            <a:pPr marL="0" marR="0" lvl="0" indent="0" algn="ctr" defTabSz="1219170" rtl="0" eaLnBrk="1" fontAlgn="auto" latinLnBrk="0" hangingPunct="1">
              <a:lnSpc>
                <a:spcPct val="150000"/>
              </a:lnSpc>
              <a:spcBef>
                <a:spcPts val="0"/>
              </a:spcBef>
              <a:spcAft>
                <a:spcPts val="0"/>
              </a:spcAft>
              <a:buClrTx/>
              <a:buSzPct val="100000"/>
              <a:buFontTx/>
              <a:buNone/>
              <a:tabLst/>
              <a:defRPr/>
            </a:pPr>
            <a:r>
              <a:rPr kumimoji="0" lang="it-IT" b="1" i="0" u="none" strike="noStrike" kern="1200" cap="none" spc="0" normalizeH="0" baseline="0" noProof="0" dirty="0">
                <a:ln>
                  <a:noFill/>
                </a:ln>
                <a:solidFill>
                  <a:srgbClr val="C00000"/>
                </a:solidFill>
                <a:effectLst/>
                <a:uLnTx/>
                <a:uFillTx/>
                <a:latin typeface="Verdana"/>
                <a:ea typeface="+mn-ea"/>
                <a:cs typeface="+mn-cs"/>
              </a:rPr>
              <a:t>Cosa NON è innovazione</a:t>
            </a:r>
            <a:endParaRPr kumimoji="0" lang="it-IT" sz="1400" b="1" i="0" u="none" strike="noStrike" kern="1200" cap="none" spc="0" normalizeH="0" baseline="0" noProof="0" dirty="0">
              <a:ln>
                <a:noFill/>
              </a:ln>
              <a:solidFill>
                <a:srgbClr val="C00000"/>
              </a:solidFill>
              <a:effectLst/>
              <a:uLnTx/>
              <a:uFillTx/>
              <a:latin typeface="Verdana"/>
              <a:ea typeface="+mn-ea"/>
              <a:cs typeface="+mn-cs"/>
            </a:endParaRPr>
          </a:p>
          <a:p>
            <a:pPr marL="0" marR="0" lvl="0" indent="0" algn="just" defTabSz="1219170" rtl="0" eaLnBrk="1" fontAlgn="auto" latinLnBrk="0" hangingPunct="1">
              <a:lnSpc>
                <a:spcPct val="150000"/>
              </a:lnSpc>
              <a:spcBef>
                <a:spcPts val="0"/>
              </a:spcBef>
              <a:spcAft>
                <a:spcPts val="0"/>
              </a:spcAft>
              <a:buClrTx/>
              <a:buSzPct val="100000"/>
              <a:buFontTx/>
              <a:buNone/>
              <a:tabLst/>
              <a:defRPr/>
            </a:pPr>
            <a:endParaRPr kumimoji="0" lang="it-IT" sz="600" b="1" i="0" u="none" strike="noStrike" kern="1200" cap="none" spc="0" normalizeH="0" baseline="0" noProof="0" dirty="0">
              <a:ln>
                <a:noFill/>
              </a:ln>
              <a:solidFill>
                <a:srgbClr val="313131"/>
              </a:solidFill>
              <a:effectLst/>
              <a:uLnTx/>
              <a:uFillTx/>
              <a:latin typeface="Verdana"/>
              <a:ea typeface="+mn-ea"/>
              <a:cs typeface="+mn-cs"/>
            </a:endParaRPr>
          </a:p>
          <a:p>
            <a:pPr marL="400050" marR="0" lvl="0" indent="-400050" algn="just" defTabSz="1219170" rtl="0" eaLnBrk="1" fontAlgn="auto" latinLnBrk="0" hangingPunct="1">
              <a:lnSpc>
                <a:spcPct val="150000"/>
              </a:lnSpc>
              <a:spcBef>
                <a:spcPts val="600"/>
              </a:spcBef>
              <a:spcAft>
                <a:spcPts val="0"/>
              </a:spcAft>
              <a:buClrTx/>
              <a:buSzPct val="100000"/>
              <a:buFontTx/>
              <a:buAutoNum type="romanLcParenBoth"/>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le </a:t>
            </a:r>
            <a:r>
              <a:rPr kumimoji="0" lang="it-IT" sz="1400" b="1" i="0" u="none" strike="noStrike" kern="1200" cap="none" spc="0" normalizeH="0" baseline="0" noProof="0" dirty="0">
                <a:ln>
                  <a:noFill/>
                </a:ln>
                <a:solidFill>
                  <a:srgbClr val="313131"/>
                </a:solidFill>
                <a:effectLst/>
                <a:uLnTx/>
                <a:uFillTx/>
                <a:latin typeface="Verdana"/>
                <a:ea typeface="+mn-ea"/>
                <a:cs typeface="+mn-cs"/>
              </a:rPr>
              <a:t>attività di </a:t>
            </a:r>
            <a:r>
              <a:rPr kumimoji="0" lang="it-IT" sz="1400" b="1" i="1" u="none" strike="noStrike" kern="1200" cap="none" spc="0" normalizeH="0" baseline="0" noProof="0" dirty="0">
                <a:ln>
                  <a:noFill/>
                </a:ln>
                <a:solidFill>
                  <a:srgbClr val="313131"/>
                </a:solidFill>
                <a:effectLst/>
                <a:uLnTx/>
                <a:uFillTx/>
                <a:latin typeface="Verdana"/>
                <a:ea typeface="+mn-ea"/>
                <a:cs typeface="+mn-cs"/>
              </a:rPr>
              <a:t>routine</a:t>
            </a:r>
            <a:r>
              <a:rPr kumimoji="0" lang="it-IT" sz="1400" b="1" i="0" u="none" strike="noStrike" kern="1200" cap="none" spc="0" normalizeH="0" baseline="0" noProof="0" dirty="0">
                <a:ln>
                  <a:noFill/>
                </a:ln>
                <a:solidFill>
                  <a:srgbClr val="313131"/>
                </a:solidFill>
                <a:effectLst/>
                <a:uLnTx/>
                <a:uFillTx/>
                <a:latin typeface="Verdana"/>
                <a:ea typeface="+mn-ea"/>
                <a:cs typeface="+mn-cs"/>
              </a:rPr>
              <a:t> </a:t>
            </a:r>
            <a:r>
              <a:rPr kumimoji="0" lang="it-IT" sz="1400" b="0" i="0" u="none" strike="noStrike" kern="1200" cap="none" spc="0" normalizeH="0" baseline="0" noProof="0" dirty="0">
                <a:ln>
                  <a:noFill/>
                </a:ln>
                <a:solidFill>
                  <a:srgbClr val="313131"/>
                </a:solidFill>
                <a:effectLst/>
                <a:uLnTx/>
                <a:uFillTx/>
                <a:latin typeface="Verdana"/>
                <a:ea typeface="+mn-ea"/>
                <a:cs typeface="+mn-cs"/>
              </a:rPr>
              <a:t>per il miglioramento della qualità dei prodotti e, in generale,</a:t>
            </a:r>
          </a:p>
          <a:p>
            <a:pPr marL="400050" marR="0" lvl="0" indent="-400050" algn="just" defTabSz="1219170" rtl="0" eaLnBrk="1" fontAlgn="auto" latinLnBrk="0" hangingPunct="1">
              <a:lnSpc>
                <a:spcPct val="150000"/>
              </a:lnSpc>
              <a:spcBef>
                <a:spcPts val="600"/>
              </a:spcBef>
              <a:spcAft>
                <a:spcPts val="0"/>
              </a:spcAft>
              <a:buClrTx/>
              <a:buSzPct val="100000"/>
              <a:buFontTx/>
              <a:buAutoNum type="romanLcParenBoth"/>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le attività volte a differenziare i prodotti dell’impresa da quelli simili, presenti sullo stesso mercato concorrenziale, per </a:t>
            </a:r>
            <a:r>
              <a:rPr kumimoji="0" lang="it-IT" sz="1400" b="1" i="0" u="none" strike="noStrike" kern="1200" cap="none" spc="0" normalizeH="0" baseline="0" noProof="0" dirty="0">
                <a:ln>
                  <a:noFill/>
                </a:ln>
                <a:solidFill>
                  <a:srgbClr val="313131"/>
                </a:solidFill>
                <a:effectLst/>
                <a:uLnTx/>
                <a:uFillTx/>
                <a:latin typeface="Verdana"/>
                <a:ea typeface="+mn-ea"/>
                <a:cs typeface="+mn-cs"/>
              </a:rPr>
              <a:t>elementi estetici o secondari</a:t>
            </a:r>
            <a:r>
              <a:rPr kumimoji="0" lang="it-IT" sz="1400" b="0" i="0" u="none" strike="noStrike" kern="1200" cap="none" spc="0" normalizeH="0" baseline="0" noProof="0" dirty="0">
                <a:ln>
                  <a:noFill/>
                </a:ln>
                <a:solidFill>
                  <a:srgbClr val="313131"/>
                </a:solidFill>
                <a:effectLst/>
                <a:uLnTx/>
                <a:uFillTx/>
                <a:latin typeface="Verdana"/>
                <a:ea typeface="+mn-ea"/>
                <a:cs typeface="+mn-cs"/>
              </a:rPr>
              <a:t>, </a:t>
            </a:r>
          </a:p>
          <a:p>
            <a:pPr marL="400050" marR="0" lvl="0" indent="-400050" algn="just" defTabSz="1219170" rtl="0" eaLnBrk="1" fontAlgn="auto" latinLnBrk="0" hangingPunct="1">
              <a:lnSpc>
                <a:spcPct val="150000"/>
              </a:lnSpc>
              <a:spcBef>
                <a:spcPts val="600"/>
              </a:spcBef>
              <a:spcAft>
                <a:spcPts val="0"/>
              </a:spcAft>
              <a:buClrTx/>
              <a:buSzPct val="100000"/>
              <a:buFontTx/>
              <a:buAutoNum type="romanLcParenBoth"/>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le attività per l</a:t>
            </a:r>
            <a:r>
              <a:rPr kumimoji="0" lang="it-IT" sz="1400" b="1" i="0" u="none" strike="noStrike" kern="1200" cap="none" spc="0" normalizeH="0" baseline="0" noProof="0" dirty="0">
                <a:ln>
                  <a:noFill/>
                </a:ln>
                <a:solidFill>
                  <a:srgbClr val="313131"/>
                </a:solidFill>
                <a:effectLst/>
                <a:uLnTx/>
                <a:uFillTx/>
                <a:latin typeface="Verdana"/>
                <a:ea typeface="+mn-ea"/>
                <a:cs typeface="+mn-cs"/>
              </a:rPr>
              <a:t>’adeguamento</a:t>
            </a:r>
            <a:r>
              <a:rPr kumimoji="0" lang="it-IT" sz="1400" b="0" i="0" u="none" strike="noStrike" kern="1200" cap="none" spc="0" normalizeH="0" baseline="0" noProof="0" dirty="0">
                <a:ln>
                  <a:noFill/>
                </a:ln>
                <a:solidFill>
                  <a:srgbClr val="313131"/>
                </a:solidFill>
                <a:effectLst/>
                <a:uLnTx/>
                <a:uFillTx/>
                <a:latin typeface="Verdana"/>
                <a:ea typeface="+mn-ea"/>
                <a:cs typeface="+mn-cs"/>
              </a:rPr>
              <a:t> di un prodotto esistente alle specifiche </a:t>
            </a:r>
            <a:r>
              <a:rPr kumimoji="0" lang="it-IT" sz="1400" b="1" i="0" u="none" strike="noStrike" kern="1200" cap="none" spc="0" normalizeH="0" baseline="0" noProof="0" dirty="0">
                <a:ln>
                  <a:noFill/>
                </a:ln>
                <a:solidFill>
                  <a:srgbClr val="313131"/>
                </a:solidFill>
                <a:effectLst/>
                <a:uLnTx/>
                <a:uFillTx/>
                <a:latin typeface="Verdana"/>
                <a:ea typeface="+mn-ea"/>
                <a:cs typeface="+mn-cs"/>
              </a:rPr>
              <a:t>richieste di un cliente</a:t>
            </a:r>
            <a:r>
              <a:rPr kumimoji="0" lang="it-IT" sz="1400" b="0" i="0" u="none" strike="noStrike" kern="1200" cap="none" spc="0" normalizeH="0" baseline="0" noProof="0" dirty="0">
                <a:ln>
                  <a:noFill/>
                </a:ln>
                <a:solidFill>
                  <a:srgbClr val="313131"/>
                </a:solidFill>
                <a:effectLst/>
                <a:uLnTx/>
                <a:uFillTx/>
                <a:latin typeface="Verdana"/>
                <a:ea typeface="+mn-ea"/>
                <a:cs typeface="+mn-cs"/>
              </a:rPr>
              <a:t>, nonché </a:t>
            </a:r>
          </a:p>
          <a:p>
            <a:pPr marL="400050" marR="0" lvl="0" indent="-400050" algn="just" defTabSz="1219170" rtl="0" eaLnBrk="1" fontAlgn="auto" latinLnBrk="0" hangingPunct="1">
              <a:lnSpc>
                <a:spcPct val="150000"/>
              </a:lnSpc>
              <a:spcBef>
                <a:spcPts val="600"/>
              </a:spcBef>
              <a:spcAft>
                <a:spcPts val="0"/>
              </a:spcAft>
              <a:buClrTx/>
              <a:buSzPct val="100000"/>
              <a:buFontTx/>
              <a:buAutoNum type="romanLcParenBoth"/>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le attività per il </a:t>
            </a:r>
            <a:r>
              <a:rPr kumimoji="0" lang="it-IT" sz="1400" b="1" i="0" u="none" strike="noStrike" kern="1200" cap="none" spc="0" normalizeH="0" baseline="0" noProof="0" dirty="0">
                <a:ln>
                  <a:noFill/>
                </a:ln>
                <a:solidFill>
                  <a:srgbClr val="313131"/>
                </a:solidFill>
                <a:effectLst/>
                <a:uLnTx/>
                <a:uFillTx/>
                <a:latin typeface="Verdana"/>
                <a:ea typeface="+mn-ea"/>
                <a:cs typeface="+mn-cs"/>
              </a:rPr>
              <a:t>controllo di qualità </a:t>
            </a:r>
            <a:r>
              <a:rPr kumimoji="0" lang="it-IT" sz="1400" b="0" i="0" u="none" strike="noStrike" kern="1200" cap="none" spc="0" normalizeH="0" baseline="0" noProof="0" dirty="0">
                <a:ln>
                  <a:noFill/>
                </a:ln>
                <a:solidFill>
                  <a:srgbClr val="313131"/>
                </a:solidFill>
                <a:effectLst/>
                <a:uLnTx/>
                <a:uFillTx/>
                <a:latin typeface="Verdana"/>
                <a:ea typeface="+mn-ea"/>
                <a:cs typeface="+mn-cs"/>
              </a:rPr>
              <a:t>e </a:t>
            </a:r>
          </a:p>
          <a:p>
            <a:pPr marL="400050" marR="0" lvl="0" indent="-400050" algn="just" defTabSz="1219170" rtl="0" eaLnBrk="1" fontAlgn="auto" latinLnBrk="0" hangingPunct="1">
              <a:lnSpc>
                <a:spcPct val="150000"/>
              </a:lnSpc>
              <a:spcBef>
                <a:spcPts val="600"/>
              </a:spcBef>
              <a:spcAft>
                <a:spcPts val="0"/>
              </a:spcAft>
              <a:buClrTx/>
              <a:buSzPct val="100000"/>
              <a:buFontTx/>
              <a:buAutoNum type="romanLcParenBoth"/>
              <a:tabLst/>
              <a:defRPr/>
            </a:pPr>
            <a:r>
              <a:rPr kumimoji="0" lang="it-IT" sz="1400" b="0" i="0" u="none" strike="noStrike" kern="1200" cap="none" spc="0" normalizeH="0" baseline="0" noProof="0" dirty="0">
                <a:ln>
                  <a:noFill/>
                </a:ln>
                <a:solidFill>
                  <a:srgbClr val="313131"/>
                </a:solidFill>
                <a:effectLst/>
                <a:uLnTx/>
                <a:uFillTx/>
                <a:latin typeface="Verdana"/>
                <a:ea typeface="+mn-ea"/>
                <a:cs typeface="+mn-cs"/>
              </a:rPr>
              <a:t>la </a:t>
            </a:r>
            <a:r>
              <a:rPr kumimoji="0" lang="it-IT" sz="1400" b="1" i="0" u="none" strike="noStrike" kern="1200" cap="none" spc="0" normalizeH="0" baseline="0" noProof="0" dirty="0">
                <a:ln>
                  <a:noFill/>
                </a:ln>
                <a:solidFill>
                  <a:srgbClr val="313131"/>
                </a:solidFill>
                <a:effectLst/>
                <a:uLnTx/>
                <a:uFillTx/>
                <a:latin typeface="Verdana"/>
                <a:ea typeface="+mn-ea"/>
                <a:cs typeface="+mn-cs"/>
              </a:rPr>
              <a:t>standardizzazione</a:t>
            </a:r>
            <a:r>
              <a:rPr kumimoji="0" lang="it-IT" sz="1400" b="0" i="0" u="none" strike="noStrike" kern="1200" cap="none" spc="0" normalizeH="0" baseline="0" noProof="0" dirty="0">
                <a:ln>
                  <a:noFill/>
                </a:ln>
                <a:solidFill>
                  <a:srgbClr val="313131"/>
                </a:solidFill>
                <a:effectLst/>
                <a:uLnTx/>
                <a:uFillTx/>
                <a:latin typeface="Verdana"/>
                <a:ea typeface="+mn-ea"/>
                <a:cs typeface="+mn-cs"/>
              </a:rPr>
              <a:t> dei prodotti.</a:t>
            </a:r>
          </a:p>
        </p:txBody>
      </p:sp>
      <p:pic>
        <p:nvPicPr>
          <p:cNvPr id="11" name="Picture 10"/>
          <p:cNvPicPr>
            <a:picLocks noChangeAspect="1"/>
          </p:cNvPicPr>
          <p:nvPr/>
        </p:nvPicPr>
        <p:blipFill rotWithShape="1">
          <a:blip r:embed="rId3"/>
          <a:srcRect t="7818" b="68618"/>
          <a:stretch/>
        </p:blipFill>
        <p:spPr>
          <a:xfrm>
            <a:off x="399246" y="1116632"/>
            <a:ext cx="2290791" cy="719725"/>
          </a:xfrm>
          <a:prstGeom prst="rect">
            <a:avLst/>
          </a:prstGeom>
        </p:spPr>
      </p:pic>
      <p:sp>
        <p:nvSpPr>
          <p:cNvPr id="12" name="Horizontal Scroll 11"/>
          <p:cNvSpPr/>
          <p:nvPr/>
        </p:nvSpPr>
        <p:spPr bwMode="gray">
          <a:xfrm>
            <a:off x="6719777" y="1041991"/>
            <a:ext cx="2018267" cy="813720"/>
          </a:xfrm>
          <a:prstGeom prst="horizontalScroll">
            <a:avLst/>
          </a:prstGeom>
          <a:ln>
            <a:solidFill>
              <a:schemeClr val="tx1"/>
            </a:solidFill>
            <a:headEnd/>
            <a:tailEnd/>
          </a:ln>
        </p:spPr>
        <p:style>
          <a:lnRef idx="2">
            <a:schemeClr val="accent4"/>
          </a:lnRef>
          <a:fillRef idx="1">
            <a:schemeClr val="lt1"/>
          </a:fillRef>
          <a:effectRef idx="0">
            <a:schemeClr val="accent4"/>
          </a:effectRef>
          <a:fontRef idx="minor">
            <a:schemeClr val="dk1"/>
          </a:fontRef>
        </p:style>
        <p:txBody>
          <a:bodyPr wrap="square" lIns="88900" tIns="88900" rIns="88900" bIns="88900" rtlCol="0" anchor="ctr"/>
          <a:lstStyle/>
          <a:p>
            <a:pPr algn="ctr">
              <a:lnSpc>
                <a:spcPct val="106000"/>
              </a:lnSpc>
              <a:buFont typeface="Wingdings 2" pitchFamily="18" charset="2"/>
              <a:buNone/>
            </a:pPr>
            <a:r>
              <a:rPr lang="it-IT" sz="1200" b="1" dirty="0">
                <a:solidFill>
                  <a:schemeClr val="tx1"/>
                </a:solidFill>
              </a:rPr>
              <a:t>Decreto attuativo CIRSI</a:t>
            </a:r>
            <a:endParaRPr lang="en-US" sz="1200" b="1" dirty="0">
              <a:solidFill>
                <a:schemeClr val="tx1"/>
              </a:solidFill>
            </a:endParaRPr>
          </a:p>
        </p:txBody>
      </p:sp>
      <p:sp>
        <p:nvSpPr>
          <p:cNvPr id="2" name="Rectangle 1"/>
          <p:cNvSpPr/>
          <p:nvPr/>
        </p:nvSpPr>
        <p:spPr>
          <a:xfrm>
            <a:off x="6461053" y="1945758"/>
            <a:ext cx="5075274" cy="4708981"/>
          </a:xfrm>
          <a:prstGeom prst="rect">
            <a:avLst/>
          </a:prstGeom>
        </p:spPr>
        <p:txBody>
          <a:bodyPr wrap="square">
            <a:spAutoFit/>
          </a:bodyPr>
          <a:lstStyle/>
          <a:p>
            <a:pPr algn="ctr">
              <a:lnSpc>
                <a:spcPts val="2000"/>
              </a:lnSpc>
            </a:pPr>
            <a:r>
              <a:rPr lang="it-IT" sz="1400" b="1" dirty="0">
                <a:solidFill>
                  <a:srgbClr val="FF0000"/>
                </a:solidFill>
              </a:rPr>
              <a:t>Non sono ammissibili:</a:t>
            </a:r>
          </a:p>
          <a:p>
            <a:pPr algn="just">
              <a:lnSpc>
                <a:spcPts val="2000"/>
              </a:lnSpc>
            </a:pPr>
            <a:endParaRPr lang="it-IT" sz="1400" b="1" dirty="0">
              <a:solidFill>
                <a:srgbClr val="FF0000"/>
              </a:solidFill>
            </a:endParaRPr>
          </a:p>
          <a:p>
            <a:pPr marL="285750" indent="-285750" algn="just">
              <a:lnSpc>
                <a:spcPts val="2000"/>
              </a:lnSpc>
              <a:buFontTx/>
              <a:buChar char="-"/>
            </a:pPr>
            <a:r>
              <a:rPr lang="it-IT" sz="1400" dirty="0"/>
              <a:t>modifiche o </a:t>
            </a:r>
            <a:r>
              <a:rPr lang="it-IT" sz="1400" b="1" dirty="0"/>
              <a:t>migliorie minori </a:t>
            </a:r>
            <a:r>
              <a:rPr lang="it-IT" sz="1400" dirty="0"/>
              <a:t>ai prodotti e ai processi già realizzati o applicati dall’impresa;</a:t>
            </a:r>
          </a:p>
          <a:p>
            <a:pPr marL="285750" indent="-285750" algn="just">
              <a:lnSpc>
                <a:spcPts val="2000"/>
              </a:lnSpc>
              <a:buFontTx/>
              <a:buChar char="-"/>
            </a:pPr>
            <a:r>
              <a:rPr lang="it-IT" sz="1400" dirty="0"/>
              <a:t>la </a:t>
            </a:r>
            <a:r>
              <a:rPr lang="it-IT" sz="1400" b="1" dirty="0"/>
              <a:t>soluzione di problemi tecnici legati al normale funzionamento </a:t>
            </a:r>
            <a:r>
              <a:rPr lang="it-IT" sz="1400" dirty="0"/>
              <a:t>dei processi di produzione dell’impresa o per </a:t>
            </a:r>
            <a:r>
              <a:rPr lang="it-IT" sz="1400" b="1" dirty="0"/>
              <a:t>l’eliminazione di difetti di fabbricazione </a:t>
            </a:r>
            <a:r>
              <a:rPr lang="it-IT" sz="1400" dirty="0"/>
              <a:t>dei prodotti dell’impresa;</a:t>
            </a:r>
          </a:p>
          <a:p>
            <a:pPr marL="285750" indent="-285750" algn="just">
              <a:lnSpc>
                <a:spcPts val="2000"/>
              </a:lnSpc>
              <a:buFontTx/>
              <a:buChar char="-"/>
            </a:pPr>
            <a:r>
              <a:rPr lang="it-IT" sz="1400" dirty="0"/>
              <a:t>i lavori svolti per </a:t>
            </a:r>
            <a:r>
              <a:rPr lang="it-IT" sz="1400" b="1" dirty="0"/>
              <a:t>adeguare o personalizzare </a:t>
            </a:r>
            <a:r>
              <a:rPr lang="it-IT" sz="1400" dirty="0"/>
              <a:t>i prodotti o i processi dell’impresa su specifica richiesta di un committente; </a:t>
            </a:r>
          </a:p>
          <a:p>
            <a:pPr marL="285750" indent="-285750" algn="just">
              <a:lnSpc>
                <a:spcPts val="2000"/>
              </a:lnSpc>
              <a:buFontTx/>
              <a:buChar char="-"/>
            </a:pPr>
            <a:r>
              <a:rPr lang="it-IT" sz="1400" dirty="0"/>
              <a:t>i lavori svolti per il </a:t>
            </a:r>
            <a:r>
              <a:rPr lang="it-IT" sz="1400" b="1" dirty="0"/>
              <a:t>controllo di qualità</a:t>
            </a:r>
            <a:r>
              <a:rPr lang="it-IT" sz="1400" dirty="0"/>
              <a:t> dei prodotti o dei processi e per la </a:t>
            </a:r>
            <a:r>
              <a:rPr lang="it-IT" sz="1400" b="1" dirty="0"/>
              <a:t>standardizzazione</a:t>
            </a:r>
            <a:r>
              <a:rPr lang="it-IT" sz="1400" dirty="0"/>
              <a:t> degli stessi </a:t>
            </a:r>
          </a:p>
          <a:p>
            <a:pPr marL="285750" indent="-285750" algn="just">
              <a:lnSpc>
                <a:spcPts val="2000"/>
              </a:lnSpc>
              <a:buFontTx/>
              <a:buChar char="-"/>
            </a:pPr>
            <a:r>
              <a:rPr lang="it-IT" sz="1400" dirty="0"/>
              <a:t>i lavori richiesti per l’</a:t>
            </a:r>
            <a:r>
              <a:rPr lang="it-IT" sz="1400" b="1" dirty="0"/>
              <a:t>adeguamento</a:t>
            </a:r>
            <a:r>
              <a:rPr lang="it-IT" sz="1400" dirty="0"/>
              <a:t> di processi e prodotti a specifici </a:t>
            </a:r>
            <a:r>
              <a:rPr lang="it-IT" sz="1400" b="1" dirty="0"/>
              <a:t>obblighi previsti dalle norme </a:t>
            </a:r>
            <a:r>
              <a:rPr lang="it-IT" sz="1400" dirty="0"/>
              <a:t>in materia di sicurezza, salute e igiene del lavoro o in materia ambientale. </a:t>
            </a:r>
          </a:p>
        </p:txBody>
      </p:sp>
      <p:sp>
        <p:nvSpPr>
          <p:cNvPr id="3" name="Text Placeholder 3">
            <a:extLst>
              <a:ext uri="{FF2B5EF4-FFF2-40B4-BE49-F238E27FC236}">
                <a16:creationId xmlns:a16="http://schemas.microsoft.com/office/drawing/2014/main" id="{3ADE5FF6-F73F-C726-2014-529D791C37F7}"/>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lvl="0"/>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Il Decreto Attuativo CIRSI - 26 maggio 2020 – art. </a:t>
            </a:r>
            <a:r>
              <a:rPr lang="it-IT" i="1" dirty="0">
                <a:solidFill>
                  <a:srgbClr val="53565A"/>
                </a:solidFill>
              </a:rPr>
              <a:t>3 – Innovazione Tecnologica</a:t>
            </a:r>
            <a:endPar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endParaRPr>
          </a:p>
        </p:txBody>
      </p:sp>
      <p:sp>
        <p:nvSpPr>
          <p:cNvPr id="4" name="Title 1">
            <a:extLst>
              <a:ext uri="{FF2B5EF4-FFF2-40B4-BE49-F238E27FC236}">
                <a16:creationId xmlns:a16="http://schemas.microsoft.com/office/drawing/2014/main" id="{FEEF5E49-2339-A54A-3B1A-2A7205CF6DCE}"/>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83136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2DE7E6-FCE1-E342-E98D-AD6C9A70887C}"/>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EEE7849D-71C5-1B3F-DF2C-B26E13F63AEF}"/>
              </a:ext>
            </a:extLst>
          </p:cNvPr>
          <p:cNvSpPr txBox="1"/>
          <p:nvPr/>
        </p:nvSpPr>
        <p:spPr>
          <a:xfrm>
            <a:off x="7745513" y="4347700"/>
            <a:ext cx="4063780" cy="1470907"/>
          </a:xfrm>
          <a:prstGeom prst="rect">
            <a:avLst/>
          </a:prstGeom>
          <a:ln/>
        </p:spPr>
        <p:style>
          <a:lnRef idx="2">
            <a:schemeClr val="accent2"/>
          </a:lnRef>
          <a:fillRef idx="1">
            <a:schemeClr val="lt1"/>
          </a:fillRef>
          <a:effectRef idx="0">
            <a:schemeClr val="accent2"/>
          </a:effectRef>
          <a:fontRef idx="minor">
            <a:schemeClr val="dk1"/>
          </a:fontRef>
        </p:style>
        <p:txBody>
          <a:bodyPr wrap="square" lIns="0" tIns="0" rIns="0" bIns="0" rtlCol="0" anchor="ctr">
            <a:no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it-IT" sz="1400" b="1" i="0" u="sng" strike="noStrike" kern="1200" cap="none" spc="0" normalizeH="0" baseline="0" noProof="0" dirty="0">
                <a:ln>
                  <a:noFill/>
                </a:ln>
                <a:solidFill>
                  <a:schemeClr val="accent2"/>
                </a:solidFill>
                <a:effectLst/>
                <a:uLnTx/>
                <a:uFillTx/>
                <a:latin typeface="Verdana"/>
                <a:ea typeface="+mn-ea"/>
                <a:cs typeface="+mn-cs"/>
              </a:rPr>
              <a:t>Innovazione di processo:</a:t>
            </a:r>
            <a:r>
              <a:rPr kumimoji="0" lang="it-IT" sz="1400" b="0" i="0" u="none" strike="noStrike" kern="1200" cap="none" spc="0" normalizeH="0" baseline="0" noProof="0" dirty="0">
                <a:ln>
                  <a:noFill/>
                </a:ln>
                <a:solidFill>
                  <a:schemeClr val="accent2"/>
                </a:solidFill>
                <a:effectLst/>
                <a:uLnTx/>
                <a:uFillTx/>
                <a:latin typeface="Verdana"/>
                <a:ea typeface="+mn-ea"/>
                <a:cs typeface="+mn-cs"/>
              </a:rPr>
              <a:t> </a:t>
            </a:r>
            <a:r>
              <a:rPr kumimoji="0" lang="it-IT" sz="1400" b="0" i="0" u="none" strike="noStrike" kern="1200" cap="none" spc="0" normalizeH="0" baseline="0" noProof="0" dirty="0">
                <a:ln>
                  <a:noFill/>
                </a:ln>
                <a:solidFill>
                  <a:prstClr val="black"/>
                </a:solidFill>
                <a:effectLst/>
                <a:uLnTx/>
                <a:uFillTx/>
                <a:latin typeface="Verdana"/>
                <a:ea typeface="+mn-ea"/>
                <a:cs typeface="+mn-cs"/>
              </a:rPr>
              <a:t>processo aziendale, per una o più funzioni aziendali, </a:t>
            </a:r>
            <a:r>
              <a:rPr kumimoji="0" lang="it-IT" sz="1400" b="1" i="0" u="none" strike="noStrike" kern="1200" cap="none" spc="0" normalizeH="0" baseline="0" noProof="0" dirty="0">
                <a:ln>
                  <a:noFill/>
                </a:ln>
                <a:solidFill>
                  <a:prstClr val="black"/>
                </a:solidFill>
                <a:effectLst/>
                <a:uLnTx/>
                <a:uFillTx/>
                <a:latin typeface="Verdana"/>
                <a:ea typeface="+mn-ea"/>
                <a:cs typeface="+mn-cs"/>
              </a:rPr>
              <a:t>nuovo o sostanzialmente migliorato </a:t>
            </a:r>
            <a:r>
              <a:rPr kumimoji="0" lang="it-IT" sz="1400" b="0" i="0" u="none" strike="noStrike" kern="1200" cap="none" spc="0" normalizeH="0" baseline="0" noProof="0" dirty="0">
                <a:ln>
                  <a:noFill/>
                </a:ln>
                <a:solidFill>
                  <a:prstClr val="black"/>
                </a:solidFill>
                <a:effectLst/>
                <a:uLnTx/>
                <a:uFillTx/>
                <a:latin typeface="Verdana"/>
                <a:ea typeface="+mn-ea"/>
                <a:cs typeface="+mn-cs"/>
              </a:rPr>
              <a:t>che differisce significativamente dai precedenti processi aziendali dell’impresa e che è stato </a:t>
            </a:r>
            <a:r>
              <a:rPr kumimoji="0" lang="it-IT" sz="1400" b="1" i="0" u="none" strike="noStrike" kern="1200" cap="none" spc="0" normalizeH="0" baseline="0" noProof="0" dirty="0">
                <a:ln>
                  <a:noFill/>
                </a:ln>
                <a:solidFill>
                  <a:prstClr val="black"/>
                </a:solidFill>
                <a:effectLst/>
                <a:uLnTx/>
                <a:uFillTx/>
                <a:latin typeface="Verdana"/>
                <a:ea typeface="+mn-ea"/>
                <a:cs typeface="+mn-cs"/>
              </a:rPr>
              <a:t>portato all’uso in azienda</a:t>
            </a:r>
            <a:endParaRPr kumimoji="0" lang="it-IT" sz="1400" b="1" i="0" u="none" strike="noStrike" kern="1200" cap="none" spc="0" normalizeH="0" baseline="0" noProof="0" dirty="0">
              <a:ln>
                <a:noFill/>
              </a:ln>
              <a:solidFill>
                <a:srgbClr val="313131"/>
              </a:solidFill>
              <a:effectLst/>
              <a:uLnTx/>
              <a:uFillTx/>
              <a:latin typeface="Verdana"/>
              <a:ea typeface="+mn-ea"/>
              <a:cs typeface="+mn-cs"/>
            </a:endParaRPr>
          </a:p>
        </p:txBody>
      </p:sp>
      <p:sp>
        <p:nvSpPr>
          <p:cNvPr id="8" name="TextBox 7">
            <a:extLst>
              <a:ext uri="{FF2B5EF4-FFF2-40B4-BE49-F238E27FC236}">
                <a16:creationId xmlns:a16="http://schemas.microsoft.com/office/drawing/2014/main" id="{70811F20-8BD6-6E9A-D9E7-DE3C860FF3F0}"/>
              </a:ext>
            </a:extLst>
          </p:cNvPr>
          <p:cNvSpPr txBox="1"/>
          <p:nvPr/>
        </p:nvSpPr>
        <p:spPr>
          <a:xfrm>
            <a:off x="437617" y="2578146"/>
            <a:ext cx="6757165" cy="2893100"/>
          </a:xfrm>
          <a:prstGeom prst="rect">
            <a:avLst/>
          </a:prstGeom>
          <a:noFill/>
        </p:spPr>
        <p:txBody>
          <a:bodyPr wrap="square" lIns="0" tIns="0" rIns="0" bIns="0" rtlCol="0">
            <a:spAutoFit/>
          </a:bodyPr>
          <a:lstStyle/>
          <a:p>
            <a:pPr marL="342900" marR="0" lvl="0" indent="-342900" algn="l" defTabSz="1219170" rtl="0" eaLnBrk="1" fontAlgn="auto" latinLnBrk="0" hangingPunct="1">
              <a:lnSpc>
                <a:spcPct val="100000"/>
              </a:lnSpc>
              <a:spcBef>
                <a:spcPts val="600"/>
              </a:spcBef>
              <a:spcAft>
                <a:spcPts val="0"/>
              </a:spcAft>
              <a:buClrTx/>
              <a:buSzPct val="100000"/>
              <a:buFont typeface="Wingdings" panose="05000000000000000000" pitchFamily="2" charset="2"/>
              <a:buChar char="Ø"/>
              <a:tabLst/>
              <a:defRPr/>
            </a:pPr>
            <a:r>
              <a:rPr kumimoji="0" lang="it-IT" sz="1800" b="1" i="0" u="none" strike="noStrike" kern="1200" cap="none" spc="0" normalizeH="0" baseline="0" noProof="0" dirty="0">
                <a:ln>
                  <a:noFill/>
                </a:ln>
                <a:solidFill>
                  <a:srgbClr val="012169"/>
                </a:solidFill>
                <a:effectLst/>
                <a:uLnTx/>
                <a:uFillTx/>
                <a:latin typeface="Verdana"/>
                <a:ea typeface="+mn-ea"/>
                <a:cs typeface="+mn-cs"/>
              </a:rPr>
              <a:t>Novità / Miglioramento significativo</a:t>
            </a:r>
          </a:p>
          <a:p>
            <a:pPr marL="0" marR="0" lvl="0" indent="0" algn="l" defTabSz="1219170" rtl="0" eaLnBrk="1" fontAlgn="auto" latinLnBrk="0" hangingPunct="1">
              <a:lnSpc>
                <a:spcPct val="100000"/>
              </a:lnSpc>
              <a:spcBef>
                <a:spcPts val="600"/>
              </a:spcBef>
              <a:spcAft>
                <a:spcPts val="0"/>
              </a:spcAft>
              <a:buClrTx/>
              <a:buSzPct val="100000"/>
              <a:buFontTx/>
              <a:buNone/>
              <a:tabLst/>
              <a:defRPr/>
            </a:pPr>
            <a:r>
              <a:rPr kumimoji="0" lang="en-US" sz="1200" b="0" i="1" u="none" strike="noStrike" kern="1200" cap="none" spc="0" normalizeH="0" baseline="0" noProof="0" dirty="0">
                <a:ln>
                  <a:noFill/>
                </a:ln>
                <a:solidFill>
                  <a:srgbClr val="313131"/>
                </a:solidFill>
                <a:effectLst/>
                <a:uLnTx/>
                <a:uFillTx/>
                <a:latin typeface="Verdana"/>
              </a:rPr>
              <a:t>3.25. Product innovations </a:t>
            </a:r>
            <a:r>
              <a:rPr kumimoji="0" lang="en-US" sz="1200" b="1" i="1" u="none" strike="noStrike" kern="1200" cap="none" spc="0" normalizeH="0" baseline="0" noProof="0" dirty="0">
                <a:ln>
                  <a:noFill/>
                </a:ln>
                <a:solidFill>
                  <a:srgbClr val="313131"/>
                </a:solidFill>
                <a:effectLst/>
                <a:uLnTx/>
                <a:uFillTx/>
                <a:latin typeface="Verdana"/>
              </a:rPr>
              <a:t>must provide significant improvements </a:t>
            </a:r>
            <a:r>
              <a:rPr kumimoji="0" lang="en-US" sz="1200" b="0" i="1" u="none" strike="noStrike" kern="1200" cap="none" spc="0" normalizeH="0" baseline="0" noProof="0" dirty="0">
                <a:ln>
                  <a:noFill/>
                </a:ln>
                <a:solidFill>
                  <a:srgbClr val="313131"/>
                </a:solidFill>
                <a:effectLst/>
                <a:uLnTx/>
                <a:uFillTx/>
                <a:latin typeface="Verdana"/>
              </a:rPr>
              <a:t>to one or more characteristics or performance specifications. This includes the addition of new functions, or improvements to existing functions or user utility. </a:t>
            </a:r>
            <a:r>
              <a:rPr kumimoji="0" lang="en-US" sz="1200" b="1" i="1" u="none" strike="noStrike" kern="1200" cap="none" spc="0" normalizeH="0" baseline="0" noProof="0" dirty="0">
                <a:ln>
                  <a:noFill/>
                </a:ln>
                <a:solidFill>
                  <a:srgbClr val="313131"/>
                </a:solidFill>
                <a:effectLst/>
                <a:uLnTx/>
                <a:uFillTx/>
                <a:latin typeface="Verdana"/>
              </a:rPr>
              <a:t>Relevant functional characteristics </a:t>
            </a:r>
            <a:r>
              <a:rPr kumimoji="0" lang="en-US" sz="1200" b="0" i="1" u="none" strike="noStrike" kern="1200" cap="none" spc="0" normalizeH="0" baseline="0" noProof="0" dirty="0">
                <a:ln>
                  <a:noFill/>
                </a:ln>
                <a:solidFill>
                  <a:srgbClr val="313131"/>
                </a:solidFill>
                <a:effectLst/>
                <a:uLnTx/>
                <a:uFillTx/>
                <a:latin typeface="Verdana"/>
              </a:rPr>
              <a:t>include quality, technical specifications, reliability, durability, economic efficiency during use, affordability, convenience, usability, and user friendliness.</a:t>
            </a:r>
          </a:p>
          <a:p>
            <a:pPr lvl="0">
              <a:spcBef>
                <a:spcPts val="600"/>
              </a:spcBef>
              <a:buSzPct val="100000"/>
              <a:defRPr/>
            </a:pPr>
            <a:r>
              <a:rPr lang="en-US" sz="1200" i="1" dirty="0">
                <a:solidFill>
                  <a:srgbClr val="313131"/>
                </a:solidFill>
                <a:latin typeface="Verdana"/>
              </a:rPr>
              <a:t>2.17 […] The novelty of an innovation </a:t>
            </a:r>
            <a:r>
              <a:rPr lang="en-US" sz="1200" b="1" i="1" dirty="0">
                <a:solidFill>
                  <a:srgbClr val="313131"/>
                </a:solidFill>
                <a:latin typeface="Verdana"/>
              </a:rPr>
              <a:t>is related to its potential uses</a:t>
            </a:r>
            <a:r>
              <a:rPr lang="en-US" sz="1200" i="1" dirty="0">
                <a:solidFill>
                  <a:srgbClr val="313131"/>
                </a:solidFill>
                <a:latin typeface="Verdana"/>
              </a:rPr>
              <a:t>,…</a:t>
            </a:r>
          </a:p>
          <a:p>
            <a:pPr lvl="0">
              <a:buSzPct val="100000"/>
              <a:defRPr/>
            </a:pPr>
            <a:endParaRPr lang="en-US" sz="1200" i="1" dirty="0">
              <a:solidFill>
                <a:srgbClr val="313131"/>
              </a:solidFill>
              <a:latin typeface="Verdana"/>
            </a:endParaRPr>
          </a:p>
          <a:p>
            <a:pPr marL="342900" marR="0" lvl="0" indent="-342900" algn="l" defTabSz="1219170" rtl="0" eaLnBrk="1" fontAlgn="auto" latinLnBrk="0" hangingPunct="1">
              <a:lnSpc>
                <a:spcPct val="100000"/>
              </a:lnSpc>
              <a:spcAft>
                <a:spcPts val="0"/>
              </a:spcAft>
              <a:buClrTx/>
              <a:buSzPct val="100000"/>
              <a:buFont typeface="Wingdings" panose="05000000000000000000" pitchFamily="2" charset="2"/>
              <a:buChar char="Ø"/>
              <a:tabLst/>
              <a:defRPr/>
            </a:pPr>
            <a:r>
              <a:rPr kumimoji="0" lang="it-IT" sz="1800" b="1" i="0" u="none" strike="noStrike" kern="1200" cap="none" spc="0" normalizeH="0" baseline="0" noProof="0" dirty="0">
                <a:ln>
                  <a:noFill/>
                </a:ln>
                <a:solidFill>
                  <a:srgbClr val="012169"/>
                </a:solidFill>
                <a:effectLst/>
                <a:uLnTx/>
                <a:uFillTx/>
                <a:latin typeface="Verdana"/>
                <a:ea typeface="+mn-ea"/>
                <a:cs typeface="+mn-cs"/>
              </a:rPr>
              <a:t>Implementazione</a:t>
            </a:r>
          </a:p>
          <a:p>
            <a:pPr marL="0" marR="0" lvl="0" indent="0" algn="l" defTabSz="1219170" rtl="0" eaLnBrk="1" fontAlgn="auto" latinLnBrk="0" hangingPunct="1">
              <a:lnSpc>
                <a:spcPct val="100000"/>
              </a:lnSpc>
              <a:spcBef>
                <a:spcPts val="600"/>
              </a:spcBef>
              <a:spcAft>
                <a:spcPts val="0"/>
              </a:spcAft>
              <a:buClrTx/>
              <a:buSzPct val="100000"/>
              <a:buFontTx/>
              <a:buNone/>
              <a:tabLst/>
              <a:defRPr/>
            </a:pPr>
            <a:r>
              <a:rPr kumimoji="0" lang="en-US" sz="1200" b="0" i="1" u="none" strike="noStrike" kern="1200" cap="none" spc="0" normalizeH="0" baseline="0" noProof="0" dirty="0">
                <a:ln>
                  <a:noFill/>
                </a:ln>
                <a:solidFill>
                  <a:srgbClr val="313131"/>
                </a:solidFill>
                <a:effectLst/>
                <a:uLnTx/>
                <a:uFillTx/>
                <a:latin typeface="Verdana"/>
                <a:ea typeface="+mn-ea"/>
                <a:cs typeface="+mn-cs"/>
              </a:rPr>
              <a:t>3.28. A product innovation must be </a:t>
            </a:r>
            <a:r>
              <a:rPr kumimoji="0" lang="en-US" sz="1200" b="1" i="1" u="none" strike="noStrike" kern="1200" cap="none" spc="0" normalizeH="0" baseline="0" noProof="0" dirty="0">
                <a:ln>
                  <a:noFill/>
                </a:ln>
                <a:solidFill>
                  <a:srgbClr val="313131"/>
                </a:solidFill>
                <a:effectLst/>
                <a:uLnTx/>
                <a:uFillTx/>
                <a:latin typeface="Verdana"/>
                <a:ea typeface="+mn-ea"/>
                <a:cs typeface="+mn-cs"/>
              </a:rPr>
              <a:t>made available to potential users</a:t>
            </a:r>
            <a:r>
              <a:rPr kumimoji="0" lang="en-US" sz="1200" b="0" i="1" u="none" strike="noStrike" kern="1200" cap="none" spc="0" normalizeH="0" baseline="0" noProof="0" dirty="0">
                <a:ln>
                  <a:noFill/>
                </a:ln>
                <a:solidFill>
                  <a:srgbClr val="313131"/>
                </a:solidFill>
                <a:effectLst/>
                <a:uLnTx/>
                <a:uFillTx/>
                <a:latin typeface="Verdana"/>
                <a:ea typeface="+mn-ea"/>
                <a:cs typeface="+mn-cs"/>
              </a:rPr>
              <a:t>, but this does not require the innovation to generate sales. […].</a:t>
            </a:r>
          </a:p>
          <a:p>
            <a:pPr marL="0" marR="0" lvl="0" indent="0" algn="l" defTabSz="1219170" rtl="0" eaLnBrk="1" fontAlgn="auto" latinLnBrk="0" hangingPunct="1">
              <a:lnSpc>
                <a:spcPct val="100000"/>
              </a:lnSpc>
              <a:spcBef>
                <a:spcPts val="600"/>
              </a:spcBef>
              <a:spcAft>
                <a:spcPts val="0"/>
              </a:spcAft>
              <a:buClrTx/>
              <a:buSzPct val="100000"/>
              <a:buFontTx/>
              <a:buNone/>
              <a:tabLst/>
              <a:defRPr/>
            </a:pPr>
            <a:r>
              <a:rPr kumimoji="0" lang="en-US" sz="1200" b="0" i="1" u="none" strike="noStrike" kern="1200" cap="none" spc="0" normalizeH="0" baseline="0" noProof="0" dirty="0">
                <a:ln>
                  <a:noFill/>
                </a:ln>
                <a:solidFill>
                  <a:srgbClr val="313131"/>
                </a:solidFill>
                <a:effectLst/>
                <a:uLnTx/>
                <a:uFillTx/>
                <a:latin typeface="Verdana"/>
                <a:ea typeface="+mn-ea"/>
                <a:cs typeface="+mn-cs"/>
              </a:rPr>
              <a:t>2.19. The requirement for implementation is a defining characteristic of innovation that distinguishes it from inventions, prototypes, new ideas, etc.</a:t>
            </a:r>
          </a:p>
        </p:txBody>
      </p:sp>
      <p:pic>
        <p:nvPicPr>
          <p:cNvPr id="9" name="Picture 8">
            <a:extLst>
              <a:ext uri="{FF2B5EF4-FFF2-40B4-BE49-F238E27FC236}">
                <a16:creationId xmlns:a16="http://schemas.microsoft.com/office/drawing/2014/main" id="{B4811241-0FFD-05CA-D9E3-80AEFC3D5687}"/>
              </a:ext>
            </a:extLst>
          </p:cNvPr>
          <p:cNvPicPr>
            <a:picLocks noChangeAspect="1"/>
          </p:cNvPicPr>
          <p:nvPr/>
        </p:nvPicPr>
        <p:blipFill rotWithShape="1">
          <a:blip r:embed="rId3"/>
          <a:srcRect t="7818" b="68618"/>
          <a:stretch/>
        </p:blipFill>
        <p:spPr>
          <a:xfrm>
            <a:off x="271655" y="1100490"/>
            <a:ext cx="3729688" cy="1171801"/>
          </a:xfrm>
          <a:prstGeom prst="rect">
            <a:avLst/>
          </a:prstGeom>
        </p:spPr>
      </p:pic>
      <p:sp>
        <p:nvSpPr>
          <p:cNvPr id="10" name="TextBox 9">
            <a:extLst>
              <a:ext uri="{FF2B5EF4-FFF2-40B4-BE49-F238E27FC236}">
                <a16:creationId xmlns:a16="http://schemas.microsoft.com/office/drawing/2014/main" id="{A0C30864-03EA-22E6-F46A-9A93E99F59A1}"/>
              </a:ext>
            </a:extLst>
          </p:cNvPr>
          <p:cNvSpPr txBox="1"/>
          <p:nvPr/>
        </p:nvSpPr>
        <p:spPr>
          <a:xfrm>
            <a:off x="417486" y="6002658"/>
            <a:ext cx="6865815" cy="369332"/>
          </a:xfrm>
          <a:prstGeom prst="rect">
            <a:avLst/>
          </a:prstGeom>
          <a:ln/>
        </p:spPr>
        <p:style>
          <a:lnRef idx="2">
            <a:schemeClr val="accent6"/>
          </a:lnRef>
          <a:fillRef idx="1">
            <a:schemeClr val="lt1"/>
          </a:fillRef>
          <a:effectRef idx="0">
            <a:schemeClr val="accent6"/>
          </a:effectRef>
          <a:fontRef idx="minor">
            <a:schemeClr val="dk1"/>
          </a:fontRef>
        </p:style>
        <p:txBody>
          <a:bodyPr wrap="square" lIns="0" tIns="0" rIns="0" bIns="0" rtlCol="0">
            <a:spAutoFit/>
          </a:bodyPr>
          <a:lstStyle/>
          <a:p>
            <a:pPr>
              <a:spcBef>
                <a:spcPts val="600"/>
              </a:spcBef>
              <a:buSzPct val="100000"/>
            </a:pPr>
            <a:r>
              <a:rPr lang="en-US" sz="1200" i="1" dirty="0">
                <a:solidFill>
                  <a:srgbClr val="313131"/>
                </a:solidFill>
              </a:rPr>
              <a:t>3.73. The activities of newly created firms […] the comparison group is what is available in the relevant market</a:t>
            </a:r>
            <a:endParaRPr lang="it-IT" sz="1200" i="1" dirty="0">
              <a:solidFill>
                <a:srgbClr val="313131"/>
              </a:solidFill>
            </a:endParaRPr>
          </a:p>
        </p:txBody>
      </p:sp>
      <p:sp>
        <p:nvSpPr>
          <p:cNvPr id="14" name="TextBox 13">
            <a:extLst>
              <a:ext uri="{FF2B5EF4-FFF2-40B4-BE49-F238E27FC236}">
                <a16:creationId xmlns:a16="http://schemas.microsoft.com/office/drawing/2014/main" id="{C26C25EC-B75E-420D-CB7F-C15E96DE675C}"/>
              </a:ext>
            </a:extLst>
          </p:cNvPr>
          <p:cNvSpPr txBox="1"/>
          <p:nvPr/>
        </p:nvSpPr>
        <p:spPr>
          <a:xfrm>
            <a:off x="7719229" y="2568245"/>
            <a:ext cx="4086332" cy="1477618"/>
          </a:xfrm>
          <a:prstGeom prst="rect">
            <a:avLst/>
          </a:prstGeom>
        </p:spPr>
        <p:style>
          <a:lnRef idx="2">
            <a:schemeClr val="accent3"/>
          </a:lnRef>
          <a:fillRef idx="1">
            <a:schemeClr val="lt1"/>
          </a:fillRef>
          <a:effectRef idx="0">
            <a:schemeClr val="accent3"/>
          </a:effectRef>
          <a:fontRef idx="minor">
            <a:schemeClr val="dk1"/>
          </a:fontRef>
        </p:style>
        <p:txBody>
          <a:bodyPr wrap="square" lIns="0" tIns="0" rIns="0" bIns="0" rtlCol="0" anchor="ctr">
            <a:noAutofit/>
          </a:bodyPr>
          <a:lstStyle/>
          <a:p>
            <a:pPr marL="0" marR="0" lvl="0" indent="0" algn="ctr" defTabSz="1219170" rtl="0" eaLnBrk="1" fontAlgn="auto" latinLnBrk="0" hangingPunct="1">
              <a:lnSpc>
                <a:spcPct val="100000"/>
              </a:lnSpc>
              <a:spcBef>
                <a:spcPts val="600"/>
              </a:spcBef>
              <a:spcAft>
                <a:spcPts val="0"/>
              </a:spcAft>
              <a:buClrTx/>
              <a:buSzPct val="100000"/>
              <a:buFontTx/>
              <a:buNone/>
              <a:tabLst/>
              <a:defRPr/>
            </a:pPr>
            <a:r>
              <a:rPr kumimoji="0" lang="it-IT" sz="1400" b="1" i="0" u="sng" strike="noStrike" kern="1200" cap="none" spc="0" normalizeH="0" baseline="0" noProof="0" dirty="0">
                <a:ln>
                  <a:noFill/>
                </a:ln>
                <a:solidFill>
                  <a:schemeClr val="accent3"/>
                </a:solidFill>
                <a:effectLst/>
                <a:uLnTx/>
                <a:uFillTx/>
                <a:latin typeface="Verdana"/>
                <a:ea typeface="+mn-ea"/>
                <a:cs typeface="+mn-cs"/>
              </a:rPr>
              <a:t>Innovazione di prodotto:</a:t>
            </a:r>
            <a:r>
              <a:rPr kumimoji="0" lang="it-IT" sz="1400" b="0" i="0" u="none" strike="noStrike" kern="1200" cap="none" spc="0" normalizeH="0" noProof="0" dirty="0">
                <a:ln>
                  <a:noFill/>
                </a:ln>
                <a:solidFill>
                  <a:prstClr val="black"/>
                </a:solidFill>
                <a:effectLst/>
                <a:uLnTx/>
                <a:uFillTx/>
                <a:latin typeface="Verdana"/>
                <a:ea typeface="+mn-ea"/>
                <a:cs typeface="+mn-cs"/>
              </a:rPr>
              <a:t> </a:t>
            </a:r>
            <a:r>
              <a:rPr kumimoji="0" lang="it-IT" sz="1400" b="0" i="0" u="none" strike="noStrike" kern="1200" cap="none" spc="0" normalizeH="0" baseline="0" noProof="0" dirty="0">
                <a:ln>
                  <a:noFill/>
                </a:ln>
                <a:solidFill>
                  <a:prstClr val="black"/>
                </a:solidFill>
                <a:effectLst/>
                <a:uLnTx/>
                <a:uFillTx/>
                <a:latin typeface="Verdana"/>
                <a:ea typeface="+mn-ea"/>
                <a:cs typeface="+mn-cs"/>
              </a:rPr>
              <a:t>prodotto o servizio </a:t>
            </a:r>
            <a:r>
              <a:rPr kumimoji="0" lang="it-IT" sz="1400" b="1" i="0" u="none" strike="noStrike" kern="1200" cap="none" spc="0" normalizeH="0" baseline="0" noProof="0" dirty="0">
                <a:ln>
                  <a:noFill/>
                </a:ln>
                <a:solidFill>
                  <a:prstClr val="black"/>
                </a:solidFill>
                <a:effectLst/>
                <a:uLnTx/>
                <a:uFillTx/>
                <a:latin typeface="Verdana"/>
                <a:ea typeface="+mn-ea"/>
                <a:cs typeface="+mn-cs"/>
              </a:rPr>
              <a:t>nuovo o migliorato che differisce significativamente </a:t>
            </a:r>
            <a:r>
              <a:rPr kumimoji="0" lang="it-IT" sz="1400" b="0" i="0" u="none" strike="noStrike" kern="1200" cap="none" spc="0" normalizeH="0" baseline="0" noProof="0" dirty="0">
                <a:ln>
                  <a:noFill/>
                </a:ln>
                <a:solidFill>
                  <a:prstClr val="black"/>
                </a:solidFill>
                <a:effectLst/>
                <a:uLnTx/>
                <a:uFillTx/>
                <a:latin typeface="Verdana"/>
                <a:ea typeface="+mn-ea"/>
                <a:cs typeface="+mn-cs"/>
              </a:rPr>
              <a:t>rispetto a quelli precedentemente realizzati dall’impresa</a:t>
            </a:r>
            <a:endParaRPr kumimoji="0" lang="it-IT" sz="1400" b="1" i="0" u="none" strike="noStrike" kern="1200" cap="none" spc="0" normalizeH="0" baseline="0" noProof="0" dirty="0">
              <a:ln>
                <a:noFill/>
              </a:ln>
              <a:solidFill>
                <a:srgbClr val="313131"/>
              </a:solidFill>
              <a:effectLst/>
              <a:uLnTx/>
              <a:uFillTx/>
              <a:latin typeface="Verdana"/>
              <a:ea typeface="+mn-ea"/>
              <a:cs typeface="+mn-cs"/>
            </a:endParaRPr>
          </a:p>
        </p:txBody>
      </p:sp>
      <p:sp>
        <p:nvSpPr>
          <p:cNvPr id="2" name="Text Placeholder 3">
            <a:extLst>
              <a:ext uri="{FF2B5EF4-FFF2-40B4-BE49-F238E27FC236}">
                <a16:creationId xmlns:a16="http://schemas.microsoft.com/office/drawing/2014/main" id="{E2200F56-44F9-6496-B3CF-2CB360A0C239}"/>
              </a:ext>
            </a:extLst>
          </p:cNvPr>
          <p:cNvSpPr txBox="1">
            <a:spLocks/>
          </p:cNvSpPr>
          <p:nvPr/>
        </p:nvSpPr>
        <p:spPr>
          <a:xfrm>
            <a:off x="450000" y="684000"/>
            <a:ext cx="11304000" cy="75725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800" b="0" kern="1200">
                <a:solidFill>
                  <a:schemeClr val="tx2"/>
                </a:solidFill>
                <a:latin typeface="Aptos" panose="020B0004020202020204" pitchFamily="34" charset="0"/>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Aptos" panose="020B0004020202020204" pitchFamily="34" charset="0"/>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Aptos" panose="020B0004020202020204" pitchFamily="34" charset="0"/>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Aptos" panose="020B0004020202020204" pitchFamily="34" charset="0"/>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La nozione di «Innovazione tecnologica»  - La prassi OCSE – Manuale di OSLO</a:t>
            </a:r>
          </a:p>
          <a:p>
            <a:pPr marL="0" marR="0" lvl="0" indent="0" algn="l" defTabSz="685800" rtl="0" eaLnBrk="1" fontAlgn="auto" latinLnBrk="0" hangingPunct="1">
              <a:lnSpc>
                <a:spcPct val="100000"/>
              </a:lnSpc>
              <a:spcBef>
                <a:spcPts val="0"/>
              </a:spcBef>
              <a:spcAft>
                <a:spcPts val="750"/>
              </a:spcAft>
              <a:buClrTx/>
              <a:buSzPct val="100000"/>
              <a:buFontTx/>
              <a:buNone/>
              <a:tabLst/>
              <a:defRPr/>
            </a:pPr>
            <a:r>
              <a:rPr kumimoji="0" lang="it-IT" sz="1800" b="0" i="1" u="none" strike="noStrike" kern="1200" cap="none" spc="0" normalizeH="0" baseline="0" noProof="0" dirty="0">
                <a:ln>
                  <a:noFill/>
                </a:ln>
                <a:solidFill>
                  <a:srgbClr val="53565A"/>
                </a:solidFill>
                <a:effectLst/>
                <a:uLnTx/>
                <a:uFillTx/>
                <a:latin typeface="Aptos" panose="020B0004020202020204" pitchFamily="34" charset="0"/>
                <a:ea typeface="+mn-ea"/>
                <a:cs typeface="Calibri Light" panose="020F0302020204030204" pitchFamily="34" charset="0"/>
              </a:rPr>
              <a:t> </a:t>
            </a:r>
          </a:p>
        </p:txBody>
      </p:sp>
      <p:sp>
        <p:nvSpPr>
          <p:cNvPr id="3" name="Title 1">
            <a:extLst>
              <a:ext uri="{FF2B5EF4-FFF2-40B4-BE49-F238E27FC236}">
                <a16:creationId xmlns:a16="http://schemas.microsoft.com/office/drawing/2014/main" id="{5DB95A02-D913-65A2-8736-205F6FC05BCC}"/>
              </a:ext>
            </a:extLst>
          </p:cNvPr>
          <p:cNvSpPr txBox="1">
            <a:spLocks/>
          </p:cNvSpPr>
          <p:nvPr/>
        </p:nvSpPr>
        <p:spPr bwMode="gray">
          <a:xfrm>
            <a:off x="450000" y="345992"/>
            <a:ext cx="11304000" cy="342000"/>
          </a:xfrm>
          <a:prstGeom prst="rect">
            <a:avLst/>
          </a:prstGeom>
        </p:spPr>
        <p:txBody>
          <a:bodyPr vert="horz" lIns="0" tIns="0" rIns="0" bIns="0" rtlCol="0" anchor="t" anchorCtr="0">
            <a:noAutofit/>
          </a:bodyPr>
          <a:lstStyle>
            <a:lvl1pPr algn="l" defTabSz="685800" rtl="0" eaLnBrk="1" latinLnBrk="0" hangingPunct="1">
              <a:spcBef>
                <a:spcPct val="0"/>
              </a:spcBef>
              <a:buNone/>
              <a:defRPr sz="2100" kern="1200">
                <a:solidFill>
                  <a:schemeClr val="tx1"/>
                </a:solidFill>
                <a:latin typeface="+mj-lt"/>
                <a:ea typeface="+mj-ea"/>
                <a:cs typeface="Calibri Light" panose="020F0302020204030204" pitchFamily="34" charset="0"/>
              </a:defRPr>
            </a:lvl1pPr>
          </a:lstStyle>
          <a:p>
            <a:pPr lvl="0"/>
            <a:r>
              <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rPr>
              <a:t>Credito d’imposta </a:t>
            </a:r>
            <a:r>
              <a:rPr lang="it-IT" dirty="0">
                <a:solidFill>
                  <a:prstClr val="black"/>
                </a:solidFill>
                <a:latin typeface="Aptos" panose="020B0004020202020204" pitchFamily="34" charset="0"/>
              </a:rPr>
              <a:t>Ricerca e Sviluppo, Innovazione, Design e ideazione estetica</a:t>
            </a:r>
            <a:endParaRPr kumimoji="0" lang="it-IT" sz="2100" b="0" i="0" u="none" strike="noStrike" kern="1200" cap="none" spc="0" normalizeH="0" baseline="0" noProof="0" dirty="0">
              <a:ln>
                <a:noFill/>
              </a:ln>
              <a:solidFill>
                <a:prstClr val="black"/>
              </a:solidFill>
              <a:effectLst/>
              <a:uLnTx/>
              <a:uFillTx/>
              <a:latin typeface="Aptos" panose="020B0004020202020204" pitchFamily="34" charset="0"/>
              <a:ea typeface="+mj-ea"/>
              <a:cs typeface="Calibri Light" panose="020F0302020204030204" pitchFamily="34" charset="0"/>
            </a:endParaRPr>
          </a:p>
        </p:txBody>
      </p:sp>
    </p:spTree>
    <p:extLst>
      <p:ext uri="{BB962C8B-B14F-4D97-AF65-F5344CB8AC3E}">
        <p14:creationId xmlns:p14="http://schemas.microsoft.com/office/powerpoint/2010/main" val="54160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CONTAINEDIMAGEPATH" val="C:\Users\jkrisifoe\AppData\Local\Templafy\AddIns\PowerPointVsto\582593692_lo.pn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42JzDt62fhw7vUmCeCxWg"/>
</p:tagLst>
</file>

<file path=ppt/theme/theme1.xml><?xml version="1.0" encoding="utf-8"?>
<a:theme xmlns:a="http://schemas.openxmlformats.org/drawingml/2006/main" name="Deloitte_US_Onscreen">
  <a:themeElements>
    <a:clrScheme name="Deloitte colors">
      <a:dk1>
        <a:sysClr val="windowText" lastClr="000000"/>
      </a:dk1>
      <a:lt1>
        <a:sysClr val="window" lastClr="FFFFFF"/>
      </a:lt1>
      <a:dk2>
        <a:srgbClr val="44546A"/>
      </a:dk2>
      <a:lt2>
        <a:srgbClr val="E7E6E6"/>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954F72"/>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extLst>
    <a:ext uri="{05A4C25C-085E-4340-85A3-A5531E510DB2}">
      <thm15:themeFamily xmlns:thm15="http://schemas.microsoft.com/office/thememl/2012/main" name="STS-template-4_3.potx" id="{FB981630-30C5-462C-9B64-20570B72C43A}" vid="{D9E462E2-C2C7-427D-9AD7-B5A53039F176}"/>
    </a:ext>
  </a:extLst>
</a:theme>
</file>

<file path=ppt/theme/theme2.xml><?xml version="1.0" encoding="utf-8"?>
<a:theme xmlns:a="http://schemas.openxmlformats.org/drawingml/2006/main" name="3_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 Brand Theme" id="{7F8E7B9C-D1E6-4EAB-A888-5889AFAC97F5}" vid="{EE3CB14B-24FA-49D6-9FDE-EB9FB3296A69}"/>
    </a:ext>
  </a:extLst>
</a:theme>
</file>

<file path=ppt/theme/theme3.xml><?xml version="1.0" encoding="utf-8"?>
<a:theme xmlns:a="http://schemas.openxmlformats.org/drawingml/2006/main" name="18_Deloitte Brand Theme">
  <a:themeElements>
    <a:clrScheme name="Custom 1">
      <a:dk1>
        <a:sysClr val="windowText" lastClr="000000"/>
      </a:dk1>
      <a:lt1>
        <a:sysClr val="window" lastClr="FFFFFF"/>
      </a:lt1>
      <a:dk2>
        <a:srgbClr val="D0D0CE"/>
      </a:dk2>
      <a:lt2>
        <a:srgbClr val="53565A"/>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1">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 Brand Theme" id="{7CF146C4-F33C-4674-9F60-3E413DE8D245}" vid="{1FA3A202-160F-48F1-9CAA-9049691AC62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TemplafySlideFormConfiguration><![CDATA[{"formFields":[],"formDataEntries":[]}]]></TemplafySlideFormConfiguration>
</file>

<file path=customXml/item2.xml><?xml version="1.0" encoding="utf-8"?>
<TemplafySlideTemplateConfiguration><![CDATA[{"slideVersion":1,"isValidatorEnabled":false,"isLocked":false,"elementsMetadata":[],"slideId":"638246689999376822","enableDocumentContentUpdater":false,"version":"2.0"}]]></TemplafySlideTemplateConfiguration>
</file>

<file path=customXml/itemProps1.xml><?xml version="1.0" encoding="utf-8"?>
<ds:datastoreItem xmlns:ds="http://schemas.openxmlformats.org/officeDocument/2006/customXml" ds:itemID="{433ACF2A-7276-4992-8FDF-7B1E46CAEFC4}">
  <ds:schemaRefs/>
</ds:datastoreItem>
</file>

<file path=customXml/itemProps2.xml><?xml version="1.0" encoding="utf-8"?>
<ds:datastoreItem xmlns:ds="http://schemas.openxmlformats.org/officeDocument/2006/customXml" ds:itemID="{AD7E88B3-F595-48C8-A8D8-16DE6C21EF9B}">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emplate>STS-template-4_3</Template>
  <TotalTime>19452</TotalTime>
  <Words>3134</Words>
  <Application>Microsoft Office PowerPoint</Application>
  <PresentationFormat>Widescreen</PresentationFormat>
  <Paragraphs>268</Paragraphs>
  <Slides>15</Slides>
  <Notes>12</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15</vt:i4>
      </vt:variant>
    </vt:vector>
  </HeadingPairs>
  <TitlesOfParts>
    <vt:vector size="26" baseType="lpstr">
      <vt:lpstr>Aptos</vt:lpstr>
      <vt:lpstr>Arial</vt:lpstr>
      <vt:lpstr>Calibri</vt:lpstr>
      <vt:lpstr>Calibri Light</vt:lpstr>
      <vt:lpstr>Verdana</vt:lpstr>
      <vt:lpstr>Wingdings</vt:lpstr>
      <vt:lpstr>Wingdings 2</vt:lpstr>
      <vt:lpstr>Deloitte_US_Onscreen</vt:lpstr>
      <vt:lpstr>3_Deloitte Brand Theme</vt:lpstr>
      <vt:lpstr>18_Deloitte Brand Theme</vt:lpstr>
      <vt:lpstr>think-cell Slide</vt:lpstr>
      <vt:lpstr>Credito di Imposta R&amp;S, Innovazione, Design e ideazione estetica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Canini, Enrico</cp:lastModifiedBy>
  <cp:revision>1</cp:revision>
  <cp:lastPrinted>2021-01-18T16:21:57Z</cp:lastPrinted>
  <dcterms:created xsi:type="dcterms:W3CDTF">2017-10-30T14:25:08Z</dcterms:created>
  <dcterms:modified xsi:type="dcterms:W3CDTF">2026-03-26T10:09:04Z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2022-11-11T14:17:12Z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4bbc8fe6-62f1-41b6-8936-f296ae1d9df4</vt:lpwstr>
  </property>
  <property fmtid="{D5CDD505-2E9C-101B-9397-08002B2CF9AE}" pid="8" name="MSIP_Label_ea60d57e-af5b-4752-ac57-3e4f28ca11dc_ContentBits">
    <vt:lpwstr>0</vt:lpwstr>
  </property>
</Properties>
</file>