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23"/>
  </p:notesMasterIdLst>
  <p:sldIdLst>
    <p:sldId id="258" r:id="rId6"/>
    <p:sldId id="660" r:id="rId7"/>
    <p:sldId id="4653" r:id="rId8"/>
    <p:sldId id="563" r:id="rId9"/>
    <p:sldId id="309" r:id="rId10"/>
    <p:sldId id="4647" r:id="rId11"/>
    <p:sldId id="312" r:id="rId12"/>
    <p:sldId id="4655" r:id="rId13"/>
    <p:sldId id="319" r:id="rId14"/>
    <p:sldId id="2011" r:id="rId15"/>
    <p:sldId id="4656" r:id="rId16"/>
    <p:sldId id="4658" r:id="rId17"/>
    <p:sldId id="4657" r:id="rId18"/>
    <p:sldId id="1855" r:id="rId19"/>
    <p:sldId id="4659" r:id="rId20"/>
    <p:sldId id="4660" r:id="rId21"/>
    <p:sldId id="355" r:id="rId22"/>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4133" userDrawn="1">
          <p15:clr>
            <a:srgbClr val="A4A3A4"/>
          </p15:clr>
        </p15:guide>
        <p15:guide id="4" pos="381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54EF2A-AA67-648F-5E6D-87E7ED475320}" name="Giulia Abruzzese " initials="GA" userId="Giulia Abruzzese " providerId="None"/>
  <p188:author id="{0512732D-E411-C8C9-BCDD-66EC9339133E}" name="Santalucia Stefano" initials="SS" userId="S::ssantalucia@confindustria.it::a3768041-462a-404b-b001-0afc25fbcc3f" providerId="AD"/>
  <p188:author id="{4401F23A-57F5-2BFA-75D4-10BD7395E3E9}" name="Albini Pierangelo" initials="AP" userId="S::palbini@confindustria.it::f1d83746-a095-4611-b9de-fbe59efdb27a" providerId="AD"/>
  <p188:author id="{A3555773-E6C9-2620-B0ED-70164156A1D6}" name="Quattrociocchi Alessandra" initials="AQ" userId="S::AQuattrociocchi@confindustria.it::6ec79b4e-5a89-494e-b27c-53e60b1d5cb3" providerId="AD"/>
  <p188:author id="{1529B9D4-8BF6-5A9A-B9B3-EDD4AB293DE4}" name="Albini Pierangelo" initials="PA" userId="S::PAlbini@confindustria.it::f1d83746-a095-4611-b9de-fbe59efdb27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CD9EB"/>
    <a:srgbClr val="203262"/>
    <a:srgbClr val="FFFFCC"/>
    <a:srgbClr val="E9D380"/>
    <a:srgbClr val="7AB3D8"/>
    <a:srgbClr val="A46992"/>
    <a:srgbClr val="8CB8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557" autoAdjust="0"/>
  </p:normalViewPr>
  <p:slideViewPr>
    <p:cSldViewPr snapToGrid="0">
      <p:cViewPr varScale="1">
        <p:scale>
          <a:sx n="61" d="100"/>
          <a:sy n="61" d="100"/>
        </p:scale>
        <p:origin x="788" y="52"/>
      </p:cViewPr>
      <p:guideLst>
        <p:guide orient="horz" pos="4133"/>
        <p:guide pos="381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57E0C2-40A9-8F40-9E6A-BCF405B73B91}" type="datetimeFigureOut">
              <a:rPr lang="en-IT" smtClean="0"/>
              <a:t>03/25/2026</a:t>
            </a:fld>
            <a:endParaRPr lang="en-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77B792-0927-2D43-B437-4AED129E14CD}" type="slidenum">
              <a:rPr lang="en-IT" smtClean="0"/>
              <a:t>‹N›</a:t>
            </a:fld>
            <a:endParaRPr lang="en-IT"/>
          </a:p>
        </p:txBody>
      </p:sp>
    </p:spTree>
    <p:extLst>
      <p:ext uri="{BB962C8B-B14F-4D97-AF65-F5344CB8AC3E}">
        <p14:creationId xmlns:p14="http://schemas.microsoft.com/office/powerpoint/2010/main" val="2586947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0F0553-1098-3F7B-4F35-DA6CDB6EFCB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BC70EB4-6E22-276A-DB44-48DBFB19F4E3}"/>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CF76EAF9-702F-07C8-7A65-37FF86672A4A}"/>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63E014D9-9661-7E5E-2E6A-EFC88FFE9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77B792-0927-2D43-B437-4AED129E14CD}" type="slidenum">
              <a:rPr kumimoji="0" lang="en-IT"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IT"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07775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0F907-C1A6-ABD6-10BB-991A2CF994E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49C4BCD-611D-9968-92F7-94789ED86C55}"/>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664DA4E2-8A8C-7F45-CFE4-037BD654C210}"/>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F79AF01D-2617-0693-4D24-81128BEA2AC1}"/>
              </a:ext>
            </a:extLst>
          </p:cNvPr>
          <p:cNvSpPr>
            <a:spLocks noGrp="1"/>
          </p:cNvSpPr>
          <p:nvPr>
            <p:ph type="sldNum" sz="quarter" idx="5"/>
          </p:nvPr>
        </p:nvSpPr>
        <p:spPr/>
        <p:txBody>
          <a:bodyPr/>
          <a:lstStyle/>
          <a:p>
            <a:fld id="{0E9679CF-FD6B-8B41-A0A4-D527132FA2B4}" type="slidenum">
              <a:rPr lang="it-IT" smtClean="0"/>
              <a:t>11</a:t>
            </a:fld>
            <a:endParaRPr lang="it-IT"/>
          </a:p>
        </p:txBody>
      </p:sp>
    </p:spTree>
    <p:extLst>
      <p:ext uri="{BB962C8B-B14F-4D97-AF65-F5344CB8AC3E}">
        <p14:creationId xmlns:p14="http://schemas.microsoft.com/office/powerpoint/2010/main" val="2432431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B556B-237B-496F-8398-5AC85A88BE7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BD7725A-061F-BB61-9D29-9296752EE069}"/>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78D7860C-B72E-A2A7-411C-E43791F7F6F0}"/>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38666CF9-C319-6A6B-52DB-FD2062870E8E}"/>
              </a:ext>
            </a:extLst>
          </p:cNvPr>
          <p:cNvSpPr>
            <a:spLocks noGrp="1"/>
          </p:cNvSpPr>
          <p:nvPr>
            <p:ph type="sldNum" sz="quarter" idx="5"/>
          </p:nvPr>
        </p:nvSpPr>
        <p:spPr/>
        <p:txBody>
          <a:bodyPr/>
          <a:lstStyle/>
          <a:p>
            <a:fld id="{0E9679CF-FD6B-8B41-A0A4-D527132FA2B4}" type="slidenum">
              <a:rPr lang="it-IT" smtClean="0"/>
              <a:t>12</a:t>
            </a:fld>
            <a:endParaRPr lang="it-IT"/>
          </a:p>
        </p:txBody>
      </p:sp>
    </p:spTree>
    <p:extLst>
      <p:ext uri="{BB962C8B-B14F-4D97-AF65-F5344CB8AC3E}">
        <p14:creationId xmlns:p14="http://schemas.microsoft.com/office/powerpoint/2010/main" val="1198334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E87637-6066-437F-C644-07BC6FC881D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28E57E6-884E-9E4E-C6B7-00EDAF48D92F}"/>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1C164480-C436-9B23-B707-B83CB41D048C}"/>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93100B16-D8D9-8715-9A55-A958C162BF76}"/>
              </a:ext>
            </a:extLst>
          </p:cNvPr>
          <p:cNvSpPr>
            <a:spLocks noGrp="1"/>
          </p:cNvSpPr>
          <p:nvPr>
            <p:ph type="sldNum" sz="quarter" idx="5"/>
          </p:nvPr>
        </p:nvSpPr>
        <p:spPr/>
        <p:txBody>
          <a:bodyPr/>
          <a:lstStyle/>
          <a:p>
            <a:fld id="{0E9679CF-FD6B-8B41-A0A4-D527132FA2B4}" type="slidenum">
              <a:rPr lang="it-IT" smtClean="0"/>
              <a:t>13</a:t>
            </a:fld>
            <a:endParaRPr lang="it-IT"/>
          </a:p>
        </p:txBody>
      </p:sp>
    </p:spTree>
    <p:extLst>
      <p:ext uri="{BB962C8B-B14F-4D97-AF65-F5344CB8AC3E}">
        <p14:creationId xmlns:p14="http://schemas.microsoft.com/office/powerpoint/2010/main" val="10845008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DB10E-DBBC-FBF5-260C-B6742450796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D4267C5-6BF0-48AF-BFCB-60AAF24D2153}"/>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9F9EF3EE-136C-B9C4-E8D0-BD43AA6D1BF4}"/>
              </a:ext>
            </a:extLst>
          </p:cNvPr>
          <p:cNvSpPr>
            <a:spLocks noGrp="1"/>
          </p:cNvSpPr>
          <p:nvPr>
            <p:ph type="body" idx="1"/>
          </p:nvPr>
        </p:nvSpPr>
        <p:spPr/>
        <p:txBody>
          <a:bodyPr/>
          <a:lstStyle/>
          <a:p>
            <a:pPr algn="just">
              <a:lnSpc>
                <a:spcPct val="107000"/>
              </a:lnSpc>
              <a:spcAft>
                <a:spcPts val="800"/>
              </a:spcAft>
            </a:pPr>
            <a:endParaRPr lang="it-IT" dirty="0"/>
          </a:p>
        </p:txBody>
      </p:sp>
      <p:sp>
        <p:nvSpPr>
          <p:cNvPr id="4" name="Segnaposto numero diapositiva 3">
            <a:extLst>
              <a:ext uri="{FF2B5EF4-FFF2-40B4-BE49-F238E27FC236}">
                <a16:creationId xmlns:a16="http://schemas.microsoft.com/office/drawing/2014/main" id="{31CFC7A1-51A6-68AC-F074-AAF93B937BFC}"/>
              </a:ext>
            </a:extLst>
          </p:cNvPr>
          <p:cNvSpPr>
            <a:spLocks noGrp="1"/>
          </p:cNvSpPr>
          <p:nvPr>
            <p:ph type="sldNum" sz="quarter" idx="5"/>
          </p:nvPr>
        </p:nvSpPr>
        <p:spPr/>
        <p:txBody>
          <a:bodyPr/>
          <a:lstStyle/>
          <a:p>
            <a:fld id="{0E9679CF-FD6B-8B41-A0A4-D527132FA2B4}" type="slidenum">
              <a:rPr lang="it-IT" smtClean="0"/>
              <a:t>14</a:t>
            </a:fld>
            <a:endParaRPr lang="it-IT"/>
          </a:p>
        </p:txBody>
      </p:sp>
    </p:spTree>
    <p:extLst>
      <p:ext uri="{BB962C8B-B14F-4D97-AF65-F5344CB8AC3E}">
        <p14:creationId xmlns:p14="http://schemas.microsoft.com/office/powerpoint/2010/main" val="3548415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9E941-7342-6046-DA0C-050B1772E9A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70CE757-5ED9-CEF8-9AFB-AB9CE29093BE}"/>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31E91609-634B-78A4-57DD-09E0CFF4D624}"/>
              </a:ext>
            </a:extLst>
          </p:cNvPr>
          <p:cNvSpPr>
            <a:spLocks noGrp="1"/>
          </p:cNvSpPr>
          <p:nvPr>
            <p:ph type="body" idx="1"/>
          </p:nvPr>
        </p:nvSpPr>
        <p:spPr/>
        <p:txBody>
          <a:bodyPr/>
          <a:lstStyle/>
          <a:p>
            <a:pPr algn="just">
              <a:lnSpc>
                <a:spcPct val="107000"/>
              </a:lnSpc>
              <a:spcAft>
                <a:spcPts val="800"/>
              </a:spcAft>
            </a:pPr>
            <a:endParaRPr lang="it-IT" dirty="0"/>
          </a:p>
        </p:txBody>
      </p:sp>
      <p:sp>
        <p:nvSpPr>
          <p:cNvPr id="4" name="Segnaposto numero diapositiva 3">
            <a:extLst>
              <a:ext uri="{FF2B5EF4-FFF2-40B4-BE49-F238E27FC236}">
                <a16:creationId xmlns:a16="http://schemas.microsoft.com/office/drawing/2014/main" id="{6E37EBF5-8463-BE5F-95A1-B14D34B03E9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9679CF-FD6B-8B41-A0A4-D527132FA2B4}" type="slidenum">
              <a:rPr kumimoji="0" lang="it-IT"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63189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14F5C-E1A1-EA4B-F8E6-3AF64FCF9CA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0D43BE3-2311-5016-1414-F2DF28345D3C}"/>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3F7AD8E2-B562-EA6F-4EE9-12809F2CAE4B}"/>
              </a:ext>
            </a:extLst>
          </p:cNvPr>
          <p:cNvSpPr>
            <a:spLocks noGrp="1"/>
          </p:cNvSpPr>
          <p:nvPr>
            <p:ph type="body" idx="1"/>
          </p:nvPr>
        </p:nvSpPr>
        <p:spPr/>
        <p:txBody>
          <a:bodyPr/>
          <a:lstStyle/>
          <a:p>
            <a:pPr algn="just">
              <a:lnSpc>
                <a:spcPct val="107000"/>
              </a:lnSpc>
              <a:spcAft>
                <a:spcPts val="800"/>
              </a:spcAft>
            </a:pPr>
            <a:endParaRPr lang="it-IT" dirty="0"/>
          </a:p>
        </p:txBody>
      </p:sp>
      <p:sp>
        <p:nvSpPr>
          <p:cNvPr id="4" name="Segnaposto numero diapositiva 3">
            <a:extLst>
              <a:ext uri="{FF2B5EF4-FFF2-40B4-BE49-F238E27FC236}">
                <a16:creationId xmlns:a16="http://schemas.microsoft.com/office/drawing/2014/main" id="{77C23AD8-7E06-322B-8EA6-1DEBFCDE7DA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9679CF-FD6B-8B41-A0A4-D527132FA2B4}" type="slidenum">
              <a:rPr kumimoji="0" lang="it-IT"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it-IT"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86320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B87027-957C-EF1F-E584-B487DA5A7F8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42024C23-8154-6B10-1486-32FB453C3B5C}"/>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1ABE365E-7234-CD85-FFB5-EC60D967D10E}"/>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AE85C8AE-73FE-1D0C-0D63-863168E9CFA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77B792-0927-2D43-B437-4AED129E14CD}" type="slidenum">
              <a:rPr kumimoji="0" lang="en-IT"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IT"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51518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txBody>
          <a:bodyPr/>
          <a:lstStyle/>
          <a:p>
            <a:endParaRPr lang="it-IT"/>
          </a:p>
        </p:txBody>
      </p:sp>
      <p:sp>
        <p:nvSpPr>
          <p:cNvPr id="3" name="Segnaposto note 2"/>
          <p:cNvSpPr>
            <a:spLocks noGrp="1"/>
          </p:cNvSpPr>
          <p:nvPr>
            <p:ph type="body" idx="1"/>
          </p:nvPr>
        </p:nvSpPr>
        <p:spPr/>
        <p:txBody>
          <a:bodyPr/>
          <a:lstStyle/>
          <a:p>
            <a:endParaRPr lang="it-IT" sz="1000" dirty="0">
              <a:latin typeface="+mj-lt"/>
            </a:endParaRPr>
          </a:p>
        </p:txBody>
      </p:sp>
      <p:sp>
        <p:nvSpPr>
          <p:cNvPr id="4" name="Segnaposto numero diapositiva 3"/>
          <p:cNvSpPr>
            <a:spLocks noGrp="1"/>
          </p:cNvSpPr>
          <p:nvPr>
            <p:ph type="sldNum" sz="quarter" idx="5"/>
          </p:nvPr>
        </p:nvSpPr>
        <p:spPr/>
        <p:txBody>
          <a:bodyPr/>
          <a:lstStyle/>
          <a:p>
            <a:pPr defTabSz="398267">
              <a:defRPr/>
            </a:pPr>
            <a:fld id="{B638AE1D-7471-4465-8690-2563671710D2}" type="slidenum">
              <a:rPr lang="ru-RU">
                <a:solidFill>
                  <a:prstClr val="black"/>
                </a:solidFill>
                <a:latin typeface="Calibri" panose="020F0502020204030204"/>
              </a:rPr>
              <a:pPr defTabSz="398267">
                <a:defRPr/>
              </a:pPr>
              <a:t>4</a:t>
            </a:fld>
            <a:endParaRPr lang="ru-RU" dirty="0">
              <a:solidFill>
                <a:prstClr val="black"/>
              </a:solidFill>
              <a:latin typeface="Calibri" panose="020F0502020204030204"/>
            </a:endParaRPr>
          </a:p>
        </p:txBody>
      </p:sp>
    </p:spTree>
    <p:extLst>
      <p:ext uri="{BB962C8B-B14F-4D97-AF65-F5344CB8AC3E}">
        <p14:creationId xmlns:p14="http://schemas.microsoft.com/office/powerpoint/2010/main" val="2461685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739DF-61A2-5DA6-2EDB-D24E1B601AD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AC622FC-7112-8025-A6FC-D6D80EE677BB}"/>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7B9DA4AF-A05D-F559-A8B3-BEF1B0223153}"/>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A5CC0596-04D9-B5DC-AF02-0F5DB70FD68B}"/>
              </a:ext>
            </a:extLst>
          </p:cNvPr>
          <p:cNvSpPr>
            <a:spLocks noGrp="1"/>
          </p:cNvSpPr>
          <p:nvPr>
            <p:ph type="sldNum" sz="quarter" idx="5"/>
          </p:nvPr>
        </p:nvSpPr>
        <p:spPr/>
        <p:txBody>
          <a:bodyPr/>
          <a:lstStyle/>
          <a:p>
            <a:fld id="{0E9679CF-FD6B-8B41-A0A4-D527132FA2B4}" type="slidenum">
              <a:rPr lang="it-IT" smtClean="0"/>
              <a:t>5</a:t>
            </a:fld>
            <a:endParaRPr lang="it-IT"/>
          </a:p>
        </p:txBody>
      </p:sp>
    </p:spTree>
    <p:extLst>
      <p:ext uri="{BB962C8B-B14F-4D97-AF65-F5344CB8AC3E}">
        <p14:creationId xmlns:p14="http://schemas.microsoft.com/office/powerpoint/2010/main" val="680167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20B02-7770-1F12-259B-EBFBADE21F7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71E0C76-D382-B49C-B30B-4EBCAD221E7F}"/>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1AF57180-E6E1-5F6F-9038-F07A802F691D}"/>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07072908-FFAF-B6E1-D85B-B5B5E8FB20A1}"/>
              </a:ext>
            </a:extLst>
          </p:cNvPr>
          <p:cNvSpPr>
            <a:spLocks noGrp="1"/>
          </p:cNvSpPr>
          <p:nvPr>
            <p:ph type="sldNum" sz="quarter" idx="5"/>
          </p:nvPr>
        </p:nvSpPr>
        <p:spPr/>
        <p:txBody>
          <a:bodyPr/>
          <a:lstStyle/>
          <a:p>
            <a:fld id="{0E9679CF-FD6B-8B41-A0A4-D527132FA2B4}" type="slidenum">
              <a:rPr lang="it-IT" smtClean="0"/>
              <a:t>6</a:t>
            </a:fld>
            <a:endParaRPr lang="it-IT"/>
          </a:p>
        </p:txBody>
      </p:sp>
    </p:spTree>
    <p:extLst>
      <p:ext uri="{BB962C8B-B14F-4D97-AF65-F5344CB8AC3E}">
        <p14:creationId xmlns:p14="http://schemas.microsoft.com/office/powerpoint/2010/main" val="2643725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3A5EF-7066-71E9-4A10-A032817DC81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DF46C4CA-99D3-4E0D-96B2-DDEBF0590392}"/>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CB633557-FB12-CF52-2187-22BCFC33BD38}"/>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5741C0C9-02FA-B61C-3740-99B9CA7A0267}"/>
              </a:ext>
            </a:extLst>
          </p:cNvPr>
          <p:cNvSpPr>
            <a:spLocks noGrp="1"/>
          </p:cNvSpPr>
          <p:nvPr>
            <p:ph type="sldNum" sz="quarter" idx="5"/>
          </p:nvPr>
        </p:nvSpPr>
        <p:spPr/>
        <p:txBody>
          <a:bodyPr/>
          <a:lstStyle/>
          <a:p>
            <a:fld id="{0E9679CF-FD6B-8B41-A0A4-D527132FA2B4}" type="slidenum">
              <a:rPr lang="it-IT" smtClean="0"/>
              <a:t>7</a:t>
            </a:fld>
            <a:endParaRPr lang="it-IT"/>
          </a:p>
        </p:txBody>
      </p:sp>
    </p:spTree>
    <p:extLst>
      <p:ext uri="{BB962C8B-B14F-4D97-AF65-F5344CB8AC3E}">
        <p14:creationId xmlns:p14="http://schemas.microsoft.com/office/powerpoint/2010/main" val="871867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8ECDC-8F96-205B-2BB5-00CE405F30C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22659BE-F45E-D7C5-0FDD-C1865367A0DF}"/>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9F8A2FC9-3331-F33F-47FA-3A74AA4622B3}"/>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55FE9378-6C14-3C10-CCD9-399B41EFCF0A}"/>
              </a:ext>
            </a:extLst>
          </p:cNvPr>
          <p:cNvSpPr>
            <a:spLocks noGrp="1"/>
          </p:cNvSpPr>
          <p:nvPr>
            <p:ph type="sldNum" sz="quarter" idx="5"/>
          </p:nvPr>
        </p:nvSpPr>
        <p:spPr/>
        <p:txBody>
          <a:bodyPr/>
          <a:lstStyle/>
          <a:p>
            <a:fld id="{0E9679CF-FD6B-8B41-A0A4-D527132FA2B4}" type="slidenum">
              <a:rPr lang="it-IT" smtClean="0"/>
              <a:t>8</a:t>
            </a:fld>
            <a:endParaRPr lang="it-IT"/>
          </a:p>
        </p:txBody>
      </p:sp>
    </p:spTree>
    <p:extLst>
      <p:ext uri="{BB962C8B-B14F-4D97-AF65-F5344CB8AC3E}">
        <p14:creationId xmlns:p14="http://schemas.microsoft.com/office/powerpoint/2010/main" val="1234302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81B74-40C6-FCEA-97FF-64B12B7FE11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E60457A-5F9C-3C98-2D1F-F8725E25BECA}"/>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C471E4F2-754C-4584-8755-2361B946D026}"/>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9C789011-C8EB-D27F-DE54-8793D66114C8}"/>
              </a:ext>
            </a:extLst>
          </p:cNvPr>
          <p:cNvSpPr>
            <a:spLocks noGrp="1"/>
          </p:cNvSpPr>
          <p:nvPr>
            <p:ph type="sldNum" sz="quarter" idx="5"/>
          </p:nvPr>
        </p:nvSpPr>
        <p:spPr/>
        <p:txBody>
          <a:bodyPr/>
          <a:lstStyle/>
          <a:p>
            <a:fld id="{0E9679CF-FD6B-8B41-A0A4-D527132FA2B4}" type="slidenum">
              <a:rPr lang="it-IT" smtClean="0"/>
              <a:t>9</a:t>
            </a:fld>
            <a:endParaRPr lang="it-IT"/>
          </a:p>
        </p:txBody>
      </p:sp>
    </p:spTree>
    <p:extLst>
      <p:ext uri="{BB962C8B-B14F-4D97-AF65-F5344CB8AC3E}">
        <p14:creationId xmlns:p14="http://schemas.microsoft.com/office/powerpoint/2010/main" val="85015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F57F7-BC0F-8E47-E4E2-CEF9073C825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E526326-7446-3CD7-DD35-E29F127D6AC7}"/>
              </a:ext>
            </a:extLst>
          </p:cNvPr>
          <p:cNvSpPr>
            <a:spLocks noGrp="1" noRot="1" noChangeAspect="1"/>
          </p:cNvSpPr>
          <p:nvPr>
            <p:ph type="sldImg"/>
          </p:nvPr>
        </p:nvSpPr>
        <p:spPr/>
        <p:txBody>
          <a:bodyPr/>
          <a:lstStyle/>
          <a:p>
            <a:endParaRPr lang="it-IT"/>
          </a:p>
        </p:txBody>
      </p:sp>
      <p:sp>
        <p:nvSpPr>
          <p:cNvPr id="3" name="Segnaposto note 2">
            <a:extLst>
              <a:ext uri="{FF2B5EF4-FFF2-40B4-BE49-F238E27FC236}">
                <a16:creationId xmlns:a16="http://schemas.microsoft.com/office/drawing/2014/main" id="{2F09FD85-46C9-8F13-0E91-2391CED547EE}"/>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49F0E3BD-6820-BD03-57AA-E06A1F52C50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77B792-0927-2D43-B437-4AED129E14CD}" type="slidenum">
              <a:rPr kumimoji="0" lang="en-IT"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IT"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24496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0350D-D4D6-331A-1AC5-C39BF82F4A8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0CE320FF-E89A-A676-BD06-83B0FF756D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5A2B1FC2-AFBF-1485-79F9-D8D1D21B3C33}"/>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5" name="Footer Placeholder 4">
            <a:extLst>
              <a:ext uri="{FF2B5EF4-FFF2-40B4-BE49-F238E27FC236}">
                <a16:creationId xmlns:a16="http://schemas.microsoft.com/office/drawing/2014/main" id="{41F1839C-7061-F53F-817C-10F1C12B43BD}"/>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2AE90842-53E6-E705-8DD9-18698E2728AC}"/>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4021884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83DAD-900A-C3A1-AE8E-20BE799456EB}"/>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40814374-2AD4-7360-3402-5CF71AB9C54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119E24E5-180B-042A-6ACC-02A03342DE54}"/>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5" name="Footer Placeholder 4">
            <a:extLst>
              <a:ext uri="{FF2B5EF4-FFF2-40B4-BE49-F238E27FC236}">
                <a16:creationId xmlns:a16="http://schemas.microsoft.com/office/drawing/2014/main" id="{596E0A10-6FC6-7B01-4E30-42E3CC90BC6B}"/>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BD5FD9F6-3350-3D24-C8F9-F19B10D7765D}"/>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3615165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57654F-B0DD-C55E-E5B1-1903915FC6C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479BEA2B-C223-0F0F-660A-3570FFA0C03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0F9E9B2-570B-BF55-04BB-7B9BB2917B02}"/>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5" name="Footer Placeholder 4">
            <a:extLst>
              <a:ext uri="{FF2B5EF4-FFF2-40B4-BE49-F238E27FC236}">
                <a16:creationId xmlns:a16="http://schemas.microsoft.com/office/drawing/2014/main" id="{DDC2C517-EEA5-70BB-0B4D-76639CAC96D9}"/>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86D7977D-AD77-ECC1-FB1E-7FC34532AC05}"/>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735966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grpSp>
        <p:nvGrpSpPr>
          <p:cNvPr id="7" name="Gruppo 6">
            <a:extLst>
              <a:ext uri="{FF2B5EF4-FFF2-40B4-BE49-F238E27FC236}">
                <a16:creationId xmlns:a16="http://schemas.microsoft.com/office/drawing/2014/main" id="{B805455C-437E-2244-843F-2AA453C9D30E}"/>
              </a:ext>
            </a:extLst>
          </p:cNvPr>
          <p:cNvGrpSpPr/>
          <p:nvPr userDrawn="1"/>
        </p:nvGrpSpPr>
        <p:grpSpPr>
          <a:xfrm>
            <a:off x="-3111494" y="-113228"/>
            <a:ext cx="9128327" cy="7143422"/>
            <a:chOff x="-1774567" y="-19829"/>
            <a:chExt cx="6662903" cy="6910907"/>
          </a:xfrm>
        </p:grpSpPr>
        <p:sp>
          <p:nvSpPr>
            <p:cNvPr id="8" name="Figura a mano libera 7">
              <a:extLst>
                <a:ext uri="{FF2B5EF4-FFF2-40B4-BE49-F238E27FC236}">
                  <a16:creationId xmlns:a16="http://schemas.microsoft.com/office/drawing/2014/main" id="{56CB6777-68A9-4341-A137-A30058777420}"/>
                </a:ext>
              </a:extLst>
            </p:cNvPr>
            <p:cNvSpPr/>
            <p:nvPr/>
          </p:nvSpPr>
          <p:spPr>
            <a:xfrm flipH="1">
              <a:off x="-1262750" y="-13888"/>
              <a:ext cx="6151086" cy="6904965"/>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62637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662637 w 992392"/>
                <a:gd name="connsiteY4" fmla="*/ 2415 h 936148"/>
                <a:gd name="connsiteX0" fmla="*/ 503525 w 833280"/>
                <a:gd name="connsiteY0" fmla="*/ 2415 h 936148"/>
                <a:gd name="connsiteX1" fmla="*/ 833280 w 833280"/>
                <a:gd name="connsiteY1" fmla="*/ 0 h 936148"/>
                <a:gd name="connsiteX2" fmla="*/ 318315 w 833280"/>
                <a:gd name="connsiteY2" fmla="*/ 936148 h 936148"/>
                <a:gd name="connsiteX3" fmla="*/ 0 w 833280"/>
                <a:gd name="connsiteY3" fmla="*/ 932120 h 936148"/>
                <a:gd name="connsiteX4" fmla="*/ 503525 w 833280"/>
                <a:gd name="connsiteY4" fmla="*/ 2415 h 936148"/>
                <a:gd name="connsiteX0" fmla="*/ 533993 w 863748"/>
                <a:gd name="connsiteY0" fmla="*/ 2415 h 936148"/>
                <a:gd name="connsiteX1" fmla="*/ 863748 w 863748"/>
                <a:gd name="connsiteY1" fmla="*/ 0 h 936148"/>
                <a:gd name="connsiteX2" fmla="*/ 348783 w 863748"/>
                <a:gd name="connsiteY2" fmla="*/ 936148 h 936148"/>
                <a:gd name="connsiteX3" fmla="*/ 0 w 863748"/>
                <a:gd name="connsiteY3" fmla="*/ 935341 h 936148"/>
                <a:gd name="connsiteX4" fmla="*/ 533993 w 863748"/>
                <a:gd name="connsiteY4" fmla="*/ 2415 h 936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748" h="936148">
                  <a:moveTo>
                    <a:pt x="533993" y="2415"/>
                  </a:moveTo>
                  <a:lnTo>
                    <a:pt x="863748" y="0"/>
                  </a:lnTo>
                  <a:lnTo>
                    <a:pt x="348783" y="936148"/>
                  </a:lnTo>
                  <a:lnTo>
                    <a:pt x="0" y="935341"/>
                  </a:lnTo>
                  <a:lnTo>
                    <a:pt x="533993" y="2415"/>
                  </a:lnTo>
                  <a:close/>
                </a:path>
              </a:pathLst>
            </a:custGeom>
            <a:gradFill flip="none" rotWithShape="1">
              <a:gsLst>
                <a:gs pos="0">
                  <a:srgbClr val="00A2C0">
                    <a:alpha val="3000"/>
                    <a:lumMod val="96000"/>
                    <a:lumOff val="4000"/>
                  </a:srgbClr>
                </a:gs>
                <a:gs pos="100000">
                  <a:schemeClr val="accent1">
                    <a:shade val="100000"/>
                    <a:satMod val="115000"/>
                    <a:lumMod val="0"/>
                    <a:lumOff val="10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grpSp>
          <p:nvGrpSpPr>
            <p:cNvPr id="9" name="Gruppo 8">
              <a:extLst>
                <a:ext uri="{FF2B5EF4-FFF2-40B4-BE49-F238E27FC236}">
                  <a16:creationId xmlns:a16="http://schemas.microsoft.com/office/drawing/2014/main" id="{318EE216-BDEF-A24A-A663-999CDFAA32BE}"/>
                </a:ext>
              </a:extLst>
            </p:cNvPr>
            <p:cNvGrpSpPr/>
            <p:nvPr/>
          </p:nvGrpSpPr>
          <p:grpSpPr>
            <a:xfrm>
              <a:off x="-1774567" y="-19829"/>
              <a:ext cx="6662903" cy="6910907"/>
              <a:chOff x="-1774567" y="-19829"/>
              <a:chExt cx="6662903" cy="6910907"/>
            </a:xfrm>
          </p:grpSpPr>
          <p:sp>
            <p:nvSpPr>
              <p:cNvPr id="11" name="Figura a mano libera 10">
                <a:extLst>
                  <a:ext uri="{FF2B5EF4-FFF2-40B4-BE49-F238E27FC236}">
                    <a16:creationId xmlns:a16="http://schemas.microsoft.com/office/drawing/2014/main" id="{FE1177DF-9242-324E-AEA8-11803486B08A}"/>
                  </a:ext>
                </a:extLst>
              </p:cNvPr>
              <p:cNvSpPr/>
              <p:nvPr/>
            </p:nvSpPr>
            <p:spPr>
              <a:xfrm>
                <a:off x="-1300580" y="-19829"/>
                <a:ext cx="6188916" cy="6910907"/>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18627 w 992392"/>
                  <a:gd name="connsiteY0" fmla="*/ 0 h 936955"/>
                  <a:gd name="connsiteX1" fmla="*/ 992392 w 992392"/>
                  <a:gd name="connsiteY1" fmla="*/ 807 h 936955"/>
                  <a:gd name="connsiteX2" fmla="*/ 477427 w 992392"/>
                  <a:gd name="connsiteY2" fmla="*/ 936955 h 936955"/>
                  <a:gd name="connsiteX3" fmla="*/ 0 w 992392"/>
                  <a:gd name="connsiteY3" fmla="*/ 932927 h 936955"/>
                  <a:gd name="connsiteX4" fmla="*/ 618627 w 992392"/>
                  <a:gd name="connsiteY4" fmla="*/ 0 h 936955"/>
                  <a:gd name="connsiteX0" fmla="*/ 483213 w 856978"/>
                  <a:gd name="connsiteY0" fmla="*/ 0 h 942591"/>
                  <a:gd name="connsiteX1" fmla="*/ 856978 w 856978"/>
                  <a:gd name="connsiteY1" fmla="*/ 807 h 942591"/>
                  <a:gd name="connsiteX2" fmla="*/ 342013 w 856978"/>
                  <a:gd name="connsiteY2" fmla="*/ 936955 h 942591"/>
                  <a:gd name="connsiteX3" fmla="*/ 0 w 856978"/>
                  <a:gd name="connsiteY3" fmla="*/ 942591 h 942591"/>
                  <a:gd name="connsiteX4" fmla="*/ 483213 w 856978"/>
                  <a:gd name="connsiteY4" fmla="*/ 0 h 942591"/>
                  <a:gd name="connsiteX0" fmla="*/ 510296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10296 w 884061"/>
                  <a:gd name="connsiteY4" fmla="*/ 0 h 939370"/>
                  <a:gd name="connsiteX0" fmla="*/ 530608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30608 w 884061"/>
                  <a:gd name="connsiteY4" fmla="*/ 0 h 93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061" h="939370">
                    <a:moveTo>
                      <a:pt x="530608" y="0"/>
                    </a:moveTo>
                    <a:lnTo>
                      <a:pt x="884061" y="807"/>
                    </a:lnTo>
                    <a:lnTo>
                      <a:pt x="369096" y="936955"/>
                    </a:lnTo>
                    <a:lnTo>
                      <a:pt x="0" y="939370"/>
                    </a:lnTo>
                    <a:lnTo>
                      <a:pt x="530608" y="0"/>
                    </a:lnTo>
                    <a:close/>
                  </a:path>
                </a:pathLst>
              </a:custGeom>
              <a:solidFill>
                <a:srgbClr val="53C1E4">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sp>
            <p:nvSpPr>
              <p:cNvPr id="12" name="Figura a mano libera 11">
                <a:extLst>
                  <a:ext uri="{FF2B5EF4-FFF2-40B4-BE49-F238E27FC236}">
                    <a16:creationId xmlns:a16="http://schemas.microsoft.com/office/drawing/2014/main" id="{3998410A-EF9E-EA4C-87D0-D5AA30B3BD67}"/>
                  </a:ext>
                </a:extLst>
              </p:cNvPr>
              <p:cNvSpPr/>
              <p:nvPr/>
            </p:nvSpPr>
            <p:spPr>
              <a:xfrm flipH="1">
                <a:off x="-1774567" y="-13887"/>
                <a:ext cx="6046720" cy="6887208"/>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62637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662637 w 992392"/>
                  <a:gd name="connsiteY4" fmla="*/ 2415 h 936148"/>
                  <a:gd name="connsiteX0" fmla="*/ 503525 w 833280"/>
                  <a:gd name="connsiteY0" fmla="*/ 2415 h 936148"/>
                  <a:gd name="connsiteX1" fmla="*/ 833280 w 833280"/>
                  <a:gd name="connsiteY1" fmla="*/ 0 h 936148"/>
                  <a:gd name="connsiteX2" fmla="*/ 318315 w 833280"/>
                  <a:gd name="connsiteY2" fmla="*/ 936148 h 936148"/>
                  <a:gd name="connsiteX3" fmla="*/ 0 w 833280"/>
                  <a:gd name="connsiteY3" fmla="*/ 932120 h 936148"/>
                  <a:gd name="connsiteX4" fmla="*/ 503525 w 833280"/>
                  <a:gd name="connsiteY4" fmla="*/ 2415 h 936148"/>
                  <a:gd name="connsiteX0" fmla="*/ 533993 w 863748"/>
                  <a:gd name="connsiteY0" fmla="*/ 2415 h 936148"/>
                  <a:gd name="connsiteX1" fmla="*/ 863748 w 863748"/>
                  <a:gd name="connsiteY1" fmla="*/ 0 h 936148"/>
                  <a:gd name="connsiteX2" fmla="*/ 348783 w 863748"/>
                  <a:gd name="connsiteY2" fmla="*/ 936148 h 936148"/>
                  <a:gd name="connsiteX3" fmla="*/ 0 w 863748"/>
                  <a:gd name="connsiteY3" fmla="*/ 935341 h 936148"/>
                  <a:gd name="connsiteX4" fmla="*/ 533993 w 863748"/>
                  <a:gd name="connsiteY4" fmla="*/ 2415 h 936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748" h="936148">
                    <a:moveTo>
                      <a:pt x="533993" y="2415"/>
                    </a:moveTo>
                    <a:lnTo>
                      <a:pt x="863748" y="0"/>
                    </a:lnTo>
                    <a:lnTo>
                      <a:pt x="348783" y="936148"/>
                    </a:lnTo>
                    <a:lnTo>
                      <a:pt x="0" y="935341"/>
                    </a:lnTo>
                    <a:lnTo>
                      <a:pt x="533993" y="2415"/>
                    </a:lnTo>
                    <a:close/>
                  </a:path>
                </a:pathLst>
              </a:custGeom>
              <a:solidFill>
                <a:srgbClr val="0092CB">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grpSp>
        <p:sp>
          <p:nvSpPr>
            <p:cNvPr id="10" name="Figura a mano libera 9">
              <a:extLst>
                <a:ext uri="{FF2B5EF4-FFF2-40B4-BE49-F238E27FC236}">
                  <a16:creationId xmlns:a16="http://schemas.microsoft.com/office/drawing/2014/main" id="{66D2DEA4-F7F5-9D42-9352-A08D5C9CD633}"/>
                </a:ext>
              </a:extLst>
            </p:cNvPr>
            <p:cNvSpPr/>
            <p:nvPr/>
          </p:nvSpPr>
          <p:spPr>
            <a:xfrm>
              <a:off x="-1774567" y="-19829"/>
              <a:ext cx="6188916" cy="6910907"/>
            </a:xfrm>
            <a:custGeom>
              <a:avLst/>
              <a:gdLst>
                <a:gd name="connsiteX0" fmla="*/ 503525 w 978851"/>
                <a:gd name="connsiteY0" fmla="*/ 0 h 930512"/>
                <a:gd name="connsiteX1" fmla="*/ 978851 w 978851"/>
                <a:gd name="connsiteY1" fmla="*/ 4028 h 930512"/>
                <a:gd name="connsiteX2" fmla="*/ 467271 w 978851"/>
                <a:gd name="connsiteY2" fmla="*/ 930512 h 930512"/>
                <a:gd name="connsiteX3" fmla="*/ 0 w 978851"/>
                <a:gd name="connsiteY3" fmla="*/ 926484 h 930512"/>
                <a:gd name="connsiteX4" fmla="*/ 503525 w 978851"/>
                <a:gd name="connsiteY4" fmla="*/ 0 h 930512"/>
                <a:gd name="connsiteX0" fmla="*/ 503525 w 992392"/>
                <a:gd name="connsiteY0" fmla="*/ 5636 h 936148"/>
                <a:gd name="connsiteX1" fmla="*/ 992392 w 992392"/>
                <a:gd name="connsiteY1" fmla="*/ 0 h 936148"/>
                <a:gd name="connsiteX2" fmla="*/ 467271 w 992392"/>
                <a:gd name="connsiteY2" fmla="*/ 936148 h 936148"/>
                <a:gd name="connsiteX3" fmla="*/ 0 w 992392"/>
                <a:gd name="connsiteY3" fmla="*/ 932120 h 936148"/>
                <a:gd name="connsiteX4" fmla="*/ 503525 w 992392"/>
                <a:gd name="connsiteY4" fmla="*/ 5636 h 936148"/>
                <a:gd name="connsiteX0" fmla="*/ 496755 w 992392"/>
                <a:gd name="connsiteY0" fmla="*/ 2415 h 936148"/>
                <a:gd name="connsiteX1" fmla="*/ 992392 w 992392"/>
                <a:gd name="connsiteY1" fmla="*/ 0 h 936148"/>
                <a:gd name="connsiteX2" fmla="*/ 467271 w 992392"/>
                <a:gd name="connsiteY2" fmla="*/ 936148 h 936148"/>
                <a:gd name="connsiteX3" fmla="*/ 0 w 992392"/>
                <a:gd name="connsiteY3" fmla="*/ 932120 h 936148"/>
                <a:gd name="connsiteX4" fmla="*/ 496755 w 992392"/>
                <a:gd name="connsiteY4" fmla="*/ 2415 h 936148"/>
                <a:gd name="connsiteX0" fmla="*/ 496755 w 992392"/>
                <a:gd name="connsiteY0" fmla="*/ 2415 h 936148"/>
                <a:gd name="connsiteX1" fmla="*/ 992392 w 992392"/>
                <a:gd name="connsiteY1" fmla="*/ 0 h 936148"/>
                <a:gd name="connsiteX2" fmla="*/ 477427 w 992392"/>
                <a:gd name="connsiteY2" fmla="*/ 936148 h 936148"/>
                <a:gd name="connsiteX3" fmla="*/ 0 w 992392"/>
                <a:gd name="connsiteY3" fmla="*/ 932120 h 936148"/>
                <a:gd name="connsiteX4" fmla="*/ 496755 w 992392"/>
                <a:gd name="connsiteY4" fmla="*/ 2415 h 936148"/>
                <a:gd name="connsiteX0" fmla="*/ 618627 w 992392"/>
                <a:gd name="connsiteY0" fmla="*/ 0 h 936955"/>
                <a:gd name="connsiteX1" fmla="*/ 992392 w 992392"/>
                <a:gd name="connsiteY1" fmla="*/ 807 h 936955"/>
                <a:gd name="connsiteX2" fmla="*/ 477427 w 992392"/>
                <a:gd name="connsiteY2" fmla="*/ 936955 h 936955"/>
                <a:gd name="connsiteX3" fmla="*/ 0 w 992392"/>
                <a:gd name="connsiteY3" fmla="*/ 932927 h 936955"/>
                <a:gd name="connsiteX4" fmla="*/ 618627 w 992392"/>
                <a:gd name="connsiteY4" fmla="*/ 0 h 936955"/>
                <a:gd name="connsiteX0" fmla="*/ 483213 w 856978"/>
                <a:gd name="connsiteY0" fmla="*/ 0 h 942591"/>
                <a:gd name="connsiteX1" fmla="*/ 856978 w 856978"/>
                <a:gd name="connsiteY1" fmla="*/ 807 h 942591"/>
                <a:gd name="connsiteX2" fmla="*/ 342013 w 856978"/>
                <a:gd name="connsiteY2" fmla="*/ 936955 h 942591"/>
                <a:gd name="connsiteX3" fmla="*/ 0 w 856978"/>
                <a:gd name="connsiteY3" fmla="*/ 942591 h 942591"/>
                <a:gd name="connsiteX4" fmla="*/ 483213 w 856978"/>
                <a:gd name="connsiteY4" fmla="*/ 0 h 942591"/>
                <a:gd name="connsiteX0" fmla="*/ 510296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10296 w 884061"/>
                <a:gd name="connsiteY4" fmla="*/ 0 h 939370"/>
                <a:gd name="connsiteX0" fmla="*/ 530608 w 884061"/>
                <a:gd name="connsiteY0" fmla="*/ 0 h 939370"/>
                <a:gd name="connsiteX1" fmla="*/ 884061 w 884061"/>
                <a:gd name="connsiteY1" fmla="*/ 807 h 939370"/>
                <a:gd name="connsiteX2" fmla="*/ 369096 w 884061"/>
                <a:gd name="connsiteY2" fmla="*/ 936955 h 939370"/>
                <a:gd name="connsiteX3" fmla="*/ 0 w 884061"/>
                <a:gd name="connsiteY3" fmla="*/ 939370 h 939370"/>
                <a:gd name="connsiteX4" fmla="*/ 530608 w 884061"/>
                <a:gd name="connsiteY4" fmla="*/ 0 h 93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061" h="939370">
                  <a:moveTo>
                    <a:pt x="530608" y="0"/>
                  </a:moveTo>
                  <a:lnTo>
                    <a:pt x="884061" y="807"/>
                  </a:lnTo>
                  <a:lnTo>
                    <a:pt x="369096" y="936955"/>
                  </a:lnTo>
                  <a:lnTo>
                    <a:pt x="0" y="939370"/>
                  </a:lnTo>
                  <a:lnTo>
                    <a:pt x="530608" y="0"/>
                  </a:lnTo>
                  <a:close/>
                </a:path>
              </a:pathLst>
            </a:custGeom>
            <a:gradFill flip="none" rotWithShape="1">
              <a:gsLst>
                <a:gs pos="0">
                  <a:schemeClr val="accent1">
                    <a:alpha val="0"/>
                    <a:lumMod val="86000"/>
                    <a:lumOff val="14000"/>
                  </a:schemeClr>
                </a:gs>
                <a:gs pos="100000">
                  <a:schemeClr val="accent1">
                    <a:shade val="100000"/>
                    <a:satMod val="115000"/>
                    <a:lumMod val="0"/>
                    <a:lumOff val="10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800"/>
                <a:t> </a:t>
              </a:r>
            </a:p>
          </p:txBody>
        </p:sp>
      </p:grpSp>
    </p:spTree>
    <p:extLst>
      <p:ext uri="{BB962C8B-B14F-4D97-AF65-F5344CB8AC3E}">
        <p14:creationId xmlns:p14="http://schemas.microsoft.com/office/powerpoint/2010/main" val="2277429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Два объекта">
    <p:spTree>
      <p:nvGrpSpPr>
        <p:cNvPr id="1" name=""/>
        <p:cNvGrpSpPr/>
        <p:nvPr/>
      </p:nvGrpSpPr>
      <p:grpSpPr>
        <a:xfrm>
          <a:off x="0" y="0"/>
          <a:ext cx="0" cy="0"/>
          <a:chOff x="0" y="0"/>
          <a:chExt cx="0" cy="0"/>
        </a:xfrm>
      </p:grpSpPr>
    </p:spTree>
    <p:extLst>
      <p:ext uri="{BB962C8B-B14F-4D97-AF65-F5344CB8AC3E}">
        <p14:creationId xmlns:p14="http://schemas.microsoft.com/office/powerpoint/2010/main" val="581163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E146672A-B336-BA4D-AA96-9E13BF2C62B8}"/>
              </a:ext>
            </a:extLst>
          </p:cNvPr>
          <p:cNvPicPr>
            <a:picLocks noChangeAspect="1"/>
          </p:cNvPicPr>
          <p:nvPr userDrawn="1"/>
        </p:nvPicPr>
        <p:blipFill>
          <a:blip r:embed="rId2"/>
          <a:stretch>
            <a:fillRect/>
          </a:stretch>
        </p:blipFill>
        <p:spPr>
          <a:xfrm>
            <a:off x="0" y="0"/>
            <a:ext cx="12179300" cy="6858000"/>
          </a:xfrm>
          <a:prstGeom prst="rect">
            <a:avLst/>
          </a:prstGeom>
        </p:spPr>
      </p:pic>
      <p:pic>
        <p:nvPicPr>
          <p:cNvPr id="7" name="Immagine 6">
            <a:extLst>
              <a:ext uri="{FF2B5EF4-FFF2-40B4-BE49-F238E27FC236}">
                <a16:creationId xmlns:a16="http://schemas.microsoft.com/office/drawing/2014/main" id="{99687519-0365-A146-86E6-394453F71090}"/>
              </a:ext>
            </a:extLst>
          </p:cNvPr>
          <p:cNvPicPr>
            <a:picLocks noChangeAspect="1"/>
          </p:cNvPicPr>
          <p:nvPr userDrawn="1"/>
        </p:nvPicPr>
        <p:blipFill>
          <a:blip r:embed="rId2"/>
          <a:stretch>
            <a:fillRect/>
          </a:stretch>
        </p:blipFill>
        <p:spPr>
          <a:xfrm>
            <a:off x="-3810" y="0"/>
            <a:ext cx="12179300" cy="6858000"/>
          </a:xfrm>
          <a:prstGeom prst="rect">
            <a:avLst/>
          </a:prstGeom>
        </p:spPr>
      </p:pic>
      <p:sp>
        <p:nvSpPr>
          <p:cNvPr id="2" name="Titolo 1">
            <a:extLst>
              <a:ext uri="{FF2B5EF4-FFF2-40B4-BE49-F238E27FC236}">
                <a16:creationId xmlns:a16="http://schemas.microsoft.com/office/drawing/2014/main" id="{80490E1A-2852-5845-BC32-2ECD1AF1DE85}"/>
              </a:ext>
            </a:extLst>
          </p:cNvPr>
          <p:cNvSpPr>
            <a:spLocks noGrp="1"/>
          </p:cNvSpPr>
          <p:nvPr>
            <p:ph type="title"/>
          </p:nvPr>
        </p:nvSpPr>
        <p:spPr>
          <a:xfrm>
            <a:off x="436880" y="375285"/>
            <a:ext cx="11297920" cy="1325563"/>
          </a:xfrm>
        </p:spPr>
        <p:txBody>
          <a:bodyPr>
            <a:normAutofit/>
          </a:bodyPr>
          <a:lstStyle>
            <a:lvl1pPr>
              <a:defRPr sz="2400" b="1" i="0" cap="all" baseline="0">
                <a:solidFill>
                  <a:srgbClr val="0069A7"/>
                </a:solidFill>
                <a:latin typeface="Arial" panose="020B0604020202020204" pitchFamily="34" charset="0"/>
              </a:defRPr>
            </a:lvl1pPr>
          </a:lstStyle>
          <a:p>
            <a:r>
              <a:rPr lang="it-IT" dirty="0"/>
              <a:t>Fare clic per modificare lo stile del titolo</a:t>
            </a:r>
          </a:p>
        </p:txBody>
      </p:sp>
      <p:sp>
        <p:nvSpPr>
          <p:cNvPr id="5" name="Segnaposto numero diapositiva 4">
            <a:extLst>
              <a:ext uri="{FF2B5EF4-FFF2-40B4-BE49-F238E27FC236}">
                <a16:creationId xmlns:a16="http://schemas.microsoft.com/office/drawing/2014/main" id="{51E8AAE1-B289-CA49-9F1B-45E585F23490}"/>
              </a:ext>
            </a:extLst>
          </p:cNvPr>
          <p:cNvSpPr>
            <a:spLocks noGrp="1"/>
          </p:cNvSpPr>
          <p:nvPr>
            <p:ph type="sldNum" sz="quarter" idx="12"/>
          </p:nvPr>
        </p:nvSpPr>
        <p:spPr>
          <a:xfrm>
            <a:off x="8610600" y="6410960"/>
            <a:ext cx="3124200" cy="320675"/>
          </a:xfrm>
        </p:spPr>
        <p:txBody>
          <a:bodyPr/>
          <a:lstStyle>
            <a:lvl1pPr>
              <a:defRPr baseline="0">
                <a:latin typeface="Arial" panose="020B0604020202020204" pitchFamily="34" charset="0"/>
              </a:defRPr>
            </a:lvl1pPr>
          </a:lstStyle>
          <a:p>
            <a:fld id="{2B8196E9-C9B8-494E-B8F3-081598438571}" type="slidenum">
              <a:rPr lang="it-IT" smtClean="0"/>
              <a:pPr/>
              <a:t>‹N›</a:t>
            </a:fld>
            <a:endParaRPr lang="it-IT" dirty="0"/>
          </a:p>
        </p:txBody>
      </p:sp>
    </p:spTree>
    <p:extLst>
      <p:ext uri="{BB962C8B-B14F-4D97-AF65-F5344CB8AC3E}">
        <p14:creationId xmlns:p14="http://schemas.microsoft.com/office/powerpoint/2010/main" val="3576585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31172" y="3425399"/>
            <a:ext cx="7685140" cy="2621154"/>
          </a:xfrm>
        </p:spPr>
        <p:txBody>
          <a:bodyPr anchor="b">
            <a:noAutofit/>
          </a:bodyPr>
          <a:lstStyle>
            <a:lvl1pPr algn="l">
              <a:defRPr sz="7200">
                <a:solidFill>
                  <a:schemeClr val="bg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31172" y="415057"/>
            <a:ext cx="7685139" cy="1414091"/>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bg1"/>
                </a:solidFill>
              </a:defRPr>
            </a:lvl1pPr>
          </a:lstStyle>
          <a:p>
            <a:fld id="{B04EF954-66B1-4168-AF40-97F3DAF43FC4}" type="datetime1">
              <a:rPr lang="en-US" smtClean="0"/>
              <a:t>3/25/2026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bg1"/>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bg1"/>
                </a:solidFill>
              </a:defRPr>
            </a:lvl1pPr>
          </a:lstStyle>
          <a:p>
            <a:fld id="{84C450F2-3BB4-4AE4-8A35-A9D7AEA4C850}" type="slidenum">
              <a:rPr lang="en-US" smtClean="0"/>
              <a:pPr/>
              <a:t>‹N›</a:t>
            </a:fld>
            <a:endParaRPr lang="en-US"/>
          </a:p>
        </p:txBody>
      </p:sp>
    </p:spTree>
    <p:extLst>
      <p:ext uri="{BB962C8B-B14F-4D97-AF65-F5344CB8AC3E}">
        <p14:creationId xmlns:p14="http://schemas.microsoft.com/office/powerpoint/2010/main" val="3987318096"/>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431172" y="553616"/>
            <a:ext cx="7914087" cy="4008859"/>
          </a:xfrm>
        </p:spPr>
        <p:txBody>
          <a:bodyPr anchor="t">
            <a:normAutofit/>
          </a:bodyPr>
          <a:lstStyle>
            <a:lvl1pPr>
              <a:defRPr sz="6000" cap="all" baseline="0"/>
            </a:lvl1pPr>
          </a:lstStyle>
          <a:p>
            <a:r>
              <a:rPr lang="en-US"/>
              <a:t>Click to edit Master title style</a:t>
            </a:r>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431172" y="5088156"/>
            <a:ext cx="7914087" cy="1166648"/>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a:xfrm>
            <a:off x="431172" y="6490524"/>
            <a:ext cx="2841959" cy="336141"/>
          </a:xfrm>
        </p:spPr>
        <p:txBody>
          <a:bodyPr/>
          <a:lstStyle/>
          <a:p>
            <a:fld id="{26233410-150A-4A72-BF63-6D3ACBC30148}" type="datetime1">
              <a:rPr lang="en-US" smtClean="0"/>
              <a:t>3/25/2026</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a:xfrm>
            <a:off x="8893370" y="6490524"/>
            <a:ext cx="2662834" cy="336141"/>
          </a:xfrm>
        </p:spPr>
        <p:txBody>
          <a:bodyPr/>
          <a:lstStyle/>
          <a:p>
            <a:r>
              <a:rPr lang="en-US"/>
              <a:t>Sample Footer Text</a:t>
            </a:r>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84C450F2-3BB4-4AE4-8A35-A9D7AEA4C850}" type="slidenum">
              <a:rPr lang="en-US" smtClean="0"/>
              <a:t>‹N›</a:t>
            </a:fld>
            <a:endParaRPr lang="en-US"/>
          </a:p>
        </p:txBody>
      </p:sp>
    </p:spTree>
    <p:extLst>
      <p:ext uri="{BB962C8B-B14F-4D97-AF65-F5344CB8AC3E}">
        <p14:creationId xmlns:p14="http://schemas.microsoft.com/office/powerpoint/2010/main" val="922190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431172" y="553616"/>
            <a:ext cx="7914087" cy="4008859"/>
          </a:xfrm>
        </p:spPr>
        <p:txBody>
          <a:bodyPr anchor="t">
            <a:normAutofit/>
          </a:bodyPr>
          <a:lstStyle>
            <a:lvl1pPr>
              <a:defRPr sz="6000" cap="all" baseline="0"/>
            </a:lvl1pPr>
          </a:lstStyle>
          <a:p>
            <a:r>
              <a:rPr lang="en-US"/>
              <a:t>Click to edit Master title style</a:t>
            </a:r>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431172" y="5088156"/>
            <a:ext cx="7914087" cy="1166648"/>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a:xfrm>
            <a:off x="431172" y="6490524"/>
            <a:ext cx="2841959" cy="336141"/>
          </a:xfrm>
        </p:spPr>
        <p:txBody>
          <a:bodyPr/>
          <a:lstStyle/>
          <a:p>
            <a:fld id="{91AF1D09-6B76-4716-AD3D-9F53166D3BF5}" type="datetime1">
              <a:rPr lang="en-US" smtClean="0"/>
              <a:t>3/25/2026</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a:xfrm>
            <a:off x="8893370" y="6490524"/>
            <a:ext cx="2662834" cy="336141"/>
          </a:xfrm>
        </p:spPr>
        <p:txBody>
          <a:bodyPr/>
          <a:lstStyle/>
          <a:p>
            <a:r>
              <a:rPr lang="en-US"/>
              <a:t>Sample Footer Text</a:t>
            </a:r>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84C450F2-3BB4-4AE4-8A35-A9D7AEA4C850}" type="slidenum">
              <a:rPr lang="en-US" smtClean="0"/>
              <a:t>‹N›</a:t>
            </a:fld>
            <a:endParaRPr lang="en-US"/>
          </a:p>
        </p:txBody>
      </p:sp>
    </p:spTree>
    <p:extLst>
      <p:ext uri="{BB962C8B-B14F-4D97-AF65-F5344CB8AC3E}">
        <p14:creationId xmlns:p14="http://schemas.microsoft.com/office/powerpoint/2010/main" val="757014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31172" y="293302"/>
            <a:ext cx="11125032" cy="965101"/>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a:xfrm>
            <a:off x="431172" y="1384847"/>
            <a:ext cx="11125032" cy="4905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FE21D4C7-8630-4B98-978C-30388BBD4EE8}"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84C450F2-3BB4-4AE4-8A35-A9D7AEA4C850}" type="slidenum">
              <a:rPr lang="en-US" smtClean="0"/>
              <a:t>‹N›</a:t>
            </a:fld>
            <a:endParaRPr lang="en-US"/>
          </a:p>
        </p:txBody>
      </p:sp>
    </p:spTree>
    <p:extLst>
      <p:ext uri="{BB962C8B-B14F-4D97-AF65-F5344CB8AC3E}">
        <p14:creationId xmlns:p14="http://schemas.microsoft.com/office/powerpoint/2010/main" val="2582164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Photo 1">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5276088"/>
            <a:ext cx="11347704" cy="786384"/>
          </a:xfrm>
        </p:spPr>
        <p:txBody>
          <a:bodyPr anchor="b">
            <a:normAutofit/>
          </a:bodyPr>
          <a:lstStyle>
            <a:lvl1pPr algn="l">
              <a:defRPr sz="4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5980176"/>
            <a:ext cx="11347704" cy="530352"/>
          </a:xfrm>
        </p:spPr>
        <p:txBody>
          <a:bodyPr anchor="ct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Picture Placeholder 8">
            <a:extLst>
              <a:ext uri="{FF2B5EF4-FFF2-40B4-BE49-F238E27FC236}">
                <a16:creationId xmlns:a16="http://schemas.microsoft.com/office/drawing/2014/main" id="{A9E06FED-92D3-C4D6-28D7-600D842F7AC3}"/>
              </a:ext>
            </a:extLst>
          </p:cNvPr>
          <p:cNvSpPr>
            <a:spLocks noGrp="1"/>
          </p:cNvSpPr>
          <p:nvPr>
            <p:ph type="pic" sz="quarter" idx="13"/>
          </p:nvPr>
        </p:nvSpPr>
        <p:spPr>
          <a:xfrm>
            <a:off x="0" y="0"/>
            <a:ext cx="11733150" cy="5135804"/>
          </a:xfrm>
          <a:custGeom>
            <a:avLst/>
            <a:gdLst>
              <a:gd name="connsiteX0" fmla="*/ 0 w 11733150"/>
              <a:gd name="connsiteY0" fmla="*/ 0 h 5135804"/>
              <a:gd name="connsiteX1" fmla="*/ 11733150 w 11733150"/>
              <a:gd name="connsiteY1" fmla="*/ 0 h 5135804"/>
              <a:gd name="connsiteX2" fmla="*/ 11733150 w 11733150"/>
              <a:gd name="connsiteY2" fmla="*/ 4533808 h 5135804"/>
              <a:gd name="connsiteX3" fmla="*/ 11131154 w 11733150"/>
              <a:gd name="connsiteY3" fmla="*/ 5135804 h 5135804"/>
              <a:gd name="connsiteX4" fmla="*/ 0 w 11733150"/>
              <a:gd name="connsiteY4" fmla="*/ 5135804 h 5135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3150" h="5135804">
                <a:moveTo>
                  <a:pt x="0" y="0"/>
                </a:moveTo>
                <a:lnTo>
                  <a:pt x="11733150" y="0"/>
                </a:lnTo>
                <a:lnTo>
                  <a:pt x="11733150" y="4533808"/>
                </a:lnTo>
                <a:cubicBezTo>
                  <a:pt x="11733150" y="4866281"/>
                  <a:pt x="11463627" y="5135804"/>
                  <a:pt x="11131154" y="5135804"/>
                </a:cubicBezTo>
                <a:lnTo>
                  <a:pt x="0" y="5135804"/>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a:xfrm>
            <a:off x="137160" y="6519672"/>
            <a:ext cx="3494314" cy="365125"/>
          </a:xfrm>
        </p:spPr>
        <p:txBody>
          <a:bodyPr/>
          <a:lstStyle>
            <a:lvl1pPr>
              <a:defRPr>
                <a:solidFill>
                  <a:schemeClr val="bg1"/>
                </a:solidFill>
                <a:effectLst/>
              </a:defRPr>
            </a:lvl1pPr>
          </a:lstStyle>
          <a:p>
            <a:fld id="{8C13480A-5F85-4A30-80F2-F92581C6474C}" type="datetime1">
              <a:rPr lang="en-US" smtClean="0"/>
              <a:t>3/25/2026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a:xfrm>
            <a:off x="8876521" y="6519672"/>
            <a:ext cx="2805405" cy="365125"/>
          </a:xfrm>
        </p:spPr>
        <p:txBody>
          <a:bodyPr/>
          <a:lstStyle>
            <a:lvl1pPr>
              <a:defRPr>
                <a:solidFill>
                  <a:schemeClr val="bg1"/>
                </a:solidFill>
                <a:effectLst/>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a:xfrm>
            <a:off x="11632162" y="6519672"/>
            <a:ext cx="429207" cy="365125"/>
          </a:xfrm>
        </p:spPr>
        <p:txBody>
          <a:bodyPr vert="horz" lIns="91440" tIns="45720" rIns="91440" bIns="45720" rtlCol="0" anchor="ctr"/>
          <a:lstStyle>
            <a:lvl1pPr>
              <a:defRPr lang="en-US" smtClean="0">
                <a:solidFill>
                  <a:schemeClr val="bg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291930452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5147D-A5A7-C686-3DAB-6510778E0BD0}"/>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478346A0-E87E-03A7-7331-1F0C1C2039A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DBAC0C7C-DAFC-B3B6-ABBC-065F61FDF85C}"/>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5" name="Footer Placeholder 4">
            <a:extLst>
              <a:ext uri="{FF2B5EF4-FFF2-40B4-BE49-F238E27FC236}">
                <a16:creationId xmlns:a16="http://schemas.microsoft.com/office/drawing/2014/main" id="{EFB6899F-20F3-5E57-BEB7-C7E9225D428A}"/>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21C0E78-959B-FA7A-A67C-ED743A9D36F0}"/>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30706337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11480"/>
            <a:ext cx="4590288" cy="3739896"/>
          </a:xfrm>
        </p:spPr>
        <p:txBody>
          <a:bodyPr anchor="t">
            <a:normAutofit/>
          </a:bodyPr>
          <a:lstStyle>
            <a:lvl1pPr algn="l">
              <a:defRPr sz="52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4873752"/>
            <a:ext cx="4206240" cy="1380744"/>
          </a:xfrm>
        </p:spPr>
        <p:txBody>
          <a:bodyPr anchor="b">
            <a:normAutofit/>
          </a:bodyPr>
          <a:lstStyle>
            <a:lvl1pPr marL="0" indent="0" algn="l">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Picture Placeholder 6">
            <a:extLst>
              <a:ext uri="{FF2B5EF4-FFF2-40B4-BE49-F238E27FC236}">
                <a16:creationId xmlns:a16="http://schemas.microsoft.com/office/drawing/2014/main" id="{3D161DAC-42AF-C3D9-37A1-04B90F30DEED}"/>
              </a:ext>
            </a:extLst>
          </p:cNvPr>
          <p:cNvSpPr>
            <a:spLocks noGrp="1"/>
          </p:cNvSpPr>
          <p:nvPr>
            <p:ph type="pic" sz="quarter" idx="13"/>
          </p:nvPr>
        </p:nvSpPr>
        <p:spPr>
          <a:xfrm>
            <a:off x="5586160" y="0"/>
            <a:ext cx="6605841" cy="6399152"/>
          </a:xfrm>
          <a:custGeom>
            <a:avLst/>
            <a:gdLst>
              <a:gd name="connsiteX0" fmla="*/ 0 w 6605841"/>
              <a:gd name="connsiteY0" fmla="*/ 0 h 6399152"/>
              <a:gd name="connsiteX1" fmla="*/ 6605841 w 6605841"/>
              <a:gd name="connsiteY1" fmla="*/ 0 h 6399152"/>
              <a:gd name="connsiteX2" fmla="*/ 6605841 w 6605841"/>
              <a:gd name="connsiteY2" fmla="*/ 6399152 h 6399152"/>
              <a:gd name="connsiteX3" fmla="*/ 601995 w 6605841"/>
              <a:gd name="connsiteY3" fmla="*/ 6399152 h 6399152"/>
              <a:gd name="connsiteX4" fmla="*/ 0 w 6605841"/>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5841" h="6399152">
                <a:moveTo>
                  <a:pt x="0" y="0"/>
                </a:moveTo>
                <a:lnTo>
                  <a:pt x="6605841" y="0"/>
                </a:lnTo>
                <a:lnTo>
                  <a:pt x="6605841" y="6399152"/>
                </a:lnTo>
                <a:lnTo>
                  <a:pt x="601995" y="6399152"/>
                </a:lnTo>
                <a:cubicBezTo>
                  <a:pt x="269522"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B2BF18D3-87BE-4A2D-AD2C-B21E415FD900}" type="datetime1">
              <a:rPr lang="en-US" smtClean="0"/>
              <a:t>3/25/2026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52068211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Photo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429768" y="411480"/>
            <a:ext cx="5330952" cy="3739896"/>
          </a:xfrm>
        </p:spPr>
        <p:txBody>
          <a:bodyPr anchor="t">
            <a:normAutofit/>
          </a:bodyPr>
          <a:lstStyle>
            <a:lvl1pPr algn="l">
              <a:defRPr sz="66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9768" y="4873752"/>
            <a:ext cx="4517136" cy="1380744"/>
          </a:xfrm>
        </p:spPr>
        <p:txBody>
          <a:bodyPr anchor="b">
            <a:normAutofit/>
          </a:bodyPr>
          <a:lstStyle>
            <a:lvl1pPr marL="0" indent="0" algn="l">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Picture Placeholder 6">
            <a:extLst>
              <a:ext uri="{FF2B5EF4-FFF2-40B4-BE49-F238E27FC236}">
                <a16:creationId xmlns:a16="http://schemas.microsoft.com/office/drawing/2014/main" id="{DEE3B02A-3B83-3083-3F07-26E25C6C135D}"/>
              </a:ext>
            </a:extLst>
          </p:cNvPr>
          <p:cNvSpPr>
            <a:spLocks noGrp="1"/>
          </p:cNvSpPr>
          <p:nvPr>
            <p:ph type="pic" sz="quarter" idx="13"/>
          </p:nvPr>
        </p:nvSpPr>
        <p:spPr>
          <a:xfrm>
            <a:off x="6517248" y="0"/>
            <a:ext cx="5674753" cy="6399152"/>
          </a:xfrm>
          <a:custGeom>
            <a:avLst/>
            <a:gdLst>
              <a:gd name="connsiteX0" fmla="*/ 0 w 5674753"/>
              <a:gd name="connsiteY0" fmla="*/ 0 h 6399152"/>
              <a:gd name="connsiteX1" fmla="*/ 5674753 w 5674753"/>
              <a:gd name="connsiteY1" fmla="*/ 0 h 6399152"/>
              <a:gd name="connsiteX2" fmla="*/ 5674753 w 5674753"/>
              <a:gd name="connsiteY2" fmla="*/ 6399152 h 6399152"/>
              <a:gd name="connsiteX3" fmla="*/ 601996 w 5674753"/>
              <a:gd name="connsiteY3" fmla="*/ 6399152 h 6399152"/>
              <a:gd name="connsiteX4" fmla="*/ 0 w 5674753"/>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74753" h="6399152">
                <a:moveTo>
                  <a:pt x="0" y="0"/>
                </a:moveTo>
                <a:lnTo>
                  <a:pt x="5674753" y="0"/>
                </a:lnTo>
                <a:lnTo>
                  <a:pt x="5674753" y="6399152"/>
                </a:lnTo>
                <a:lnTo>
                  <a:pt x="601996" y="6399152"/>
                </a:lnTo>
                <a:cubicBezTo>
                  <a:pt x="269523"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73F0B94E-0195-4FC9-AEFD-CCBB878ACEDF}" type="datetime1">
              <a:rPr lang="en-US" smtClean="0"/>
              <a:t>3/25/2026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27862973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hoto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7269480" y="411480"/>
            <a:ext cx="4361688" cy="3968496"/>
          </a:xfrm>
        </p:spPr>
        <p:txBody>
          <a:bodyPr anchor="t">
            <a:normAutofit/>
          </a:bodyPr>
          <a:lstStyle>
            <a:lvl1pPr algn="l">
              <a:defRPr sz="54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7269480" y="4873752"/>
            <a:ext cx="4206240" cy="1380744"/>
          </a:xfrm>
        </p:spPr>
        <p:txBody>
          <a:bodyPr anchor="b">
            <a:normAutofit/>
          </a:bodyPr>
          <a:lstStyle>
            <a:lvl1pPr marL="0" indent="0" algn="l">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1" name="Picture Placeholder 6">
            <a:extLst>
              <a:ext uri="{FF2B5EF4-FFF2-40B4-BE49-F238E27FC236}">
                <a16:creationId xmlns:a16="http://schemas.microsoft.com/office/drawing/2014/main" id="{1D6AB98B-BD95-F9FC-BB22-1A89B6EE3246}"/>
              </a:ext>
            </a:extLst>
          </p:cNvPr>
          <p:cNvSpPr>
            <a:spLocks noGrp="1"/>
          </p:cNvSpPr>
          <p:nvPr>
            <p:ph type="pic" sz="quarter" idx="13"/>
          </p:nvPr>
        </p:nvSpPr>
        <p:spPr>
          <a:xfrm>
            <a:off x="0" y="0"/>
            <a:ext cx="6604503" cy="6399152"/>
          </a:xfrm>
          <a:custGeom>
            <a:avLst/>
            <a:gdLst>
              <a:gd name="connsiteX0" fmla="*/ 0 w 6604503"/>
              <a:gd name="connsiteY0" fmla="*/ 0 h 6399152"/>
              <a:gd name="connsiteX1" fmla="*/ 6604503 w 6604503"/>
              <a:gd name="connsiteY1" fmla="*/ 0 h 6399152"/>
              <a:gd name="connsiteX2" fmla="*/ 6604503 w 6604503"/>
              <a:gd name="connsiteY2" fmla="*/ 5797156 h 6399152"/>
              <a:gd name="connsiteX3" fmla="*/ 6002507 w 6604503"/>
              <a:gd name="connsiteY3" fmla="*/ 6399152 h 6399152"/>
              <a:gd name="connsiteX4" fmla="*/ 0 w 6604503"/>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4503" h="6399152">
                <a:moveTo>
                  <a:pt x="0" y="0"/>
                </a:moveTo>
                <a:lnTo>
                  <a:pt x="6604503" y="0"/>
                </a:lnTo>
                <a:lnTo>
                  <a:pt x="6604503" y="5797156"/>
                </a:lnTo>
                <a:cubicBezTo>
                  <a:pt x="6604503" y="6129629"/>
                  <a:pt x="6334980" y="6399152"/>
                  <a:pt x="6002507"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2"/>
                </a:solidFill>
                <a:effectLst/>
              </a:defRPr>
            </a:lvl1pPr>
          </a:lstStyle>
          <a:p>
            <a:fld id="{9B0F68CC-6BDD-49E7-8971-97164A4B1FA2}" type="datetime1">
              <a:rPr lang="en-US" smtClean="0"/>
              <a:t>3/25/2026</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2"/>
                </a:solidFill>
              </a:defRPr>
            </a:lvl1pPr>
          </a:lstStyle>
          <a:p>
            <a:r>
              <a:rPr lang="en-US"/>
              <a:t>Sample Footer Text</a:t>
            </a:r>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2"/>
                </a:solidFill>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4058630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genda">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19F8-742E-9EEF-F591-C9666AC32AF1}"/>
              </a:ext>
            </a:extLst>
          </p:cNvPr>
          <p:cNvSpPr>
            <a:spLocks noGrp="1"/>
          </p:cNvSpPr>
          <p:nvPr>
            <p:ph type="title"/>
          </p:nvPr>
        </p:nvSpPr>
        <p:spPr>
          <a:xfrm>
            <a:off x="429768" y="411480"/>
            <a:ext cx="11045952" cy="1828800"/>
          </a:xfrm>
        </p:spPr>
        <p:txBody>
          <a:bodyPr anchor="t">
            <a:normAutofit/>
          </a:bodyPr>
          <a:lstStyle>
            <a:lvl1pPr>
              <a:defRPr sz="8000"/>
            </a:lvl1pPr>
          </a:lstStyle>
          <a:p>
            <a:r>
              <a:rPr lang="en-US"/>
              <a:t>Click to edit Master title style</a:t>
            </a:r>
          </a:p>
        </p:txBody>
      </p:sp>
      <p:sp>
        <p:nvSpPr>
          <p:cNvPr id="7" name="Content Placeholder 6">
            <a:extLst>
              <a:ext uri="{FF2B5EF4-FFF2-40B4-BE49-F238E27FC236}">
                <a16:creationId xmlns:a16="http://schemas.microsoft.com/office/drawing/2014/main" id="{28C8B19A-6FC1-2B71-0BFB-9274CBF396B9}"/>
              </a:ext>
            </a:extLst>
          </p:cNvPr>
          <p:cNvSpPr>
            <a:spLocks noGrp="1"/>
          </p:cNvSpPr>
          <p:nvPr>
            <p:ph sz="quarter" idx="13"/>
          </p:nvPr>
        </p:nvSpPr>
        <p:spPr>
          <a:xfrm>
            <a:off x="6272784" y="2423160"/>
            <a:ext cx="5202936" cy="3858768"/>
          </a:xfrm>
        </p:spPr>
        <p:txBody>
          <a:bodyPr vert="horz" lIns="91440" tIns="45720" rIns="91440" bIns="45720" rtlCol="0">
            <a:normAutofit/>
          </a:bodyPr>
          <a:lstStyle>
            <a:lvl1pPr marL="457200" indent="-457200">
              <a:buFont typeface="+mj-lt"/>
              <a:buAutoNum type="arabicPeriod"/>
              <a:defRPr lang="en-US" dirty="0"/>
            </a:lvl1pPr>
            <a:lvl2pPr marL="571500" indent="-342900">
              <a:buFont typeface="+mj-lt"/>
              <a:buAutoNum type="alphaLcPeriod"/>
              <a:defRPr lang="en-US" dirty="0"/>
            </a:lvl2pPr>
            <a:lvl3pPr marL="800100" indent="-342900">
              <a:buFont typeface="+mj-lt"/>
              <a:buAutoNum type="romanLcPeriod"/>
              <a:defRPr lang="en-US" dirty="0"/>
            </a:lvl3pPr>
            <a:lvl4pPr marL="914400" indent="-228600">
              <a:buFont typeface="+mj-lt"/>
              <a:buAutoNum type="arabicParenR"/>
              <a:defRPr lang="en-US" dirty="0"/>
            </a:lvl4pPr>
            <a:lvl5pPr marL="1143000" indent="-228600">
              <a:buFont typeface="+mj-lt"/>
              <a:buAutoNum type="alphaLcParen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6CC77F2D-39D2-22F7-CF0B-39D63EBF00B7}"/>
              </a:ext>
            </a:extLst>
          </p:cNvPr>
          <p:cNvSpPr>
            <a:spLocks noGrp="1"/>
          </p:cNvSpPr>
          <p:nvPr>
            <p:ph type="dt" sz="half" idx="10"/>
          </p:nvPr>
        </p:nvSpPr>
        <p:spPr/>
        <p:txBody>
          <a:bodyPr/>
          <a:lstStyle/>
          <a:p>
            <a:fld id="{E244D5D5-F2FF-4BCB-BACC-FA9A736697CB}" type="datetime1">
              <a:rPr lang="en-US" smtClean="0"/>
              <a:t>3/25/2026</a:t>
            </a:fld>
            <a:endParaRPr lang="en-US"/>
          </a:p>
        </p:txBody>
      </p:sp>
      <p:sp>
        <p:nvSpPr>
          <p:cNvPr id="4" name="Footer Placeholder 3">
            <a:extLst>
              <a:ext uri="{FF2B5EF4-FFF2-40B4-BE49-F238E27FC236}">
                <a16:creationId xmlns:a16="http://schemas.microsoft.com/office/drawing/2014/main" id="{0B12CFE6-D05E-5478-B3A4-81DC4DCD7410}"/>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626B86D3-24E1-029E-BA22-9F17F9517D65}"/>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8172995"/>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genda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691006" y="998230"/>
            <a:ext cx="3951469" cy="1947672"/>
          </a:xfrm>
        </p:spPr>
        <p:txBody>
          <a:bodyPr anchor="b">
            <a:noAutofit/>
          </a:bodyPr>
          <a:lstStyle>
            <a:lvl1pPr>
              <a:defRPr sz="4400"/>
            </a:lvl1pPr>
          </a:lstStyle>
          <a:p>
            <a:r>
              <a:rPr lang="en-US"/>
              <a:t>Click to edit Master title style</a:t>
            </a:r>
          </a:p>
        </p:txBody>
      </p:sp>
      <p:sp>
        <p:nvSpPr>
          <p:cNvPr id="9" name="Picture Placeholder 3">
            <a:extLst>
              <a:ext uri="{FF2B5EF4-FFF2-40B4-BE49-F238E27FC236}">
                <a16:creationId xmlns:a16="http://schemas.microsoft.com/office/drawing/2014/main" id="{DD60ACDC-1760-F721-E270-0D2FC4872DF2}"/>
              </a:ext>
            </a:extLst>
          </p:cNvPr>
          <p:cNvSpPr>
            <a:spLocks noGrp="1"/>
          </p:cNvSpPr>
          <p:nvPr>
            <p:ph type="pic" sz="quarter" idx="15"/>
          </p:nvPr>
        </p:nvSpPr>
        <p:spPr>
          <a:xfrm>
            <a:off x="0" y="0"/>
            <a:ext cx="7002464" cy="6399152"/>
          </a:xfrm>
          <a:custGeom>
            <a:avLst/>
            <a:gdLst>
              <a:gd name="connsiteX0" fmla="*/ 0 w 7002464"/>
              <a:gd name="connsiteY0" fmla="*/ 0 h 6399152"/>
              <a:gd name="connsiteX1" fmla="*/ 7002464 w 7002464"/>
              <a:gd name="connsiteY1" fmla="*/ 0 h 6399152"/>
              <a:gd name="connsiteX2" fmla="*/ 7002464 w 7002464"/>
              <a:gd name="connsiteY2" fmla="*/ 5797156 h 6399152"/>
              <a:gd name="connsiteX3" fmla="*/ 6400468 w 7002464"/>
              <a:gd name="connsiteY3" fmla="*/ 6399152 h 6399152"/>
              <a:gd name="connsiteX4" fmla="*/ 0 w 7002464"/>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2464" h="6399152">
                <a:moveTo>
                  <a:pt x="0" y="0"/>
                </a:moveTo>
                <a:lnTo>
                  <a:pt x="7002464" y="0"/>
                </a:lnTo>
                <a:lnTo>
                  <a:pt x="7002464" y="5797156"/>
                </a:lnTo>
                <a:cubicBezTo>
                  <a:pt x="7002464" y="6129629"/>
                  <a:pt x="6732941" y="6399152"/>
                  <a:pt x="6400468" y="6399152"/>
                </a:cubicBezTo>
                <a:lnTo>
                  <a:pt x="0" y="6399152"/>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7691007" y="3099815"/>
            <a:ext cx="3951469" cy="3084599"/>
          </a:xfrm>
        </p:spPr>
        <p:txBody>
          <a:bodyPr>
            <a:normAutofit/>
          </a:bodyPr>
          <a:lstStyle>
            <a:lvl1pPr marL="342900" indent="-342900">
              <a:buFont typeface="+mj-lt"/>
              <a:buAutoNum type="arabicPeriod"/>
              <a:defRPr sz="1800"/>
            </a:lvl1pPr>
            <a:lvl2pPr marL="571500" indent="-342900">
              <a:buFont typeface="+mj-lt"/>
              <a:buAutoNum type="alphaLcPeriod"/>
              <a:defRPr sz="1600"/>
            </a:lvl2pPr>
            <a:lvl3pPr marL="800100" indent="-342900">
              <a:buFont typeface="+mj-lt"/>
              <a:buAutoNum type="romanLcPeriod"/>
              <a:defRPr sz="1400"/>
            </a:lvl3pPr>
            <a:lvl4pPr marL="914400" indent="-228600">
              <a:buFont typeface="+mj-lt"/>
              <a:buAutoNum type="arabicParenR"/>
              <a:defRPr sz="1200"/>
            </a:lvl4pPr>
            <a:lvl5pPr marL="1143000" indent="-228600">
              <a:buFont typeface="+mj-lt"/>
              <a:buAutoNum type="alphaLcParen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C747D10D-DAA6-49BD-BCDC-42DE71F72A89}"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558300549"/>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014984" y="2478024"/>
            <a:ext cx="4325112" cy="2454796"/>
          </a:xfrm>
        </p:spPr>
        <p:txBody>
          <a:bodyPr anchor="t">
            <a:normAutofit/>
          </a:bodyPr>
          <a:lstStyle>
            <a:lvl1pPr>
              <a:defRPr sz="4400"/>
            </a:lvl1pPr>
          </a:lstStyle>
          <a:p>
            <a:r>
              <a:rPr lang="en-US"/>
              <a:t>Click to edit Master title style</a:t>
            </a:r>
          </a:p>
        </p:txBody>
      </p:sp>
      <p:sp>
        <p:nvSpPr>
          <p:cNvPr id="8" name="Content Placeholder 7">
            <a:extLst>
              <a:ext uri="{FF2B5EF4-FFF2-40B4-BE49-F238E27FC236}">
                <a16:creationId xmlns:a16="http://schemas.microsoft.com/office/drawing/2014/main" id="{7D633F00-464B-3088-812A-40496FD1021A}"/>
              </a:ext>
            </a:extLst>
          </p:cNvPr>
          <p:cNvSpPr>
            <a:spLocks noGrp="1"/>
          </p:cNvSpPr>
          <p:nvPr>
            <p:ph sz="quarter" idx="13"/>
          </p:nvPr>
        </p:nvSpPr>
        <p:spPr>
          <a:xfrm>
            <a:off x="6273800" y="2478024"/>
            <a:ext cx="4325112" cy="2454796"/>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131313"/>
                </a:solidFill>
                <a:effectLst/>
                <a:uLnTx/>
                <a:uFillTx/>
                <a:latin typeface="Neue Haas Grotesk Text Pro"/>
                <a:ea typeface="+mn-ea"/>
                <a:cs typeface="+mn-cs"/>
              </a:rPr>
              <a:t>Click to edit Master text styles</a:t>
            </a:r>
          </a:p>
          <a:p>
            <a:pPr marL="457200" marR="0" lvl="1"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131313"/>
                </a:solidFill>
                <a:effectLst/>
                <a:uLnTx/>
                <a:uFillTx/>
                <a:latin typeface="Neue Haas Grotesk Text Pro"/>
                <a:ea typeface="+mn-ea"/>
                <a:cs typeface="+mn-cs"/>
              </a:rPr>
              <a:t>Second level</a:t>
            </a:r>
          </a:p>
          <a:p>
            <a:pPr marL="685800" marR="0" lvl="2"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131313"/>
                </a:solidFill>
                <a:effectLst/>
                <a:uLnTx/>
                <a:uFillTx/>
                <a:latin typeface="Neue Haas Grotesk Text Pro"/>
                <a:ea typeface="+mn-ea"/>
                <a:cs typeface="+mn-cs"/>
              </a:rPr>
              <a:t>Third level</a:t>
            </a:r>
          </a:p>
          <a:p>
            <a:pPr marL="914400" marR="0" lvl="3"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131313"/>
                </a:solidFill>
                <a:effectLst/>
                <a:uLnTx/>
                <a:uFillTx/>
                <a:latin typeface="Neue Haas Grotesk Text Pro"/>
                <a:ea typeface="+mn-ea"/>
                <a:cs typeface="+mn-cs"/>
              </a:rPr>
              <a:t>Fourth level</a:t>
            </a:r>
          </a:p>
          <a:p>
            <a:pPr marL="1143000" marR="0" lvl="4" indent="-22860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131313"/>
                </a:solidFill>
                <a:effectLst/>
                <a:uLnTx/>
                <a:uFillTx/>
                <a:latin typeface="Neue Haas Grotesk Text Pro"/>
                <a:ea typeface="+mn-ea"/>
                <a:cs typeface="+mn-cs"/>
              </a:rPr>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9A99C55D-C47D-42B9-AD20-3E2CCE08596C}"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7097132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014984" y="2039112"/>
            <a:ext cx="3813048" cy="353872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D42D62A0-8127-CE86-0633-0D65E1E136F7}"/>
              </a:ext>
            </a:extLst>
          </p:cNvPr>
          <p:cNvSpPr>
            <a:spLocks noGrp="1"/>
          </p:cNvSpPr>
          <p:nvPr>
            <p:ph sz="quarter" idx="13"/>
          </p:nvPr>
        </p:nvSpPr>
        <p:spPr>
          <a:xfrm>
            <a:off x="5422392" y="2039112"/>
            <a:ext cx="5047488" cy="3538728"/>
          </a:xfrm>
        </p:spPr>
        <p:txBody>
          <a:bodyPr vert="horz" lIns="91440" tIns="45720" rIns="91440" bIns="45720" rtlCol="0">
            <a:normAutofit/>
          </a:bodyPr>
          <a:lstStyle>
            <a:lvl1pPr>
              <a:defRPr lang="en-US"/>
            </a:lvl1pPr>
            <a:lvl2pPr>
              <a:defRPr lang="en-US"/>
            </a:lvl2pPr>
            <a:lvl3pPr>
              <a:defRPr lang="en-US"/>
            </a:lvl3pPr>
            <a:lvl4pPr>
              <a:defRPr lang="en-US"/>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01EA44AD-1FB0-4882-B380-D102D5E41B49}"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6161435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1600200"/>
            <a:ext cx="4142232" cy="463600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FFB4667A-FE47-8556-FD3A-55FDBA801D76}"/>
              </a:ext>
            </a:extLst>
          </p:cNvPr>
          <p:cNvSpPr>
            <a:spLocks noGrp="1"/>
          </p:cNvSpPr>
          <p:nvPr>
            <p:ph sz="quarter" idx="13"/>
          </p:nvPr>
        </p:nvSpPr>
        <p:spPr>
          <a:xfrm>
            <a:off x="5422392" y="1600200"/>
            <a:ext cx="5788152" cy="463600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C21FD0E9-BB2A-40F4-9FCA-339953EA9BCB}"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2552404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Content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7" y="640079"/>
            <a:ext cx="4032505" cy="3621024"/>
          </a:xfrm>
        </p:spPr>
        <p:txBody>
          <a:bodyPr anchor="t">
            <a:normAutofit/>
          </a:bodyPr>
          <a:lstStyle>
            <a:lvl1pPr>
              <a:defRPr sz="3600"/>
            </a:lvl1pPr>
          </a:lstStyle>
          <a:p>
            <a:r>
              <a:rPr lang="en-US"/>
              <a:t>Click to edit Master title style</a:t>
            </a:r>
          </a:p>
        </p:txBody>
      </p:sp>
      <p:sp>
        <p:nvSpPr>
          <p:cNvPr id="8" name="Content Placeholder 7">
            <a:extLst>
              <a:ext uri="{FF2B5EF4-FFF2-40B4-BE49-F238E27FC236}">
                <a16:creationId xmlns:a16="http://schemas.microsoft.com/office/drawing/2014/main" id="{8C71126E-AEFA-B45A-CD39-AC1315E03339}"/>
              </a:ext>
            </a:extLst>
          </p:cNvPr>
          <p:cNvSpPr>
            <a:spLocks noGrp="1"/>
          </p:cNvSpPr>
          <p:nvPr>
            <p:ph sz="quarter" idx="13"/>
          </p:nvPr>
        </p:nvSpPr>
        <p:spPr>
          <a:xfrm>
            <a:off x="5422392" y="640715"/>
            <a:ext cx="5968098" cy="57197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B82DCE86-7B4C-43EC-801D-4B957536C306}"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334559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Content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640080"/>
            <a:ext cx="3493008" cy="3621024"/>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6F072A2-EBC7-B7EA-DA98-BAC0AA46E7A4}"/>
              </a:ext>
            </a:extLst>
          </p:cNvPr>
          <p:cNvSpPr>
            <a:spLocks noGrp="1"/>
          </p:cNvSpPr>
          <p:nvPr>
            <p:ph sz="quarter" idx="13"/>
          </p:nvPr>
        </p:nvSpPr>
        <p:spPr>
          <a:xfrm>
            <a:off x="4425696" y="640080"/>
            <a:ext cx="7159752" cy="5724144"/>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1FD3FCD9-BE24-4676-9D2E-63D9ED82EDA2}"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4142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75F86-7378-C0CC-EE19-5A9D5BEA010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24667F4D-9B52-2E05-A25E-B3A5C7F35BB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447A6C9-BEE7-EF53-2AF9-614CEDE36E0F}"/>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5" name="Footer Placeholder 4">
            <a:extLst>
              <a:ext uri="{FF2B5EF4-FFF2-40B4-BE49-F238E27FC236}">
                <a16:creationId xmlns:a16="http://schemas.microsoft.com/office/drawing/2014/main" id="{E46B73E0-EBB1-671F-C231-F6C075CF46F4}"/>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1DFB3AA-E96B-8CC0-2AB7-EC4CB00299A0}"/>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3383990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Only (Ma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841248" y="-1325880"/>
            <a:ext cx="10515600" cy="1325880"/>
          </a:xfrm>
        </p:spPr>
        <p:txBody>
          <a:bodyPr anchor="b">
            <a:normAutofit/>
          </a:bodyPr>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a:xfrm>
            <a:off x="137159" y="329450"/>
            <a:ext cx="11924209" cy="6199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21CA290A-121B-47D5-B4CD-63E70D76A5D5}"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2600081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Content Photo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4480560" cy="152704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429767" y="2276856"/>
            <a:ext cx="4480560" cy="4041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CE823DF8-AABE-3B17-254E-81CD7CA2B5BF}"/>
              </a:ext>
            </a:extLst>
          </p:cNvPr>
          <p:cNvSpPr>
            <a:spLocks noGrp="1"/>
          </p:cNvSpPr>
          <p:nvPr>
            <p:ph type="pic" sz="quarter" idx="15"/>
          </p:nvPr>
        </p:nvSpPr>
        <p:spPr>
          <a:xfrm>
            <a:off x="5737594" y="0"/>
            <a:ext cx="6454406" cy="6399152"/>
          </a:xfrm>
          <a:custGeom>
            <a:avLst/>
            <a:gdLst>
              <a:gd name="connsiteX0" fmla="*/ 0 w 6454406"/>
              <a:gd name="connsiteY0" fmla="*/ 0 h 6399152"/>
              <a:gd name="connsiteX1" fmla="*/ 6454406 w 6454406"/>
              <a:gd name="connsiteY1" fmla="*/ 0 h 6399152"/>
              <a:gd name="connsiteX2" fmla="*/ 6454406 w 6454406"/>
              <a:gd name="connsiteY2" fmla="*/ 6399152 h 6399152"/>
              <a:gd name="connsiteX3" fmla="*/ 601995 w 6454406"/>
              <a:gd name="connsiteY3" fmla="*/ 6399152 h 6399152"/>
              <a:gd name="connsiteX4" fmla="*/ 0 w 6454406"/>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406" h="6399152">
                <a:moveTo>
                  <a:pt x="0" y="0"/>
                </a:moveTo>
                <a:lnTo>
                  <a:pt x="6454406" y="0"/>
                </a:lnTo>
                <a:lnTo>
                  <a:pt x="6454406" y="6399152"/>
                </a:lnTo>
                <a:lnTo>
                  <a:pt x="601995" y="6399152"/>
                </a:lnTo>
                <a:cubicBezTo>
                  <a:pt x="269522"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260A58D8-7EDF-40A6-A98C-8CBDF59A319E}"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5474322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Content Photo 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196328" y="601755"/>
            <a:ext cx="4389120" cy="1527048"/>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6F26914B-7405-10AB-A859-8165D7B1A93C}"/>
              </a:ext>
            </a:extLst>
          </p:cNvPr>
          <p:cNvSpPr>
            <a:spLocks noGrp="1"/>
          </p:cNvSpPr>
          <p:nvPr>
            <p:ph type="pic" sz="quarter" idx="15"/>
          </p:nvPr>
        </p:nvSpPr>
        <p:spPr>
          <a:xfrm>
            <a:off x="0" y="1"/>
            <a:ext cx="6591300" cy="6410303"/>
          </a:xfrm>
          <a:custGeom>
            <a:avLst/>
            <a:gdLst>
              <a:gd name="connsiteX0" fmla="*/ 0 w 6591300"/>
              <a:gd name="connsiteY0" fmla="*/ 0 h 6410303"/>
              <a:gd name="connsiteX1" fmla="*/ 6591300 w 6591300"/>
              <a:gd name="connsiteY1" fmla="*/ 0 h 6410303"/>
              <a:gd name="connsiteX2" fmla="*/ 6591300 w 6591300"/>
              <a:gd name="connsiteY2" fmla="*/ 5807073 h 6410303"/>
              <a:gd name="connsiteX3" fmla="*/ 5988070 w 6591300"/>
              <a:gd name="connsiteY3" fmla="*/ 6410303 h 6410303"/>
              <a:gd name="connsiteX4" fmla="*/ 0 w 6591300"/>
              <a:gd name="connsiteY4" fmla="*/ 6410303 h 6410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1300" h="6410303">
                <a:moveTo>
                  <a:pt x="0" y="0"/>
                </a:moveTo>
                <a:lnTo>
                  <a:pt x="6591300" y="0"/>
                </a:lnTo>
                <a:lnTo>
                  <a:pt x="6591300" y="5807073"/>
                </a:lnTo>
                <a:cubicBezTo>
                  <a:pt x="6591300" y="6140228"/>
                  <a:pt x="6321225" y="6410303"/>
                  <a:pt x="5988070" y="6410303"/>
                </a:cubicBezTo>
                <a:lnTo>
                  <a:pt x="0" y="6410303"/>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196328" y="2276856"/>
            <a:ext cx="4389120" cy="4041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16DF7C3E-B5DF-4043-B2F9-CD94B277B81B}"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1278834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Content Photo 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3401568" cy="152704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429768" y="2276856"/>
            <a:ext cx="3401568" cy="404164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58FA1BA0-D099-705F-F85E-3FBC782F7651}"/>
              </a:ext>
            </a:extLst>
          </p:cNvPr>
          <p:cNvSpPr>
            <a:spLocks noGrp="1"/>
          </p:cNvSpPr>
          <p:nvPr>
            <p:ph type="pic" sz="quarter" idx="15"/>
          </p:nvPr>
        </p:nvSpPr>
        <p:spPr>
          <a:xfrm>
            <a:off x="4502843" y="2"/>
            <a:ext cx="7689157" cy="6399151"/>
          </a:xfrm>
          <a:custGeom>
            <a:avLst/>
            <a:gdLst>
              <a:gd name="connsiteX0" fmla="*/ 0 w 7689157"/>
              <a:gd name="connsiteY0" fmla="*/ 0 h 6399151"/>
              <a:gd name="connsiteX1" fmla="*/ 7689157 w 7689157"/>
              <a:gd name="connsiteY1" fmla="*/ 0 h 6399151"/>
              <a:gd name="connsiteX2" fmla="*/ 7689157 w 7689157"/>
              <a:gd name="connsiteY2" fmla="*/ 6399151 h 6399151"/>
              <a:gd name="connsiteX3" fmla="*/ 601997 w 7689157"/>
              <a:gd name="connsiteY3" fmla="*/ 6399151 h 6399151"/>
              <a:gd name="connsiteX4" fmla="*/ 0 w 7689157"/>
              <a:gd name="connsiteY4" fmla="*/ 5797155 h 63991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9157" h="6399151">
                <a:moveTo>
                  <a:pt x="0" y="0"/>
                </a:moveTo>
                <a:lnTo>
                  <a:pt x="7689157" y="0"/>
                </a:lnTo>
                <a:lnTo>
                  <a:pt x="7689157" y="6399151"/>
                </a:lnTo>
                <a:lnTo>
                  <a:pt x="601997" y="6399151"/>
                </a:lnTo>
                <a:cubicBezTo>
                  <a:pt x="269523" y="6399151"/>
                  <a:pt x="0" y="6129628"/>
                  <a:pt x="0" y="5797155"/>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84F04B89-F088-43E2-8F95-5A2E5E9F612E}"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452166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Content Photo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321040" y="603504"/>
            <a:ext cx="3401568" cy="1527048"/>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F44EE1A0-D83B-FE6C-4495-F55C5070D5D1}"/>
              </a:ext>
            </a:extLst>
          </p:cNvPr>
          <p:cNvSpPr>
            <a:spLocks noGrp="1"/>
          </p:cNvSpPr>
          <p:nvPr>
            <p:ph type="pic" sz="quarter" idx="15"/>
          </p:nvPr>
        </p:nvSpPr>
        <p:spPr>
          <a:xfrm>
            <a:off x="0" y="0"/>
            <a:ext cx="7734300" cy="6399152"/>
          </a:xfrm>
          <a:custGeom>
            <a:avLst/>
            <a:gdLst>
              <a:gd name="connsiteX0" fmla="*/ 0 w 7734300"/>
              <a:gd name="connsiteY0" fmla="*/ 0 h 6399152"/>
              <a:gd name="connsiteX1" fmla="*/ 7734300 w 7734300"/>
              <a:gd name="connsiteY1" fmla="*/ 0 h 6399152"/>
              <a:gd name="connsiteX2" fmla="*/ 7734300 w 7734300"/>
              <a:gd name="connsiteY2" fmla="*/ 5797156 h 6399152"/>
              <a:gd name="connsiteX3" fmla="*/ 7132304 w 7734300"/>
              <a:gd name="connsiteY3" fmla="*/ 6399152 h 6399152"/>
              <a:gd name="connsiteX4" fmla="*/ 0 w 7734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0" h="6399152">
                <a:moveTo>
                  <a:pt x="0" y="0"/>
                </a:moveTo>
                <a:lnTo>
                  <a:pt x="7734300" y="0"/>
                </a:lnTo>
                <a:lnTo>
                  <a:pt x="7734300" y="5797156"/>
                </a:lnTo>
                <a:cubicBezTo>
                  <a:pt x="7734300" y="6129629"/>
                  <a:pt x="7464777" y="6399152"/>
                  <a:pt x="7132304"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8321040" y="2276856"/>
            <a:ext cx="3401568" cy="404164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A0FCFF8D-E3E3-4D6C-85D1-1D24204FD961}"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5571573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Photo 1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4162318"/>
            <a:ext cx="2953618" cy="189280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3977640" y="4162318"/>
            <a:ext cx="7772400" cy="2240280"/>
          </a:xfrm>
        </p:spPr>
        <p:txBody>
          <a:bodyPr>
            <a:no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200"/>
            </a:lvl4pPr>
            <a:lvl5pPr marL="1085850" indent="-171450">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0696DEB7-ADC8-3E90-7A63-F11D6535D0E4}"/>
              </a:ext>
            </a:extLst>
          </p:cNvPr>
          <p:cNvSpPr>
            <a:spLocks noGrp="1"/>
          </p:cNvSpPr>
          <p:nvPr>
            <p:ph type="pic" sz="quarter" idx="15"/>
          </p:nvPr>
        </p:nvSpPr>
        <p:spPr>
          <a:xfrm>
            <a:off x="0" y="0"/>
            <a:ext cx="11750040" cy="3806246"/>
          </a:xfrm>
          <a:custGeom>
            <a:avLst/>
            <a:gdLst>
              <a:gd name="connsiteX0" fmla="*/ 0 w 11733150"/>
              <a:gd name="connsiteY0" fmla="*/ 0 h 3806246"/>
              <a:gd name="connsiteX1" fmla="*/ 11733150 w 11733150"/>
              <a:gd name="connsiteY1" fmla="*/ 0 h 3806246"/>
              <a:gd name="connsiteX2" fmla="*/ 11733150 w 11733150"/>
              <a:gd name="connsiteY2" fmla="*/ 3204250 h 3806246"/>
              <a:gd name="connsiteX3" fmla="*/ 11131154 w 11733150"/>
              <a:gd name="connsiteY3" fmla="*/ 3806246 h 3806246"/>
              <a:gd name="connsiteX4" fmla="*/ 0 w 11733150"/>
              <a:gd name="connsiteY4" fmla="*/ 3806246 h 3806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3150" h="3806246">
                <a:moveTo>
                  <a:pt x="0" y="0"/>
                </a:moveTo>
                <a:lnTo>
                  <a:pt x="11733150" y="0"/>
                </a:lnTo>
                <a:lnTo>
                  <a:pt x="11733150" y="3204250"/>
                </a:lnTo>
                <a:cubicBezTo>
                  <a:pt x="11733150" y="3536723"/>
                  <a:pt x="11463627" y="3806246"/>
                  <a:pt x="11131154" y="3806246"/>
                </a:cubicBezTo>
                <a:lnTo>
                  <a:pt x="0" y="3806246"/>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1479AD81-0F74-4052-9D15-1FCBE10FF531}"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1665000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Content Photo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561425"/>
            <a:ext cx="2953618" cy="189280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3977640" y="561425"/>
            <a:ext cx="7772400" cy="2240280"/>
          </a:xfrm>
        </p:spPr>
        <p:txBody>
          <a:bodyPr>
            <a:noAutofit/>
          </a:bodyPr>
          <a:lstStyle>
            <a:lvl1pPr marL="285750" indent="-285750">
              <a:buFont typeface="Arial" panose="020B0604020202020204" pitchFamily="34" charset="0"/>
              <a:buChar char="•"/>
              <a:defRPr sz="1800"/>
            </a:lvl1pPr>
            <a:lvl2pPr marL="514350" indent="-285750">
              <a:buFont typeface="Arial" panose="020B0604020202020204" pitchFamily="34" charset="0"/>
              <a:buChar char="•"/>
              <a:defRPr sz="1600"/>
            </a:lvl2pPr>
            <a:lvl3pPr marL="742950" indent="-285750">
              <a:buFont typeface="Arial" panose="020B0604020202020204" pitchFamily="34" charset="0"/>
              <a:buChar char="•"/>
              <a:defRPr sz="1400"/>
            </a:lvl3pPr>
            <a:lvl4pPr marL="857250" indent="-171450">
              <a:buFont typeface="Arial" panose="020B0604020202020204" pitchFamily="34" charset="0"/>
              <a:buChar char="•"/>
              <a:defRPr sz="1200"/>
            </a:lvl4pPr>
            <a:lvl5pPr marL="1085850" indent="-171450">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11">
            <a:extLst>
              <a:ext uri="{FF2B5EF4-FFF2-40B4-BE49-F238E27FC236}">
                <a16:creationId xmlns:a16="http://schemas.microsoft.com/office/drawing/2014/main" id="{20558516-7088-BB33-D6DC-15ED4C60CBAF}"/>
              </a:ext>
            </a:extLst>
          </p:cNvPr>
          <p:cNvSpPr>
            <a:spLocks noGrp="1"/>
          </p:cNvSpPr>
          <p:nvPr>
            <p:ph type="pic" sz="quarter" idx="15"/>
          </p:nvPr>
        </p:nvSpPr>
        <p:spPr>
          <a:xfrm>
            <a:off x="441960" y="3067414"/>
            <a:ext cx="11750040" cy="3790586"/>
          </a:xfrm>
          <a:custGeom>
            <a:avLst/>
            <a:gdLst>
              <a:gd name="connsiteX0" fmla="*/ 603695 w 11750040"/>
              <a:gd name="connsiteY0" fmla="*/ 0 h 3790586"/>
              <a:gd name="connsiteX1" fmla="*/ 11750040 w 11750040"/>
              <a:gd name="connsiteY1" fmla="*/ 0 h 3790586"/>
              <a:gd name="connsiteX2" fmla="*/ 11750040 w 11750040"/>
              <a:gd name="connsiteY2" fmla="*/ 3790586 h 3790586"/>
              <a:gd name="connsiteX3" fmla="*/ 0 w 11750040"/>
              <a:gd name="connsiteY3" fmla="*/ 3790586 h 3790586"/>
              <a:gd name="connsiteX4" fmla="*/ 0 w 11750040"/>
              <a:gd name="connsiteY4" fmla="*/ 603695 h 3790586"/>
              <a:gd name="connsiteX5" fmla="*/ 603695 w 11750040"/>
              <a:gd name="connsiteY5" fmla="*/ 0 h 379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50040" h="3790586">
                <a:moveTo>
                  <a:pt x="603695" y="0"/>
                </a:moveTo>
                <a:lnTo>
                  <a:pt x="11750040" y="0"/>
                </a:lnTo>
                <a:lnTo>
                  <a:pt x="11750040" y="3790586"/>
                </a:lnTo>
                <a:lnTo>
                  <a:pt x="0" y="3790586"/>
                </a:lnTo>
                <a:lnTo>
                  <a:pt x="0" y="603695"/>
                </a:lnTo>
                <a:cubicBezTo>
                  <a:pt x="0" y="270283"/>
                  <a:pt x="270283" y="0"/>
                  <a:pt x="603695" y="0"/>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137160" y="40460"/>
            <a:ext cx="3494314" cy="338328"/>
          </a:xfrm>
        </p:spPr>
        <p:txBody>
          <a:bodyPr/>
          <a:lstStyle/>
          <a:p>
            <a:fld id="{58567813-D47B-4BA9-A366-45E7794B6608}"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8876521" y="40460"/>
            <a:ext cx="2805405" cy="338328"/>
          </a:xfrm>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a:xfrm>
            <a:off x="11632162" y="40460"/>
            <a:ext cx="429207" cy="338328"/>
          </a:xfrm>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0411261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Photo 1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311896" y="1078992"/>
            <a:ext cx="3273552" cy="1947672"/>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8073E866-A871-62F7-1E54-F2A44278F834}"/>
              </a:ext>
            </a:extLst>
          </p:cNvPr>
          <p:cNvSpPr>
            <a:spLocks noGrp="1"/>
          </p:cNvSpPr>
          <p:nvPr>
            <p:ph type="pic" sz="quarter" idx="15"/>
          </p:nvPr>
        </p:nvSpPr>
        <p:spPr>
          <a:xfrm>
            <a:off x="0" y="0"/>
            <a:ext cx="7734300" cy="6399152"/>
          </a:xfrm>
          <a:custGeom>
            <a:avLst/>
            <a:gdLst>
              <a:gd name="connsiteX0" fmla="*/ 0 w 7734300"/>
              <a:gd name="connsiteY0" fmla="*/ 0 h 6399152"/>
              <a:gd name="connsiteX1" fmla="*/ 7734300 w 7734300"/>
              <a:gd name="connsiteY1" fmla="*/ 0 h 6399152"/>
              <a:gd name="connsiteX2" fmla="*/ 7734300 w 7734300"/>
              <a:gd name="connsiteY2" fmla="*/ 5797156 h 6399152"/>
              <a:gd name="connsiteX3" fmla="*/ 7132304 w 7734300"/>
              <a:gd name="connsiteY3" fmla="*/ 6399152 h 6399152"/>
              <a:gd name="connsiteX4" fmla="*/ 0 w 7734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4300" h="6399152">
                <a:moveTo>
                  <a:pt x="0" y="0"/>
                </a:moveTo>
                <a:lnTo>
                  <a:pt x="7734300" y="0"/>
                </a:lnTo>
                <a:lnTo>
                  <a:pt x="7734300" y="5797156"/>
                </a:lnTo>
                <a:cubicBezTo>
                  <a:pt x="7734300" y="6129629"/>
                  <a:pt x="7464777" y="6399152"/>
                  <a:pt x="7132304"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6E0D00CE-C191-6DE5-9D82-7EFB59BC3739}"/>
              </a:ext>
            </a:extLst>
          </p:cNvPr>
          <p:cNvSpPr>
            <a:spLocks noGrp="1"/>
          </p:cNvSpPr>
          <p:nvPr>
            <p:ph sz="quarter" idx="14"/>
          </p:nvPr>
        </p:nvSpPr>
        <p:spPr>
          <a:xfrm>
            <a:off x="8311896" y="3099816"/>
            <a:ext cx="3273552" cy="2953512"/>
          </a:xfrm>
        </p:spPr>
        <p:txBody>
          <a:bodyPr>
            <a:normAutofit/>
          </a:bodyPr>
          <a:lstStyle>
            <a:lvl1pPr marL="285750" indent="-285750">
              <a:buFont typeface="Arial" panose="020B0604020202020204" pitchFamily="34" charset="0"/>
              <a:buChar char="•"/>
              <a:defRPr sz="1600"/>
            </a:lvl1pPr>
            <a:lvl2pPr marL="514350" indent="-285750">
              <a:buFont typeface="Arial" panose="020B0604020202020204" pitchFamily="34" charset="0"/>
              <a:buChar char="•"/>
              <a:defRPr sz="1400"/>
            </a:lvl2pPr>
            <a:lvl3pPr marL="628650" indent="-171450">
              <a:buFont typeface="Arial" panose="020B0604020202020204" pitchFamily="34" charset="0"/>
              <a:buChar char="•"/>
              <a:defRPr sz="1200"/>
            </a:lvl3pPr>
            <a:lvl4pPr marL="857250" indent="-171450">
              <a:buFont typeface="Arial" panose="020B0604020202020204" pitchFamily="34" charset="0"/>
              <a:buChar char="•"/>
              <a:defRPr sz="1100"/>
            </a:lvl4pPr>
            <a:lvl5pPr marL="1085850" indent="-171450">
              <a:buFont typeface="Arial" panose="020B0604020202020204" pitchFamily="34" charset="0"/>
              <a:buChar char="•"/>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D3C75A4F-7395-44C0-9A76-83F0F6EA512A}"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5319460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Content Photo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321733" y="5111854"/>
            <a:ext cx="3945468" cy="1389888"/>
          </a:xfrm>
        </p:spPr>
        <p:txBody>
          <a:bodyPr anchor="t">
            <a:normAutofit/>
          </a:bodyPr>
          <a:lstStyle>
            <a:lvl1pPr>
              <a:defRPr sz="3200"/>
            </a:lvl1pPr>
          </a:lstStyle>
          <a:p>
            <a:r>
              <a:rPr lang="en-US"/>
              <a:t>Click to edit Master title style</a:t>
            </a:r>
          </a:p>
        </p:txBody>
      </p:sp>
      <p:sp>
        <p:nvSpPr>
          <p:cNvPr id="8" name="Content Placeholder 7">
            <a:extLst>
              <a:ext uri="{FF2B5EF4-FFF2-40B4-BE49-F238E27FC236}">
                <a16:creationId xmlns:a16="http://schemas.microsoft.com/office/drawing/2014/main" id="{C3D15418-1E32-0501-0E66-54FC2DD08E39}"/>
              </a:ext>
            </a:extLst>
          </p:cNvPr>
          <p:cNvSpPr>
            <a:spLocks noGrp="1"/>
          </p:cNvSpPr>
          <p:nvPr>
            <p:ph sz="quarter" idx="14"/>
          </p:nvPr>
        </p:nvSpPr>
        <p:spPr>
          <a:xfrm>
            <a:off x="5584372" y="5111854"/>
            <a:ext cx="6168356" cy="1389888"/>
          </a:xfrm>
        </p:spPr>
        <p:txBody>
          <a:bodyPr>
            <a:noAutofit/>
          </a:bodyPr>
          <a:lstStyle>
            <a:lvl1pPr marL="0" indent="0">
              <a:buFont typeface="Arial" panose="020B0604020202020204" pitchFamily="34" charset="0"/>
              <a:buNone/>
              <a:defRPr sz="1400"/>
            </a:lvl1pPr>
            <a:lvl2pPr marL="228600" indent="0">
              <a:buFont typeface="Arial" panose="020B0604020202020204" pitchFamily="34" charset="0"/>
              <a:buNone/>
              <a:defRPr sz="1200"/>
            </a:lvl2pPr>
            <a:lvl3pPr marL="457200" indent="0">
              <a:buFont typeface="Arial" panose="020B0604020202020204" pitchFamily="34" charset="0"/>
              <a:buNone/>
              <a:defRPr sz="1100"/>
            </a:lvl3pPr>
            <a:lvl4pPr marL="685800" indent="0">
              <a:buFont typeface="Arial" panose="020B0604020202020204" pitchFamily="34" charset="0"/>
              <a:buNone/>
              <a:defRPr sz="1050"/>
            </a:lvl4pPr>
            <a:lvl5pPr marL="914400" indent="0">
              <a:buFont typeface="Arial" panose="020B0604020202020204" pitchFamily="34" charset="0"/>
              <a:buNone/>
              <a:defRPr sz="1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815B30A2-D0D1-DED2-1133-A673CEA16AE9}"/>
              </a:ext>
            </a:extLst>
          </p:cNvPr>
          <p:cNvSpPr>
            <a:spLocks noGrp="1"/>
          </p:cNvSpPr>
          <p:nvPr>
            <p:ph type="pic" sz="quarter" idx="15"/>
          </p:nvPr>
        </p:nvSpPr>
        <p:spPr>
          <a:xfrm>
            <a:off x="0" y="0"/>
            <a:ext cx="11750040" cy="4724868"/>
          </a:xfrm>
          <a:custGeom>
            <a:avLst/>
            <a:gdLst>
              <a:gd name="connsiteX0" fmla="*/ 0 w 11750040"/>
              <a:gd name="connsiteY0" fmla="*/ 0 h 4724868"/>
              <a:gd name="connsiteX1" fmla="*/ 11750040 w 11750040"/>
              <a:gd name="connsiteY1" fmla="*/ 0 h 4724868"/>
              <a:gd name="connsiteX2" fmla="*/ 11750040 w 11750040"/>
              <a:gd name="connsiteY2" fmla="*/ 4122872 h 4724868"/>
              <a:gd name="connsiteX3" fmla="*/ 11148044 w 11750040"/>
              <a:gd name="connsiteY3" fmla="*/ 4724868 h 4724868"/>
              <a:gd name="connsiteX4" fmla="*/ 0 w 11750040"/>
              <a:gd name="connsiteY4" fmla="*/ 4724868 h 4724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0040" h="4724868">
                <a:moveTo>
                  <a:pt x="0" y="0"/>
                </a:moveTo>
                <a:lnTo>
                  <a:pt x="11750040" y="0"/>
                </a:lnTo>
                <a:lnTo>
                  <a:pt x="11750040" y="4122872"/>
                </a:lnTo>
                <a:cubicBezTo>
                  <a:pt x="11750040" y="4455345"/>
                  <a:pt x="11480517" y="4724868"/>
                  <a:pt x="11148044" y="4724868"/>
                </a:cubicBezTo>
                <a:lnTo>
                  <a:pt x="0" y="4724868"/>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1B2EEDCC-520A-464B-900A-5F7E0E1FFC43}"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1299476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Content Photo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5550408" y="548640"/>
            <a:ext cx="6035040" cy="1143000"/>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C1AB8ED2-AD91-CB22-5624-BD41AB32529E}"/>
              </a:ext>
            </a:extLst>
          </p:cNvPr>
          <p:cNvSpPr>
            <a:spLocks noGrp="1"/>
          </p:cNvSpPr>
          <p:nvPr>
            <p:ph type="pic" sz="quarter" idx="15"/>
          </p:nvPr>
        </p:nvSpPr>
        <p:spPr>
          <a:xfrm>
            <a:off x="0" y="0"/>
            <a:ext cx="4844052" cy="6399152"/>
          </a:xfrm>
          <a:custGeom>
            <a:avLst/>
            <a:gdLst>
              <a:gd name="connsiteX0" fmla="*/ 0 w 4844052"/>
              <a:gd name="connsiteY0" fmla="*/ 0 h 6399152"/>
              <a:gd name="connsiteX1" fmla="*/ 4844052 w 4844052"/>
              <a:gd name="connsiteY1" fmla="*/ 0 h 6399152"/>
              <a:gd name="connsiteX2" fmla="*/ 4844052 w 4844052"/>
              <a:gd name="connsiteY2" fmla="*/ 5795922 h 6399152"/>
              <a:gd name="connsiteX3" fmla="*/ 4240822 w 4844052"/>
              <a:gd name="connsiteY3" fmla="*/ 6399152 h 6399152"/>
              <a:gd name="connsiteX4" fmla="*/ 0 w 4844052"/>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44052" h="6399152">
                <a:moveTo>
                  <a:pt x="0" y="0"/>
                </a:moveTo>
                <a:lnTo>
                  <a:pt x="4844052" y="0"/>
                </a:lnTo>
                <a:lnTo>
                  <a:pt x="4844052" y="5795922"/>
                </a:lnTo>
                <a:cubicBezTo>
                  <a:pt x="4844052" y="6129077"/>
                  <a:pt x="4573977" y="6399152"/>
                  <a:pt x="4240822"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5550408" y="1828800"/>
            <a:ext cx="6035040" cy="44897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B36C1D43-E95A-44CE-BF39-AC264176BC74}"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519918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1B289-3892-DC6A-B9CA-1433DB2BE625}"/>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1CC67222-A670-8A99-CB77-99D9809B8C1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06CCA246-2E5D-A160-443A-9F88725615A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72EB5D4C-82C0-1BD1-6666-531EC9FA65FE}"/>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6" name="Footer Placeholder 5">
            <a:extLst>
              <a:ext uri="{FF2B5EF4-FFF2-40B4-BE49-F238E27FC236}">
                <a16:creationId xmlns:a16="http://schemas.microsoft.com/office/drawing/2014/main" id="{5DF79F53-7295-A9D8-8FBF-A6AF2B5B9A8F}"/>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267CCD02-1199-2B0A-93CA-7B4CD294E5A3}"/>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2257574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Content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48640"/>
            <a:ext cx="6135624" cy="1143000"/>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429768" y="1828800"/>
            <a:ext cx="6135624" cy="44897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D436AA50-FCF9-9A32-68F8-A124C794908D}"/>
              </a:ext>
            </a:extLst>
          </p:cNvPr>
          <p:cNvSpPr>
            <a:spLocks noGrp="1"/>
          </p:cNvSpPr>
          <p:nvPr>
            <p:ph type="pic" sz="quarter" idx="15"/>
          </p:nvPr>
        </p:nvSpPr>
        <p:spPr>
          <a:xfrm>
            <a:off x="7353304" y="0"/>
            <a:ext cx="4838696" cy="6399152"/>
          </a:xfrm>
          <a:custGeom>
            <a:avLst/>
            <a:gdLst>
              <a:gd name="connsiteX0" fmla="*/ 0 w 4838696"/>
              <a:gd name="connsiteY0" fmla="*/ 0 h 6399152"/>
              <a:gd name="connsiteX1" fmla="*/ 4838696 w 4838696"/>
              <a:gd name="connsiteY1" fmla="*/ 0 h 6399152"/>
              <a:gd name="connsiteX2" fmla="*/ 4838696 w 4838696"/>
              <a:gd name="connsiteY2" fmla="*/ 6399152 h 6399152"/>
              <a:gd name="connsiteX3" fmla="*/ 603230 w 4838696"/>
              <a:gd name="connsiteY3" fmla="*/ 6399152 h 6399152"/>
              <a:gd name="connsiteX4" fmla="*/ 0 w 4838696"/>
              <a:gd name="connsiteY4" fmla="*/ 579592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8696" h="6399152">
                <a:moveTo>
                  <a:pt x="0" y="0"/>
                </a:moveTo>
                <a:lnTo>
                  <a:pt x="4838696" y="0"/>
                </a:lnTo>
                <a:lnTo>
                  <a:pt x="4838696" y="6399152"/>
                </a:lnTo>
                <a:lnTo>
                  <a:pt x="603230" y="6399152"/>
                </a:lnTo>
                <a:cubicBezTo>
                  <a:pt x="270075" y="6399152"/>
                  <a:pt x="0" y="6129077"/>
                  <a:pt x="0" y="5795922"/>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6F84395D-714C-468A-B505-16E3BDC41D6C}"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36628906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Content Photo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196328" y="320040"/>
            <a:ext cx="4389120" cy="932688"/>
          </a:xfrm>
        </p:spPr>
        <p:txBody>
          <a:bodyPr anchor="b"/>
          <a:lstStyle/>
          <a:p>
            <a:r>
              <a:rPr lang="en-US"/>
              <a:t>Click to edit Master title style</a:t>
            </a:r>
          </a:p>
        </p:txBody>
      </p:sp>
      <p:sp>
        <p:nvSpPr>
          <p:cNvPr id="11" name="Picture Placeholder 9">
            <a:extLst>
              <a:ext uri="{FF2B5EF4-FFF2-40B4-BE49-F238E27FC236}">
                <a16:creationId xmlns:a16="http://schemas.microsoft.com/office/drawing/2014/main" id="{6B8A8E1B-B99E-8C69-154E-2FAADB07D510}"/>
              </a:ext>
            </a:extLst>
          </p:cNvPr>
          <p:cNvSpPr>
            <a:spLocks noGrp="1"/>
          </p:cNvSpPr>
          <p:nvPr>
            <p:ph type="pic" sz="quarter" idx="15"/>
          </p:nvPr>
        </p:nvSpPr>
        <p:spPr>
          <a:xfrm>
            <a:off x="0" y="0"/>
            <a:ext cx="6591300" cy="6399152"/>
          </a:xfrm>
          <a:custGeom>
            <a:avLst/>
            <a:gdLst>
              <a:gd name="connsiteX0" fmla="*/ 0 w 6591300"/>
              <a:gd name="connsiteY0" fmla="*/ 0 h 6399152"/>
              <a:gd name="connsiteX1" fmla="*/ 6591300 w 6591300"/>
              <a:gd name="connsiteY1" fmla="*/ 0 h 6399152"/>
              <a:gd name="connsiteX2" fmla="*/ 6591300 w 6591300"/>
              <a:gd name="connsiteY2" fmla="*/ 5797156 h 6399152"/>
              <a:gd name="connsiteX3" fmla="*/ 5989304 w 6591300"/>
              <a:gd name="connsiteY3" fmla="*/ 6399152 h 6399152"/>
              <a:gd name="connsiteX4" fmla="*/ 0 w 6591300"/>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1300" h="6399152">
                <a:moveTo>
                  <a:pt x="0" y="0"/>
                </a:moveTo>
                <a:lnTo>
                  <a:pt x="6591300" y="0"/>
                </a:lnTo>
                <a:lnTo>
                  <a:pt x="6591300" y="5797156"/>
                </a:lnTo>
                <a:cubicBezTo>
                  <a:pt x="6591300" y="6129629"/>
                  <a:pt x="6321777" y="6399152"/>
                  <a:pt x="5989304"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196328" y="1380744"/>
            <a:ext cx="4389120"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4009D615-5030-44BE-B1E7-FCAF557FFC34}"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1273148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Content Photo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7" y="320040"/>
            <a:ext cx="4573413" cy="93268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429766" y="1380744"/>
            <a:ext cx="4573413"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2BD82EEA-7278-1A73-C95C-473F75B54048}"/>
              </a:ext>
            </a:extLst>
          </p:cNvPr>
          <p:cNvSpPr>
            <a:spLocks noGrp="1"/>
          </p:cNvSpPr>
          <p:nvPr>
            <p:ph type="pic" sz="quarter" idx="15"/>
          </p:nvPr>
        </p:nvSpPr>
        <p:spPr>
          <a:xfrm>
            <a:off x="5737593" y="0"/>
            <a:ext cx="6454407" cy="6399152"/>
          </a:xfrm>
          <a:custGeom>
            <a:avLst/>
            <a:gdLst>
              <a:gd name="connsiteX0" fmla="*/ 0 w 6454407"/>
              <a:gd name="connsiteY0" fmla="*/ 0 h 6399152"/>
              <a:gd name="connsiteX1" fmla="*/ 6454407 w 6454407"/>
              <a:gd name="connsiteY1" fmla="*/ 0 h 6399152"/>
              <a:gd name="connsiteX2" fmla="*/ 6454407 w 6454407"/>
              <a:gd name="connsiteY2" fmla="*/ 6399152 h 6399152"/>
              <a:gd name="connsiteX3" fmla="*/ 601996 w 6454407"/>
              <a:gd name="connsiteY3" fmla="*/ 6399152 h 6399152"/>
              <a:gd name="connsiteX4" fmla="*/ 0 w 6454407"/>
              <a:gd name="connsiteY4" fmla="*/ 5797156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407" h="6399152">
                <a:moveTo>
                  <a:pt x="0" y="0"/>
                </a:moveTo>
                <a:lnTo>
                  <a:pt x="6454407" y="0"/>
                </a:lnTo>
                <a:lnTo>
                  <a:pt x="6454407" y="6399152"/>
                </a:lnTo>
                <a:lnTo>
                  <a:pt x="601996" y="6399152"/>
                </a:lnTo>
                <a:cubicBezTo>
                  <a:pt x="269523" y="6399152"/>
                  <a:pt x="0" y="6129629"/>
                  <a:pt x="0" y="5797156"/>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A65D8DDD-BB5E-4F5B-81F2-5E5F98B403C0}"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41806288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Content Photo 1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603504"/>
            <a:ext cx="11155680" cy="970463"/>
          </a:xfrm>
        </p:spPr>
        <p:txBody>
          <a:bodyPr anchor="ctr"/>
          <a:lstStyle/>
          <a:p>
            <a:r>
              <a:rPr lang="en-US"/>
              <a:t>Click to edit Master title style</a:t>
            </a:r>
          </a:p>
        </p:txBody>
      </p:sp>
      <p:sp>
        <p:nvSpPr>
          <p:cNvPr id="9" name="Picture Placeholder 8">
            <a:extLst>
              <a:ext uri="{FF2B5EF4-FFF2-40B4-BE49-F238E27FC236}">
                <a16:creationId xmlns:a16="http://schemas.microsoft.com/office/drawing/2014/main" id="{19C22D85-D675-737B-9F54-B9D7FC819199}"/>
              </a:ext>
            </a:extLst>
          </p:cNvPr>
          <p:cNvSpPr>
            <a:spLocks noGrp="1"/>
          </p:cNvSpPr>
          <p:nvPr>
            <p:ph type="pic" sz="quarter" idx="15"/>
          </p:nvPr>
        </p:nvSpPr>
        <p:spPr>
          <a:xfrm>
            <a:off x="0" y="1828800"/>
            <a:ext cx="6707699" cy="5029200"/>
          </a:xfrm>
          <a:custGeom>
            <a:avLst/>
            <a:gdLst>
              <a:gd name="connsiteX0" fmla="*/ 0 w 6707699"/>
              <a:gd name="connsiteY0" fmla="*/ 0 h 5029200"/>
              <a:gd name="connsiteX1" fmla="*/ 6129259 w 6707699"/>
              <a:gd name="connsiteY1" fmla="*/ 0 h 5029200"/>
              <a:gd name="connsiteX2" fmla="*/ 6707699 w 6707699"/>
              <a:gd name="connsiteY2" fmla="*/ 578440 h 5029200"/>
              <a:gd name="connsiteX3" fmla="*/ 6707699 w 6707699"/>
              <a:gd name="connsiteY3" fmla="*/ 5029200 h 5029200"/>
              <a:gd name="connsiteX4" fmla="*/ 0 w 6707699"/>
              <a:gd name="connsiteY4" fmla="*/ 5029200 h 502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7699" h="5029200">
                <a:moveTo>
                  <a:pt x="0" y="0"/>
                </a:moveTo>
                <a:lnTo>
                  <a:pt x="6129259" y="0"/>
                </a:lnTo>
                <a:cubicBezTo>
                  <a:pt x="6448723" y="0"/>
                  <a:pt x="6707699" y="258976"/>
                  <a:pt x="6707699" y="578440"/>
                </a:cubicBezTo>
                <a:lnTo>
                  <a:pt x="6707699" y="5029200"/>
                </a:lnTo>
                <a:lnTo>
                  <a:pt x="0" y="5029200"/>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C1897688-419F-6EB2-5CC1-DC14924E5FC3}"/>
              </a:ext>
            </a:extLst>
          </p:cNvPr>
          <p:cNvSpPr>
            <a:spLocks noGrp="1"/>
          </p:cNvSpPr>
          <p:nvPr>
            <p:ph sz="quarter" idx="14"/>
          </p:nvPr>
        </p:nvSpPr>
        <p:spPr>
          <a:xfrm>
            <a:off x="7389302" y="1828800"/>
            <a:ext cx="4196146" cy="45037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7389302" y="6492240"/>
            <a:ext cx="1280160" cy="338328"/>
          </a:xfrm>
        </p:spPr>
        <p:txBody>
          <a:bodyPr/>
          <a:lstStyle/>
          <a:p>
            <a:fld id="{083588C5-4E32-4E6E-80AB-32A6125C957F}"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a:xfrm>
            <a:off x="8669462" y="6492240"/>
            <a:ext cx="2888554" cy="338328"/>
          </a:xfrm>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3092247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Content Photo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820076" y="320040"/>
            <a:ext cx="6766560" cy="932688"/>
          </a:xfrm>
        </p:spPr>
        <p:txBody>
          <a:bodyPr anchor="b"/>
          <a:lstStyle/>
          <a:p>
            <a:r>
              <a:rPr lang="en-US"/>
              <a:t>Click to edit Master title style</a:t>
            </a:r>
          </a:p>
        </p:txBody>
      </p:sp>
      <p:sp>
        <p:nvSpPr>
          <p:cNvPr id="11" name="Picture Placeholder 3">
            <a:extLst>
              <a:ext uri="{FF2B5EF4-FFF2-40B4-BE49-F238E27FC236}">
                <a16:creationId xmlns:a16="http://schemas.microsoft.com/office/drawing/2014/main" id="{1B32E518-8213-A79A-7E36-BA4D782F8ED4}"/>
              </a:ext>
            </a:extLst>
          </p:cNvPr>
          <p:cNvSpPr>
            <a:spLocks noGrp="1"/>
          </p:cNvSpPr>
          <p:nvPr>
            <p:ph type="pic" sz="quarter" idx="15"/>
          </p:nvPr>
        </p:nvSpPr>
        <p:spPr>
          <a:xfrm>
            <a:off x="0" y="0"/>
            <a:ext cx="4147926" cy="6399152"/>
          </a:xfrm>
          <a:custGeom>
            <a:avLst/>
            <a:gdLst>
              <a:gd name="connsiteX0" fmla="*/ 0 w 4147926"/>
              <a:gd name="connsiteY0" fmla="*/ 0 h 6399152"/>
              <a:gd name="connsiteX1" fmla="*/ 4147926 w 4147926"/>
              <a:gd name="connsiteY1" fmla="*/ 0 h 6399152"/>
              <a:gd name="connsiteX2" fmla="*/ 4147926 w 4147926"/>
              <a:gd name="connsiteY2" fmla="*/ 5795922 h 6399152"/>
              <a:gd name="connsiteX3" fmla="*/ 3544696 w 4147926"/>
              <a:gd name="connsiteY3" fmla="*/ 6399152 h 6399152"/>
              <a:gd name="connsiteX4" fmla="*/ 0 w 4147926"/>
              <a:gd name="connsiteY4" fmla="*/ 639915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7926" h="6399152">
                <a:moveTo>
                  <a:pt x="0" y="0"/>
                </a:moveTo>
                <a:lnTo>
                  <a:pt x="4147926" y="0"/>
                </a:lnTo>
                <a:lnTo>
                  <a:pt x="4147926" y="5795922"/>
                </a:lnTo>
                <a:cubicBezTo>
                  <a:pt x="4147926" y="6129077"/>
                  <a:pt x="3877851" y="6399152"/>
                  <a:pt x="3544696" y="6399152"/>
                </a:cubicBezTo>
                <a:lnTo>
                  <a:pt x="0" y="6399152"/>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18B74D6-CD72-B859-C229-60DB988B25E3}"/>
              </a:ext>
            </a:extLst>
          </p:cNvPr>
          <p:cNvSpPr>
            <a:spLocks noGrp="1"/>
          </p:cNvSpPr>
          <p:nvPr>
            <p:ph sz="quarter" idx="14"/>
          </p:nvPr>
        </p:nvSpPr>
        <p:spPr>
          <a:xfrm>
            <a:off x="4820076" y="1380744"/>
            <a:ext cx="6766560"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effectLst/>
              </a:defRPr>
            </a:lvl1pPr>
          </a:lstStyle>
          <a:p>
            <a:fld id="{B337EAFE-6A88-4B1F-9ABC-CA3CFB830DD6}"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4130066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Content Photo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320040"/>
            <a:ext cx="6858000" cy="932688"/>
          </a:xfrm>
        </p:spPr>
        <p:txBody>
          <a:bodyPr anchor="b"/>
          <a:lstStyle/>
          <a:p>
            <a:r>
              <a:rPr lang="en-US"/>
              <a:t>Click to edit Master title style</a:t>
            </a:r>
          </a:p>
        </p:txBody>
      </p:sp>
      <p:sp>
        <p:nvSpPr>
          <p:cNvPr id="8" name="Content Placeholder 7">
            <a:extLst>
              <a:ext uri="{FF2B5EF4-FFF2-40B4-BE49-F238E27FC236}">
                <a16:creationId xmlns:a16="http://schemas.microsoft.com/office/drawing/2014/main" id="{07755DB3-9272-8E5E-039F-AC14A2C07898}"/>
              </a:ext>
            </a:extLst>
          </p:cNvPr>
          <p:cNvSpPr>
            <a:spLocks noGrp="1"/>
          </p:cNvSpPr>
          <p:nvPr>
            <p:ph sz="quarter" idx="14"/>
          </p:nvPr>
        </p:nvSpPr>
        <p:spPr>
          <a:xfrm>
            <a:off x="429768" y="1380744"/>
            <a:ext cx="6858000" cy="4983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3">
            <a:extLst>
              <a:ext uri="{FF2B5EF4-FFF2-40B4-BE49-F238E27FC236}">
                <a16:creationId xmlns:a16="http://schemas.microsoft.com/office/drawing/2014/main" id="{22444857-0BC3-ACAE-DBB1-5D530AA35ED8}"/>
              </a:ext>
            </a:extLst>
          </p:cNvPr>
          <p:cNvSpPr>
            <a:spLocks noGrp="1"/>
          </p:cNvSpPr>
          <p:nvPr>
            <p:ph type="pic" sz="quarter" idx="15"/>
          </p:nvPr>
        </p:nvSpPr>
        <p:spPr>
          <a:xfrm>
            <a:off x="8046768" y="0"/>
            <a:ext cx="4145232" cy="6399152"/>
          </a:xfrm>
          <a:custGeom>
            <a:avLst/>
            <a:gdLst>
              <a:gd name="connsiteX0" fmla="*/ 0 w 4145232"/>
              <a:gd name="connsiteY0" fmla="*/ 0 h 6399152"/>
              <a:gd name="connsiteX1" fmla="*/ 4145232 w 4145232"/>
              <a:gd name="connsiteY1" fmla="*/ 0 h 6399152"/>
              <a:gd name="connsiteX2" fmla="*/ 4145232 w 4145232"/>
              <a:gd name="connsiteY2" fmla="*/ 6399152 h 6399152"/>
              <a:gd name="connsiteX3" fmla="*/ 603230 w 4145232"/>
              <a:gd name="connsiteY3" fmla="*/ 6399152 h 6399152"/>
              <a:gd name="connsiteX4" fmla="*/ 0 w 4145232"/>
              <a:gd name="connsiteY4" fmla="*/ 579592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5232" h="6399152">
                <a:moveTo>
                  <a:pt x="0" y="0"/>
                </a:moveTo>
                <a:lnTo>
                  <a:pt x="4145232" y="0"/>
                </a:lnTo>
                <a:lnTo>
                  <a:pt x="4145232" y="6399152"/>
                </a:lnTo>
                <a:lnTo>
                  <a:pt x="603230" y="6399152"/>
                </a:lnTo>
                <a:cubicBezTo>
                  <a:pt x="270075" y="6399152"/>
                  <a:pt x="0" y="6129077"/>
                  <a:pt x="0" y="5795922"/>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9EF70683-5F2F-44F3-8B59-45258C4FD45A}"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effectLst/>
              </a:defRPr>
            </a:lvl1p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effectLst/>
              </a:defRPr>
            </a:lvl1pPr>
          </a:lstStyle>
          <a:p>
            <a:fld id="{CC057153-B650-4DEB-B370-79DDCFDCE934}" type="slidenum">
              <a:rPr lang="en-US" smtClean="0"/>
              <a:pPr/>
              <a:t>‹N›</a:t>
            </a:fld>
            <a:endParaRPr lang="en-US"/>
          </a:p>
        </p:txBody>
      </p:sp>
    </p:spTree>
    <p:extLst>
      <p:ext uri="{BB962C8B-B14F-4D97-AF65-F5344CB8AC3E}">
        <p14:creationId xmlns:p14="http://schemas.microsoft.com/office/powerpoint/2010/main" val="25057420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Content Photo 1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48639"/>
            <a:ext cx="4855464" cy="1453896"/>
          </a:xfrm>
        </p:spPr>
        <p:txBody>
          <a:bodyPr anchor="t"/>
          <a:lstStyle/>
          <a:p>
            <a:r>
              <a:rPr lang="en-US"/>
              <a:t>Click to edit Master title style</a:t>
            </a:r>
          </a:p>
        </p:txBody>
      </p:sp>
      <p:sp>
        <p:nvSpPr>
          <p:cNvPr id="11" name="Picture Placeholder 8">
            <a:extLst>
              <a:ext uri="{FF2B5EF4-FFF2-40B4-BE49-F238E27FC236}">
                <a16:creationId xmlns:a16="http://schemas.microsoft.com/office/drawing/2014/main" id="{C202BC3A-8633-9F03-1586-99447DA1CFF3}"/>
              </a:ext>
            </a:extLst>
          </p:cNvPr>
          <p:cNvSpPr>
            <a:spLocks noGrp="1"/>
          </p:cNvSpPr>
          <p:nvPr>
            <p:ph type="pic" sz="quarter" idx="15"/>
          </p:nvPr>
        </p:nvSpPr>
        <p:spPr>
          <a:xfrm>
            <a:off x="0" y="2293496"/>
            <a:ext cx="5285232" cy="4564504"/>
          </a:xfrm>
          <a:custGeom>
            <a:avLst/>
            <a:gdLst>
              <a:gd name="connsiteX0" fmla="*/ 0 w 5285232"/>
              <a:gd name="connsiteY0" fmla="*/ 0 h 4564504"/>
              <a:gd name="connsiteX1" fmla="*/ 4706792 w 5285232"/>
              <a:gd name="connsiteY1" fmla="*/ 0 h 4564504"/>
              <a:gd name="connsiteX2" fmla="*/ 5285232 w 5285232"/>
              <a:gd name="connsiteY2" fmla="*/ 578440 h 4564504"/>
              <a:gd name="connsiteX3" fmla="*/ 5285232 w 5285232"/>
              <a:gd name="connsiteY3" fmla="*/ 4564504 h 4564504"/>
              <a:gd name="connsiteX4" fmla="*/ 0 w 5285232"/>
              <a:gd name="connsiteY4" fmla="*/ 4564504 h 4564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5232" h="4564504">
                <a:moveTo>
                  <a:pt x="0" y="0"/>
                </a:moveTo>
                <a:lnTo>
                  <a:pt x="4706792" y="0"/>
                </a:lnTo>
                <a:cubicBezTo>
                  <a:pt x="5026256" y="0"/>
                  <a:pt x="5285232" y="258976"/>
                  <a:pt x="5285232" y="578440"/>
                </a:cubicBezTo>
                <a:lnTo>
                  <a:pt x="5285232" y="4564504"/>
                </a:lnTo>
                <a:lnTo>
                  <a:pt x="0" y="4564504"/>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6096000" y="549275"/>
            <a:ext cx="5585925" cy="57832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6096000" y="6492240"/>
            <a:ext cx="2651760" cy="338328"/>
          </a:xfrm>
        </p:spPr>
        <p:txBody>
          <a:bodyPr/>
          <a:lstStyle/>
          <a:p>
            <a:fld id="{813EDC87-0EBE-4D2E-8804-E5F0EDA0B797}"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21244632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Content Photo 1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8" y="550218"/>
            <a:ext cx="3827439" cy="1453896"/>
          </a:xfrm>
        </p:spPr>
        <p:txBody>
          <a:bodyPr anchor="t">
            <a:normAutofit/>
          </a:bodyPr>
          <a:lstStyle>
            <a:lvl1pPr>
              <a:defRPr sz="3200"/>
            </a:lvl1pPr>
          </a:lstStyle>
          <a:p>
            <a:r>
              <a:rPr lang="en-US"/>
              <a:t>Click to edit Master title style</a:t>
            </a:r>
          </a:p>
        </p:txBody>
      </p:sp>
      <p:sp>
        <p:nvSpPr>
          <p:cNvPr id="10" name="Picture Placeholder 8">
            <a:extLst>
              <a:ext uri="{FF2B5EF4-FFF2-40B4-BE49-F238E27FC236}">
                <a16:creationId xmlns:a16="http://schemas.microsoft.com/office/drawing/2014/main" id="{E211327B-3880-6494-1C8F-EEE1BF913B81}"/>
              </a:ext>
            </a:extLst>
          </p:cNvPr>
          <p:cNvSpPr>
            <a:spLocks noGrp="1"/>
          </p:cNvSpPr>
          <p:nvPr>
            <p:ph type="pic" sz="quarter" idx="15"/>
          </p:nvPr>
        </p:nvSpPr>
        <p:spPr>
          <a:xfrm>
            <a:off x="0" y="2293494"/>
            <a:ext cx="4176819" cy="4564506"/>
          </a:xfrm>
          <a:custGeom>
            <a:avLst/>
            <a:gdLst>
              <a:gd name="connsiteX0" fmla="*/ 0 w 4176819"/>
              <a:gd name="connsiteY0" fmla="*/ 0 h 4564506"/>
              <a:gd name="connsiteX1" fmla="*/ 3598379 w 4176819"/>
              <a:gd name="connsiteY1" fmla="*/ 0 h 4564506"/>
              <a:gd name="connsiteX2" fmla="*/ 4176819 w 4176819"/>
              <a:gd name="connsiteY2" fmla="*/ 578440 h 4564506"/>
              <a:gd name="connsiteX3" fmla="*/ 4176819 w 4176819"/>
              <a:gd name="connsiteY3" fmla="*/ 4564506 h 4564506"/>
              <a:gd name="connsiteX4" fmla="*/ 0 w 4176819"/>
              <a:gd name="connsiteY4" fmla="*/ 4564506 h 45645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6819" h="4564506">
                <a:moveTo>
                  <a:pt x="0" y="0"/>
                </a:moveTo>
                <a:lnTo>
                  <a:pt x="3598379" y="0"/>
                </a:lnTo>
                <a:cubicBezTo>
                  <a:pt x="3917843" y="0"/>
                  <a:pt x="4176819" y="258976"/>
                  <a:pt x="4176819" y="578440"/>
                </a:cubicBezTo>
                <a:lnTo>
                  <a:pt x="4176819" y="4564506"/>
                </a:lnTo>
                <a:lnTo>
                  <a:pt x="0" y="4564506"/>
                </a:ln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8" name="Content Placeholder 7">
            <a:extLst>
              <a:ext uri="{FF2B5EF4-FFF2-40B4-BE49-F238E27FC236}">
                <a16:creationId xmlns:a16="http://schemas.microsoft.com/office/drawing/2014/main" id="{83F7B03F-5EDA-605B-1A2E-F48896E48939}"/>
              </a:ext>
            </a:extLst>
          </p:cNvPr>
          <p:cNvSpPr>
            <a:spLocks noGrp="1"/>
          </p:cNvSpPr>
          <p:nvPr>
            <p:ph sz="quarter" idx="14"/>
          </p:nvPr>
        </p:nvSpPr>
        <p:spPr>
          <a:xfrm>
            <a:off x="5120787" y="549275"/>
            <a:ext cx="6561138" cy="57881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a:xfrm>
            <a:off x="5115073" y="6492240"/>
            <a:ext cx="2843784" cy="338328"/>
          </a:xfrm>
        </p:spPr>
        <p:txBody>
          <a:bodyPr/>
          <a:lstStyle/>
          <a:p>
            <a:fld id="{51CF56A9-FD41-47F4-80A0-DA74EEEC2541}"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4492451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g Number">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B8561-D435-07DE-2456-79994CDFB83C}"/>
              </a:ext>
            </a:extLst>
          </p:cNvPr>
          <p:cNvSpPr>
            <a:spLocks noGrp="1"/>
          </p:cNvSpPr>
          <p:nvPr>
            <p:ph type="title" hasCustomPrompt="1"/>
          </p:nvPr>
        </p:nvSpPr>
        <p:spPr>
          <a:xfrm>
            <a:off x="493776" y="603504"/>
            <a:ext cx="11201400" cy="4206240"/>
          </a:xfrm>
        </p:spPr>
        <p:txBody>
          <a:bodyPr>
            <a:normAutofit/>
          </a:bodyPr>
          <a:lstStyle>
            <a:lvl1pPr algn="ctr">
              <a:defRPr sz="27800"/>
            </a:lvl1pPr>
          </a:lstStyle>
          <a:p>
            <a:r>
              <a:rPr lang="en-US"/>
              <a:t>##%</a:t>
            </a:r>
          </a:p>
        </p:txBody>
      </p:sp>
      <p:sp>
        <p:nvSpPr>
          <p:cNvPr id="3" name="Date Placeholder 2">
            <a:extLst>
              <a:ext uri="{FF2B5EF4-FFF2-40B4-BE49-F238E27FC236}">
                <a16:creationId xmlns:a16="http://schemas.microsoft.com/office/drawing/2014/main" id="{615DF3EE-4BB8-4215-E053-BF3ED1BB9F97}"/>
              </a:ext>
            </a:extLst>
          </p:cNvPr>
          <p:cNvSpPr>
            <a:spLocks noGrp="1"/>
          </p:cNvSpPr>
          <p:nvPr>
            <p:ph type="dt" sz="half" idx="10"/>
          </p:nvPr>
        </p:nvSpPr>
        <p:spPr/>
        <p:txBody>
          <a:bodyPr/>
          <a:lstStyle/>
          <a:p>
            <a:fld id="{A4CBD270-9BF1-4C68-A7FA-BA016D8BB959}" type="datetime1">
              <a:rPr lang="en-US" smtClean="0"/>
              <a:t>3/25/2026</a:t>
            </a:fld>
            <a:endParaRPr lang="en-US"/>
          </a:p>
        </p:txBody>
      </p:sp>
      <p:sp>
        <p:nvSpPr>
          <p:cNvPr id="4" name="Footer Placeholder 3">
            <a:extLst>
              <a:ext uri="{FF2B5EF4-FFF2-40B4-BE49-F238E27FC236}">
                <a16:creationId xmlns:a16="http://schemas.microsoft.com/office/drawing/2014/main" id="{943AE6E7-0083-439C-3FBC-ADE4BE86C1A4}"/>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2AF27A3B-009A-1790-7D93-9A1F6351D8BE}"/>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A42AC33E-6837-F850-DF64-4475DAA059EE}"/>
              </a:ext>
            </a:extLst>
          </p:cNvPr>
          <p:cNvSpPr>
            <a:spLocks noGrp="1"/>
          </p:cNvSpPr>
          <p:nvPr>
            <p:ph sz="quarter" idx="13"/>
          </p:nvPr>
        </p:nvSpPr>
        <p:spPr>
          <a:xfrm>
            <a:off x="1389888" y="4809744"/>
            <a:ext cx="9345168" cy="1225296"/>
          </a:xfrm>
        </p:spPr>
        <p:txBody>
          <a:bodyPr>
            <a:normAutofit/>
          </a:bodyPr>
          <a:lstStyle>
            <a:lvl1pPr marL="0" indent="0" algn="ctr">
              <a:buNone/>
              <a:defRPr sz="2800" cap="all" baseline="0"/>
            </a:lvl1pPr>
            <a:lvl2pPr marL="228600" indent="0" algn="ctr">
              <a:buNone/>
              <a:defRPr sz="2400" cap="all" baseline="0"/>
            </a:lvl2pPr>
            <a:lvl3pPr marL="457200" indent="0" algn="ctr">
              <a:buNone/>
              <a:defRPr sz="2000" cap="all" baseline="0"/>
            </a:lvl3pPr>
            <a:lvl4pPr marL="685800" indent="0" algn="ctr">
              <a:buNone/>
              <a:defRPr sz="1800" cap="all" baseline="0"/>
            </a:lvl4pPr>
            <a:lvl5pPr marL="914400" indent="0" algn="ctr">
              <a:buNone/>
              <a:defRPr sz="1600" cap="all"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0013586"/>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ig Number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B8561-D435-07DE-2456-79994CDFB83C}"/>
              </a:ext>
            </a:extLst>
          </p:cNvPr>
          <p:cNvSpPr>
            <a:spLocks noGrp="1"/>
          </p:cNvSpPr>
          <p:nvPr>
            <p:ph type="title" hasCustomPrompt="1"/>
          </p:nvPr>
        </p:nvSpPr>
        <p:spPr>
          <a:xfrm>
            <a:off x="539496" y="420624"/>
            <a:ext cx="11100816" cy="4334256"/>
          </a:xfrm>
        </p:spPr>
        <p:txBody>
          <a:bodyPr>
            <a:normAutofit/>
          </a:bodyPr>
          <a:lstStyle>
            <a:lvl1pPr algn="l">
              <a:defRPr sz="27800">
                <a:solidFill>
                  <a:schemeClr val="tx1"/>
                </a:solidFill>
              </a:defRPr>
            </a:lvl1pPr>
          </a:lstStyle>
          <a:p>
            <a:r>
              <a:rPr lang="en-US"/>
              <a:t>##%</a:t>
            </a:r>
          </a:p>
        </p:txBody>
      </p:sp>
      <p:sp>
        <p:nvSpPr>
          <p:cNvPr id="3" name="Date Placeholder 2">
            <a:extLst>
              <a:ext uri="{FF2B5EF4-FFF2-40B4-BE49-F238E27FC236}">
                <a16:creationId xmlns:a16="http://schemas.microsoft.com/office/drawing/2014/main" id="{615DF3EE-4BB8-4215-E053-BF3ED1BB9F97}"/>
              </a:ext>
            </a:extLst>
          </p:cNvPr>
          <p:cNvSpPr>
            <a:spLocks noGrp="1"/>
          </p:cNvSpPr>
          <p:nvPr>
            <p:ph type="dt" sz="half" idx="10"/>
          </p:nvPr>
        </p:nvSpPr>
        <p:spPr/>
        <p:txBody>
          <a:bodyPr/>
          <a:lstStyle>
            <a:lvl1pPr>
              <a:defRPr>
                <a:solidFill>
                  <a:schemeClr val="tx1"/>
                </a:solidFill>
              </a:defRPr>
            </a:lvl1pPr>
          </a:lstStyle>
          <a:p>
            <a:fld id="{E023AFB7-90A6-428C-A019-BBE6272496B8}" type="datetime1">
              <a:rPr lang="en-US" smtClean="0"/>
              <a:t>3/25/2026</a:t>
            </a:fld>
            <a:endParaRPr lang="en-US"/>
          </a:p>
        </p:txBody>
      </p:sp>
      <p:sp>
        <p:nvSpPr>
          <p:cNvPr id="4" name="Footer Placeholder 3">
            <a:extLst>
              <a:ext uri="{FF2B5EF4-FFF2-40B4-BE49-F238E27FC236}">
                <a16:creationId xmlns:a16="http://schemas.microsoft.com/office/drawing/2014/main" id="{943AE6E7-0083-439C-3FBC-ADE4BE86C1A4}"/>
              </a:ext>
            </a:extLst>
          </p:cNvPr>
          <p:cNvSpPr>
            <a:spLocks noGrp="1"/>
          </p:cNvSpPr>
          <p:nvPr>
            <p:ph type="ftr" sz="quarter" idx="11"/>
          </p:nvPr>
        </p:nvSpPr>
        <p:spPr/>
        <p:txBody>
          <a:bodyPr/>
          <a:lstStyle>
            <a:lvl1pPr>
              <a:defRPr>
                <a:solidFill>
                  <a:schemeClr val="tx1"/>
                </a:solidFill>
              </a:defRPr>
            </a:lvl1pPr>
          </a:lstStyle>
          <a:p>
            <a:r>
              <a:rPr lang="en-US"/>
              <a:t>Sample Footer Text</a:t>
            </a:r>
          </a:p>
        </p:txBody>
      </p:sp>
      <p:sp>
        <p:nvSpPr>
          <p:cNvPr id="5" name="Slide Number Placeholder 4">
            <a:extLst>
              <a:ext uri="{FF2B5EF4-FFF2-40B4-BE49-F238E27FC236}">
                <a16:creationId xmlns:a16="http://schemas.microsoft.com/office/drawing/2014/main" id="{2AF27A3B-009A-1790-7D93-9A1F6351D8BE}"/>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A42AC33E-6837-F850-DF64-4475DAA059EE}"/>
              </a:ext>
            </a:extLst>
          </p:cNvPr>
          <p:cNvSpPr>
            <a:spLocks noGrp="1"/>
          </p:cNvSpPr>
          <p:nvPr>
            <p:ph sz="quarter" idx="13" hasCustomPrompt="1"/>
          </p:nvPr>
        </p:nvSpPr>
        <p:spPr>
          <a:xfrm>
            <a:off x="621792" y="4873752"/>
            <a:ext cx="8439912" cy="1490472"/>
          </a:xfrm>
        </p:spPr>
        <p:txBody>
          <a:bodyPr>
            <a:normAutofit/>
          </a:bodyPr>
          <a:lstStyle>
            <a:lvl1pPr marL="0" indent="0" algn="l">
              <a:buNone/>
              <a:defRPr sz="2800" cap="all" baseline="0">
                <a:solidFill>
                  <a:schemeClr val="tx1"/>
                </a:solidFill>
              </a:defRPr>
            </a:lvl1pPr>
            <a:lvl2pPr marL="228600" indent="0" algn="l">
              <a:buNone/>
              <a:defRPr sz="2400" cap="all" baseline="0">
                <a:solidFill>
                  <a:schemeClr val="tx1"/>
                </a:solidFill>
              </a:defRPr>
            </a:lvl2pPr>
            <a:lvl3pPr marL="457200" indent="0" algn="l">
              <a:buNone/>
              <a:defRPr sz="2000" cap="all" baseline="0">
                <a:solidFill>
                  <a:schemeClr val="tx1"/>
                </a:solidFill>
              </a:defRPr>
            </a:lvl3pPr>
            <a:lvl4pPr marL="685800" indent="0" algn="l">
              <a:buNone/>
              <a:defRPr sz="1800" cap="all" baseline="0">
                <a:solidFill>
                  <a:schemeClr val="tx1"/>
                </a:solidFill>
              </a:defRPr>
            </a:lvl4pPr>
            <a:lvl5pPr marL="914400" indent="0" algn="l">
              <a:buNone/>
              <a:defRPr sz="1600" cap="all"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349214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8D1B1-3E6D-67D3-B18D-BF68585A6C2D}"/>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CB73B42E-F131-B549-D2AA-0FC4B4A213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17DC99B-9E7C-8860-E487-84E40025668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26AF6CE8-8F53-6C4C-71DA-EDC1F324B1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51741FC-6B8C-6988-7F18-ACE41E4D12A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1315ED3F-BB47-D7F9-4DCB-3F8434866F69}"/>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8" name="Footer Placeholder 7">
            <a:extLst>
              <a:ext uri="{FF2B5EF4-FFF2-40B4-BE49-F238E27FC236}">
                <a16:creationId xmlns:a16="http://schemas.microsoft.com/office/drawing/2014/main" id="{F26E8BC9-8DC0-912A-206C-ACB54841F704}"/>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5BC8244D-F899-E9D1-C893-BBEAFE6AC57B}"/>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1704583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ig Number 3">
    <p:bg>
      <p:bgRef idx="1001">
        <a:schemeClr val="bg1"/>
      </p:bgRef>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193DB7D-955F-21DF-15DA-4285375617FC}"/>
              </a:ext>
            </a:extLst>
          </p:cNvPr>
          <p:cNvSpPr/>
          <p:nvPr userDrawn="1"/>
        </p:nvSpPr>
        <p:spPr>
          <a:xfrm>
            <a:off x="1" y="4783948"/>
            <a:ext cx="11762231" cy="2074052"/>
          </a:xfrm>
          <a:custGeom>
            <a:avLst/>
            <a:gdLst>
              <a:gd name="connsiteX0" fmla="*/ 0 w 11762231"/>
              <a:gd name="connsiteY0" fmla="*/ 0 h 2074052"/>
              <a:gd name="connsiteX1" fmla="*/ 112775 w 11762231"/>
              <a:gd name="connsiteY1" fmla="*/ 0 h 2074052"/>
              <a:gd name="connsiteX2" fmla="*/ 11102489 w 11762231"/>
              <a:gd name="connsiteY2" fmla="*/ 0 h 2074052"/>
              <a:gd name="connsiteX3" fmla="*/ 11437005 w 11762231"/>
              <a:gd name="connsiteY3" fmla="*/ 0 h 2074052"/>
              <a:gd name="connsiteX4" fmla="*/ 11762231 w 11762231"/>
              <a:gd name="connsiteY4" fmla="*/ 325226 h 2074052"/>
              <a:gd name="connsiteX5" fmla="*/ 11762231 w 11762231"/>
              <a:gd name="connsiteY5" fmla="*/ 2074052 h 2074052"/>
              <a:gd name="connsiteX6" fmla="*/ 11427715 w 11762231"/>
              <a:gd name="connsiteY6" fmla="*/ 2074052 h 2074052"/>
              <a:gd name="connsiteX7" fmla="*/ 112775 w 11762231"/>
              <a:gd name="connsiteY7" fmla="*/ 2074052 h 2074052"/>
              <a:gd name="connsiteX8" fmla="*/ 0 w 11762231"/>
              <a:gd name="connsiteY8" fmla="*/ 2074052 h 207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62231" h="2074052">
                <a:moveTo>
                  <a:pt x="0" y="0"/>
                </a:moveTo>
                <a:lnTo>
                  <a:pt x="112775" y="0"/>
                </a:lnTo>
                <a:lnTo>
                  <a:pt x="11102489" y="0"/>
                </a:lnTo>
                <a:lnTo>
                  <a:pt x="11437005" y="0"/>
                </a:lnTo>
                <a:cubicBezTo>
                  <a:pt x="11616622" y="0"/>
                  <a:pt x="11762231" y="145609"/>
                  <a:pt x="11762231" y="325226"/>
                </a:cubicBezTo>
                <a:lnTo>
                  <a:pt x="11762231" y="2074052"/>
                </a:lnTo>
                <a:lnTo>
                  <a:pt x="11427715" y="2074052"/>
                </a:lnTo>
                <a:lnTo>
                  <a:pt x="112775" y="2074052"/>
                </a:lnTo>
                <a:lnTo>
                  <a:pt x="0" y="2074052"/>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0B5B8561-D435-07DE-2456-79994CDFB83C}"/>
              </a:ext>
            </a:extLst>
          </p:cNvPr>
          <p:cNvSpPr>
            <a:spLocks noGrp="1"/>
          </p:cNvSpPr>
          <p:nvPr>
            <p:ph type="title" hasCustomPrompt="1"/>
          </p:nvPr>
        </p:nvSpPr>
        <p:spPr>
          <a:xfrm>
            <a:off x="539496" y="420624"/>
            <a:ext cx="11100816" cy="4334256"/>
          </a:xfrm>
        </p:spPr>
        <p:txBody>
          <a:bodyPr>
            <a:normAutofit/>
          </a:bodyPr>
          <a:lstStyle>
            <a:lvl1pPr algn="l">
              <a:defRPr sz="27800">
                <a:solidFill>
                  <a:schemeClr val="tx1"/>
                </a:solidFill>
              </a:defRPr>
            </a:lvl1pPr>
          </a:lstStyle>
          <a:p>
            <a:r>
              <a:rPr lang="en-US"/>
              <a:t>##%</a:t>
            </a:r>
          </a:p>
        </p:txBody>
      </p:sp>
      <p:sp>
        <p:nvSpPr>
          <p:cNvPr id="3" name="Date Placeholder 2">
            <a:extLst>
              <a:ext uri="{FF2B5EF4-FFF2-40B4-BE49-F238E27FC236}">
                <a16:creationId xmlns:a16="http://schemas.microsoft.com/office/drawing/2014/main" id="{615DF3EE-4BB8-4215-E053-BF3ED1BB9F97}"/>
              </a:ext>
            </a:extLst>
          </p:cNvPr>
          <p:cNvSpPr>
            <a:spLocks noGrp="1"/>
          </p:cNvSpPr>
          <p:nvPr>
            <p:ph type="dt" sz="half" idx="10"/>
          </p:nvPr>
        </p:nvSpPr>
        <p:spPr/>
        <p:txBody>
          <a:bodyPr/>
          <a:lstStyle>
            <a:lvl1pPr>
              <a:defRPr>
                <a:solidFill>
                  <a:schemeClr val="tx1"/>
                </a:solidFill>
              </a:defRPr>
            </a:lvl1pPr>
          </a:lstStyle>
          <a:p>
            <a:fld id="{09E47A9E-7C3C-4663-841E-C89520FA85A3}" type="datetime1">
              <a:rPr lang="en-US" smtClean="0"/>
              <a:t>3/25/2026</a:t>
            </a:fld>
            <a:endParaRPr lang="en-US"/>
          </a:p>
        </p:txBody>
      </p:sp>
      <p:sp>
        <p:nvSpPr>
          <p:cNvPr id="4" name="Footer Placeholder 3">
            <a:extLst>
              <a:ext uri="{FF2B5EF4-FFF2-40B4-BE49-F238E27FC236}">
                <a16:creationId xmlns:a16="http://schemas.microsoft.com/office/drawing/2014/main" id="{943AE6E7-0083-439C-3FBC-ADE4BE86C1A4}"/>
              </a:ext>
            </a:extLst>
          </p:cNvPr>
          <p:cNvSpPr>
            <a:spLocks noGrp="1"/>
          </p:cNvSpPr>
          <p:nvPr>
            <p:ph type="ftr" sz="quarter" idx="11"/>
          </p:nvPr>
        </p:nvSpPr>
        <p:spPr>
          <a:xfrm>
            <a:off x="8430768" y="6492240"/>
            <a:ext cx="2660904" cy="338328"/>
          </a:xfrm>
        </p:spPr>
        <p:txBody>
          <a:bodyPr/>
          <a:lstStyle>
            <a:lvl1pPr>
              <a:defRPr>
                <a:solidFill>
                  <a:schemeClr val="tx1"/>
                </a:solidFill>
              </a:defRPr>
            </a:lvl1pPr>
          </a:lstStyle>
          <a:p>
            <a:r>
              <a:rPr lang="en-US"/>
              <a:t>Sample Footer Text</a:t>
            </a:r>
          </a:p>
        </p:txBody>
      </p:sp>
      <p:sp>
        <p:nvSpPr>
          <p:cNvPr id="5" name="Slide Number Placeholder 4">
            <a:extLst>
              <a:ext uri="{FF2B5EF4-FFF2-40B4-BE49-F238E27FC236}">
                <a16:creationId xmlns:a16="http://schemas.microsoft.com/office/drawing/2014/main" id="{2AF27A3B-009A-1790-7D93-9A1F6351D8BE}"/>
              </a:ext>
            </a:extLst>
          </p:cNvPr>
          <p:cNvSpPr>
            <a:spLocks noGrp="1"/>
          </p:cNvSpPr>
          <p:nvPr>
            <p:ph type="sldNum" sz="quarter" idx="12"/>
          </p:nvPr>
        </p:nvSpPr>
        <p:spPr>
          <a:xfrm>
            <a:off x="11183112" y="6492240"/>
            <a:ext cx="457200" cy="338328"/>
          </a:xfrm>
        </p:spPr>
        <p:txBody>
          <a:bodyPr/>
          <a:lstStyle>
            <a:lvl1pPr>
              <a:defRPr>
                <a:solidFill>
                  <a:schemeClr val="tx1"/>
                </a:solidFill>
              </a:defRPr>
            </a:lvl1p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A42AC33E-6837-F850-DF64-4475DAA059EE}"/>
              </a:ext>
            </a:extLst>
          </p:cNvPr>
          <p:cNvSpPr>
            <a:spLocks noGrp="1"/>
          </p:cNvSpPr>
          <p:nvPr>
            <p:ph sz="quarter" idx="13" hasCustomPrompt="1"/>
          </p:nvPr>
        </p:nvSpPr>
        <p:spPr>
          <a:xfrm>
            <a:off x="621792" y="4873752"/>
            <a:ext cx="8439912" cy="1589420"/>
          </a:xfrm>
        </p:spPr>
        <p:txBody>
          <a:bodyPr anchor="ctr">
            <a:normAutofit/>
          </a:bodyPr>
          <a:lstStyle>
            <a:lvl1pPr marL="0" indent="0" algn="l">
              <a:buNone/>
              <a:defRPr sz="2800" cap="all" baseline="0">
                <a:solidFill>
                  <a:schemeClr val="tx1"/>
                </a:solidFill>
              </a:defRPr>
            </a:lvl1pPr>
            <a:lvl2pPr marL="228600" indent="0" algn="l">
              <a:buNone/>
              <a:defRPr sz="2400" cap="all" baseline="0">
                <a:solidFill>
                  <a:schemeClr val="tx1"/>
                </a:solidFill>
              </a:defRPr>
            </a:lvl2pPr>
            <a:lvl3pPr marL="457200" indent="0" algn="l">
              <a:buNone/>
              <a:defRPr sz="2000" cap="all" baseline="0">
                <a:solidFill>
                  <a:schemeClr val="tx1"/>
                </a:solidFill>
              </a:defRPr>
            </a:lvl3pPr>
            <a:lvl4pPr marL="685800" indent="0" algn="l">
              <a:buNone/>
              <a:defRPr sz="1800" cap="all" baseline="0">
                <a:solidFill>
                  <a:schemeClr val="tx1"/>
                </a:solidFill>
              </a:defRPr>
            </a:lvl4pPr>
            <a:lvl5pPr marL="914400" indent="0" algn="l">
              <a:buNone/>
              <a:defRPr sz="1600" cap="all"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7157749"/>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tatem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1133856"/>
          </a:xfrm>
        </p:spPr>
        <p:txBody>
          <a:bodyPr/>
          <a:lstStyle/>
          <a:p>
            <a:r>
              <a:rPr lang="en-US"/>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42FED8FD-3F8D-425F-9991-7FB6FCCEC5A2}" type="datetime1">
              <a:rPr lang="en-US" smtClean="0"/>
              <a:t>3/25/2026</a:t>
            </a:fld>
            <a:endParaRPr lang="en-US"/>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612648" y="630936"/>
            <a:ext cx="8266176" cy="5605272"/>
          </a:xfrm>
        </p:spPr>
        <p:txBody>
          <a:bodyPr anchor="ctr">
            <a:normAutofit/>
          </a:bodyPr>
          <a:lstStyle>
            <a:lvl1pPr marL="0" indent="0">
              <a:lnSpc>
                <a:spcPct val="100000"/>
              </a:lnSpc>
              <a:buNone/>
              <a:defRPr sz="5400" b="1"/>
            </a:lvl1pPr>
            <a:lvl2pPr marL="228600" indent="0">
              <a:lnSpc>
                <a:spcPct val="100000"/>
              </a:lnSpc>
              <a:buNone/>
              <a:defRPr sz="4800" b="1"/>
            </a:lvl2pPr>
            <a:lvl3pPr marL="457200" indent="0">
              <a:lnSpc>
                <a:spcPct val="100000"/>
              </a:lnSpc>
              <a:buNone/>
              <a:defRPr sz="4400" b="1"/>
            </a:lvl3pPr>
            <a:lvl4pPr marL="685800" indent="0">
              <a:lnSpc>
                <a:spcPct val="100000"/>
              </a:lnSpc>
              <a:buNone/>
              <a:defRPr sz="4000" b="1"/>
            </a:lvl4pPr>
            <a:lvl5pPr marL="914400" indent="0">
              <a:lnSpc>
                <a:spcPct val="100000"/>
              </a:lnSpc>
              <a:buNone/>
              <a:defRPr sz="3600" b="1"/>
            </a:lvl5pPr>
          </a:lstStyle>
          <a:p>
            <a:pPr lvl="0"/>
            <a:r>
              <a:rPr lang="en-US"/>
              <a:t>Click to edit Statement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53210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tatement 2">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860B29AE-EBEF-71CC-AE38-3B2CD14FCA19}"/>
              </a:ext>
            </a:extLst>
          </p:cNvPr>
          <p:cNvSpPr/>
          <p:nvPr userDrawn="1"/>
        </p:nvSpPr>
        <p:spPr>
          <a:xfrm rot="5400000" flipV="1">
            <a:off x="-2566724" y="2566724"/>
            <a:ext cx="6399213" cy="1265765"/>
          </a:xfrm>
          <a:custGeom>
            <a:avLst/>
            <a:gdLst>
              <a:gd name="connsiteX0" fmla="*/ 0 w 6399213"/>
              <a:gd name="connsiteY0" fmla="*/ 0 h 1265765"/>
              <a:gd name="connsiteX1" fmla="*/ 0 w 6399213"/>
              <a:gd name="connsiteY1" fmla="*/ 1265765 h 1265765"/>
              <a:gd name="connsiteX2" fmla="*/ 5982881 w 6399213"/>
              <a:gd name="connsiteY2" fmla="*/ 1265765 h 1265765"/>
              <a:gd name="connsiteX3" fmla="*/ 6399213 w 6399213"/>
              <a:gd name="connsiteY3" fmla="*/ 849433 h 1265765"/>
              <a:gd name="connsiteX4" fmla="*/ 6399213 w 6399213"/>
              <a:gd name="connsiteY4" fmla="*/ 0 h 1265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99213" h="1265765">
                <a:moveTo>
                  <a:pt x="0" y="0"/>
                </a:moveTo>
                <a:lnTo>
                  <a:pt x="0" y="1265765"/>
                </a:lnTo>
                <a:lnTo>
                  <a:pt x="5982881" y="1265765"/>
                </a:lnTo>
                <a:cubicBezTo>
                  <a:pt x="6212815" y="1265765"/>
                  <a:pt x="6399213" y="1079367"/>
                  <a:pt x="6399213" y="849433"/>
                </a:cubicBezTo>
                <a:lnTo>
                  <a:pt x="6399213"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1133856"/>
          </a:xfrm>
        </p:spPr>
        <p:txBody>
          <a:bodyPr/>
          <a:lstStyle/>
          <a:p>
            <a:r>
              <a:rPr lang="en-US"/>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5BD6B3E3-A05B-4311-9C9A-DA8A512CAB97}" type="datetime1">
              <a:rPr lang="en-US" smtClean="0"/>
              <a:t>3/25/2026</a:t>
            </a:fld>
            <a:endParaRPr lang="en-US"/>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1798217" y="630935"/>
            <a:ext cx="8266176" cy="5605272"/>
          </a:xfrm>
        </p:spPr>
        <p:txBody>
          <a:bodyPr anchor="ctr">
            <a:normAutofit/>
          </a:bodyPr>
          <a:lstStyle>
            <a:lvl1pPr marL="0" indent="0">
              <a:lnSpc>
                <a:spcPct val="100000"/>
              </a:lnSpc>
              <a:buNone/>
              <a:defRPr sz="5400" b="1"/>
            </a:lvl1pPr>
            <a:lvl2pPr marL="228600" indent="0">
              <a:lnSpc>
                <a:spcPct val="100000"/>
              </a:lnSpc>
              <a:buNone/>
              <a:defRPr sz="4800" b="1"/>
            </a:lvl2pPr>
            <a:lvl3pPr marL="457200" indent="0">
              <a:lnSpc>
                <a:spcPct val="100000"/>
              </a:lnSpc>
              <a:buNone/>
              <a:defRPr sz="4400" b="1"/>
            </a:lvl3pPr>
            <a:lvl4pPr marL="685800" indent="0">
              <a:lnSpc>
                <a:spcPct val="100000"/>
              </a:lnSpc>
              <a:buNone/>
              <a:defRPr sz="4000" b="1"/>
            </a:lvl4pPr>
            <a:lvl5pPr marL="914400" indent="0">
              <a:lnSpc>
                <a:spcPct val="100000"/>
              </a:lnSpc>
              <a:buNone/>
              <a:defRPr sz="3600" b="1"/>
            </a:lvl5pPr>
          </a:lstStyle>
          <a:p>
            <a:pPr lvl="0"/>
            <a:r>
              <a:rPr lang="en-US"/>
              <a:t>Click to edit Statement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848838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tatement 3">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1CEC059F-651D-D540-DF60-D6361D9C716B}"/>
              </a:ext>
            </a:extLst>
          </p:cNvPr>
          <p:cNvSpPr/>
          <p:nvPr userDrawn="1"/>
        </p:nvSpPr>
        <p:spPr>
          <a:xfrm flipV="1">
            <a:off x="1" y="6099048"/>
            <a:ext cx="10487111" cy="758952"/>
          </a:xfrm>
          <a:custGeom>
            <a:avLst/>
            <a:gdLst>
              <a:gd name="connsiteX0" fmla="*/ 0 w 10487111"/>
              <a:gd name="connsiteY0" fmla="*/ 758952 h 758952"/>
              <a:gd name="connsiteX1" fmla="*/ 10070779 w 10487111"/>
              <a:gd name="connsiteY1" fmla="*/ 758952 h 758952"/>
              <a:gd name="connsiteX2" fmla="*/ 10487111 w 10487111"/>
              <a:gd name="connsiteY2" fmla="*/ 342620 h 758952"/>
              <a:gd name="connsiteX3" fmla="*/ 10487111 w 10487111"/>
              <a:gd name="connsiteY3" fmla="*/ 0 h 758952"/>
              <a:gd name="connsiteX4" fmla="*/ 0 w 10487111"/>
              <a:gd name="connsiteY4" fmla="*/ 0 h 7589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87111" h="758952">
                <a:moveTo>
                  <a:pt x="0" y="758952"/>
                </a:moveTo>
                <a:lnTo>
                  <a:pt x="10070779" y="758952"/>
                </a:lnTo>
                <a:cubicBezTo>
                  <a:pt x="10300713" y="758952"/>
                  <a:pt x="10487111" y="572554"/>
                  <a:pt x="10487111" y="342620"/>
                </a:cubicBezTo>
                <a:lnTo>
                  <a:pt x="10487111" y="0"/>
                </a:lnTo>
                <a:lnTo>
                  <a:pt x="0"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A7221EB5-8556-FBD7-00D5-D69AC8E7E73A}"/>
              </a:ext>
            </a:extLst>
          </p:cNvPr>
          <p:cNvSpPr>
            <a:spLocks noGrp="1"/>
          </p:cNvSpPr>
          <p:nvPr>
            <p:ph type="title"/>
          </p:nvPr>
        </p:nvSpPr>
        <p:spPr>
          <a:xfrm>
            <a:off x="612648" y="-1133856"/>
            <a:ext cx="10652760" cy="1133856"/>
          </a:xfrm>
        </p:spPr>
        <p:txBody>
          <a:bodyPr/>
          <a:lstStyle/>
          <a:p>
            <a:r>
              <a:rPr lang="en-US"/>
              <a:t>Click to edit Master title style</a:t>
            </a:r>
          </a:p>
        </p:txBody>
      </p:sp>
      <p:sp>
        <p:nvSpPr>
          <p:cNvPr id="3" name="Date Placeholder 2">
            <a:extLst>
              <a:ext uri="{FF2B5EF4-FFF2-40B4-BE49-F238E27FC236}">
                <a16:creationId xmlns:a16="http://schemas.microsoft.com/office/drawing/2014/main" id="{67F688C7-1128-9027-65E4-A17BBE7DDDF0}"/>
              </a:ext>
            </a:extLst>
          </p:cNvPr>
          <p:cNvSpPr>
            <a:spLocks noGrp="1"/>
          </p:cNvSpPr>
          <p:nvPr>
            <p:ph type="dt" sz="half" idx="10"/>
          </p:nvPr>
        </p:nvSpPr>
        <p:spPr/>
        <p:txBody>
          <a:bodyPr/>
          <a:lstStyle/>
          <a:p>
            <a:fld id="{FAEFBAE2-1C27-41D0-8DBA-D202F753417F}" type="datetime1">
              <a:rPr lang="en-US" smtClean="0"/>
              <a:t>3/25/2026</a:t>
            </a:fld>
            <a:endParaRPr lang="en-US"/>
          </a:p>
        </p:txBody>
      </p:sp>
      <p:sp>
        <p:nvSpPr>
          <p:cNvPr id="4" name="Footer Placeholder 3">
            <a:extLst>
              <a:ext uri="{FF2B5EF4-FFF2-40B4-BE49-F238E27FC236}">
                <a16:creationId xmlns:a16="http://schemas.microsoft.com/office/drawing/2014/main" id="{3D56E87B-2252-4382-E6E7-15A81BCC8029}"/>
              </a:ext>
            </a:extLst>
          </p:cNvPr>
          <p:cNvSpPr>
            <a:spLocks noGrp="1"/>
          </p:cNvSpPr>
          <p:nvPr>
            <p:ph type="ftr" sz="quarter" idx="11"/>
          </p:nvPr>
        </p:nvSpPr>
        <p:spPr>
          <a:xfrm>
            <a:off x="7068312" y="6492240"/>
            <a:ext cx="2660904" cy="338328"/>
          </a:xfrm>
        </p:spPr>
        <p:txBody>
          <a:bodyPr/>
          <a:lstStyle/>
          <a:p>
            <a:r>
              <a:rPr lang="en-US"/>
              <a:t>Sample Footer Text</a:t>
            </a:r>
          </a:p>
        </p:txBody>
      </p:sp>
      <p:sp>
        <p:nvSpPr>
          <p:cNvPr id="5" name="Slide Number Placeholder 4">
            <a:extLst>
              <a:ext uri="{FF2B5EF4-FFF2-40B4-BE49-F238E27FC236}">
                <a16:creationId xmlns:a16="http://schemas.microsoft.com/office/drawing/2014/main" id="{8C1C6A68-1AC4-7B10-CD66-D67327434E62}"/>
              </a:ext>
            </a:extLst>
          </p:cNvPr>
          <p:cNvSpPr>
            <a:spLocks noGrp="1"/>
          </p:cNvSpPr>
          <p:nvPr>
            <p:ph type="sldNum" sz="quarter" idx="12"/>
          </p:nvPr>
        </p:nvSpPr>
        <p:spPr>
          <a:xfrm>
            <a:off x="9820656" y="6492240"/>
            <a:ext cx="457200" cy="338328"/>
          </a:xfrm>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3E4E45FF-53F3-89B1-B969-C440DC819EF4}"/>
              </a:ext>
            </a:extLst>
          </p:cNvPr>
          <p:cNvSpPr>
            <a:spLocks noGrp="1"/>
          </p:cNvSpPr>
          <p:nvPr>
            <p:ph sz="quarter" idx="13" hasCustomPrompt="1"/>
          </p:nvPr>
        </p:nvSpPr>
        <p:spPr>
          <a:xfrm>
            <a:off x="283464" y="1596767"/>
            <a:ext cx="9537192" cy="4142232"/>
          </a:xfrm>
        </p:spPr>
        <p:txBody>
          <a:bodyPr anchor="b">
            <a:normAutofit/>
          </a:bodyPr>
          <a:lstStyle>
            <a:lvl1pPr marL="0" indent="0">
              <a:lnSpc>
                <a:spcPct val="100000"/>
              </a:lnSpc>
              <a:buNone/>
              <a:defRPr sz="6000" b="1"/>
            </a:lvl1pPr>
            <a:lvl2pPr marL="228600" indent="0">
              <a:lnSpc>
                <a:spcPct val="100000"/>
              </a:lnSpc>
              <a:buNone/>
              <a:defRPr sz="5400" b="1"/>
            </a:lvl2pPr>
            <a:lvl3pPr marL="457200" indent="0">
              <a:lnSpc>
                <a:spcPct val="100000"/>
              </a:lnSpc>
              <a:buNone/>
              <a:defRPr sz="4800" b="1"/>
            </a:lvl3pPr>
            <a:lvl4pPr marL="685800" indent="0">
              <a:lnSpc>
                <a:spcPct val="100000"/>
              </a:lnSpc>
              <a:buNone/>
              <a:defRPr sz="4400" b="1"/>
            </a:lvl4pPr>
            <a:lvl5pPr marL="914400" indent="0">
              <a:lnSpc>
                <a:spcPct val="100000"/>
              </a:lnSpc>
              <a:buNone/>
              <a:defRPr sz="4000" b="1"/>
            </a:lvl5pPr>
          </a:lstStyle>
          <a:p>
            <a:pPr lvl="0"/>
            <a:r>
              <a:rPr lang="en-US"/>
              <a:t>Click to edit Statement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33505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F0761-EA67-F7D1-62E4-095EADA262F0}"/>
              </a:ext>
            </a:extLst>
          </p:cNvPr>
          <p:cNvSpPr>
            <a:spLocks noGrp="1"/>
          </p:cNvSpPr>
          <p:nvPr>
            <p:ph type="title" hasCustomPrompt="1"/>
          </p:nvPr>
        </p:nvSpPr>
        <p:spPr>
          <a:xfrm>
            <a:off x="1499616" y="1524002"/>
            <a:ext cx="9198864" cy="2871216"/>
          </a:xfrm>
        </p:spPr>
        <p:txBody>
          <a:bodyPr anchor="ctr">
            <a:normAutofit/>
          </a:bodyPr>
          <a:lstStyle>
            <a:lvl1pPr>
              <a:lnSpc>
                <a:spcPct val="110000"/>
              </a:lnSpc>
              <a:defRPr sz="4000" cap="none" baseline="0"/>
            </a:lvl1pPr>
          </a:lstStyle>
          <a:p>
            <a:r>
              <a:rPr lang="en-US"/>
              <a:t>Click to edit Quote</a:t>
            </a:r>
          </a:p>
        </p:txBody>
      </p:sp>
      <p:sp>
        <p:nvSpPr>
          <p:cNvPr id="3" name="Date Placeholder 2">
            <a:extLst>
              <a:ext uri="{FF2B5EF4-FFF2-40B4-BE49-F238E27FC236}">
                <a16:creationId xmlns:a16="http://schemas.microsoft.com/office/drawing/2014/main" id="{49A78CD0-57A9-DB86-E3A3-40628E6D68B7}"/>
              </a:ext>
            </a:extLst>
          </p:cNvPr>
          <p:cNvSpPr>
            <a:spLocks noGrp="1"/>
          </p:cNvSpPr>
          <p:nvPr>
            <p:ph type="dt" sz="half" idx="10"/>
          </p:nvPr>
        </p:nvSpPr>
        <p:spPr/>
        <p:txBody>
          <a:bodyPr/>
          <a:lstStyle/>
          <a:p>
            <a:fld id="{6A453612-8941-41EA-ABBA-F717A06C8346}" type="datetime1">
              <a:rPr lang="en-US" smtClean="0"/>
              <a:t>3/25/2026</a:t>
            </a:fld>
            <a:endParaRPr lang="en-US"/>
          </a:p>
        </p:txBody>
      </p:sp>
      <p:sp>
        <p:nvSpPr>
          <p:cNvPr id="4" name="Footer Placeholder 3">
            <a:extLst>
              <a:ext uri="{FF2B5EF4-FFF2-40B4-BE49-F238E27FC236}">
                <a16:creationId xmlns:a16="http://schemas.microsoft.com/office/drawing/2014/main" id="{B54C2DF4-76B6-1299-74E1-66F403C01A3C}"/>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2535CA15-3DFE-125B-C658-77179EDEA2F0}"/>
              </a:ext>
            </a:extLst>
          </p:cNvPr>
          <p:cNvSpPr>
            <a:spLocks noGrp="1"/>
          </p:cNvSpPr>
          <p:nvPr>
            <p:ph type="sldNum" sz="quarter" idx="12"/>
          </p:nvPr>
        </p:nvSpPr>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E5FAB025-061F-4B04-451A-37E42755863E}"/>
              </a:ext>
            </a:extLst>
          </p:cNvPr>
          <p:cNvSpPr>
            <a:spLocks noGrp="1"/>
          </p:cNvSpPr>
          <p:nvPr>
            <p:ph sz="quarter" idx="13" hasCustomPrompt="1"/>
          </p:nvPr>
        </p:nvSpPr>
        <p:spPr>
          <a:xfrm>
            <a:off x="1499616" y="5376672"/>
            <a:ext cx="9198864" cy="466344"/>
          </a:xfrm>
        </p:spPr>
        <p:txBody>
          <a:bodyPr>
            <a:normAutofit/>
          </a:bodyPr>
          <a:lstStyle>
            <a:lvl1pPr marL="0" indent="0">
              <a:buNone/>
              <a:defRPr sz="2200" b="1" cap="all" baseline="0">
                <a:solidFill>
                  <a:schemeClr val="accent1"/>
                </a:solidFill>
              </a:defRPr>
            </a:lvl1pPr>
            <a:lvl2pPr marL="228600" indent="0">
              <a:buNone/>
              <a:defRPr sz="2000" b="1" cap="all" baseline="0">
                <a:solidFill>
                  <a:schemeClr val="accent1"/>
                </a:solidFill>
              </a:defRPr>
            </a:lvl2pPr>
            <a:lvl3pPr marL="457200" indent="0">
              <a:buNone/>
              <a:defRPr sz="1800" b="1" cap="all" baseline="0">
                <a:solidFill>
                  <a:schemeClr val="accent1"/>
                </a:solidFill>
              </a:defRPr>
            </a:lvl3pPr>
            <a:lvl4pPr marL="685800" indent="0">
              <a:buNone/>
              <a:defRPr sz="1600" b="1" cap="all" baseline="0">
                <a:solidFill>
                  <a:schemeClr val="accent1"/>
                </a:solidFill>
              </a:defRPr>
            </a:lvl4pPr>
            <a:lvl5pPr marL="914400" indent="0">
              <a:buNone/>
              <a:defRPr sz="1400" b="1" cap="all" baseline="0">
                <a:solidFill>
                  <a:schemeClr val="accent1"/>
                </a:solidFill>
              </a:defRPr>
            </a:lvl5pPr>
          </a:lstStyle>
          <a:p>
            <a:pPr lvl="0"/>
            <a:r>
              <a:rPr lang="en-US"/>
              <a:t>Quote Author</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872395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19D41517-889E-CBB7-FD17-C5FECA783B2A}"/>
              </a:ext>
            </a:extLst>
          </p:cNvPr>
          <p:cNvSpPr/>
          <p:nvPr userDrawn="1"/>
        </p:nvSpPr>
        <p:spPr>
          <a:xfrm flipV="1">
            <a:off x="0" y="823828"/>
            <a:ext cx="11385608" cy="6034172"/>
          </a:xfrm>
          <a:custGeom>
            <a:avLst/>
            <a:gdLst>
              <a:gd name="connsiteX0" fmla="*/ 0 w 11385608"/>
              <a:gd name="connsiteY0" fmla="*/ 6034172 h 6034172"/>
              <a:gd name="connsiteX1" fmla="*/ 10969276 w 11385608"/>
              <a:gd name="connsiteY1" fmla="*/ 6034172 h 6034172"/>
              <a:gd name="connsiteX2" fmla="*/ 11385608 w 11385608"/>
              <a:gd name="connsiteY2" fmla="*/ 5617840 h 6034172"/>
              <a:gd name="connsiteX3" fmla="*/ 11385608 w 11385608"/>
              <a:gd name="connsiteY3" fmla="*/ 0 h 6034172"/>
              <a:gd name="connsiteX4" fmla="*/ 0 w 11385608"/>
              <a:gd name="connsiteY4" fmla="*/ 0 h 603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5608" h="6034172">
                <a:moveTo>
                  <a:pt x="0" y="6034172"/>
                </a:moveTo>
                <a:lnTo>
                  <a:pt x="10969276" y="6034172"/>
                </a:lnTo>
                <a:cubicBezTo>
                  <a:pt x="11199210" y="6034172"/>
                  <a:pt x="11385608" y="5847774"/>
                  <a:pt x="11385608" y="5617840"/>
                </a:cubicBezTo>
                <a:lnTo>
                  <a:pt x="11385608" y="0"/>
                </a:lnTo>
                <a:lnTo>
                  <a:pt x="0" y="0"/>
                </a:lnTo>
                <a:close/>
              </a:path>
            </a:pathLst>
          </a:custGeom>
          <a:solidFill>
            <a:schemeClr val="bg2"/>
          </a:solidFill>
          <a:ln w="254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EDE6"/>
              </a:solidFill>
              <a:effectLst/>
              <a:uLnTx/>
              <a:uFillTx/>
              <a:latin typeface="Neue Haas Grotesk Text Pro"/>
              <a:ea typeface="+mn-ea"/>
              <a:cs typeface="+mn-cs"/>
            </a:endParaRPr>
          </a:p>
        </p:txBody>
      </p:sp>
      <p:sp>
        <p:nvSpPr>
          <p:cNvPr id="2" name="Title 1">
            <a:extLst>
              <a:ext uri="{FF2B5EF4-FFF2-40B4-BE49-F238E27FC236}">
                <a16:creationId xmlns:a16="http://schemas.microsoft.com/office/drawing/2014/main" id="{823F0761-EA67-F7D1-62E4-095EADA262F0}"/>
              </a:ext>
            </a:extLst>
          </p:cNvPr>
          <p:cNvSpPr>
            <a:spLocks noGrp="1"/>
          </p:cNvSpPr>
          <p:nvPr>
            <p:ph type="title" hasCustomPrompt="1"/>
          </p:nvPr>
        </p:nvSpPr>
        <p:spPr>
          <a:xfrm>
            <a:off x="429768" y="1783080"/>
            <a:ext cx="8499079" cy="2249424"/>
          </a:xfrm>
        </p:spPr>
        <p:txBody>
          <a:bodyPr anchor="t">
            <a:normAutofit/>
          </a:bodyPr>
          <a:lstStyle>
            <a:lvl1pPr>
              <a:lnSpc>
                <a:spcPct val="100000"/>
              </a:lnSpc>
              <a:defRPr sz="3600" cap="none" baseline="0"/>
            </a:lvl1pPr>
          </a:lstStyle>
          <a:p>
            <a:r>
              <a:rPr lang="en-US"/>
              <a:t>Click to edit Quote</a:t>
            </a:r>
          </a:p>
        </p:txBody>
      </p:sp>
      <p:sp>
        <p:nvSpPr>
          <p:cNvPr id="3" name="Date Placeholder 2">
            <a:extLst>
              <a:ext uri="{FF2B5EF4-FFF2-40B4-BE49-F238E27FC236}">
                <a16:creationId xmlns:a16="http://schemas.microsoft.com/office/drawing/2014/main" id="{49A78CD0-57A9-DB86-E3A3-40628E6D68B7}"/>
              </a:ext>
            </a:extLst>
          </p:cNvPr>
          <p:cNvSpPr>
            <a:spLocks noGrp="1"/>
          </p:cNvSpPr>
          <p:nvPr>
            <p:ph type="dt" sz="half" idx="10"/>
          </p:nvPr>
        </p:nvSpPr>
        <p:spPr/>
        <p:txBody>
          <a:bodyPr/>
          <a:lstStyle/>
          <a:p>
            <a:fld id="{73D6CD22-E4B3-48A1-94CA-B89DB574ED80}" type="datetime1">
              <a:rPr lang="en-US" smtClean="0"/>
              <a:t>3/25/2026</a:t>
            </a:fld>
            <a:endParaRPr lang="en-US"/>
          </a:p>
        </p:txBody>
      </p:sp>
      <p:sp>
        <p:nvSpPr>
          <p:cNvPr id="4" name="Footer Placeholder 3">
            <a:extLst>
              <a:ext uri="{FF2B5EF4-FFF2-40B4-BE49-F238E27FC236}">
                <a16:creationId xmlns:a16="http://schemas.microsoft.com/office/drawing/2014/main" id="{B54C2DF4-76B6-1299-74E1-66F403C01A3C}"/>
              </a:ext>
            </a:extLst>
          </p:cNvPr>
          <p:cNvSpPr>
            <a:spLocks noGrp="1"/>
          </p:cNvSpPr>
          <p:nvPr>
            <p:ph type="ftr" sz="quarter" idx="11"/>
          </p:nvPr>
        </p:nvSpPr>
        <p:spPr>
          <a:xfrm>
            <a:off x="8669124" y="6492240"/>
            <a:ext cx="2660904" cy="338328"/>
          </a:xfrm>
        </p:spPr>
        <p:txBody>
          <a:bodyPr/>
          <a:lstStyle/>
          <a:p>
            <a:r>
              <a:rPr lang="en-US"/>
              <a:t>Sample Footer Text</a:t>
            </a:r>
          </a:p>
        </p:txBody>
      </p:sp>
      <p:sp>
        <p:nvSpPr>
          <p:cNvPr id="5" name="Slide Number Placeholder 4">
            <a:extLst>
              <a:ext uri="{FF2B5EF4-FFF2-40B4-BE49-F238E27FC236}">
                <a16:creationId xmlns:a16="http://schemas.microsoft.com/office/drawing/2014/main" id="{2535CA15-3DFE-125B-C658-77179EDEA2F0}"/>
              </a:ext>
            </a:extLst>
          </p:cNvPr>
          <p:cNvSpPr>
            <a:spLocks noGrp="1"/>
          </p:cNvSpPr>
          <p:nvPr>
            <p:ph type="sldNum" sz="quarter" idx="12"/>
          </p:nvPr>
        </p:nvSpPr>
        <p:spPr>
          <a:xfrm>
            <a:off x="11421468" y="6492240"/>
            <a:ext cx="457200" cy="338328"/>
          </a:xfrm>
        </p:spPr>
        <p:txBody>
          <a:bodyPr/>
          <a:lstStyle/>
          <a:p>
            <a:fld id="{CC057153-B650-4DEB-B370-79DDCFDCE934}" type="slidenum">
              <a:rPr lang="en-US" smtClean="0"/>
              <a:pPr/>
              <a:t>‹N›</a:t>
            </a:fld>
            <a:endParaRPr lang="en-US"/>
          </a:p>
        </p:txBody>
      </p:sp>
      <p:sp>
        <p:nvSpPr>
          <p:cNvPr id="7" name="Content Placeholder 6">
            <a:extLst>
              <a:ext uri="{FF2B5EF4-FFF2-40B4-BE49-F238E27FC236}">
                <a16:creationId xmlns:a16="http://schemas.microsoft.com/office/drawing/2014/main" id="{E5FAB025-061F-4B04-451A-37E42755863E}"/>
              </a:ext>
            </a:extLst>
          </p:cNvPr>
          <p:cNvSpPr>
            <a:spLocks noGrp="1"/>
          </p:cNvSpPr>
          <p:nvPr>
            <p:ph sz="quarter" idx="13" hasCustomPrompt="1"/>
          </p:nvPr>
        </p:nvSpPr>
        <p:spPr>
          <a:xfrm>
            <a:off x="429768" y="5120640"/>
            <a:ext cx="5431536" cy="1289304"/>
          </a:xfrm>
        </p:spPr>
        <p:txBody>
          <a:bodyPr vert="horz" lIns="91440" tIns="45720" rIns="91440" bIns="45720" rtlCol="0" anchor="ctr">
            <a:normAutofit/>
          </a:bodyPr>
          <a:lstStyle>
            <a:lvl1pPr marL="0" indent="0">
              <a:buNone/>
              <a:defRPr lang="en-US" b="1" cap="all" baseline="0" dirty="0"/>
            </a:lvl1pPr>
            <a:lvl2pPr marL="228600" indent="0">
              <a:buNone/>
              <a:defRPr lang="en-US" b="1" cap="all" baseline="0" dirty="0"/>
            </a:lvl2pPr>
            <a:lvl3pPr marL="457200" indent="0">
              <a:buNone/>
              <a:defRPr lang="en-US" b="1" cap="all" baseline="0" dirty="0"/>
            </a:lvl3pPr>
            <a:lvl4pPr marL="685800" indent="0">
              <a:buNone/>
              <a:defRPr lang="en-US" b="1" cap="all" baseline="0" dirty="0"/>
            </a:lvl4pPr>
            <a:lvl5pPr marL="914400" indent="0">
              <a:buNone/>
              <a:defRPr lang="en-US" b="1" cap="all" baseline="0" dirty="0"/>
            </a:lvl5pPr>
          </a:lstStyle>
          <a:p>
            <a:pPr lvl="0"/>
            <a:r>
              <a:rPr lang="en-US"/>
              <a:t>Quote Author</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13334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clusion">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429768"/>
            <a:ext cx="10890374" cy="1627632"/>
          </a:xfrm>
        </p:spPr>
        <p:txBody>
          <a:bodyPr anchor="t">
            <a:normAutofit/>
          </a:bodyPr>
          <a:lstStyle>
            <a:lvl1pPr>
              <a:defRPr sz="5400"/>
            </a:lvl1pPr>
          </a:lstStyle>
          <a:p>
            <a:r>
              <a:rPr lang="en-US"/>
              <a:t>Click to edit Master title style</a:t>
            </a:r>
          </a:p>
        </p:txBody>
      </p:sp>
      <p:sp>
        <p:nvSpPr>
          <p:cNvPr id="8" name="Content Placeholder 7">
            <a:extLst>
              <a:ext uri="{FF2B5EF4-FFF2-40B4-BE49-F238E27FC236}">
                <a16:creationId xmlns:a16="http://schemas.microsoft.com/office/drawing/2014/main" id="{C7E1FCC9-2D1D-9C6B-8C9A-E3D0A77DBEF0}"/>
              </a:ext>
            </a:extLst>
          </p:cNvPr>
          <p:cNvSpPr>
            <a:spLocks noGrp="1"/>
          </p:cNvSpPr>
          <p:nvPr>
            <p:ph sz="quarter" idx="13"/>
          </p:nvPr>
        </p:nvSpPr>
        <p:spPr>
          <a:xfrm>
            <a:off x="429768" y="3264408"/>
            <a:ext cx="10890374" cy="2834640"/>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97C38B47-093E-417D-A1C3-81EEF797AC69}"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468345246"/>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clusion 2">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429768" y="1627318"/>
            <a:ext cx="8430768" cy="1842020"/>
          </a:xfrm>
        </p:spPr>
        <p:txBody>
          <a:bodyPr anchor="b">
            <a:normAutofit/>
          </a:bodyPr>
          <a:lstStyle>
            <a:lvl1pPr>
              <a:defRPr sz="6000"/>
            </a:lvl1pPr>
          </a:lstStyle>
          <a:p>
            <a:r>
              <a:rPr lang="en-US"/>
              <a:t>Click to edit Master title style</a:t>
            </a:r>
          </a:p>
        </p:txBody>
      </p:sp>
      <p:sp>
        <p:nvSpPr>
          <p:cNvPr id="7" name="Content Placeholder 6">
            <a:extLst>
              <a:ext uri="{FF2B5EF4-FFF2-40B4-BE49-F238E27FC236}">
                <a16:creationId xmlns:a16="http://schemas.microsoft.com/office/drawing/2014/main" id="{053FFEDA-E57B-DF13-2394-A1514E15F85A}"/>
              </a:ext>
            </a:extLst>
          </p:cNvPr>
          <p:cNvSpPr>
            <a:spLocks noGrp="1"/>
          </p:cNvSpPr>
          <p:nvPr>
            <p:ph sz="quarter" idx="14"/>
          </p:nvPr>
        </p:nvSpPr>
        <p:spPr>
          <a:xfrm>
            <a:off x="429768" y="3622673"/>
            <a:ext cx="8430768" cy="1828800"/>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A250925D-4314-49E4-A383-289640FEB5E3}" type="datetime1">
              <a:rPr lang="en-US" smtClean="0"/>
              <a:t>3/25/2026</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734154568"/>
      </p:ext>
    </p:extLst>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429767" y="294248"/>
            <a:ext cx="11164825" cy="958480"/>
          </a:xfrm>
        </p:spPr>
        <p:txBody>
          <a:bodyPr/>
          <a:lstStyle/>
          <a:p>
            <a:r>
              <a:rPr lang="en-US"/>
              <a:t>Click to edit Master title style</a:t>
            </a:r>
          </a:p>
        </p:txBody>
      </p:sp>
      <p:sp>
        <p:nvSpPr>
          <p:cNvPr id="9" name="Text Placeholder 8">
            <a:extLst>
              <a:ext uri="{FF2B5EF4-FFF2-40B4-BE49-F238E27FC236}">
                <a16:creationId xmlns:a16="http://schemas.microsoft.com/office/drawing/2014/main" id="{778C515B-8D5A-0268-9044-7B2013C87E02}"/>
              </a:ext>
            </a:extLst>
          </p:cNvPr>
          <p:cNvSpPr>
            <a:spLocks noGrp="1"/>
          </p:cNvSpPr>
          <p:nvPr>
            <p:ph type="body" sz="quarter" idx="13"/>
          </p:nvPr>
        </p:nvSpPr>
        <p:spPr>
          <a:xfrm>
            <a:off x="429767" y="2020825"/>
            <a:ext cx="5212208" cy="42847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0">
            <a:extLst>
              <a:ext uri="{FF2B5EF4-FFF2-40B4-BE49-F238E27FC236}">
                <a16:creationId xmlns:a16="http://schemas.microsoft.com/office/drawing/2014/main" id="{13C7061A-8ED7-8B72-BD2B-2DF67F8C7A75}"/>
              </a:ext>
            </a:extLst>
          </p:cNvPr>
          <p:cNvSpPr>
            <a:spLocks noGrp="1"/>
          </p:cNvSpPr>
          <p:nvPr>
            <p:ph type="body" sz="quarter" idx="14"/>
          </p:nvPr>
        </p:nvSpPr>
        <p:spPr>
          <a:xfrm>
            <a:off x="6381622" y="2020822"/>
            <a:ext cx="5212208" cy="4284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EE2C59E0-667A-459A-BBD1-70DA72C3C576}" type="datetime1">
              <a:rPr lang="en-US" smtClean="0"/>
              <a:t>3/25/2026</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30075986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429768" y="276166"/>
            <a:ext cx="11164824" cy="9765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429767" y="1380744"/>
            <a:ext cx="5212080"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Text Placeholder 10">
            <a:extLst>
              <a:ext uri="{FF2B5EF4-FFF2-40B4-BE49-F238E27FC236}">
                <a16:creationId xmlns:a16="http://schemas.microsoft.com/office/drawing/2014/main" id="{A211279F-0D05-3637-19CD-29468F4DD2F3}"/>
              </a:ext>
            </a:extLst>
          </p:cNvPr>
          <p:cNvSpPr>
            <a:spLocks noGrp="1"/>
          </p:cNvSpPr>
          <p:nvPr>
            <p:ph type="body" sz="quarter" idx="13"/>
          </p:nvPr>
        </p:nvSpPr>
        <p:spPr>
          <a:xfrm>
            <a:off x="430213" y="2021134"/>
            <a:ext cx="5211762" cy="43431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382512" y="1380744"/>
            <a:ext cx="5212080"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ext Placeholder 12">
            <a:extLst>
              <a:ext uri="{FF2B5EF4-FFF2-40B4-BE49-F238E27FC236}">
                <a16:creationId xmlns:a16="http://schemas.microsoft.com/office/drawing/2014/main" id="{F1B170DE-636A-B1A9-2EAB-C426DBFB3E51}"/>
              </a:ext>
            </a:extLst>
          </p:cNvPr>
          <p:cNvSpPr>
            <a:spLocks noGrp="1"/>
          </p:cNvSpPr>
          <p:nvPr>
            <p:ph type="body" sz="quarter" idx="14"/>
          </p:nvPr>
        </p:nvSpPr>
        <p:spPr>
          <a:xfrm>
            <a:off x="6381750" y="2020888"/>
            <a:ext cx="521335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706CC00B-2F01-4379-B0FD-8DA094C16FA4}" type="datetime1">
              <a:rPr lang="en-US" smtClean="0"/>
              <a:t>3/25/2026</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1322068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52034-CD95-24A8-583C-3FD9ED396DFD}"/>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61154F14-42E3-BE56-04D1-EA0F9E939C82}"/>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4" name="Footer Placeholder 3">
            <a:extLst>
              <a:ext uri="{FF2B5EF4-FFF2-40B4-BE49-F238E27FC236}">
                <a16:creationId xmlns:a16="http://schemas.microsoft.com/office/drawing/2014/main" id="{1CF5E7C1-76D5-D68A-FA8D-D302B9BFD37C}"/>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262584DD-3811-83F3-B662-BBDA45659B24}"/>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6146552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429768" y="557784"/>
            <a:ext cx="3713996" cy="2212313"/>
          </a:xfrm>
        </p:spPr>
        <p:txBody>
          <a:bodyPr anchor="t">
            <a:normAutofit/>
          </a:bodyPr>
          <a:lstStyle>
            <a:lvl1pPr>
              <a:defRPr sz="3200"/>
            </a:lvl1pPr>
          </a:lstStyle>
          <a:p>
            <a:r>
              <a:rPr lang="en-US"/>
              <a:t>Click to edit Master title style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429767" y="2826137"/>
            <a:ext cx="3310128"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Picture Placeholder 8">
            <a:extLst>
              <a:ext uri="{FF2B5EF4-FFF2-40B4-BE49-F238E27FC236}">
                <a16:creationId xmlns:a16="http://schemas.microsoft.com/office/drawing/2014/main" id="{FA23F0E6-EDAF-3A7F-5EC8-F911E9AE48EF}"/>
              </a:ext>
            </a:extLst>
          </p:cNvPr>
          <p:cNvSpPr>
            <a:spLocks noGrp="1"/>
          </p:cNvSpPr>
          <p:nvPr>
            <p:ph type="pic" sz="quarter" idx="13"/>
          </p:nvPr>
        </p:nvSpPr>
        <p:spPr>
          <a:xfrm>
            <a:off x="4502843" y="0"/>
            <a:ext cx="7689157" cy="6399152"/>
          </a:xfrm>
          <a:custGeom>
            <a:avLst/>
            <a:gdLst>
              <a:gd name="connsiteX0" fmla="*/ 0 w 7689157"/>
              <a:gd name="connsiteY0" fmla="*/ 0 h 6399152"/>
              <a:gd name="connsiteX1" fmla="*/ 7689157 w 7689157"/>
              <a:gd name="connsiteY1" fmla="*/ 0 h 6399152"/>
              <a:gd name="connsiteX2" fmla="*/ 7689157 w 7689157"/>
              <a:gd name="connsiteY2" fmla="*/ 6399152 h 6399152"/>
              <a:gd name="connsiteX3" fmla="*/ 578440 w 7689157"/>
              <a:gd name="connsiteY3" fmla="*/ 6399152 h 6399152"/>
              <a:gd name="connsiteX4" fmla="*/ 0 w 7689157"/>
              <a:gd name="connsiteY4" fmla="*/ 5820712 h 6399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9157" h="6399152">
                <a:moveTo>
                  <a:pt x="0" y="0"/>
                </a:moveTo>
                <a:lnTo>
                  <a:pt x="7689157" y="0"/>
                </a:lnTo>
                <a:lnTo>
                  <a:pt x="7689157" y="6399152"/>
                </a:lnTo>
                <a:lnTo>
                  <a:pt x="578440" y="6399152"/>
                </a:lnTo>
                <a:cubicBezTo>
                  <a:pt x="258976" y="6399152"/>
                  <a:pt x="0" y="6140176"/>
                  <a:pt x="0" y="5820712"/>
                </a:cubicBezTo>
                <a:close/>
              </a:path>
            </a:pathLst>
          </a:custGeom>
          <a:blipFill>
            <a:blip r:embed="rId2" cstate="screen">
              <a:extLst>
                <a:ext uri="{28A0092B-C50C-407E-A947-70E740481C1C}">
                  <a14:useLocalDpi xmlns:a14="http://schemas.microsoft.com/office/drawing/2010/main"/>
                </a:ext>
              </a:extLst>
            </a:blip>
            <a:stretch>
              <a:fillRect/>
            </a:stretch>
          </a:blipFill>
        </p:spPr>
        <p:txBody>
          <a:bodyPr wrap="square">
            <a:noAutofit/>
          </a:bodyPr>
          <a:lstStyle>
            <a:lvl1pPr marL="0" indent="0">
              <a:buNone/>
              <a:defRPr/>
            </a:lvl1pPr>
          </a:lstStyle>
          <a:p>
            <a:endParaRPr lang="en-US"/>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5019F103-9E7C-4D5A-827C-0D2D66EE1CD2}" type="datetime1">
              <a:rPr lang="en-US" smtClean="0"/>
              <a:t>3/25/2026</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‹N›</a:t>
            </a:fld>
            <a:endParaRPr lang="en-US"/>
          </a:p>
        </p:txBody>
      </p:sp>
    </p:spTree>
    <p:extLst>
      <p:ext uri="{BB962C8B-B14F-4D97-AF65-F5344CB8AC3E}">
        <p14:creationId xmlns:p14="http://schemas.microsoft.com/office/powerpoint/2010/main" val="4209170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52E2E-E49F-829A-5D2F-ED010FBA684C}"/>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3" name="Footer Placeholder 2">
            <a:extLst>
              <a:ext uri="{FF2B5EF4-FFF2-40B4-BE49-F238E27FC236}">
                <a16:creationId xmlns:a16="http://schemas.microsoft.com/office/drawing/2014/main" id="{04BFEA19-D5FB-E7F8-58AE-0CC19DA1178B}"/>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AB452264-8563-CC86-EE44-B51CF736215D}"/>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1478495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EE8A8-D712-8E58-C4D7-6E17D0DFEAE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48783F2F-63DF-FDA2-1792-62224A252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2FB4C86E-D58C-B036-F02D-65EB6E535B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E1A07A-1949-C80B-5F0D-285C6E3AD8A5}"/>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6" name="Footer Placeholder 5">
            <a:extLst>
              <a:ext uri="{FF2B5EF4-FFF2-40B4-BE49-F238E27FC236}">
                <a16:creationId xmlns:a16="http://schemas.microsoft.com/office/drawing/2014/main" id="{8A0E1D3E-931F-9EEC-975A-DAF7AF265E8E}"/>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984DA08E-FB03-9FE3-C7F4-220CF10F8206}"/>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91446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EC836-6A31-F32B-55A3-A6A47551A40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48FB9262-9848-0518-3516-2384F01832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A398C54A-067B-0978-6AE6-2C55E454AB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400F833-946F-F7BB-E974-7AECE9D41CFD}"/>
              </a:ext>
            </a:extLst>
          </p:cNvPr>
          <p:cNvSpPr>
            <a:spLocks noGrp="1"/>
          </p:cNvSpPr>
          <p:nvPr>
            <p:ph type="dt" sz="half" idx="10"/>
          </p:nvPr>
        </p:nvSpPr>
        <p:spPr/>
        <p:txBody>
          <a:bodyPr/>
          <a:lstStyle/>
          <a:p>
            <a:fld id="{E8712EA0-149B-2548-879F-ADE080444EDD}" type="datetimeFigureOut">
              <a:rPr lang="en-IT" smtClean="0"/>
              <a:t>03/25/2026</a:t>
            </a:fld>
            <a:endParaRPr lang="en-IT"/>
          </a:p>
        </p:txBody>
      </p:sp>
      <p:sp>
        <p:nvSpPr>
          <p:cNvPr id="6" name="Footer Placeholder 5">
            <a:extLst>
              <a:ext uri="{FF2B5EF4-FFF2-40B4-BE49-F238E27FC236}">
                <a16:creationId xmlns:a16="http://schemas.microsoft.com/office/drawing/2014/main" id="{19A67FE6-4E38-384A-1102-F501292C4F0A}"/>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EBE4437A-3B33-A4C6-D042-CB14D3A3440C}"/>
              </a:ext>
            </a:extLst>
          </p:cNvPr>
          <p:cNvSpPr>
            <a:spLocks noGrp="1"/>
          </p:cNvSpPr>
          <p:nvPr>
            <p:ph type="sldNum" sz="quarter" idx="12"/>
          </p:nvPr>
        </p:nvSpPr>
        <p:spPr/>
        <p:txBody>
          <a:bodyPr/>
          <a:lstStyle/>
          <a:p>
            <a:fld id="{478CA409-165C-7E4E-A1AD-D75EDFBD1037}" type="slidenum">
              <a:rPr lang="en-IT" smtClean="0"/>
              <a:t>‹N›</a:t>
            </a:fld>
            <a:endParaRPr lang="en-IT"/>
          </a:p>
        </p:txBody>
      </p:sp>
    </p:spTree>
    <p:extLst>
      <p:ext uri="{BB962C8B-B14F-4D97-AF65-F5344CB8AC3E}">
        <p14:creationId xmlns:p14="http://schemas.microsoft.com/office/powerpoint/2010/main" val="2983448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9" Type="http://schemas.openxmlformats.org/officeDocument/2006/relationships/slideLayout" Target="../slideLayouts/slideLayout53.xml"/><Relationship Id="rId21" Type="http://schemas.openxmlformats.org/officeDocument/2006/relationships/slideLayout" Target="../slideLayouts/slideLayout35.xml"/><Relationship Id="rId34" Type="http://schemas.openxmlformats.org/officeDocument/2006/relationships/slideLayout" Target="../slideLayouts/slideLayout48.xml"/><Relationship Id="rId42" Type="http://schemas.openxmlformats.org/officeDocument/2006/relationships/slideLayout" Target="../slideLayouts/slideLayout56.xml"/><Relationship Id="rId47" Type="http://schemas.openxmlformats.org/officeDocument/2006/relationships/theme" Target="../theme/theme2.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9" Type="http://schemas.openxmlformats.org/officeDocument/2006/relationships/slideLayout" Target="../slideLayouts/slideLayout4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32" Type="http://schemas.openxmlformats.org/officeDocument/2006/relationships/slideLayout" Target="../slideLayouts/slideLayout46.xml"/><Relationship Id="rId37" Type="http://schemas.openxmlformats.org/officeDocument/2006/relationships/slideLayout" Target="../slideLayouts/slideLayout51.xml"/><Relationship Id="rId40" Type="http://schemas.openxmlformats.org/officeDocument/2006/relationships/slideLayout" Target="../slideLayouts/slideLayout54.xml"/><Relationship Id="rId45" Type="http://schemas.openxmlformats.org/officeDocument/2006/relationships/slideLayout" Target="../slideLayouts/slideLayout59.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36" Type="http://schemas.openxmlformats.org/officeDocument/2006/relationships/slideLayout" Target="../slideLayouts/slideLayout50.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31" Type="http://schemas.openxmlformats.org/officeDocument/2006/relationships/slideLayout" Target="../slideLayouts/slideLayout45.xml"/><Relationship Id="rId44" Type="http://schemas.openxmlformats.org/officeDocument/2006/relationships/slideLayout" Target="../slideLayouts/slideLayout58.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slideLayout" Target="../slideLayouts/slideLayout44.xml"/><Relationship Id="rId35" Type="http://schemas.openxmlformats.org/officeDocument/2006/relationships/slideLayout" Target="../slideLayouts/slideLayout49.xml"/><Relationship Id="rId43" Type="http://schemas.openxmlformats.org/officeDocument/2006/relationships/slideLayout" Target="../slideLayouts/slideLayout57.xml"/><Relationship Id="rId8" Type="http://schemas.openxmlformats.org/officeDocument/2006/relationships/slideLayout" Target="../slideLayouts/slideLayout22.xml"/><Relationship Id="rId3" Type="http://schemas.openxmlformats.org/officeDocument/2006/relationships/slideLayout" Target="../slideLayouts/slideLayout17.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33" Type="http://schemas.openxmlformats.org/officeDocument/2006/relationships/slideLayout" Target="../slideLayouts/slideLayout47.xml"/><Relationship Id="rId38" Type="http://schemas.openxmlformats.org/officeDocument/2006/relationships/slideLayout" Target="../slideLayouts/slideLayout52.xml"/><Relationship Id="rId46" Type="http://schemas.openxmlformats.org/officeDocument/2006/relationships/slideLayout" Target="../slideLayouts/slideLayout60.xml"/><Relationship Id="rId20" Type="http://schemas.openxmlformats.org/officeDocument/2006/relationships/slideLayout" Target="../slideLayouts/slideLayout34.xml"/><Relationship Id="rId41"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FD087F-EE8B-3072-7BF4-780DD86971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B8CCFDB2-787F-5FC0-5BB8-AF02FF8C8A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1833C8B7-A08D-4887-DE8B-F05191FF7C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8712EA0-149B-2548-879F-ADE080444EDD}" type="datetimeFigureOut">
              <a:rPr lang="en-IT" smtClean="0"/>
              <a:t>03/25/2026</a:t>
            </a:fld>
            <a:endParaRPr lang="en-IT"/>
          </a:p>
        </p:txBody>
      </p:sp>
      <p:sp>
        <p:nvSpPr>
          <p:cNvPr id="5" name="Footer Placeholder 4">
            <a:extLst>
              <a:ext uri="{FF2B5EF4-FFF2-40B4-BE49-F238E27FC236}">
                <a16:creationId xmlns:a16="http://schemas.microsoft.com/office/drawing/2014/main" id="{EBEB5AE1-4165-2722-661F-C6B3293D55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T"/>
          </a:p>
        </p:txBody>
      </p:sp>
      <p:sp>
        <p:nvSpPr>
          <p:cNvPr id="6" name="Slide Number Placeholder 5">
            <a:extLst>
              <a:ext uri="{FF2B5EF4-FFF2-40B4-BE49-F238E27FC236}">
                <a16:creationId xmlns:a16="http://schemas.microsoft.com/office/drawing/2014/main" id="{7841B1CC-619C-0956-3342-BEF7309236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78CA409-165C-7E4E-A1AD-D75EDFBD1037}" type="slidenum">
              <a:rPr lang="en-IT" smtClean="0"/>
              <a:t>‹N›</a:t>
            </a:fld>
            <a:endParaRPr lang="en-IT"/>
          </a:p>
        </p:txBody>
      </p:sp>
    </p:spTree>
    <p:extLst>
      <p:ext uri="{BB962C8B-B14F-4D97-AF65-F5344CB8AC3E}">
        <p14:creationId xmlns:p14="http://schemas.microsoft.com/office/powerpoint/2010/main" val="1834809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7" r:id="rId12"/>
    <p:sldLayoutId id="2147483708" r:id="rId13"/>
    <p:sldLayoutId id="214748370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7680" userDrawn="1">
          <p15:clr>
            <a:srgbClr val="F26B43"/>
          </p15:clr>
        </p15:guide>
        <p15:guide id="3" pos="160" userDrawn="1">
          <p15:clr>
            <a:srgbClr val="F26B43"/>
          </p15:clr>
        </p15:guide>
        <p15:guide id="4" pos="714" userDrawn="1">
          <p15:clr>
            <a:srgbClr val="F26B43"/>
          </p15:clr>
        </p15:guide>
        <p15:guide id="5" pos="778" userDrawn="1">
          <p15:clr>
            <a:srgbClr val="F26B43"/>
          </p15:clr>
        </p15:guide>
        <p15:guide id="6" pos="1333" userDrawn="1">
          <p15:clr>
            <a:srgbClr val="F26B43"/>
          </p15:clr>
        </p15:guide>
        <p15:guide id="7" pos="1397" userDrawn="1">
          <p15:clr>
            <a:srgbClr val="F26B43"/>
          </p15:clr>
        </p15:guide>
        <p15:guide id="8" pos="1952" userDrawn="1">
          <p15:clr>
            <a:srgbClr val="F26B43"/>
          </p15:clr>
        </p15:guide>
        <p15:guide id="9" pos="2016" userDrawn="1">
          <p15:clr>
            <a:srgbClr val="F26B43"/>
          </p15:clr>
        </p15:guide>
        <p15:guide id="10" pos="2570" userDrawn="1">
          <p15:clr>
            <a:srgbClr val="F26B43"/>
          </p15:clr>
        </p15:guide>
        <p15:guide id="11" pos="2634" userDrawn="1">
          <p15:clr>
            <a:srgbClr val="F26B43"/>
          </p15:clr>
        </p15:guide>
        <p15:guide id="12" pos="3189" userDrawn="1">
          <p15:clr>
            <a:srgbClr val="F26B43"/>
          </p15:clr>
        </p15:guide>
        <p15:guide id="13" pos="3253" userDrawn="1">
          <p15:clr>
            <a:srgbClr val="F26B43"/>
          </p15:clr>
        </p15:guide>
        <p15:guide id="14" pos="3808" userDrawn="1">
          <p15:clr>
            <a:srgbClr val="F26B43"/>
          </p15:clr>
        </p15:guide>
        <p15:guide id="15" pos="3872" userDrawn="1">
          <p15:clr>
            <a:srgbClr val="F26B43"/>
          </p15:clr>
        </p15:guide>
        <p15:guide id="16" pos="4426" userDrawn="1">
          <p15:clr>
            <a:srgbClr val="F26B43"/>
          </p15:clr>
        </p15:guide>
        <p15:guide id="17" pos="4490" userDrawn="1">
          <p15:clr>
            <a:srgbClr val="F26B43"/>
          </p15:clr>
        </p15:guide>
        <p15:guide id="18" pos="5045" userDrawn="1">
          <p15:clr>
            <a:srgbClr val="F26B43"/>
          </p15:clr>
        </p15:guide>
        <p15:guide id="19" pos="5109" userDrawn="1">
          <p15:clr>
            <a:srgbClr val="F26B43"/>
          </p15:clr>
        </p15:guide>
        <p15:guide id="20" pos="5664" userDrawn="1">
          <p15:clr>
            <a:srgbClr val="F26B43"/>
          </p15:clr>
        </p15:guide>
        <p15:guide id="21" pos="5728" userDrawn="1">
          <p15:clr>
            <a:srgbClr val="F26B43"/>
          </p15:clr>
        </p15:guide>
        <p15:guide id="22" pos="6282" userDrawn="1">
          <p15:clr>
            <a:srgbClr val="F26B43"/>
          </p15:clr>
        </p15:guide>
        <p15:guide id="23" pos="6346" userDrawn="1">
          <p15:clr>
            <a:srgbClr val="F26B43"/>
          </p15:clr>
        </p15:guide>
        <p15:guide id="24" pos="6901" userDrawn="1">
          <p15:clr>
            <a:srgbClr val="F26B43"/>
          </p15:clr>
        </p15:guide>
        <p15:guide id="25" pos="6965" userDrawn="1">
          <p15:clr>
            <a:srgbClr val="F26B43"/>
          </p15:clr>
        </p15:guide>
        <p15:guide id="26" pos="7520" userDrawn="1">
          <p15:clr>
            <a:srgbClr val="F26B43"/>
          </p15:clr>
        </p15:guide>
        <p15:guide id="27" orient="horz" userDrawn="1">
          <p15:clr>
            <a:srgbClr val="F26B43"/>
          </p15:clr>
        </p15:guide>
        <p15:guide id="28" orient="horz" pos="4320" userDrawn="1">
          <p15:clr>
            <a:srgbClr val="F26B43"/>
          </p15:clr>
        </p15:guide>
        <p15:guide id="29" orient="horz" pos="160" userDrawn="1">
          <p15:clr>
            <a:srgbClr val="F26B43"/>
          </p15:clr>
        </p15:guide>
        <p15:guide id="30" orient="horz" pos="584" userDrawn="1">
          <p15:clr>
            <a:srgbClr val="F26B43"/>
          </p15:clr>
        </p15:guide>
        <p15:guide id="31" orient="horz" pos="648" userDrawn="1">
          <p15:clr>
            <a:srgbClr val="F26B43"/>
          </p15:clr>
        </p15:guide>
        <p15:guide id="32" orient="horz" pos="1072" userDrawn="1">
          <p15:clr>
            <a:srgbClr val="F26B43"/>
          </p15:clr>
        </p15:guide>
        <p15:guide id="33" orient="horz" pos="1136" userDrawn="1">
          <p15:clr>
            <a:srgbClr val="F26B43"/>
          </p15:clr>
        </p15:guide>
        <p15:guide id="34" orient="horz" pos="1560" userDrawn="1">
          <p15:clr>
            <a:srgbClr val="F26B43"/>
          </p15:clr>
        </p15:guide>
        <p15:guide id="35" orient="horz" pos="1624" userDrawn="1">
          <p15:clr>
            <a:srgbClr val="F26B43"/>
          </p15:clr>
        </p15:guide>
        <p15:guide id="36" orient="horz" pos="2048" userDrawn="1">
          <p15:clr>
            <a:srgbClr val="F26B43"/>
          </p15:clr>
        </p15:guide>
        <p15:guide id="37" orient="horz" pos="2112" userDrawn="1">
          <p15:clr>
            <a:srgbClr val="F26B43"/>
          </p15:clr>
        </p15:guide>
        <p15:guide id="38" orient="horz" pos="2536" userDrawn="1">
          <p15:clr>
            <a:srgbClr val="F26B43"/>
          </p15:clr>
        </p15:guide>
        <p15:guide id="39" orient="horz" pos="2600" userDrawn="1">
          <p15:clr>
            <a:srgbClr val="F26B43"/>
          </p15:clr>
        </p15:guide>
        <p15:guide id="40" orient="horz" pos="3024" userDrawn="1">
          <p15:clr>
            <a:srgbClr val="F26B43"/>
          </p15:clr>
        </p15:guide>
        <p15:guide id="41" orient="horz" pos="3088" userDrawn="1">
          <p15:clr>
            <a:srgbClr val="F26B43"/>
          </p15:clr>
        </p15:guide>
        <p15:guide id="42" orient="horz" pos="3512" userDrawn="1">
          <p15:clr>
            <a:srgbClr val="F26B43"/>
          </p15:clr>
        </p15:guide>
        <p15:guide id="43" orient="horz" pos="3576" userDrawn="1">
          <p15:clr>
            <a:srgbClr val="F26B43"/>
          </p15:clr>
        </p15:guide>
        <p15:guide id="44" orient="horz" pos="400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431173" y="285210"/>
            <a:ext cx="10653578" cy="965101"/>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431172" y="1384847"/>
            <a:ext cx="10653579" cy="49051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431172" y="6490524"/>
            <a:ext cx="2841959" cy="336141"/>
          </a:xfrm>
          <a:prstGeom prst="rect">
            <a:avLst/>
          </a:prstGeom>
        </p:spPr>
        <p:txBody>
          <a:bodyPr vert="horz" lIns="91440" tIns="45720" rIns="91440" bIns="45720" rtlCol="0" anchor="ctr"/>
          <a:lstStyle>
            <a:lvl1pPr algn="l">
              <a:defRPr sz="800">
                <a:solidFill>
                  <a:schemeClr val="tx1"/>
                </a:solidFill>
              </a:defRPr>
            </a:lvl1pPr>
          </a:lstStyle>
          <a:p>
            <a:fld id="{072E1B28-DB45-4001-B295-7D7933E04419}" type="datetime1">
              <a:rPr lang="en-US" smtClean="0"/>
              <a:t>3/25/2026</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93370" y="6490524"/>
            <a:ext cx="2662834" cy="336141"/>
          </a:xfrm>
          <a:prstGeom prst="rect">
            <a:avLst/>
          </a:prstGeom>
        </p:spPr>
        <p:txBody>
          <a:bodyPr vert="horz" lIns="91440" tIns="45720" rIns="91440" bIns="45720" rtlCol="0" anchor="ctr"/>
          <a:lstStyle>
            <a:lvl1pPr algn="r">
              <a:defRPr sz="800">
                <a:solidFill>
                  <a:schemeClr val="tx1"/>
                </a:solidFill>
              </a:defRPr>
            </a:lvl1pPr>
          </a:lstStyle>
          <a:p>
            <a:r>
              <a:rPr lang="en-US"/>
              <a:t>Sample Footer Text</a:t>
            </a:r>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48431" y="6490524"/>
            <a:ext cx="457200" cy="336141"/>
          </a:xfrm>
          <a:prstGeom prst="rect">
            <a:avLst/>
          </a:prstGeom>
        </p:spPr>
        <p:txBody>
          <a:bodyPr vert="horz" lIns="91440" tIns="45720" rIns="91440" bIns="45720" rtlCol="0" anchor="ctr"/>
          <a:lstStyle>
            <a:lvl1pPr algn="r">
              <a:defRPr sz="800">
                <a:solidFill>
                  <a:schemeClr val="tx1"/>
                </a:solidFill>
              </a:defRPr>
            </a:lvl1pPr>
          </a:lstStyle>
          <a:p>
            <a:fld id="{84C450F2-3BB4-4AE4-8A35-A9D7AEA4C850}" type="slidenum">
              <a:rPr lang="en-US" smtClean="0"/>
              <a:pPr/>
              <a:t>‹N›</a:t>
            </a:fld>
            <a:endParaRPr lang="en-US"/>
          </a:p>
        </p:txBody>
      </p:sp>
    </p:spTree>
    <p:extLst>
      <p:ext uri="{BB962C8B-B14F-4D97-AF65-F5344CB8AC3E}">
        <p14:creationId xmlns:p14="http://schemas.microsoft.com/office/powerpoint/2010/main" val="611263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Lst>
  <p:hf hdr="0"/>
  <p:txStyles>
    <p:titleStyle>
      <a:lvl1pPr algn="l" defTabSz="914400" rtl="0" eaLnBrk="1" latinLnBrk="0" hangingPunct="1">
        <a:lnSpc>
          <a:spcPct val="90000"/>
        </a:lnSpc>
        <a:spcBef>
          <a:spcPct val="0"/>
        </a:spcBef>
        <a:buNone/>
        <a:defRPr sz="3200" b="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8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160">
          <p15:clr>
            <a:srgbClr val="F26B43"/>
          </p15:clr>
        </p15:guide>
        <p15:guide id="4"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92010-A3EE-4851-9E36-7220A491428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3D88D4A7-EB91-4EEE-AA3F-E3145E4515E2}"/>
              </a:ext>
            </a:extLst>
          </p:cNvPr>
          <p:cNvPicPr>
            <a:picLocks noChangeAspect="1"/>
          </p:cNvPicPr>
          <p:nvPr/>
        </p:nvPicPr>
        <p:blipFill>
          <a:blip r:embed="rId2"/>
          <a:srcRect/>
          <a:stretch/>
        </p:blipFill>
        <p:spPr>
          <a:xfrm>
            <a:off x="254000" y="254000"/>
            <a:ext cx="1963738" cy="479104"/>
          </a:xfrm>
          <a:prstGeom prst="rect">
            <a:avLst/>
          </a:prstGeom>
        </p:spPr>
      </p:pic>
      <p:sp>
        <p:nvSpPr>
          <p:cNvPr id="9" name="TextBox 8">
            <a:extLst>
              <a:ext uri="{FF2B5EF4-FFF2-40B4-BE49-F238E27FC236}">
                <a16:creationId xmlns:a16="http://schemas.microsoft.com/office/drawing/2014/main" id="{0DC6FC04-3DB6-0210-210D-1B2E85335718}"/>
              </a:ext>
            </a:extLst>
          </p:cNvPr>
          <p:cNvSpPr txBox="1"/>
          <p:nvPr/>
        </p:nvSpPr>
        <p:spPr>
          <a:xfrm>
            <a:off x="725936" y="1638628"/>
            <a:ext cx="5026794" cy="1400383"/>
          </a:xfrm>
          <a:prstGeom prst="rect">
            <a:avLst/>
          </a:prstGeom>
          <a:noFill/>
        </p:spPr>
        <p:txBody>
          <a:bodyPr wrap="square" rtlCol="0">
            <a:spAutoFit/>
          </a:bodyPr>
          <a:lstStyle/>
          <a:p>
            <a:r>
              <a:rPr lang="en-GB" sz="3000" spc="-150" dirty="0" err="1">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Evoluzione</a:t>
            </a:r>
            <a:r>
              <a:rPr lang="en-GB" sz="3000"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 degli </a:t>
            </a:r>
            <a:r>
              <a:rPr lang="en-GB" sz="3000" spc="-150" dirty="0" err="1">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incentivi</a:t>
            </a:r>
            <a:r>
              <a:rPr lang="en-GB" sz="3000"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 </a:t>
            </a:r>
            <a:r>
              <a:rPr lang="en-GB" sz="3000" spc="-150" dirty="0" err="1">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fiscali</a:t>
            </a:r>
            <a:r>
              <a:rPr lang="en-GB" sz="3000"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 per le </a:t>
            </a:r>
            <a:r>
              <a:rPr lang="en-GB" sz="3000" spc="-150" dirty="0" err="1">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imprese</a:t>
            </a:r>
            <a:r>
              <a:rPr lang="en-GB" sz="3000"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 </a:t>
            </a:r>
            <a:r>
              <a:rPr lang="it-IT" sz="3000"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nel periodo </a:t>
            </a:r>
          </a:p>
          <a:p>
            <a:pPr>
              <a:lnSpc>
                <a:spcPts val="3000"/>
              </a:lnSpc>
            </a:pPr>
            <a:r>
              <a:rPr lang="it-IT" sz="3000"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rPr>
              <a:t>2023-2026</a:t>
            </a:r>
            <a:endParaRPr lang="en-GB" sz="3000"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pic>
        <p:nvPicPr>
          <p:cNvPr id="11" name="Picture 10">
            <a:extLst>
              <a:ext uri="{FF2B5EF4-FFF2-40B4-BE49-F238E27FC236}">
                <a16:creationId xmlns:a16="http://schemas.microsoft.com/office/drawing/2014/main" id="{A17DBC9B-3B38-BABA-865D-4FB577218F15}"/>
              </a:ext>
            </a:extLst>
          </p:cNvPr>
          <p:cNvPicPr>
            <a:picLocks noChangeAspect="1"/>
          </p:cNvPicPr>
          <p:nvPr/>
        </p:nvPicPr>
        <p:blipFill>
          <a:blip r:embed="rId3"/>
          <a:stretch>
            <a:fillRect/>
          </a:stretch>
        </p:blipFill>
        <p:spPr>
          <a:xfrm>
            <a:off x="803275" y="6566087"/>
            <a:ext cx="1414463" cy="66097"/>
          </a:xfrm>
          <a:prstGeom prst="rect">
            <a:avLst/>
          </a:prstGeom>
        </p:spPr>
      </p:pic>
      <p:sp>
        <p:nvSpPr>
          <p:cNvPr id="12" name="TextBox 11">
            <a:extLst>
              <a:ext uri="{FF2B5EF4-FFF2-40B4-BE49-F238E27FC236}">
                <a16:creationId xmlns:a16="http://schemas.microsoft.com/office/drawing/2014/main" id="{6C9207E1-308E-5EF4-CFA0-7C851949A439}"/>
              </a:ext>
            </a:extLst>
          </p:cNvPr>
          <p:cNvSpPr txBox="1"/>
          <p:nvPr/>
        </p:nvSpPr>
        <p:spPr>
          <a:xfrm>
            <a:off x="725936" y="5219372"/>
            <a:ext cx="4892058" cy="1031501"/>
          </a:xfrm>
          <a:prstGeom prst="rect">
            <a:avLst/>
          </a:prstGeom>
          <a:noFill/>
        </p:spPr>
        <p:txBody>
          <a:bodyPr wrap="square" rtlCol="0">
            <a:spAutoFit/>
          </a:bodyPr>
          <a:lstStyle/>
          <a:p>
            <a:pPr algn="l" fontAlgn="base">
              <a:lnSpc>
                <a:spcPts val="1900"/>
              </a:lnSpc>
              <a:spcAft>
                <a:spcPts val="750"/>
              </a:spcAft>
            </a:pPr>
            <a:r>
              <a:rPr lang="en-GB" b="1" dirty="0">
                <a:solidFill>
                  <a:srgbClr val="3F3F3F"/>
                </a:solidFill>
                <a:ea typeface="Roboto Medium" panose="02000000000000000000" pitchFamily="2" charset="0"/>
                <a:cs typeface="Roboto Medium" panose="02000000000000000000" pitchFamily="2" charset="0"/>
              </a:rPr>
              <a:t>A cura di: </a:t>
            </a:r>
          </a:p>
          <a:p>
            <a:pPr algn="l" fontAlgn="base">
              <a:lnSpc>
                <a:spcPts val="1900"/>
              </a:lnSpc>
              <a:spcAft>
                <a:spcPts val="750"/>
              </a:spcAft>
            </a:pPr>
            <a:r>
              <a:rPr lang="en-GB" b="1" dirty="0">
                <a:solidFill>
                  <a:srgbClr val="3F3F3F"/>
                </a:solidFill>
                <a:ea typeface="Roboto" panose="02000000000000000000" pitchFamily="2" charset="0"/>
                <a:cs typeface="Roboto" panose="02000000000000000000" pitchFamily="2" charset="0"/>
              </a:rPr>
              <a:t>Stefano Santalucia </a:t>
            </a:r>
          </a:p>
          <a:p>
            <a:pPr algn="l" fontAlgn="base">
              <a:lnSpc>
                <a:spcPts val="1900"/>
              </a:lnSpc>
              <a:spcAft>
                <a:spcPts val="750"/>
              </a:spcAft>
            </a:pPr>
            <a:r>
              <a:rPr lang="en-GB" dirty="0">
                <a:solidFill>
                  <a:srgbClr val="3F3F3F"/>
                </a:solidFill>
                <a:ea typeface="Roboto" panose="02000000000000000000" pitchFamily="2" charset="0"/>
                <a:cs typeface="Roboto" panose="02000000000000000000" pitchFamily="2" charset="0"/>
              </a:rPr>
              <a:t>CONFINDUSTRIA </a:t>
            </a:r>
            <a:endParaRPr lang="en-IT" dirty="0">
              <a:ea typeface="Roboto" panose="02000000000000000000" pitchFamily="2" charset="0"/>
              <a:cs typeface="Roboto" panose="02000000000000000000" pitchFamily="2" charset="0"/>
            </a:endParaRPr>
          </a:p>
        </p:txBody>
      </p:sp>
      <p:pic>
        <p:nvPicPr>
          <p:cNvPr id="14" name="Picture 13">
            <a:extLst>
              <a:ext uri="{FF2B5EF4-FFF2-40B4-BE49-F238E27FC236}">
                <a16:creationId xmlns:a16="http://schemas.microsoft.com/office/drawing/2014/main" id="{4372D64E-AA32-228A-3B72-006C15C947B0}"/>
              </a:ext>
            </a:extLst>
          </p:cNvPr>
          <p:cNvPicPr>
            <a:picLocks noChangeAspect="1"/>
          </p:cNvPicPr>
          <p:nvPr/>
        </p:nvPicPr>
        <p:blipFill>
          <a:blip r:embed="rId4"/>
          <a:srcRect l="5556" r="5556"/>
          <a:stretch/>
        </p:blipFill>
        <p:spPr>
          <a:xfrm>
            <a:off x="6096000" y="0"/>
            <a:ext cx="6096000" cy="6858000"/>
          </a:xfrm>
          <a:prstGeom prst="rect">
            <a:avLst/>
          </a:prstGeom>
        </p:spPr>
      </p:pic>
      <p:sp>
        <p:nvSpPr>
          <p:cNvPr id="2" name="TextBox 1">
            <a:extLst>
              <a:ext uri="{FF2B5EF4-FFF2-40B4-BE49-F238E27FC236}">
                <a16:creationId xmlns:a16="http://schemas.microsoft.com/office/drawing/2014/main" id="{8A73EE4F-5955-EEEF-443A-DF7AA700AC56}"/>
              </a:ext>
            </a:extLst>
          </p:cNvPr>
          <p:cNvSpPr txBox="1"/>
          <p:nvPr/>
        </p:nvSpPr>
        <p:spPr>
          <a:xfrm>
            <a:off x="725936" y="4522142"/>
            <a:ext cx="4892058" cy="457818"/>
          </a:xfrm>
          <a:prstGeom prst="rect">
            <a:avLst/>
          </a:prstGeom>
          <a:noFill/>
        </p:spPr>
        <p:txBody>
          <a:bodyPr wrap="square" lIns="91440" tIns="45720" rIns="91440" bIns="45720" rtlCol="0" anchor="t">
            <a:spAutoFit/>
          </a:bodyPr>
          <a:lstStyle/>
          <a:p>
            <a:pPr>
              <a:lnSpc>
                <a:spcPts val="3000"/>
              </a:lnSpc>
            </a:pPr>
            <a:r>
              <a:rPr lang="en-GB" sz="2400" dirty="0">
                <a:solidFill>
                  <a:srgbClr val="002060"/>
                </a:solidFill>
                <a:latin typeface="Roboto Medium"/>
                <a:ea typeface="Roboto Medium"/>
                <a:cs typeface="Roboto Medium"/>
              </a:rPr>
              <a:t>26 </a:t>
            </a:r>
            <a:r>
              <a:rPr lang="en-GB" sz="2400" dirty="0" err="1">
                <a:solidFill>
                  <a:srgbClr val="002060"/>
                </a:solidFill>
                <a:latin typeface="Roboto Medium"/>
                <a:ea typeface="Roboto Medium"/>
                <a:cs typeface="Roboto Medium"/>
              </a:rPr>
              <a:t>marzo</a:t>
            </a:r>
            <a:r>
              <a:rPr lang="en-GB" sz="2400" dirty="0">
                <a:solidFill>
                  <a:srgbClr val="002060"/>
                </a:solidFill>
                <a:latin typeface="Roboto Medium"/>
                <a:ea typeface="Roboto Medium"/>
                <a:cs typeface="Roboto Medium"/>
              </a:rPr>
              <a:t> 2026</a:t>
            </a:r>
            <a:endParaRPr lang="en-IT" sz="2500" dirty="0">
              <a:solidFill>
                <a:srgbClr val="002060"/>
              </a:solidFill>
              <a:latin typeface="Roboto Medium" panose="02000000000000000000" pitchFamily="2" charset="0"/>
              <a:ea typeface="Roboto Medium" panose="02000000000000000000" pitchFamily="2" charset="0"/>
              <a:cs typeface="Roboto Medium" panose="02000000000000000000" pitchFamily="2" charset="0"/>
            </a:endParaRPr>
          </a:p>
        </p:txBody>
      </p:sp>
    </p:spTree>
    <p:extLst>
      <p:ext uri="{BB962C8B-B14F-4D97-AF65-F5344CB8AC3E}">
        <p14:creationId xmlns:p14="http://schemas.microsoft.com/office/powerpoint/2010/main" val="792778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59630-D0CB-4094-DB52-95C377E38D4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BC87AE8-8AE1-C092-ECD7-B6D4E8567CBF}"/>
              </a:ext>
            </a:extLst>
          </p:cNvPr>
          <p:cNvSpPr txBox="1">
            <a:spLocks/>
          </p:cNvSpPr>
          <p:nvPr/>
        </p:nvSpPr>
        <p:spPr>
          <a:xfrm>
            <a:off x="148086" y="2060538"/>
            <a:ext cx="11208382" cy="4268412"/>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endParaRPr lang="it-IT">
              <a:highlight>
                <a:srgbClr val="FFFF00"/>
              </a:highlight>
            </a:endParaRPr>
          </a:p>
        </p:txBody>
      </p:sp>
      <p:sp>
        <p:nvSpPr>
          <p:cNvPr id="4" name="Subtitle 2">
            <a:extLst>
              <a:ext uri="{FF2B5EF4-FFF2-40B4-BE49-F238E27FC236}">
                <a16:creationId xmlns:a16="http://schemas.microsoft.com/office/drawing/2014/main" id="{F524FA31-6977-9D42-6250-606C07135AF5}"/>
              </a:ext>
            </a:extLst>
          </p:cNvPr>
          <p:cNvSpPr txBox="1">
            <a:spLocks/>
          </p:cNvSpPr>
          <p:nvPr/>
        </p:nvSpPr>
        <p:spPr>
          <a:xfrm>
            <a:off x="460053" y="1644576"/>
            <a:ext cx="9204970" cy="831924"/>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pPr>
            <a:endParaRPr lang="en-US" sz="1800" b="1"/>
          </a:p>
        </p:txBody>
      </p:sp>
      <p:sp>
        <p:nvSpPr>
          <p:cNvPr id="5" name="TextBox 6">
            <a:extLst>
              <a:ext uri="{FF2B5EF4-FFF2-40B4-BE49-F238E27FC236}">
                <a16:creationId xmlns:a16="http://schemas.microsoft.com/office/drawing/2014/main" id="{3427C9CC-E883-70DC-DD2F-E4F4274A8214}"/>
              </a:ext>
            </a:extLst>
          </p:cNvPr>
          <p:cNvSpPr txBox="1"/>
          <p:nvPr/>
        </p:nvSpPr>
        <p:spPr>
          <a:xfrm>
            <a:off x="249048" y="377224"/>
            <a:ext cx="10466299" cy="457818"/>
          </a:xfrm>
          <a:prstGeom prst="rect">
            <a:avLst/>
          </a:prstGeom>
          <a:noFill/>
        </p:spPr>
        <p:txBody>
          <a:bodyPr wrap="square" rtlCol="0">
            <a:spAutoFit/>
          </a:bodyPr>
          <a:lstStyle/>
          <a:p>
            <a:pPr>
              <a:lnSpc>
                <a:spcPts val="2800"/>
              </a:lnSpc>
            </a:pP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Gli</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incentivi</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fiscali</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sugli</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investimenti</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nel</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2026</a:t>
            </a:r>
            <a:endParaRPr lang="en-IT"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graphicFrame>
        <p:nvGraphicFramePr>
          <p:cNvPr id="10" name="Shape 329">
            <a:extLst>
              <a:ext uri="{FF2B5EF4-FFF2-40B4-BE49-F238E27FC236}">
                <a16:creationId xmlns:a16="http://schemas.microsoft.com/office/drawing/2014/main" id="{57CC8F22-C418-A8BB-E04F-B89EC7A2B740}"/>
              </a:ext>
            </a:extLst>
          </p:cNvPr>
          <p:cNvGraphicFramePr/>
          <p:nvPr>
            <p:extLst>
              <p:ext uri="{D42A27DB-BD31-4B8C-83A1-F6EECF244321}">
                <p14:modId xmlns:p14="http://schemas.microsoft.com/office/powerpoint/2010/main" val="3998620657"/>
              </p:ext>
            </p:extLst>
          </p:nvPr>
        </p:nvGraphicFramePr>
        <p:xfrm>
          <a:off x="231293" y="1135117"/>
          <a:ext cx="11794865" cy="5389837"/>
        </p:xfrm>
        <a:graphic>
          <a:graphicData uri="http://schemas.openxmlformats.org/drawingml/2006/table">
            <a:tbl>
              <a:tblPr firstRow="1" bandRow="1">
                <a:noFill/>
              </a:tblPr>
              <a:tblGrid>
                <a:gridCol w="2026294">
                  <a:extLst>
                    <a:ext uri="{9D8B030D-6E8A-4147-A177-3AD203B41FA5}">
                      <a16:colId xmlns:a16="http://schemas.microsoft.com/office/drawing/2014/main" val="20000"/>
                    </a:ext>
                  </a:extLst>
                </a:gridCol>
                <a:gridCol w="2885744">
                  <a:extLst>
                    <a:ext uri="{9D8B030D-6E8A-4147-A177-3AD203B41FA5}">
                      <a16:colId xmlns:a16="http://schemas.microsoft.com/office/drawing/2014/main" val="20001"/>
                    </a:ext>
                  </a:extLst>
                </a:gridCol>
                <a:gridCol w="2998462">
                  <a:extLst>
                    <a:ext uri="{9D8B030D-6E8A-4147-A177-3AD203B41FA5}">
                      <a16:colId xmlns:a16="http://schemas.microsoft.com/office/drawing/2014/main" val="886383758"/>
                    </a:ext>
                  </a:extLst>
                </a:gridCol>
                <a:gridCol w="3884365">
                  <a:extLst>
                    <a:ext uri="{9D8B030D-6E8A-4147-A177-3AD203B41FA5}">
                      <a16:colId xmlns:a16="http://schemas.microsoft.com/office/drawing/2014/main" val="20003"/>
                    </a:ext>
                  </a:extLst>
                </a:gridCol>
              </a:tblGrid>
              <a:tr h="44696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b="1" i="0" u="none" strike="noStrike" cap="none">
                          <a:solidFill>
                            <a:srgbClr val="0070C0"/>
                          </a:solidFill>
                          <a:latin typeface="+mn-lt"/>
                          <a:ea typeface="Calibri"/>
                          <a:cs typeface="Calibri"/>
                          <a:sym typeface="Calibri"/>
                        </a:rPr>
                        <a:t>Differenze</a:t>
                      </a:r>
                      <a:endParaRPr sz="2000" b="1" i="0" u="none" strike="noStrike" cap="none">
                        <a:solidFill>
                          <a:srgbClr val="0070C0"/>
                        </a:solidFill>
                        <a:latin typeface="+mn-lt"/>
                        <a:ea typeface="Calibri"/>
                        <a:cs typeface="Calibri"/>
                        <a:sym typeface="Calibri"/>
                      </a:endParaRPr>
                    </a:p>
                  </a:txBody>
                  <a:tcPr marL="9525" marR="9525" marT="9525" marB="0" anchor="b">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b="1" u="none" strike="noStrike" cap="none">
                          <a:solidFill>
                            <a:srgbClr val="0070C0"/>
                          </a:solidFill>
                          <a:latin typeface="+mn-lt"/>
                        </a:rPr>
                        <a:t>Credito di imposta 5.0</a:t>
                      </a:r>
                    </a:p>
                  </a:txBody>
                  <a:tcPr marL="9525" marR="9525" marT="9525" marB="0" anchor="b">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p>
                      <a:pPr marL="0" marR="0" lvl="0" indent="0" algn="ctr" rtl="0">
                        <a:spcBef>
                          <a:spcPts val="0"/>
                        </a:spcBef>
                        <a:buSzPct val="25000"/>
                        <a:buNone/>
                      </a:pPr>
                      <a:r>
                        <a:rPr lang="it-IT" sz="2000" b="1" u="none" strike="noStrike" cap="none">
                          <a:solidFill>
                            <a:srgbClr val="0070C0"/>
                          </a:solidFill>
                          <a:latin typeface="+mn-lt"/>
                        </a:rPr>
                        <a:t>Credito di imposta 4.0</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b="1" u="none" strike="noStrike" cap="none" dirty="0">
                          <a:solidFill>
                            <a:srgbClr val="0070C0"/>
                          </a:solidFill>
                          <a:highlight>
                            <a:srgbClr val="E9D380"/>
                          </a:highlight>
                          <a:latin typeface="+mn-lt"/>
                        </a:rPr>
                        <a:t>Iperammortamento 2026</a:t>
                      </a:r>
                    </a:p>
                  </a:txBody>
                  <a:tcPr marL="9525" marR="9525" marT="9525" marB="0" anchor="b">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D380"/>
                    </a:solidFill>
                  </a:tcPr>
                </a:tc>
                <a:extLst>
                  <a:ext uri="{0D108BD9-81ED-4DB2-BD59-A6C34878D82A}">
                    <a16:rowId xmlns:a16="http://schemas.microsoft.com/office/drawing/2014/main" val="10000"/>
                  </a:ext>
                </a:extLst>
              </a:tr>
              <a:tr h="737064">
                <a:tc>
                  <a:txBody>
                    <a:bodyPr/>
                    <a:lstStyle/>
                    <a:p>
                      <a:pPr marL="179388" marR="0" lvl="1" indent="0" algn="l" rtl="0">
                        <a:spcBef>
                          <a:spcPts val="0"/>
                        </a:spcBef>
                        <a:buSzPct val="25000"/>
                        <a:buNone/>
                      </a:pPr>
                      <a:r>
                        <a:rPr lang="it-IT" sz="2000" b="1" i="0" u="none" strike="noStrike" cap="none">
                          <a:solidFill>
                            <a:schemeClr val="dk2"/>
                          </a:solidFill>
                          <a:latin typeface="+mn-lt"/>
                        </a:rPr>
                        <a:t>Base normativa</a:t>
                      </a:r>
                    </a:p>
                    <a:p>
                      <a:pPr marL="179388" marR="0" lvl="1" indent="0" algn="l" rtl="0">
                        <a:spcBef>
                          <a:spcPts val="0"/>
                        </a:spcBef>
                        <a:buSzPct val="25000"/>
                        <a:buNone/>
                      </a:pPr>
                      <a:endParaRPr lang="it-IT" sz="2000" b="1" i="0" u="none" strike="noStrike" cap="none">
                        <a:solidFill>
                          <a:schemeClr val="dk2"/>
                        </a:solidFill>
                        <a:latin typeface="+mn-lt"/>
                      </a:endParaRPr>
                    </a:p>
                  </a:txBody>
                  <a:tcPr marL="9525" marR="9525" marT="9525" marB="0" anchor="b">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rtl="0">
                        <a:spcBef>
                          <a:spcPts val="0"/>
                        </a:spcBef>
                        <a:buSzPct val="25000"/>
                        <a:buNone/>
                      </a:pPr>
                      <a:r>
                        <a:rPr lang="it-IT" sz="2000" u="none" strike="noStrike" cap="none">
                          <a:solidFill>
                            <a:schemeClr val="dk2"/>
                          </a:solidFill>
                          <a:latin typeface="+mn-lt"/>
                        </a:rPr>
                        <a:t>Art. 38 DL 19/2024</a:t>
                      </a:r>
                    </a:p>
                    <a:p>
                      <a:pPr marL="0" marR="0" lvl="0" indent="0" algn="ctr" rtl="0">
                        <a:spcBef>
                          <a:spcPts val="0"/>
                        </a:spcBef>
                        <a:buSzPct val="25000"/>
                        <a:buNone/>
                      </a:pPr>
                      <a:r>
                        <a:rPr lang="it-IT" sz="2000" u="none" strike="noStrike" cap="none">
                          <a:solidFill>
                            <a:schemeClr val="dk2"/>
                          </a:solidFill>
                          <a:latin typeface="+mn-lt"/>
                        </a:rPr>
                        <a:t>(misure PNRR)</a:t>
                      </a:r>
                    </a:p>
                  </a:txBody>
                  <a:tcPr marL="9525" marR="9525" marT="9525" marB="0" anchor="b">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rtl="0">
                        <a:spcBef>
                          <a:spcPts val="0"/>
                        </a:spcBef>
                        <a:buSzPct val="25000"/>
                        <a:buNone/>
                      </a:pPr>
                      <a:r>
                        <a:rPr lang="it-IT" sz="2000" u="none" strike="noStrike" cap="none" dirty="0">
                          <a:solidFill>
                            <a:schemeClr val="dk2"/>
                          </a:solidFill>
                          <a:latin typeface="+mn-lt"/>
                        </a:rPr>
                        <a:t>Art.1, co. 446 L 207/2024 (Legge Bilancio 2025)</a:t>
                      </a:r>
                    </a:p>
                  </a:txBody>
                  <a:tcPr marL="9525" marR="9525" marT="9525" marB="0" anchor="b">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rtl="0">
                        <a:spcBef>
                          <a:spcPts val="0"/>
                        </a:spcBef>
                        <a:buSzPct val="25000"/>
                        <a:buNone/>
                      </a:pPr>
                      <a:r>
                        <a:rPr lang="it-IT" sz="2000" b="1" u="none" strike="noStrike" cap="none">
                          <a:solidFill>
                            <a:schemeClr val="dk2"/>
                          </a:solidFill>
                          <a:highlight>
                            <a:srgbClr val="E9D380"/>
                          </a:highlight>
                          <a:latin typeface="+mn-lt"/>
                        </a:rPr>
                        <a:t>Art. 1, co 427-436 L 199/2025</a:t>
                      </a:r>
                    </a:p>
                    <a:p>
                      <a:pPr marL="0" marR="0" lvl="0" indent="0" algn="ctr" rtl="0">
                        <a:spcBef>
                          <a:spcPts val="0"/>
                        </a:spcBef>
                        <a:buSzPct val="25000"/>
                        <a:buNone/>
                      </a:pPr>
                      <a:r>
                        <a:rPr lang="it-IT" sz="2000" b="1" u="none" strike="noStrike" cap="none">
                          <a:solidFill>
                            <a:schemeClr val="dk2"/>
                          </a:solidFill>
                          <a:highlight>
                            <a:srgbClr val="E9D380"/>
                          </a:highlight>
                          <a:latin typeface="+mn-lt"/>
                        </a:rPr>
                        <a:t>(Legge di Bilancio 2026)</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E9D380"/>
                    </a:solidFill>
                  </a:tcPr>
                </a:tc>
                <a:extLst>
                  <a:ext uri="{0D108BD9-81ED-4DB2-BD59-A6C34878D82A}">
                    <a16:rowId xmlns:a16="http://schemas.microsoft.com/office/drawing/2014/main" val="361406183"/>
                  </a:ext>
                </a:extLst>
              </a:tr>
              <a:tr h="73629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79388" marR="0" lvl="1" indent="0" algn="l" rtl="0">
                        <a:spcBef>
                          <a:spcPts val="0"/>
                        </a:spcBef>
                        <a:buSzPct val="25000"/>
                        <a:buNone/>
                      </a:pPr>
                      <a:r>
                        <a:rPr lang="it-IT" sz="2000" b="1" i="0" u="none" strike="noStrike" cap="none">
                          <a:solidFill>
                            <a:schemeClr val="dk2"/>
                          </a:solidFill>
                          <a:latin typeface="+mn-lt"/>
                        </a:rPr>
                        <a:t>Modalità di fruizione</a:t>
                      </a:r>
                    </a:p>
                  </a:txBody>
                  <a:tcPr marL="9525" marR="9525" marT="9525" marB="0" anchor="b">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cap="none">
                          <a:solidFill>
                            <a:schemeClr val="dk2"/>
                          </a:solidFill>
                          <a:latin typeface="+mn-lt"/>
                        </a:rPr>
                        <a:t>Compensazione in F24</a:t>
                      </a:r>
                    </a:p>
                    <a:p>
                      <a:pPr marL="0" marR="0" lvl="0" indent="0" algn="ctr" rtl="0">
                        <a:spcBef>
                          <a:spcPts val="0"/>
                        </a:spcBef>
                        <a:buSzPct val="25000"/>
                        <a:buNone/>
                      </a:pPr>
                      <a:endParaRPr lang="it-IT" sz="2000" u="none" strike="noStrike" cap="none">
                        <a:solidFill>
                          <a:schemeClr val="dk2"/>
                        </a:solidFill>
                        <a:latin typeface="+mn-lt"/>
                      </a:endParaRPr>
                    </a:p>
                  </a:txBody>
                  <a:tcPr marL="9525" marR="9525" marT="9525" marB="0" anchor="b">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cap="none">
                          <a:solidFill>
                            <a:schemeClr val="dk2"/>
                          </a:solidFill>
                          <a:latin typeface="+mn-lt"/>
                        </a:rPr>
                        <a:t>Compensazione in F24</a:t>
                      </a:r>
                    </a:p>
                    <a:p>
                      <a:pPr marL="0" marR="0" lvl="0" indent="0" algn="ctr" rtl="0">
                        <a:spcBef>
                          <a:spcPts val="0"/>
                        </a:spcBef>
                        <a:buSzPct val="25000"/>
                        <a:buNone/>
                      </a:pPr>
                      <a:endParaRPr lang="it-IT" sz="2000" u="none" strike="noStrike" cap="none">
                        <a:solidFill>
                          <a:schemeClr val="dk2"/>
                        </a:solidFill>
                        <a:latin typeface="+mn-lt"/>
                      </a:endParaRP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b="1" u="none" strike="noStrike" cap="none">
                          <a:solidFill>
                            <a:schemeClr val="dk2"/>
                          </a:solidFill>
                          <a:highlight>
                            <a:srgbClr val="E9D380"/>
                          </a:highlight>
                          <a:latin typeface="+mn-lt"/>
                        </a:rPr>
                        <a:t>Deduzione maggiorata del costo dell’investimento</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D380"/>
                    </a:solidFill>
                  </a:tcPr>
                </a:tc>
                <a:extLst>
                  <a:ext uri="{0D108BD9-81ED-4DB2-BD59-A6C34878D82A}">
                    <a16:rowId xmlns:a16="http://schemas.microsoft.com/office/drawing/2014/main" val="10001"/>
                  </a:ext>
                </a:extLst>
              </a:tr>
              <a:tr h="628498">
                <a:tc>
                  <a:txBody>
                    <a:bodyPr/>
                    <a:lstStyle/>
                    <a:p>
                      <a:pPr marL="177800" marR="0" lvl="1" indent="0" algn="l" rtl="0">
                        <a:spcBef>
                          <a:spcPts val="0"/>
                        </a:spcBef>
                        <a:buSzPct val="25000"/>
                        <a:buNone/>
                        <a:tabLst>
                          <a:tab pos="177800" algn="l"/>
                        </a:tabLst>
                      </a:pPr>
                      <a:r>
                        <a:rPr lang="it-IT" sz="2000" b="1" i="0" u="none" strike="noStrike" kern="1200" cap="none">
                          <a:solidFill>
                            <a:schemeClr val="dk2"/>
                          </a:solidFill>
                          <a:latin typeface="+mn-lt"/>
                          <a:ea typeface="+mn-ea"/>
                          <a:cs typeface="+mn-cs"/>
                        </a:rPr>
                        <a:t>Scadenza agevolazione</a:t>
                      </a:r>
                    </a:p>
                  </a:txBody>
                  <a:tcPr marL="9525" marR="9525" marT="9525" marB="0" anchor="b">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rtl="0">
                        <a:spcBef>
                          <a:spcPts val="0"/>
                        </a:spcBef>
                        <a:buSzPct val="25000"/>
                        <a:buNone/>
                      </a:pPr>
                      <a:r>
                        <a:rPr lang="it-IT" sz="2000" b="1" u="none" strike="noStrike" cap="none" dirty="0">
                          <a:solidFill>
                            <a:schemeClr val="dk2"/>
                          </a:solidFill>
                          <a:highlight>
                            <a:srgbClr val="FFFF00"/>
                          </a:highlight>
                          <a:latin typeface="+mn-lt"/>
                        </a:rPr>
                        <a:t>31 dicembre 2025 </a:t>
                      </a:r>
                      <a:r>
                        <a:rPr lang="it-IT" sz="2000" u="none" strike="noStrike" cap="none" dirty="0">
                          <a:solidFill>
                            <a:schemeClr val="dk2"/>
                          </a:solidFill>
                          <a:latin typeface="+mn-lt"/>
                        </a:rPr>
                        <a:t>(se prenotate entro 27 nov.)</a:t>
                      </a:r>
                    </a:p>
                  </a:txBody>
                  <a:tcPr marL="9525" marR="9525" marT="9525" marB="0" anchor="b">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rtl="0">
                        <a:spcBef>
                          <a:spcPts val="0"/>
                        </a:spcBef>
                        <a:buSzPct val="25000"/>
                        <a:buNone/>
                      </a:pPr>
                      <a:r>
                        <a:rPr lang="it-IT" sz="2000" b="1" u="none" strike="noStrike" kern="1200" cap="none" dirty="0">
                          <a:solidFill>
                            <a:schemeClr val="dk2"/>
                          </a:solidFill>
                          <a:highlight>
                            <a:srgbClr val="00FF00"/>
                          </a:highlight>
                          <a:latin typeface="+mn-lt"/>
                          <a:ea typeface="+mn-ea"/>
                          <a:cs typeface="+mn-cs"/>
                        </a:rPr>
                        <a:t>30 giugno 2026 </a:t>
                      </a:r>
                      <a:r>
                        <a:rPr lang="it-IT" sz="2000" u="none" strike="noStrike" kern="1200" cap="none" dirty="0">
                          <a:solidFill>
                            <a:schemeClr val="dk2"/>
                          </a:solidFill>
                          <a:latin typeface="+mn-lt"/>
                          <a:ea typeface="+mn-ea"/>
                          <a:cs typeface="+mn-cs"/>
                        </a:rPr>
                        <a:t>(se acconto 20% nel 2025)</a:t>
                      </a:r>
                    </a:p>
                  </a:txBody>
                  <a:tcPr marL="9525" marR="9525" marT="9525" marB="0" anchor="b">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rtl="0">
                        <a:spcBef>
                          <a:spcPts val="0"/>
                        </a:spcBef>
                        <a:buSzPct val="25000"/>
                        <a:buNone/>
                      </a:pPr>
                      <a:r>
                        <a:rPr lang="it-IT" sz="2000" b="1" u="none" strike="noStrike" cap="none" dirty="0">
                          <a:solidFill>
                            <a:schemeClr val="dk2"/>
                          </a:solidFill>
                          <a:highlight>
                            <a:srgbClr val="00FF00"/>
                          </a:highlight>
                          <a:latin typeface="+mn-lt"/>
                        </a:rPr>
                        <a:t>Entro il 30 settembre 2028</a:t>
                      </a:r>
                    </a:p>
                    <a:p>
                      <a:pPr marL="0" marR="0" lvl="0" indent="0" algn="ctr" rtl="0">
                        <a:spcBef>
                          <a:spcPts val="0"/>
                        </a:spcBef>
                        <a:buSzPct val="25000"/>
                        <a:buNone/>
                      </a:pPr>
                      <a:endParaRPr lang="it-IT" sz="2000" b="1" u="none" strike="noStrike" cap="none" dirty="0">
                        <a:solidFill>
                          <a:schemeClr val="dk2"/>
                        </a:solidFill>
                        <a:highlight>
                          <a:srgbClr val="E9D380"/>
                        </a:highlight>
                        <a:latin typeface="+mn-lt"/>
                      </a:endParaRP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solidFill>
                      <a:srgbClr val="E9D380"/>
                    </a:solidFill>
                  </a:tcPr>
                </a:tc>
                <a:extLst>
                  <a:ext uri="{0D108BD9-81ED-4DB2-BD59-A6C34878D82A}">
                    <a16:rowId xmlns:a16="http://schemas.microsoft.com/office/drawing/2014/main" val="1392698877"/>
                  </a:ext>
                </a:extLst>
              </a:tr>
              <a:tr h="127460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79388" marR="0" lvl="1" indent="0" algn="l" rtl="0">
                        <a:spcBef>
                          <a:spcPts val="0"/>
                        </a:spcBef>
                        <a:buSzPct val="25000"/>
                        <a:buNone/>
                      </a:pPr>
                      <a:r>
                        <a:rPr lang="it-IT" sz="2000" b="1" i="0" u="none" strike="noStrike" cap="none">
                          <a:solidFill>
                            <a:schemeClr val="dk2"/>
                          </a:solidFill>
                          <a:latin typeface="+mn-lt"/>
                        </a:rPr>
                        <a:t>Tempistica</a:t>
                      </a:r>
                    </a:p>
                    <a:p>
                      <a:pPr marL="179388" marR="0" lvl="1" indent="0" algn="l" rtl="0">
                        <a:spcBef>
                          <a:spcPts val="0"/>
                        </a:spcBef>
                        <a:buSzPct val="25000"/>
                        <a:buNone/>
                      </a:pPr>
                      <a:r>
                        <a:rPr lang="it-IT" sz="2000" b="1" i="0" u="none" strike="noStrike" cap="none">
                          <a:solidFill>
                            <a:schemeClr val="dk2"/>
                          </a:solidFill>
                          <a:latin typeface="+mn-lt"/>
                        </a:rPr>
                        <a:t>del beneficio</a:t>
                      </a:r>
                    </a:p>
                    <a:p>
                      <a:pPr marL="179388" marR="0" lvl="1" indent="0" algn="l" rtl="0">
                        <a:spcBef>
                          <a:spcPts val="0"/>
                        </a:spcBef>
                        <a:buSzPct val="25000"/>
                        <a:buNone/>
                      </a:pPr>
                      <a:endParaRPr lang="it-IT" sz="2000" b="1" i="0" u="none" strike="noStrike" cap="none">
                        <a:solidFill>
                          <a:schemeClr val="dk2"/>
                        </a:solidFill>
                        <a:latin typeface="+mn-lt"/>
                      </a:endParaRPr>
                    </a:p>
                    <a:p>
                      <a:pPr marL="457200" marR="0" lvl="1" indent="0" algn="l" rtl="0">
                        <a:spcBef>
                          <a:spcPts val="0"/>
                        </a:spcBef>
                        <a:buSzPct val="25000"/>
                        <a:buNone/>
                      </a:pPr>
                      <a:endParaRPr lang="it-IT" sz="2000" b="1" i="0" u="none" strike="noStrike" cap="none">
                        <a:solidFill>
                          <a:schemeClr val="dk2"/>
                        </a:solidFill>
                        <a:latin typeface="+mn-lt"/>
                      </a:endParaRPr>
                    </a:p>
                  </a:txBody>
                  <a:tcPr marL="9525" marR="9525" marT="9525" marB="0" anchor="b">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cap="none">
                          <a:solidFill>
                            <a:schemeClr val="dk2"/>
                          </a:solidFill>
                          <a:latin typeface="+mn-lt"/>
                        </a:rPr>
                        <a:t>Unica quota nell’anno </a:t>
                      </a:r>
                    </a:p>
                    <a:p>
                      <a:pPr marL="0" marR="0" lvl="0" indent="0" algn="ctr" rtl="0">
                        <a:spcBef>
                          <a:spcPts val="0"/>
                        </a:spcBef>
                        <a:buSzPct val="25000"/>
                        <a:buNone/>
                      </a:pPr>
                      <a:r>
                        <a:rPr lang="it-IT" sz="2000" u="none" strike="noStrike" cap="none">
                          <a:solidFill>
                            <a:schemeClr val="dk2"/>
                          </a:solidFill>
                          <a:latin typeface="+mn-lt"/>
                        </a:rPr>
                        <a:t>di investimento e interconnessione</a:t>
                      </a:r>
                    </a:p>
                    <a:p>
                      <a:pPr marL="0" marR="0" lvl="0" indent="0" algn="ctr" rtl="0">
                        <a:spcBef>
                          <a:spcPts val="0"/>
                        </a:spcBef>
                        <a:buSzPct val="25000"/>
                        <a:buNone/>
                      </a:pPr>
                      <a:r>
                        <a:rPr lang="it-IT" sz="2000" u="none" strike="noStrike" cap="none">
                          <a:solidFill>
                            <a:schemeClr val="dk2"/>
                          </a:solidFill>
                          <a:latin typeface="+mn-lt"/>
                        </a:rPr>
                        <a:t>(credito 2025 in 5 quote) </a:t>
                      </a:r>
                    </a:p>
                  </a:txBody>
                  <a:tcPr marL="9525" marR="9525" marT="9525" marB="0" anchor="b">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kern="1200" cap="none">
                          <a:solidFill>
                            <a:schemeClr val="dk2"/>
                          </a:solidFill>
                          <a:latin typeface="+mn-lt"/>
                          <a:ea typeface="+mn-ea"/>
                          <a:cs typeface="+mn-cs"/>
                        </a:rPr>
                        <a:t>  3 quote annuali di pari importo a decorrere dall'anno di investimento e interconnessione </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b="1" u="none" strike="noStrike" cap="none" dirty="0">
                          <a:solidFill>
                            <a:schemeClr val="dk2"/>
                          </a:solidFill>
                          <a:highlight>
                            <a:srgbClr val="E9D380"/>
                          </a:highlight>
                          <a:latin typeface="+mn-lt"/>
                        </a:rPr>
                        <a:t>Liquidazione delle imposte di competenza dell’anno di investimento e interconnessione (giugno 2027)</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D380"/>
                    </a:solidFill>
                  </a:tcPr>
                </a:tc>
                <a:extLst>
                  <a:ext uri="{0D108BD9-81ED-4DB2-BD59-A6C34878D82A}">
                    <a16:rowId xmlns:a16="http://schemas.microsoft.com/office/drawing/2014/main" val="10002"/>
                  </a:ext>
                </a:extLst>
              </a:tr>
              <a:tr h="62849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79388" marR="0" lvl="1" indent="0" algn="l" rtl="0">
                        <a:spcBef>
                          <a:spcPts val="0"/>
                        </a:spcBef>
                        <a:buSzPct val="25000"/>
                        <a:buNone/>
                        <a:tabLst>
                          <a:tab pos="179388" algn="l"/>
                        </a:tabLst>
                      </a:pPr>
                      <a:r>
                        <a:rPr lang="it-IT" sz="2000" b="1" i="0" u="none" strike="noStrike" cap="none">
                          <a:solidFill>
                            <a:schemeClr val="dk2"/>
                          </a:solidFill>
                          <a:latin typeface="+mn-lt"/>
                        </a:rPr>
                        <a:t>Presupposto della fruizione</a:t>
                      </a:r>
                    </a:p>
                  </a:txBody>
                  <a:tcPr marL="9525" marR="9525" marT="9525" marB="0" anchor="b">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cap="none">
                          <a:solidFill>
                            <a:schemeClr val="dk2"/>
                          </a:solidFill>
                          <a:latin typeface="+mn-lt"/>
                        </a:rPr>
                        <a:t>Debiti tributari o contributivi/assistenziali</a:t>
                      </a:r>
                    </a:p>
                  </a:txBody>
                  <a:tcPr marL="9525" marR="9525" marT="9525" marB="0" anchor="b">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cap="none">
                          <a:solidFill>
                            <a:schemeClr val="dk2"/>
                          </a:solidFill>
                          <a:latin typeface="+mn-lt"/>
                        </a:rPr>
                        <a:t>Debiti tributari o contributivi/assistenziali</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ap="flat" cmpd="sng" algn="ctr">
                      <a:solidFill>
                        <a:prstClr val="black"/>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b="1" u="none" strike="noStrike" cap="none">
                          <a:solidFill>
                            <a:schemeClr val="dk2"/>
                          </a:solidFill>
                          <a:highlight>
                            <a:srgbClr val="E9D380"/>
                          </a:highlight>
                          <a:latin typeface="+mn-lt"/>
                        </a:rPr>
                        <a:t>Reddito imponibile capiente</a:t>
                      </a:r>
                    </a:p>
                    <a:p>
                      <a:pPr marL="0" marR="0" lvl="0" indent="0" algn="ctr" rtl="0">
                        <a:spcBef>
                          <a:spcPts val="0"/>
                        </a:spcBef>
                        <a:buSzPct val="25000"/>
                        <a:buNone/>
                      </a:pPr>
                      <a:endParaRPr lang="it-IT" sz="2000" b="1" u="none" strike="noStrike" cap="none">
                        <a:solidFill>
                          <a:schemeClr val="dk2"/>
                        </a:solidFill>
                        <a:highlight>
                          <a:srgbClr val="E9D380"/>
                        </a:highlight>
                        <a:latin typeface="+mn-lt"/>
                      </a:endParaRP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D380"/>
                    </a:solidFill>
                  </a:tcPr>
                </a:tc>
                <a:extLst>
                  <a:ext uri="{0D108BD9-81ED-4DB2-BD59-A6C34878D82A}">
                    <a16:rowId xmlns:a16="http://schemas.microsoft.com/office/drawing/2014/main" val="10003"/>
                  </a:ext>
                </a:extLst>
              </a:tr>
              <a:tr h="9379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79388" marR="0" lvl="1" indent="0" algn="l" rtl="0">
                        <a:spcBef>
                          <a:spcPts val="0"/>
                        </a:spcBef>
                        <a:buSzPct val="25000"/>
                        <a:buNone/>
                      </a:pPr>
                      <a:r>
                        <a:rPr lang="it-IT" sz="2000" b="1" i="0" u="none" strike="noStrike" cap="none">
                          <a:solidFill>
                            <a:schemeClr val="dk2"/>
                          </a:solidFill>
                          <a:latin typeface="+mn-lt"/>
                        </a:rPr>
                        <a:t>Imprese in perdita fiscale</a:t>
                      </a:r>
                    </a:p>
                    <a:p>
                      <a:pPr marL="457200" marR="0" lvl="1" indent="0" algn="l" rtl="0">
                        <a:spcBef>
                          <a:spcPts val="0"/>
                        </a:spcBef>
                        <a:buSzPct val="25000"/>
                        <a:buNone/>
                      </a:pPr>
                      <a:endParaRPr lang="it-IT" sz="2000" b="1" i="0" u="none" strike="noStrike" cap="none">
                        <a:solidFill>
                          <a:schemeClr val="dk2"/>
                        </a:solidFill>
                        <a:latin typeface="+mn-lt"/>
                      </a:endParaRPr>
                    </a:p>
                  </a:txBody>
                  <a:tcPr marL="9525" marR="9525" marT="9525" marB="0" anchor="b">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cap="none">
                          <a:solidFill>
                            <a:schemeClr val="dk2"/>
                          </a:solidFill>
                          <a:latin typeface="+mn-lt"/>
                        </a:rPr>
                        <a:t>Fruibile (se hanno debiti fiscali o previdenziali da compensare) </a:t>
                      </a:r>
                    </a:p>
                  </a:txBody>
                  <a:tcPr marL="9525" marR="9525" marT="9525" marB="0" anchor="b">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u="none" strike="noStrike" cap="none">
                          <a:solidFill>
                            <a:schemeClr val="dk2"/>
                          </a:solidFill>
                          <a:latin typeface="+mn-lt"/>
                        </a:rPr>
                        <a:t>Fruibile (se hanno debiti fiscali o previdenziali da compensare) </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rtl="0">
                        <a:spcBef>
                          <a:spcPts val="0"/>
                        </a:spcBef>
                        <a:buSzPct val="25000"/>
                        <a:buNone/>
                      </a:pPr>
                      <a:r>
                        <a:rPr lang="it-IT" sz="2000" b="1" u="none" strike="noStrike" kern="1200" cap="none" dirty="0">
                          <a:solidFill>
                            <a:schemeClr val="dk2"/>
                          </a:solidFill>
                          <a:highlight>
                            <a:srgbClr val="E9D380"/>
                          </a:highlight>
                          <a:latin typeface="+mn-lt"/>
                          <a:ea typeface="+mn-ea"/>
                          <a:cs typeface="+mn-cs"/>
                        </a:rPr>
                        <a:t>Beneficio differito (incrementa la perdita fiscale riportabile in anni successivi)</a:t>
                      </a:r>
                    </a:p>
                  </a:txBody>
                  <a:tcPr marL="9525" marR="9525" marT="9525" marB="0" anchor="b">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D380"/>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12693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E12BE-0154-5137-A78B-C8E8A4BCB083}"/>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51D2A73B-9818-77F8-854C-4CCC48E5AB27}"/>
              </a:ext>
            </a:extLst>
          </p:cNvPr>
          <p:cNvSpPr>
            <a:spLocks noGrp="1"/>
          </p:cNvSpPr>
          <p:nvPr>
            <p:ph type="sldNum" sz="quarter" idx="12"/>
          </p:nvPr>
        </p:nvSpPr>
        <p:spPr/>
        <p:txBody>
          <a:bodyPr/>
          <a:lstStyle/>
          <a:p>
            <a:fld id="{2B8196E9-C9B8-494E-B8F3-081598438571}" type="slidenum">
              <a:rPr lang="it-IT" smtClean="0"/>
              <a:pPr/>
              <a:t>11</a:t>
            </a:fld>
            <a:endParaRPr lang="it-IT" dirty="0"/>
          </a:p>
        </p:txBody>
      </p:sp>
      <p:sp>
        <p:nvSpPr>
          <p:cNvPr id="4" name="CasellaDiTesto 3">
            <a:extLst>
              <a:ext uri="{FF2B5EF4-FFF2-40B4-BE49-F238E27FC236}">
                <a16:creationId xmlns:a16="http://schemas.microsoft.com/office/drawing/2014/main" id="{FFF5F436-EF4E-C2E7-F981-B50D33F6B6FF}"/>
              </a:ext>
            </a:extLst>
          </p:cNvPr>
          <p:cNvSpPr txBox="1"/>
          <p:nvPr/>
        </p:nvSpPr>
        <p:spPr>
          <a:xfrm>
            <a:off x="313248" y="245619"/>
            <a:ext cx="11532388"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Differenze iperammortamento rispetto al credito Transizione 5.0</a:t>
            </a:r>
          </a:p>
        </p:txBody>
      </p:sp>
      <p:sp>
        <p:nvSpPr>
          <p:cNvPr id="5" name="CasellaDiTesto 4">
            <a:extLst>
              <a:ext uri="{FF2B5EF4-FFF2-40B4-BE49-F238E27FC236}">
                <a16:creationId xmlns:a16="http://schemas.microsoft.com/office/drawing/2014/main" id="{C5D90A09-7E35-9022-64DA-BC6DCED03850}"/>
              </a:ext>
            </a:extLst>
          </p:cNvPr>
          <p:cNvSpPr txBox="1"/>
          <p:nvPr/>
        </p:nvSpPr>
        <p:spPr>
          <a:xfrm>
            <a:off x="487461" y="928169"/>
            <a:ext cx="11532388" cy="4647426"/>
          </a:xfrm>
          <a:prstGeom prst="rect">
            <a:avLst/>
          </a:prstGeom>
          <a:noFill/>
          <a:ln w="15875">
            <a:solidFill>
              <a:schemeClr val="accent1"/>
            </a:solidFill>
            <a:prstDash val="sysDot"/>
          </a:ln>
        </p:spPr>
        <p:txBody>
          <a:bodyPr wrap="square" rtlCol="0">
            <a:spAutoFit/>
          </a:bodyPr>
          <a:lstStyle/>
          <a:p>
            <a:pPr marL="357188" lvl="1" indent="-357188">
              <a:spcBef>
                <a:spcPts val="1000"/>
              </a:spcBef>
              <a:spcAft>
                <a:spcPts val="600"/>
              </a:spcAft>
              <a:buFont typeface="Wingdings" panose="05000000000000000000" pitchFamily="2" charset="2"/>
              <a:buChar char="q"/>
            </a:pP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Ammessi soggetti che operano in attività connesse all’uso di combustibili fossili (</a:t>
            </a:r>
            <a:r>
              <a:rPr lang="it-IT" sz="2400" b="1"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no DNSH</a:t>
            </a: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 </a:t>
            </a:r>
          </a:p>
          <a:p>
            <a:pPr marL="357188" lvl="1" indent="-357188">
              <a:spcBef>
                <a:spcPts val="1000"/>
              </a:spcBef>
              <a:spcAft>
                <a:spcPts val="600"/>
              </a:spcAft>
              <a:buFont typeface="Wingdings" panose="05000000000000000000" pitchFamily="2" charset="2"/>
              <a:buChar char="q"/>
            </a:pP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No divieti per beni gratuitamente devolvibili dalle imprese operanti in concessione (utilities)</a:t>
            </a:r>
          </a:p>
          <a:p>
            <a:pPr marL="357188" lvl="1" indent="-357188">
              <a:spcBef>
                <a:spcPts val="1000"/>
              </a:spcBef>
              <a:spcAft>
                <a:spcPts val="600"/>
              </a:spcAft>
              <a:buFont typeface="Wingdings" panose="05000000000000000000" pitchFamily="2" charset="2"/>
              <a:buChar char="q"/>
            </a:pP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Non accedono le imprese in regime forfettario o in Tonnage tax</a:t>
            </a:r>
          </a:p>
          <a:p>
            <a:pPr marL="357188" lvl="1" indent="-357188">
              <a:spcBef>
                <a:spcPts val="1000"/>
              </a:spcBef>
              <a:spcAft>
                <a:spcPts val="600"/>
              </a:spcAft>
              <a:buFont typeface="Wingdings" panose="05000000000000000000" pitchFamily="2" charset="2"/>
              <a:buChar char="q"/>
            </a:pP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No criterio del </a:t>
            </a:r>
            <a:r>
              <a:rPr lang="it-IT" sz="2400" b="1"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risparmio energetico</a:t>
            </a:r>
          </a:p>
          <a:p>
            <a:pPr marL="357188" lvl="1" indent="-357188">
              <a:spcBef>
                <a:spcPts val="1000"/>
              </a:spcBef>
              <a:spcAft>
                <a:spcPts val="600"/>
              </a:spcAft>
              <a:buFont typeface="Wingdings" panose="05000000000000000000" pitchFamily="2" charset="2"/>
              <a:buChar char="q"/>
            </a:pP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No criterio del </a:t>
            </a:r>
            <a:r>
              <a:rPr lang="it-IT" sz="2400" b="1"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Made in UE</a:t>
            </a:r>
          </a:p>
          <a:p>
            <a:pPr marL="357188" lvl="1" indent="-357188">
              <a:spcBef>
                <a:spcPts val="1000"/>
              </a:spcBef>
              <a:spcAft>
                <a:spcPts val="600"/>
              </a:spcAft>
              <a:buFont typeface="Wingdings" panose="05000000000000000000" pitchFamily="2" charset="2"/>
              <a:buChar char="q"/>
            </a:pP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Valgono chiarimenti di precedente prassi interpretativa (circ. n. 4/E del 2017)</a:t>
            </a:r>
          </a:p>
          <a:p>
            <a:pPr marL="357188" lvl="1" indent="-357188">
              <a:spcBef>
                <a:spcPts val="1000"/>
              </a:spcBef>
              <a:spcAft>
                <a:spcPts val="600"/>
              </a:spcAft>
              <a:buFont typeface="Wingdings" panose="05000000000000000000" pitchFamily="2" charset="2"/>
              <a:buChar char="q"/>
            </a:pPr>
            <a:r>
              <a:rPr lang="it-IT" sz="2400" i="1" dirty="0">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Meccanismo di recapture rivisto? </a:t>
            </a:r>
            <a:endParaRPr lang="it-IT" sz="2000" i="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306408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D8781-A126-9113-45E6-9A0EAF4C8EB6}"/>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98D7D8AB-FEF4-F67C-01E7-06CF6425EF3E}"/>
              </a:ext>
            </a:extLst>
          </p:cNvPr>
          <p:cNvSpPr>
            <a:spLocks noGrp="1"/>
          </p:cNvSpPr>
          <p:nvPr>
            <p:ph type="sldNum" sz="quarter" idx="12"/>
          </p:nvPr>
        </p:nvSpPr>
        <p:spPr/>
        <p:txBody>
          <a:bodyPr/>
          <a:lstStyle/>
          <a:p>
            <a:fld id="{2B8196E9-C9B8-494E-B8F3-081598438571}" type="slidenum">
              <a:rPr lang="it-IT" smtClean="0"/>
              <a:pPr/>
              <a:t>12</a:t>
            </a:fld>
            <a:endParaRPr lang="it-IT" dirty="0"/>
          </a:p>
        </p:txBody>
      </p:sp>
      <p:sp>
        <p:nvSpPr>
          <p:cNvPr id="4" name="CasellaDiTesto 3">
            <a:extLst>
              <a:ext uri="{FF2B5EF4-FFF2-40B4-BE49-F238E27FC236}">
                <a16:creationId xmlns:a16="http://schemas.microsoft.com/office/drawing/2014/main" id="{F2C7595F-7696-4041-276E-7746AADFD188}"/>
              </a:ext>
            </a:extLst>
          </p:cNvPr>
          <p:cNvSpPr txBox="1"/>
          <p:nvPr/>
        </p:nvSpPr>
        <p:spPr>
          <a:xfrm>
            <a:off x="313248" y="245619"/>
            <a:ext cx="11421552"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Il monitoraggio delle coperture finanziarie degli investimenti </a:t>
            </a:r>
          </a:p>
        </p:txBody>
      </p:sp>
      <p:sp>
        <p:nvSpPr>
          <p:cNvPr id="5" name="CasellaDiTesto 4">
            <a:extLst>
              <a:ext uri="{FF2B5EF4-FFF2-40B4-BE49-F238E27FC236}">
                <a16:creationId xmlns:a16="http://schemas.microsoft.com/office/drawing/2014/main" id="{B9134103-166D-894E-30AB-37AFCF3CF0FF}"/>
              </a:ext>
            </a:extLst>
          </p:cNvPr>
          <p:cNvSpPr txBox="1"/>
          <p:nvPr/>
        </p:nvSpPr>
        <p:spPr>
          <a:xfrm>
            <a:off x="329806" y="844086"/>
            <a:ext cx="11532388" cy="5324535"/>
          </a:xfrm>
          <a:prstGeom prst="rect">
            <a:avLst/>
          </a:prstGeom>
          <a:noFill/>
          <a:ln w="15875">
            <a:solidFill>
              <a:schemeClr val="accent1"/>
            </a:solidFill>
            <a:prstDash val="sysDot"/>
          </a:ln>
        </p:spPr>
        <p:txBody>
          <a:bodyPr wrap="square" lIns="91440" tIns="45720" rIns="91440" bIns="45720" rtlCol="0" anchor="t">
            <a:spAutoFit/>
          </a:bodyPr>
          <a:lstStyle/>
          <a:p>
            <a:pPr algn="ctr"/>
            <a:r>
              <a:rPr lang="it-IT" sz="2000" b="1" dirty="0">
                <a:solidFill>
                  <a:srgbClr val="0070C0"/>
                </a:solidFill>
                <a:latin typeface="Roboto" panose="02000000000000000000" pitchFamily="2" charset="0"/>
                <a:ea typeface="Roboto" panose="02000000000000000000" pitchFamily="2" charset="0"/>
                <a:cs typeface="Roboto" panose="02000000000000000000" pitchFamily="2" charset="0"/>
              </a:rPr>
              <a:t>Comunicazioni industria 4.0 e R&amp;S (Art. 6 DL n. 39/2024)</a:t>
            </a:r>
          </a:p>
          <a:p>
            <a:pPr marL="914400" lvl="1" indent="-457200">
              <a:buFont typeface="+mj-lt"/>
              <a:buAutoNum type="arabicPeriod"/>
            </a:pPr>
            <a:r>
              <a:rPr lang="it-IT" sz="2000" b="1" dirty="0">
                <a:solidFill>
                  <a:srgbClr val="0070C0"/>
                </a:solidFill>
                <a:latin typeface="Roboto"/>
                <a:ea typeface="Roboto"/>
                <a:cs typeface="Roboto"/>
              </a:rPr>
              <a:t>Comunicazione preventiva </a:t>
            </a:r>
            <a:r>
              <a:rPr lang="it-IT" sz="2000" dirty="0">
                <a:latin typeface="Roboto"/>
                <a:ea typeface="Roboto"/>
                <a:cs typeface="Roboto"/>
              </a:rPr>
              <a:t>obbligatoria</a:t>
            </a:r>
            <a:r>
              <a:rPr lang="it-IT" sz="2000" b="1" dirty="0">
                <a:solidFill>
                  <a:srgbClr val="203262"/>
                </a:solidFill>
                <a:latin typeface="Roboto"/>
                <a:ea typeface="Roboto"/>
                <a:cs typeface="Roboto"/>
              </a:rPr>
              <a:t> </a:t>
            </a:r>
            <a:r>
              <a:rPr lang="it-IT" sz="2000" dirty="0">
                <a:solidFill>
                  <a:srgbClr val="203262"/>
                </a:solidFill>
                <a:latin typeface="Roboto"/>
                <a:ea typeface="Roboto"/>
                <a:cs typeface="Roboto"/>
              </a:rPr>
              <a:t>per gli investimenti effettuati dal 30 marzo 2024</a:t>
            </a:r>
            <a:endParaRPr lang="it-IT" sz="2000" b="1" dirty="0">
              <a:solidFill>
                <a:srgbClr val="203262"/>
              </a:solidFill>
              <a:latin typeface="Roboto"/>
              <a:ea typeface="Roboto"/>
              <a:cs typeface="Roboto"/>
            </a:endParaRPr>
          </a:p>
          <a:p>
            <a:pPr marL="914400" lvl="1" indent="-457200">
              <a:buFont typeface="+mj-lt"/>
              <a:buAutoNum type="arabicPeriod"/>
            </a:pPr>
            <a:r>
              <a:rPr lang="it-IT" sz="2000" b="1" dirty="0">
                <a:solidFill>
                  <a:srgbClr val="0070C0"/>
                </a:solidFill>
                <a:latin typeface="Roboto" panose="02000000000000000000" pitchFamily="2" charset="0"/>
                <a:ea typeface="Roboto" panose="02000000000000000000" pitchFamily="2" charset="0"/>
                <a:cs typeface="Roboto" panose="02000000000000000000" pitchFamily="2" charset="0"/>
              </a:rPr>
              <a:t>Comunicazione di completamento</a:t>
            </a:r>
            <a:r>
              <a:rPr lang="it-IT" sz="2000" dirty="0">
                <a:latin typeface="Roboto" panose="02000000000000000000" pitchFamily="2" charset="0"/>
                <a:ea typeface="Roboto" panose="02000000000000000000" pitchFamily="2" charset="0"/>
                <a:cs typeface="Roboto" panose="02000000000000000000" pitchFamily="2" charset="0"/>
              </a:rPr>
              <a:t> il modello di comunicazione è altresì trasmesso dall’impresa al completamento degli investimenti, entro il 31 marzo 2026 per gli investimenti ultimati alla data del 31 dicembre 2025, ovvero entro il 31 luglio 2026 per gli investimenti ultimati alla data del 30 giugno 2026.»</a:t>
            </a:r>
          </a:p>
          <a:p>
            <a:pPr lvl="1"/>
            <a:endParaRPr lang="it-IT" sz="2000" b="1" dirty="0">
              <a:solidFill>
                <a:srgbClr val="0070C0"/>
              </a:solidFill>
              <a:latin typeface="Roboto" panose="02000000000000000000" pitchFamily="2" charset="0"/>
              <a:ea typeface="Roboto" panose="02000000000000000000" pitchFamily="2" charset="0"/>
              <a:cs typeface="Roboto" panose="02000000000000000000" pitchFamily="2" charset="0"/>
            </a:endParaRPr>
          </a:p>
          <a:p>
            <a:pPr algn="ctr"/>
            <a:r>
              <a:rPr lang="it-IT" sz="2000" b="1" dirty="0">
                <a:solidFill>
                  <a:srgbClr val="0070C0"/>
                </a:solidFill>
                <a:latin typeface="Roboto" panose="02000000000000000000" pitchFamily="2" charset="0"/>
                <a:ea typeface="Roboto" panose="02000000000000000000" pitchFamily="2" charset="0"/>
                <a:cs typeface="Roboto" panose="02000000000000000000" pitchFamily="2" charset="0"/>
              </a:rPr>
              <a:t>Comunicazioni Transizione 5.0</a:t>
            </a:r>
          </a:p>
          <a:p>
            <a:pPr marL="914400" lvl="1" indent="-457200">
              <a:buFont typeface="+mj-lt"/>
              <a:buAutoNum type="arabicPeriod"/>
            </a:pPr>
            <a:r>
              <a:rPr lang="it-IT" sz="2000" b="1" dirty="0">
                <a:solidFill>
                  <a:srgbClr val="0070C0"/>
                </a:solidFill>
                <a:latin typeface="Roboto" panose="02000000000000000000" pitchFamily="2" charset="0"/>
                <a:ea typeface="Roboto" panose="02000000000000000000" pitchFamily="2" charset="0"/>
                <a:cs typeface="Roboto" panose="02000000000000000000" pitchFamily="2" charset="0"/>
              </a:rPr>
              <a:t>Comunicazione preventiva </a:t>
            </a:r>
            <a:r>
              <a:rPr lang="it-IT" sz="2000" dirty="0">
                <a:latin typeface="Roboto" panose="02000000000000000000" pitchFamily="2" charset="0"/>
                <a:ea typeface="Roboto" panose="02000000000000000000" pitchFamily="2" charset="0"/>
                <a:cs typeface="Roboto" panose="02000000000000000000" pitchFamily="2" charset="0"/>
              </a:rPr>
              <a:t>per ciascuna struttura produttiva</a:t>
            </a:r>
          </a:p>
          <a:p>
            <a:pPr marL="914400" lvl="1" indent="-457200">
              <a:buFont typeface="+mj-lt"/>
              <a:buAutoNum type="arabicPeriod"/>
            </a:pPr>
            <a:r>
              <a:rPr lang="it-IT" sz="2000" b="1" dirty="0">
                <a:solidFill>
                  <a:srgbClr val="0070C0"/>
                </a:solidFill>
                <a:latin typeface="Roboto" panose="02000000000000000000" pitchFamily="2" charset="0"/>
                <a:ea typeface="Roboto" panose="02000000000000000000" pitchFamily="2" charset="0"/>
                <a:cs typeface="Roboto" panose="02000000000000000000" pitchFamily="2" charset="0"/>
              </a:rPr>
              <a:t>Comunicazione di conferma </a:t>
            </a:r>
            <a:r>
              <a:rPr lang="it-IT" sz="2000" dirty="0">
                <a:latin typeface="Roboto" panose="02000000000000000000" pitchFamily="2" charset="0"/>
                <a:ea typeface="Roboto" panose="02000000000000000000" pitchFamily="2" charset="0"/>
                <a:cs typeface="Roboto" panose="02000000000000000000" pitchFamily="2" charset="0"/>
              </a:rPr>
              <a:t>entro 60 giorni dalla notifica della comunicazione di esito positivo della comunicazione preventiva, con indicazione data e importo dell’acconto del 20% del costo dell’investimento».</a:t>
            </a:r>
          </a:p>
          <a:p>
            <a:pPr marL="914400" lvl="1" indent="-457200">
              <a:buFont typeface="+mj-lt"/>
              <a:buAutoNum type="arabicPeriod"/>
            </a:pPr>
            <a:r>
              <a:rPr lang="it-IT" sz="2000" b="1" dirty="0">
                <a:solidFill>
                  <a:srgbClr val="0070C0"/>
                </a:solidFill>
                <a:latin typeface="Roboto"/>
                <a:ea typeface="Roboto"/>
                <a:cs typeface="Roboto"/>
              </a:rPr>
              <a:t>Comunicazione di completamento </a:t>
            </a:r>
            <a:r>
              <a:rPr lang="it-IT" sz="2000" b="1" dirty="0">
                <a:latin typeface="Roboto"/>
                <a:ea typeface="Roboto"/>
                <a:cs typeface="Roboto"/>
              </a:rPr>
              <a:t>con attestazione di possesso delle seguenti certificazioni (</a:t>
            </a:r>
            <a:r>
              <a:rPr lang="it-IT" sz="2000" i="1" dirty="0">
                <a:latin typeface="Roboto"/>
                <a:ea typeface="Roboto"/>
                <a:cs typeface="Roboto"/>
              </a:rPr>
              <a:t>Certificazione contabile, Perizia tecnica asseverata su caratteristiche tecniche dei beni ed interconnessione, Risparmio energetico)</a:t>
            </a:r>
          </a:p>
          <a:p>
            <a:pPr marL="342900" indent="-342900">
              <a:buFont typeface="Wingdings" panose="05000000000000000000" pitchFamily="2" charset="2"/>
              <a:buChar char="Ø"/>
            </a:pPr>
            <a:endParaRPr lang="it-IT" sz="2000" b="1" dirty="0">
              <a:solidFill>
                <a:srgbClr val="0070C0"/>
              </a:solidFill>
              <a:latin typeface="Roboto" panose="02000000000000000000" pitchFamily="2" charset="0"/>
              <a:ea typeface="Roboto" panose="02000000000000000000" pitchFamily="2" charset="0"/>
              <a:cs typeface="Roboto" panose="02000000000000000000" pitchFamily="2" charset="0"/>
            </a:endParaRPr>
          </a:p>
          <a:p>
            <a:pPr algn="ctr"/>
            <a:r>
              <a:rPr lang="it-IT" sz="2000" b="1" dirty="0">
                <a:solidFill>
                  <a:srgbClr val="0070C0"/>
                </a:solidFill>
                <a:latin typeface="Roboto"/>
                <a:ea typeface="Roboto"/>
                <a:cs typeface="Roboto"/>
              </a:rPr>
              <a:t>Comunicazioni iperammortamento 2026 ?</a:t>
            </a:r>
          </a:p>
        </p:txBody>
      </p:sp>
      <p:sp>
        <p:nvSpPr>
          <p:cNvPr id="6" name="Freccia in giù 5">
            <a:extLst>
              <a:ext uri="{FF2B5EF4-FFF2-40B4-BE49-F238E27FC236}">
                <a16:creationId xmlns:a16="http://schemas.microsoft.com/office/drawing/2014/main" id="{D787E499-7B98-7779-EFF5-1B55B9E2E4FE}"/>
              </a:ext>
            </a:extLst>
          </p:cNvPr>
          <p:cNvSpPr/>
          <p:nvPr/>
        </p:nvSpPr>
        <p:spPr>
          <a:xfrm>
            <a:off x="5665076" y="2596055"/>
            <a:ext cx="882869" cy="34684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a16="http://schemas.microsoft.com/office/drawing/2014/main" id="{76A5C015-6456-8B81-B32E-52B0B710BE5B}"/>
              </a:ext>
            </a:extLst>
          </p:cNvPr>
          <p:cNvSpPr/>
          <p:nvPr/>
        </p:nvSpPr>
        <p:spPr>
          <a:xfrm>
            <a:off x="5680842" y="5491649"/>
            <a:ext cx="882869" cy="34684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41317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7B02A-5535-C1EB-708F-CB110EFF31E8}"/>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C5024DA1-FC15-CC5F-D8B7-945A7E33BE4B}"/>
              </a:ext>
            </a:extLst>
          </p:cNvPr>
          <p:cNvSpPr>
            <a:spLocks noGrp="1"/>
          </p:cNvSpPr>
          <p:nvPr>
            <p:ph type="sldNum" sz="quarter" idx="12"/>
          </p:nvPr>
        </p:nvSpPr>
        <p:spPr/>
        <p:txBody>
          <a:bodyPr/>
          <a:lstStyle/>
          <a:p>
            <a:fld id="{2B8196E9-C9B8-494E-B8F3-081598438571}" type="slidenum">
              <a:rPr lang="it-IT" smtClean="0"/>
              <a:pPr/>
              <a:t>13</a:t>
            </a:fld>
            <a:endParaRPr lang="it-IT" dirty="0"/>
          </a:p>
        </p:txBody>
      </p:sp>
      <p:sp>
        <p:nvSpPr>
          <p:cNvPr id="4" name="CasellaDiTesto 3">
            <a:extLst>
              <a:ext uri="{FF2B5EF4-FFF2-40B4-BE49-F238E27FC236}">
                <a16:creationId xmlns:a16="http://schemas.microsoft.com/office/drawing/2014/main" id="{E1EC7E07-EE2C-243F-78D6-A21A28205E9B}"/>
              </a:ext>
            </a:extLst>
          </p:cNvPr>
          <p:cNvSpPr txBox="1"/>
          <p:nvPr/>
        </p:nvSpPr>
        <p:spPr>
          <a:xfrm>
            <a:off x="313248" y="245619"/>
            <a:ext cx="9902807"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Cumulo dell’</a:t>
            </a:r>
            <a:r>
              <a:rPr lang="it-IT" sz="3000" b="1" dirty="0" err="1">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iperammortamento</a:t>
            </a:r>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 con altre agevolazioni</a:t>
            </a:r>
          </a:p>
        </p:txBody>
      </p:sp>
      <p:sp>
        <p:nvSpPr>
          <p:cNvPr id="5" name="CasellaDiTesto 4">
            <a:extLst>
              <a:ext uri="{FF2B5EF4-FFF2-40B4-BE49-F238E27FC236}">
                <a16:creationId xmlns:a16="http://schemas.microsoft.com/office/drawing/2014/main" id="{26730758-E238-0F21-F991-79072E808EA2}"/>
              </a:ext>
            </a:extLst>
          </p:cNvPr>
          <p:cNvSpPr txBox="1"/>
          <p:nvPr/>
        </p:nvSpPr>
        <p:spPr>
          <a:xfrm>
            <a:off x="329806" y="844086"/>
            <a:ext cx="11532388" cy="5591274"/>
          </a:xfrm>
          <a:prstGeom prst="rect">
            <a:avLst/>
          </a:prstGeom>
          <a:noFill/>
          <a:ln w="15875">
            <a:solidFill>
              <a:schemeClr val="accent1"/>
            </a:solidFill>
            <a:prstDash val="sysDot"/>
          </a:ln>
        </p:spPr>
        <p:txBody>
          <a:bodyPr wrap="square" lIns="91440" tIns="45720" rIns="91440" bIns="45720" rtlCol="0" anchor="t">
            <a:spAutoFit/>
          </a:bodyPr>
          <a:lstStyle/>
          <a:p>
            <a:pPr marL="0" lvl="1" algn="ctr">
              <a:spcBef>
                <a:spcPts val="1000"/>
              </a:spcBef>
              <a:spcAft>
                <a:spcPts val="600"/>
              </a:spcAft>
            </a:pPr>
            <a:r>
              <a:rPr lang="it-IT" b="1" dirty="0">
                <a:solidFill>
                  <a:srgbClr val="00B0F0"/>
                </a:solidFill>
                <a:latin typeface="Roboto" panose="02000000000000000000" pitchFamily="2" charset="0"/>
                <a:ea typeface="Roboto" panose="02000000000000000000" pitchFamily="2" charset="0"/>
                <a:cs typeface="Roboto" panose="02000000000000000000" pitchFamily="2" charset="0"/>
              </a:rPr>
              <a:t>Legge di Bilancio 2026 (art. 1, comma 431)</a:t>
            </a:r>
          </a:p>
          <a:p>
            <a:pPr marL="0" lvl="1" algn="ctr">
              <a:spcBef>
                <a:spcPts val="1000"/>
              </a:spcBef>
              <a:spcAft>
                <a:spcPts val="600"/>
              </a:spcAft>
            </a:pPr>
            <a:r>
              <a:rPr lang="it-IT" b="1" dirty="0">
                <a:solidFill>
                  <a:srgbClr val="00B050"/>
                </a:solidFill>
                <a:latin typeface="Roboto"/>
                <a:ea typeface="Roboto"/>
                <a:cs typeface="Roboto"/>
              </a:rPr>
              <a:t>L'</a:t>
            </a:r>
            <a:r>
              <a:rPr lang="it-IT" b="1" dirty="0" err="1">
                <a:solidFill>
                  <a:srgbClr val="00B050"/>
                </a:solidFill>
                <a:latin typeface="Roboto"/>
                <a:ea typeface="Roboto"/>
                <a:cs typeface="Roboto"/>
              </a:rPr>
              <a:t>iperammortamento</a:t>
            </a:r>
            <a:r>
              <a:rPr lang="it-IT" b="1" dirty="0">
                <a:solidFill>
                  <a:srgbClr val="00B050"/>
                </a:solidFill>
                <a:latin typeface="Roboto"/>
                <a:ea typeface="Roboto"/>
                <a:cs typeface="Roboto"/>
              </a:rPr>
              <a:t> è cumulabile con ulteriori agevolazioni finanziate con risorse nazionali ed europee che abbiano ad oggetto i medesimi costi</a:t>
            </a:r>
            <a:r>
              <a:rPr lang="it-IT" dirty="0">
                <a:latin typeface="Roboto"/>
                <a:ea typeface="Roboto"/>
                <a:cs typeface="Roboto"/>
              </a:rPr>
              <a:t>, a condizione che il sostegno </a:t>
            </a:r>
            <a:r>
              <a:rPr lang="it-IT" b="1" dirty="0">
                <a:latin typeface="Roboto"/>
                <a:ea typeface="Roboto"/>
                <a:cs typeface="Roboto"/>
              </a:rPr>
              <a:t>non copra le medesime quote di costo</a:t>
            </a:r>
            <a:r>
              <a:rPr lang="it-IT" dirty="0">
                <a:latin typeface="Roboto"/>
                <a:ea typeface="Roboto"/>
                <a:cs typeface="Roboto"/>
              </a:rPr>
              <a:t> </a:t>
            </a:r>
            <a:r>
              <a:rPr lang="it-IT" b="1" dirty="0">
                <a:latin typeface="Roboto"/>
                <a:ea typeface="Roboto"/>
                <a:cs typeface="Roboto"/>
              </a:rPr>
              <a:t>dei singoli investimenti</a:t>
            </a:r>
            <a:r>
              <a:rPr lang="it-IT" dirty="0">
                <a:latin typeface="Roboto"/>
                <a:ea typeface="Roboto"/>
                <a:cs typeface="Roboto"/>
              </a:rPr>
              <a:t> del progetto di innovazione e </a:t>
            </a:r>
            <a:r>
              <a:rPr lang="it-IT" b="1" dirty="0">
                <a:latin typeface="Roboto"/>
                <a:ea typeface="Roboto"/>
                <a:cs typeface="Roboto"/>
              </a:rPr>
              <a:t>non porti al superamento del costo sostenuto</a:t>
            </a:r>
            <a:r>
              <a:rPr lang="it-IT" dirty="0">
                <a:latin typeface="Roboto"/>
                <a:ea typeface="Roboto"/>
                <a:cs typeface="Roboto"/>
              </a:rPr>
              <a:t>. </a:t>
            </a:r>
            <a:r>
              <a:rPr lang="it-IT" b="1" dirty="0">
                <a:latin typeface="Roboto"/>
                <a:ea typeface="Roboto"/>
                <a:cs typeface="Roboto"/>
              </a:rPr>
              <a:t>La relativa base di calcolo è assunta </a:t>
            </a:r>
            <a:r>
              <a:rPr lang="it-IT" b="1" dirty="0">
                <a:solidFill>
                  <a:srgbClr val="FF0000"/>
                </a:solidFill>
                <a:latin typeface="Roboto"/>
                <a:ea typeface="Roboto"/>
                <a:cs typeface="Roboto"/>
              </a:rPr>
              <a:t>al netto delle altre sovvenzioni o dei contributi a qualunque titolo </a:t>
            </a:r>
            <a:r>
              <a:rPr lang="it-IT" b="1" dirty="0">
                <a:latin typeface="Roboto"/>
                <a:ea typeface="Roboto"/>
                <a:cs typeface="Roboto"/>
              </a:rPr>
              <a:t>ricevuti per i medesimi costi ammissibili. </a:t>
            </a:r>
            <a:endParaRPr lang="it-IT" dirty="0">
              <a:latin typeface="Roboto"/>
              <a:ea typeface="Roboto"/>
              <a:cs typeface="Roboto"/>
            </a:endParaRPr>
          </a:p>
          <a:p>
            <a:pPr marL="0" lvl="1" algn="ctr">
              <a:spcBef>
                <a:spcPts val="1000"/>
              </a:spcBef>
              <a:spcAft>
                <a:spcPts val="600"/>
              </a:spcAft>
            </a:pPr>
            <a:endParaRPr lang="it-IT" sz="400" b="1" dirty="0">
              <a:latin typeface="Roboto" panose="02000000000000000000" pitchFamily="2" charset="0"/>
              <a:ea typeface="Roboto" panose="02000000000000000000" pitchFamily="2" charset="0"/>
              <a:cs typeface="Roboto" panose="02000000000000000000" pitchFamily="2" charset="0"/>
            </a:endParaRPr>
          </a:p>
          <a:p>
            <a:pPr marL="0" lvl="1" algn="just">
              <a:spcBef>
                <a:spcPts val="1000"/>
              </a:spcBef>
              <a:spcAft>
                <a:spcPts val="600"/>
              </a:spcAft>
            </a:pPr>
            <a:r>
              <a:rPr lang="it-IT" b="1" i="1" dirty="0">
                <a:solidFill>
                  <a:srgbClr val="FF0000"/>
                </a:solidFill>
                <a:latin typeface="Roboto"/>
                <a:ea typeface="Roboto"/>
                <a:cs typeface="Roboto"/>
              </a:rPr>
              <a:t>L’iperammortamento non è cumulabile con Credito 4.0 (finestra temporale 30/6/2026) </a:t>
            </a:r>
            <a:r>
              <a:rPr lang="it-IT" b="1" dirty="0">
                <a:latin typeface="Roboto"/>
                <a:ea typeface="Roboto"/>
                <a:cs typeface="Roboto"/>
              </a:rPr>
              <a:t>Nulla viene previsto con riferimento al Conto termico 3.0, ma il GSE ha chiarito che </a:t>
            </a:r>
            <a:r>
              <a:rPr lang="it-IT" i="1" dirty="0">
                <a:solidFill>
                  <a:srgbClr val="FF0000"/>
                </a:solidFill>
                <a:latin typeface="Roboto"/>
                <a:ea typeface="Roboto"/>
                <a:cs typeface="Roboto"/>
              </a:rPr>
              <a:t>«</a:t>
            </a:r>
            <a:r>
              <a:rPr lang="it-IT" b="1" i="1" dirty="0">
                <a:solidFill>
                  <a:srgbClr val="FF0000"/>
                </a:solidFill>
                <a:latin typeface="Roboto"/>
                <a:ea typeface="Roboto"/>
                <a:cs typeface="Roboto"/>
              </a:rPr>
              <a:t>il</a:t>
            </a:r>
            <a:r>
              <a:rPr lang="it-IT" i="1" dirty="0">
                <a:solidFill>
                  <a:srgbClr val="FF0000"/>
                </a:solidFill>
                <a:latin typeface="Roboto"/>
                <a:ea typeface="Roboto"/>
                <a:cs typeface="Roboto"/>
              </a:rPr>
              <a:t> </a:t>
            </a:r>
            <a:r>
              <a:rPr lang="it-IT" b="1" i="1" dirty="0">
                <a:solidFill>
                  <a:srgbClr val="FF0000"/>
                </a:solidFill>
                <a:latin typeface="Roboto"/>
                <a:ea typeface="Roboto"/>
                <a:cs typeface="Roboto"/>
              </a:rPr>
              <a:t>conto termico non è cumulabile per interventi per la cui realizzazione siano concessi altri incentivi statali (es. Transizione 5.0) </a:t>
            </a:r>
            <a:r>
              <a:rPr lang="it-IT" i="1" dirty="0">
                <a:latin typeface="Roboto"/>
                <a:ea typeface="Roboto"/>
                <a:cs typeface="Roboto"/>
              </a:rPr>
              <a:t>è cumulabile con altri aiuti di Stato, non di origine statale, fatti salvi i fondi di garanzia, i fondi di rotazione e i contributi in conto interesse…</a:t>
            </a:r>
            <a:r>
              <a:rPr lang="it-IT" dirty="0">
                <a:latin typeface="Roboto"/>
                <a:ea typeface="Roboto"/>
                <a:cs typeface="Roboto"/>
              </a:rPr>
              <a:t>»</a:t>
            </a:r>
          </a:p>
          <a:p>
            <a:pPr lvl="1">
              <a:spcBef>
                <a:spcPts val="600"/>
              </a:spcBef>
            </a:pPr>
            <a:endParaRPr lang="it-IT" b="1" dirty="0">
              <a:solidFill>
                <a:schemeClr val="accent2"/>
              </a:solidFill>
            </a:endParaRPr>
          </a:p>
          <a:p>
            <a:pPr lvl="1">
              <a:spcBef>
                <a:spcPts val="600"/>
              </a:spcBef>
            </a:pPr>
            <a:r>
              <a:rPr lang="it-IT" b="1" dirty="0">
                <a:solidFill>
                  <a:schemeClr val="accent2"/>
                </a:solidFill>
              </a:rPr>
              <a:t>Esempio: Iperammortamento + Credito Zone Logistiche Semplificate</a:t>
            </a:r>
          </a:p>
          <a:p>
            <a:pPr lvl="1">
              <a:spcBef>
                <a:spcPts val="600"/>
              </a:spcBef>
              <a:buFont typeface="Arial" panose="020B0604020202020204" pitchFamily="34" charset="0"/>
              <a:buNone/>
            </a:pPr>
            <a:r>
              <a:rPr lang="it-IT" b="1" dirty="0">
                <a:solidFill>
                  <a:schemeClr val="accent1"/>
                </a:solidFill>
              </a:rPr>
              <a:t>Investimento. 1.000.000 € Media impresa agevolazione ZLS: 25%</a:t>
            </a:r>
          </a:p>
          <a:p>
            <a:pPr lvl="1">
              <a:spcBef>
                <a:spcPts val="600"/>
              </a:spcBef>
              <a:buFont typeface="Arial" panose="020B0604020202020204" pitchFamily="34" charset="0"/>
              <a:buNone/>
            </a:pPr>
            <a:r>
              <a:rPr lang="it-IT" b="1" dirty="0">
                <a:solidFill>
                  <a:schemeClr val="accent1"/>
                </a:solidFill>
              </a:rPr>
              <a:t>Base calcolo iperammortamento (al netto): 750.000 €</a:t>
            </a:r>
          </a:p>
          <a:p>
            <a:pPr lvl="1">
              <a:spcBef>
                <a:spcPts val="600"/>
              </a:spcBef>
              <a:buFont typeface="Arial" panose="020B0604020202020204" pitchFamily="34" charset="0"/>
              <a:buNone/>
            </a:pPr>
            <a:r>
              <a:rPr lang="it-IT" b="1" dirty="0">
                <a:solidFill>
                  <a:schemeClr val="accent1"/>
                </a:solidFill>
              </a:rPr>
              <a:t>Maggiorazione iper 180% di 750.000 = 1.350.000 € (in luogo di 1.800.000 €)</a:t>
            </a:r>
          </a:p>
        </p:txBody>
      </p:sp>
      <p:sp>
        <p:nvSpPr>
          <p:cNvPr id="6" name="Freccia in giù 5">
            <a:extLst>
              <a:ext uri="{FF2B5EF4-FFF2-40B4-BE49-F238E27FC236}">
                <a16:creationId xmlns:a16="http://schemas.microsoft.com/office/drawing/2014/main" id="{F7FBE1C7-044F-7428-22DF-51ED22E0DAC6}"/>
              </a:ext>
            </a:extLst>
          </p:cNvPr>
          <p:cNvSpPr/>
          <p:nvPr/>
        </p:nvSpPr>
        <p:spPr>
          <a:xfrm>
            <a:off x="5665076" y="2722179"/>
            <a:ext cx="882869" cy="34684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a:extLst>
              <a:ext uri="{FF2B5EF4-FFF2-40B4-BE49-F238E27FC236}">
                <a16:creationId xmlns:a16="http://schemas.microsoft.com/office/drawing/2014/main" id="{70082E42-F370-C38A-9013-64792FCCB28A}"/>
              </a:ext>
            </a:extLst>
          </p:cNvPr>
          <p:cNvSpPr/>
          <p:nvPr/>
        </p:nvSpPr>
        <p:spPr>
          <a:xfrm>
            <a:off x="5612524" y="4302756"/>
            <a:ext cx="882869" cy="34684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14084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0720B-F8DA-B4AD-FB28-A4267730FBD1}"/>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F67CA9DE-51E6-B16B-A266-E82B79FA3683}"/>
              </a:ext>
            </a:extLst>
          </p:cNvPr>
          <p:cNvSpPr>
            <a:spLocks noGrp="1"/>
          </p:cNvSpPr>
          <p:nvPr>
            <p:ph type="sldNum" sz="quarter" idx="12"/>
          </p:nvPr>
        </p:nvSpPr>
        <p:spPr/>
        <p:txBody>
          <a:bodyPr/>
          <a:lstStyle/>
          <a:p>
            <a:fld id="{2B8196E9-C9B8-494E-B8F3-081598438571}" type="slidenum">
              <a:rPr lang="it-IT" smtClean="0"/>
              <a:pPr/>
              <a:t>14</a:t>
            </a:fld>
            <a:endParaRPr lang="it-IT" dirty="0"/>
          </a:p>
        </p:txBody>
      </p:sp>
      <p:sp>
        <p:nvSpPr>
          <p:cNvPr id="10" name="CasellaDiTesto 9">
            <a:extLst>
              <a:ext uri="{FF2B5EF4-FFF2-40B4-BE49-F238E27FC236}">
                <a16:creationId xmlns:a16="http://schemas.microsoft.com/office/drawing/2014/main" id="{A12B4005-D5F8-0651-EB04-E2652B38A35B}"/>
              </a:ext>
            </a:extLst>
          </p:cNvPr>
          <p:cNvSpPr txBox="1"/>
          <p:nvPr/>
        </p:nvSpPr>
        <p:spPr>
          <a:xfrm>
            <a:off x="313248" y="245619"/>
            <a:ext cx="5566299"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Credito R&amp;S</a:t>
            </a:r>
          </a:p>
        </p:txBody>
      </p:sp>
      <p:sp>
        <p:nvSpPr>
          <p:cNvPr id="20" name="object 5">
            <a:extLst>
              <a:ext uri="{FF2B5EF4-FFF2-40B4-BE49-F238E27FC236}">
                <a16:creationId xmlns:a16="http://schemas.microsoft.com/office/drawing/2014/main" id="{502C178C-F77F-C74C-989A-748536EAC5DF}"/>
              </a:ext>
            </a:extLst>
          </p:cNvPr>
          <p:cNvSpPr/>
          <p:nvPr/>
        </p:nvSpPr>
        <p:spPr>
          <a:xfrm>
            <a:off x="3468608" y="2072775"/>
            <a:ext cx="808496" cy="407555"/>
          </a:xfrm>
          <a:prstGeom prst="rect">
            <a:avLst/>
          </a:prstGeom>
          <a:blipFill>
            <a:blip r:embed="rId3" cstate="print"/>
            <a:stretch>
              <a:fillRect/>
            </a:stretch>
          </a:blipFill>
          <a:ln>
            <a:noFill/>
          </a:ln>
        </p:spPr>
        <p:txBody>
          <a:bodyPr wrap="square" lIns="0" tIns="0" rIns="0" bIns="0" rtlCol="0"/>
          <a:lstStyle/>
          <a:p>
            <a:endParaRPr>
              <a:solidFill>
                <a:schemeClr val="accent1">
                  <a:lumMod val="75000"/>
                </a:schemeClr>
              </a:solidFill>
            </a:endParaRPr>
          </a:p>
        </p:txBody>
      </p:sp>
      <p:graphicFrame>
        <p:nvGraphicFramePr>
          <p:cNvPr id="6" name="Tabella 5">
            <a:extLst>
              <a:ext uri="{FF2B5EF4-FFF2-40B4-BE49-F238E27FC236}">
                <a16:creationId xmlns:a16="http://schemas.microsoft.com/office/drawing/2014/main" id="{274C2D3C-6983-4199-ACF0-EA9D24D18612}"/>
              </a:ext>
            </a:extLst>
          </p:cNvPr>
          <p:cNvGraphicFramePr>
            <a:graphicFrameLocks noGrp="1"/>
          </p:cNvGraphicFramePr>
          <p:nvPr>
            <p:extLst>
              <p:ext uri="{D42A27DB-BD31-4B8C-83A1-F6EECF244321}">
                <p14:modId xmlns:p14="http://schemas.microsoft.com/office/powerpoint/2010/main" val="481580654"/>
              </p:ext>
            </p:extLst>
          </p:nvPr>
        </p:nvGraphicFramePr>
        <p:xfrm>
          <a:off x="313248" y="935421"/>
          <a:ext cx="11500381" cy="5187972"/>
        </p:xfrm>
        <a:graphic>
          <a:graphicData uri="http://schemas.openxmlformats.org/drawingml/2006/table">
            <a:tbl>
              <a:tblPr firstRow="1" firstCol="1" bandRow="1">
                <a:tableStyleId>{BDBED569-4797-4DF1-A0F4-6AAB3CD982D8}</a:tableStyleId>
              </a:tblPr>
              <a:tblGrid>
                <a:gridCol w="1717051">
                  <a:extLst>
                    <a:ext uri="{9D8B030D-6E8A-4147-A177-3AD203B41FA5}">
                      <a16:colId xmlns:a16="http://schemas.microsoft.com/office/drawing/2014/main" val="409467995"/>
                    </a:ext>
                  </a:extLst>
                </a:gridCol>
                <a:gridCol w="1717051">
                  <a:extLst>
                    <a:ext uri="{9D8B030D-6E8A-4147-A177-3AD203B41FA5}">
                      <a16:colId xmlns:a16="http://schemas.microsoft.com/office/drawing/2014/main" val="3113537654"/>
                    </a:ext>
                  </a:extLst>
                </a:gridCol>
                <a:gridCol w="1613863">
                  <a:extLst>
                    <a:ext uri="{9D8B030D-6E8A-4147-A177-3AD203B41FA5}">
                      <a16:colId xmlns:a16="http://schemas.microsoft.com/office/drawing/2014/main" val="1581479577"/>
                    </a:ext>
                  </a:extLst>
                </a:gridCol>
                <a:gridCol w="1613104">
                  <a:extLst>
                    <a:ext uri="{9D8B030D-6E8A-4147-A177-3AD203B41FA5}">
                      <a16:colId xmlns:a16="http://schemas.microsoft.com/office/drawing/2014/main" val="535351455"/>
                    </a:ext>
                  </a:extLst>
                </a:gridCol>
                <a:gridCol w="1613104">
                  <a:extLst>
                    <a:ext uri="{9D8B030D-6E8A-4147-A177-3AD203B41FA5}">
                      <a16:colId xmlns:a16="http://schemas.microsoft.com/office/drawing/2014/main" val="866641063"/>
                    </a:ext>
                  </a:extLst>
                </a:gridCol>
                <a:gridCol w="1435201">
                  <a:extLst>
                    <a:ext uri="{9D8B030D-6E8A-4147-A177-3AD203B41FA5}">
                      <a16:colId xmlns:a16="http://schemas.microsoft.com/office/drawing/2014/main" val="361535905"/>
                    </a:ext>
                  </a:extLst>
                </a:gridCol>
                <a:gridCol w="1791007">
                  <a:extLst>
                    <a:ext uri="{9D8B030D-6E8A-4147-A177-3AD203B41FA5}">
                      <a16:colId xmlns:a16="http://schemas.microsoft.com/office/drawing/2014/main" val="142674006"/>
                    </a:ext>
                  </a:extLst>
                </a:gridCol>
              </a:tblGrid>
              <a:tr h="493985">
                <a:tc gridSpan="6">
                  <a:txBody>
                    <a:bodyPr/>
                    <a:lstStyle/>
                    <a:p>
                      <a:pPr algn="ctr">
                        <a:lnSpc>
                          <a:spcPts val="1400"/>
                        </a:lnSpc>
                        <a:spcBef>
                          <a:spcPts val="600"/>
                        </a:spcBef>
                        <a:spcAft>
                          <a:spcPts val="1200"/>
                        </a:spcAft>
                      </a:pPr>
                      <a:endParaRPr lang="it-IT" sz="1400">
                        <a:solidFill>
                          <a:srgbClr val="3B3838"/>
                        </a:solidFill>
                        <a:effectLst/>
                        <a:latin typeface="Futura"/>
                        <a:ea typeface="MS Mincho" panose="02020609040205080304" pitchFamily="49" charset="-128"/>
                        <a:cs typeface="Arial" panose="020B0604020202020204" pitchFamily="34" charset="0"/>
                      </a:endParaRPr>
                    </a:p>
                  </a:txBody>
                  <a:tcPr marL="68580" marR="68580"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ctr">
                        <a:lnSpc>
                          <a:spcPts val="1400"/>
                        </a:lnSpc>
                        <a:spcBef>
                          <a:spcPts val="600"/>
                        </a:spcBef>
                        <a:spcAft>
                          <a:spcPts val="1200"/>
                        </a:spcAft>
                      </a:pPr>
                      <a:endParaRPr lang="it-IT" sz="1400" dirty="0">
                        <a:solidFill>
                          <a:srgbClr val="3B3838"/>
                        </a:solidFill>
                        <a:effectLst/>
                        <a:latin typeface="Futura"/>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2217784223"/>
                  </a:ext>
                </a:extLst>
              </a:tr>
              <a:tr h="376516">
                <a:tc>
                  <a:txBody>
                    <a:bodyPr/>
                    <a:lstStyle/>
                    <a:p>
                      <a:pPr algn="just">
                        <a:lnSpc>
                          <a:spcPts val="1400"/>
                        </a:lnSpc>
                        <a:spcBef>
                          <a:spcPts val="600"/>
                        </a:spcBef>
                        <a:spcAft>
                          <a:spcPts val="1200"/>
                        </a:spcAft>
                      </a:pPr>
                      <a:r>
                        <a:rPr lang="it-IT" sz="1600" dirty="0">
                          <a:effectLst/>
                          <a:latin typeface="+mn-lt"/>
                          <a:cs typeface="Arial" panose="020B0604020202020204" pitchFamily="34" charset="0"/>
                        </a:rPr>
                        <a:t> </a:t>
                      </a:r>
                      <a:endParaRPr lang="it-IT" sz="16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solidFill>
                            <a:srgbClr val="3B3838"/>
                          </a:solidFill>
                          <a:effectLst/>
                          <a:latin typeface="+mn-lt"/>
                          <a:ea typeface="MS Mincho" panose="02020609040205080304" pitchFamily="49" charset="-128"/>
                          <a:cs typeface="Arial" panose="020B0604020202020204" pitchFamily="34" charset="0"/>
                        </a:rPr>
                        <a:t>Legge di Bilancio 2020</a:t>
                      </a:r>
                    </a:p>
                  </a:txBody>
                  <a:tcPr marL="68580" marR="68580" marT="0" marB="0" anchor="ctr"/>
                </a:tc>
                <a:tc>
                  <a:txBody>
                    <a:bodyPr/>
                    <a:lstStyle/>
                    <a:p>
                      <a:pPr algn="ctr">
                        <a:lnSpc>
                          <a:spcPts val="1400"/>
                        </a:lnSpc>
                        <a:spcBef>
                          <a:spcPts val="600"/>
                        </a:spcBef>
                        <a:spcAft>
                          <a:spcPts val="1200"/>
                        </a:spcAft>
                      </a:pPr>
                      <a:r>
                        <a:rPr lang="it-IT" sz="1800" dirty="0">
                          <a:solidFill>
                            <a:srgbClr val="3B3838"/>
                          </a:solidFill>
                          <a:effectLst/>
                          <a:latin typeface="+mn-lt"/>
                          <a:ea typeface="MS Mincho" panose="02020609040205080304" pitchFamily="49" charset="-128"/>
                          <a:cs typeface="Arial" panose="020B0604020202020204" pitchFamily="34" charset="0"/>
                        </a:rPr>
                        <a:t>Legge di Bilancio 2021</a:t>
                      </a:r>
                    </a:p>
                  </a:txBody>
                  <a:tcPr marL="68580" marR="68580" marT="0" marB="0" anchor="ctr"/>
                </a:tc>
                <a:tc gridSpan="3">
                  <a:txBody>
                    <a:bodyPr/>
                    <a:lstStyle/>
                    <a:p>
                      <a:pPr algn="ctr">
                        <a:lnSpc>
                          <a:spcPts val="1400"/>
                        </a:lnSpc>
                        <a:spcBef>
                          <a:spcPts val="600"/>
                        </a:spcBef>
                        <a:spcAft>
                          <a:spcPts val="1200"/>
                        </a:spcAft>
                      </a:pPr>
                      <a:r>
                        <a:rPr lang="it-IT" sz="1800" dirty="0">
                          <a:effectLst/>
                          <a:latin typeface="+mn-lt"/>
                          <a:cs typeface="Arial" panose="020B0604020202020204" pitchFamily="34" charset="0"/>
                        </a:rPr>
                        <a:t>Legge di Bilancio 2022</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hMerge="1">
                  <a:txBody>
                    <a:bodyPr/>
                    <a:lstStyle/>
                    <a:p>
                      <a:endParaRPr lang="it-IT"/>
                    </a:p>
                  </a:txBody>
                  <a:tcPr/>
                </a:tc>
                <a:tc hMerge="1">
                  <a:txBody>
                    <a:bodyPr/>
                    <a:lstStyle/>
                    <a:p>
                      <a:endParaRPr lang="it-IT"/>
                    </a:p>
                  </a:txBody>
                  <a:tcPr/>
                </a:tc>
                <a:tc>
                  <a:txBody>
                    <a:bodyPr/>
                    <a:lstStyle/>
                    <a:p>
                      <a:pPr algn="ctr">
                        <a:lnSpc>
                          <a:spcPts val="1400"/>
                        </a:lnSpc>
                        <a:spcBef>
                          <a:spcPts val="600"/>
                        </a:spcBef>
                        <a:spcAft>
                          <a:spcPts val="1200"/>
                        </a:spcAft>
                      </a:pPr>
                      <a:r>
                        <a:rPr lang="it-IT" sz="1800" dirty="0">
                          <a:solidFill>
                            <a:srgbClr val="3B3838"/>
                          </a:solidFill>
                          <a:effectLst/>
                          <a:latin typeface="+mn-lt"/>
                          <a:ea typeface="MS Mincho" panose="02020609040205080304" pitchFamily="49" charset="-128"/>
                          <a:cs typeface="Arial" panose="020B0604020202020204" pitchFamily="34" charset="0"/>
                        </a:rPr>
                        <a:t>Legge di Bilancio 2026</a:t>
                      </a:r>
                    </a:p>
                  </a:txBody>
                  <a:tcPr marL="68580" marR="68580" marT="0" marB="0" anchor="ctr"/>
                </a:tc>
                <a:extLst>
                  <a:ext uri="{0D108BD9-81ED-4DB2-BD59-A6C34878D82A}">
                    <a16:rowId xmlns:a16="http://schemas.microsoft.com/office/drawing/2014/main" val="2456880217"/>
                  </a:ext>
                </a:extLst>
              </a:tr>
              <a:tr h="194341">
                <a:tc>
                  <a:txBody>
                    <a:bodyPr/>
                    <a:lstStyle/>
                    <a:p>
                      <a:pPr algn="just">
                        <a:lnSpc>
                          <a:spcPts val="1400"/>
                        </a:lnSpc>
                        <a:spcBef>
                          <a:spcPts val="600"/>
                        </a:spcBef>
                        <a:spcAft>
                          <a:spcPts val="1200"/>
                        </a:spcAft>
                      </a:pPr>
                      <a:r>
                        <a:rPr lang="it-IT" sz="1600">
                          <a:effectLst/>
                          <a:latin typeface="+mn-lt"/>
                          <a:cs typeface="Arial" panose="020B0604020202020204" pitchFamily="34" charset="0"/>
                        </a:rPr>
                        <a:t> </a:t>
                      </a: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600">
                          <a:effectLst/>
                          <a:latin typeface="+mn-lt"/>
                          <a:cs typeface="Arial" panose="020B0604020202020204" pitchFamily="34" charset="0"/>
                        </a:rPr>
                        <a:t> </a:t>
                      </a: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600" dirty="0">
                          <a:effectLst/>
                          <a:latin typeface="+mn-lt"/>
                          <a:cs typeface="Arial" panose="020B0604020202020204" pitchFamily="34" charset="0"/>
                        </a:rPr>
                        <a:t> </a:t>
                      </a:r>
                      <a:endParaRPr lang="it-IT" sz="16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600">
                          <a:effectLst/>
                          <a:latin typeface="+mn-lt"/>
                          <a:cs typeface="Arial" panose="020B0604020202020204" pitchFamily="34" charset="0"/>
                        </a:rPr>
                        <a:t> </a:t>
                      </a: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600" dirty="0">
                          <a:effectLst/>
                          <a:latin typeface="+mn-lt"/>
                          <a:cs typeface="Arial" panose="020B0604020202020204" pitchFamily="34" charset="0"/>
                        </a:rPr>
                        <a:t> </a:t>
                      </a:r>
                      <a:endParaRPr lang="it-IT" sz="16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6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4274611338"/>
                  </a:ext>
                </a:extLst>
              </a:tr>
              <a:tr h="573545">
                <a:tc>
                  <a:txBody>
                    <a:bodyPr/>
                    <a:lstStyle/>
                    <a:p>
                      <a:pPr algn="ctr">
                        <a:lnSpc>
                          <a:spcPts val="1400"/>
                        </a:lnSpc>
                        <a:spcBef>
                          <a:spcPts val="600"/>
                        </a:spcBef>
                        <a:spcAft>
                          <a:spcPts val="1200"/>
                        </a:spcAft>
                      </a:pPr>
                      <a:r>
                        <a:rPr lang="it-IT" sz="1600">
                          <a:effectLst/>
                          <a:latin typeface="+mn-lt"/>
                          <a:cs typeface="Arial" panose="020B0604020202020204" pitchFamily="34" charset="0"/>
                        </a:rPr>
                        <a:t>Periodo di validità</a:t>
                      </a: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solidFill>
                            <a:srgbClr val="3B3838"/>
                          </a:solidFill>
                          <a:effectLst/>
                          <a:latin typeface="+mn-lt"/>
                          <a:ea typeface="MS Mincho" panose="02020609040205080304" pitchFamily="49" charset="-128"/>
                          <a:cs typeface="Arial" panose="020B0604020202020204" pitchFamily="34" charset="0"/>
                        </a:rPr>
                        <a:t>2020</a:t>
                      </a:r>
                    </a:p>
                  </a:txBody>
                  <a:tcPr marL="68580" marR="68580" marT="0" marB="0" anchor="ctr"/>
                </a:tc>
                <a:tc>
                  <a:txBody>
                    <a:bodyPr/>
                    <a:lstStyle/>
                    <a:p>
                      <a:pPr algn="ctr">
                        <a:lnSpc>
                          <a:spcPts val="1400"/>
                        </a:lnSpc>
                        <a:spcBef>
                          <a:spcPts val="600"/>
                        </a:spcBef>
                        <a:spcAft>
                          <a:spcPts val="1200"/>
                        </a:spcAft>
                      </a:pPr>
                      <a:r>
                        <a:rPr lang="it-IT" sz="1800" dirty="0">
                          <a:effectLst/>
                          <a:latin typeface="+mn-lt"/>
                          <a:cs typeface="Arial" panose="020B0604020202020204" pitchFamily="34" charset="0"/>
                        </a:rPr>
                        <a:t>2021 - 2022</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a:effectLst/>
                          <a:latin typeface="+mn-lt"/>
                          <a:cs typeface="Arial" panose="020B0604020202020204" pitchFamily="34" charset="0"/>
                        </a:rPr>
                        <a:t>2023</a:t>
                      </a:r>
                      <a:endParaRPr lang="it-IT" sz="18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b="1" dirty="0">
                          <a:effectLst/>
                          <a:latin typeface="+mn-lt"/>
                          <a:cs typeface="Arial" panose="020B0604020202020204" pitchFamily="34" charset="0"/>
                        </a:rPr>
                        <a:t>2024-2025</a:t>
                      </a:r>
                      <a:endParaRPr lang="it-IT" sz="1800" b="1"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marL="0" marR="0" lvl="0" indent="0" algn="ctr" defTabSz="914400" rtl="0" eaLnBrk="1" fontAlgn="auto" latinLnBrk="0" hangingPunct="1">
                        <a:lnSpc>
                          <a:spcPts val="1400"/>
                        </a:lnSpc>
                        <a:spcBef>
                          <a:spcPts val="600"/>
                        </a:spcBef>
                        <a:spcAft>
                          <a:spcPts val="1200"/>
                        </a:spcAft>
                        <a:buClrTx/>
                        <a:buSzTx/>
                        <a:buFontTx/>
                        <a:buNone/>
                        <a:tabLst/>
                        <a:defRPr/>
                      </a:pPr>
                      <a:r>
                        <a:rPr lang="it-IT" sz="1800" b="1" dirty="0">
                          <a:effectLst/>
                          <a:latin typeface="+mn-lt"/>
                          <a:cs typeface="Arial" panose="020B0604020202020204" pitchFamily="34" charset="0"/>
                        </a:rPr>
                        <a:t>dal 2023 al 31 dicembre 2031</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b="1" dirty="0">
                          <a:solidFill>
                            <a:srgbClr val="3B3838"/>
                          </a:solidFill>
                          <a:effectLst/>
                          <a:latin typeface="+mn-lt"/>
                          <a:ea typeface="MS Mincho" panose="02020609040205080304" pitchFamily="49" charset="-128"/>
                          <a:cs typeface="Arial" panose="020B0604020202020204" pitchFamily="34" charset="0"/>
                        </a:rPr>
                        <a:t>2026</a:t>
                      </a:r>
                    </a:p>
                  </a:txBody>
                  <a:tcPr marL="68580" marR="68580" marT="0" marB="0" anchor="ctr"/>
                </a:tc>
                <a:extLst>
                  <a:ext uri="{0D108BD9-81ED-4DB2-BD59-A6C34878D82A}">
                    <a16:rowId xmlns:a16="http://schemas.microsoft.com/office/drawing/2014/main" val="133970435"/>
                  </a:ext>
                </a:extLst>
              </a:tr>
              <a:tr h="194341">
                <a:tc>
                  <a:txBody>
                    <a:bodyPr/>
                    <a:lstStyle/>
                    <a:p>
                      <a:pPr algn="just">
                        <a:lnSpc>
                          <a:spcPts val="1400"/>
                        </a:lnSpc>
                        <a:spcBef>
                          <a:spcPts val="600"/>
                        </a:spcBef>
                        <a:spcAft>
                          <a:spcPts val="1200"/>
                        </a:spcAft>
                      </a:pPr>
                      <a:r>
                        <a:rPr lang="it-IT" sz="1600">
                          <a:effectLst/>
                          <a:latin typeface="+mn-lt"/>
                          <a:cs typeface="Arial" panose="020B0604020202020204" pitchFamily="34" charset="0"/>
                        </a:rPr>
                        <a:t> </a:t>
                      </a: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effectLst/>
                          <a:latin typeface="+mn-lt"/>
                          <a:cs typeface="Arial" panose="020B0604020202020204" pitchFamily="34" charset="0"/>
                        </a:rPr>
                        <a:t> </a:t>
                      </a:r>
                      <a:endParaRPr lang="it-IT" sz="18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effectLst/>
                          <a:latin typeface="+mn-lt"/>
                          <a:cs typeface="Arial" panose="020B0604020202020204" pitchFamily="34" charset="0"/>
                        </a:rPr>
                        <a:t> </a:t>
                      </a:r>
                      <a:endParaRPr lang="it-IT" sz="18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b="1" dirty="0">
                          <a:effectLst/>
                          <a:latin typeface="+mn-lt"/>
                          <a:cs typeface="Arial" panose="020B0604020202020204" pitchFamily="34" charset="0"/>
                        </a:rPr>
                        <a:t> </a:t>
                      </a:r>
                      <a:endParaRPr lang="it-IT" sz="1800" b="1"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dirty="0">
                          <a:effectLst/>
                          <a:latin typeface="+mn-lt"/>
                          <a:cs typeface="Arial" panose="020B0604020202020204" pitchFamily="34" charset="0"/>
                        </a:rPr>
                        <a:t> </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1127559178"/>
                  </a:ext>
                </a:extLst>
              </a:tr>
              <a:tr h="672813">
                <a:tc>
                  <a:txBody>
                    <a:bodyPr/>
                    <a:lstStyle/>
                    <a:p>
                      <a:pPr algn="ctr">
                        <a:lnSpc>
                          <a:spcPts val="1400"/>
                        </a:lnSpc>
                        <a:spcBef>
                          <a:spcPts val="600"/>
                        </a:spcBef>
                        <a:spcAft>
                          <a:spcPts val="1200"/>
                        </a:spcAft>
                      </a:pPr>
                      <a:r>
                        <a:rPr lang="it-IT" sz="1600" dirty="0">
                          <a:solidFill>
                            <a:schemeClr val="tx2"/>
                          </a:solidFill>
                          <a:effectLst/>
                          <a:latin typeface="+mn-lt"/>
                          <a:cs typeface="Arial" panose="020B0604020202020204" pitchFamily="34" charset="0"/>
                        </a:rPr>
                        <a:t>R&amp;S</a:t>
                      </a:r>
                      <a:endParaRPr lang="it-IT" sz="16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44000"/>
                      </a:srgbClr>
                    </a:solidFill>
                  </a:tcPr>
                </a:tc>
                <a:tc>
                  <a:txBody>
                    <a:bodyPr/>
                    <a:lstStyle/>
                    <a:p>
                      <a:pPr marL="0" marR="0" lvl="0" indent="0" algn="ctr" defTabSz="914400" rtl="0" eaLnBrk="1" fontAlgn="auto" latinLnBrk="0" hangingPunct="1">
                        <a:lnSpc>
                          <a:spcPts val="1400"/>
                        </a:lnSpc>
                        <a:spcBef>
                          <a:spcPts val="600"/>
                        </a:spcBef>
                        <a:spcAft>
                          <a:spcPts val="1200"/>
                        </a:spcAft>
                        <a:buClrTx/>
                        <a:buSzTx/>
                        <a:buFontTx/>
                        <a:buNone/>
                        <a:tabLst/>
                        <a:defRPr/>
                      </a:pPr>
                      <a:r>
                        <a:rPr lang="it-IT" sz="1800" dirty="0">
                          <a:solidFill>
                            <a:schemeClr val="tx2"/>
                          </a:solidFill>
                          <a:effectLst/>
                          <a:latin typeface="+mn-lt"/>
                          <a:cs typeface="Arial" panose="020B0604020202020204" pitchFamily="34" charset="0"/>
                        </a:rPr>
                        <a:t>12% - tetto 3 mln anno</a:t>
                      </a: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44000"/>
                      </a:srgbClr>
                    </a:solidFill>
                  </a:tcPr>
                </a:tc>
                <a:tc>
                  <a:txBody>
                    <a:bodyPr/>
                    <a:lstStyle/>
                    <a:p>
                      <a:pPr algn="ctr">
                        <a:lnSpc>
                          <a:spcPts val="1400"/>
                        </a:lnSpc>
                        <a:spcBef>
                          <a:spcPts val="600"/>
                        </a:spcBef>
                        <a:spcAft>
                          <a:spcPts val="1200"/>
                        </a:spcAft>
                      </a:pPr>
                      <a:r>
                        <a:rPr lang="it-IT" sz="1800" dirty="0">
                          <a:solidFill>
                            <a:schemeClr val="tx2"/>
                          </a:solidFill>
                          <a:effectLst/>
                          <a:latin typeface="+mn-lt"/>
                          <a:cs typeface="Arial" panose="020B0604020202020204" pitchFamily="34" charset="0"/>
                        </a:rPr>
                        <a:t>20% - tetto 4 mln anno</a:t>
                      </a: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44000"/>
                      </a:srgbClr>
                    </a:solidFill>
                  </a:tcPr>
                </a:tc>
                <a:tc>
                  <a:txBody>
                    <a:bodyPr/>
                    <a:lstStyle/>
                    <a:p>
                      <a:pPr algn="just">
                        <a:lnSpc>
                          <a:spcPts val="1400"/>
                        </a:lnSpc>
                        <a:spcBef>
                          <a:spcPts val="600"/>
                        </a:spcBef>
                        <a:spcAft>
                          <a:spcPts val="1200"/>
                        </a:spcAft>
                      </a:pPr>
                      <a:r>
                        <a:rPr lang="it-IT" sz="1800" dirty="0">
                          <a:solidFill>
                            <a:schemeClr val="tx2"/>
                          </a:solidFill>
                          <a:effectLst/>
                          <a:latin typeface="+mn-lt"/>
                          <a:cs typeface="Arial" panose="020B0604020202020204" pitchFamily="34" charset="0"/>
                        </a:rPr>
                        <a:t> </a:t>
                      </a: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44000"/>
                      </a:srgbClr>
                    </a:solidFill>
                  </a:tcPr>
                </a:tc>
                <a:tc>
                  <a:txBody>
                    <a:bodyPr/>
                    <a:lstStyle/>
                    <a:p>
                      <a:pPr algn="ctr">
                        <a:lnSpc>
                          <a:spcPts val="1400"/>
                        </a:lnSpc>
                        <a:spcBef>
                          <a:spcPts val="600"/>
                        </a:spcBef>
                        <a:spcAft>
                          <a:spcPts val="1200"/>
                        </a:spcAft>
                      </a:pPr>
                      <a:endParaRPr lang="it-IT" sz="1800" b="1" dirty="0">
                        <a:solidFill>
                          <a:schemeClr val="tx2"/>
                        </a:solidFill>
                        <a:effectLst/>
                        <a:latin typeface="+mn-lt"/>
                        <a:cs typeface="Arial" panose="020B0604020202020204" pitchFamily="34" charset="0"/>
                      </a:endParaRPr>
                    </a:p>
                  </a:txBody>
                  <a:tcPr marL="68580" marR="68580" marT="0" marB="0" anchor="ctr">
                    <a:solidFill>
                      <a:srgbClr val="92D050">
                        <a:alpha val="44000"/>
                      </a:srgbClr>
                    </a:solidFill>
                  </a:tcPr>
                </a:tc>
                <a:tc>
                  <a:txBody>
                    <a:bodyPr/>
                    <a:lstStyle/>
                    <a:p>
                      <a:pPr marL="0" marR="0" lvl="0" indent="0" algn="just" defTabSz="914400" rtl="0" eaLnBrk="1" fontAlgn="auto" latinLnBrk="0" hangingPunct="1">
                        <a:lnSpc>
                          <a:spcPts val="1400"/>
                        </a:lnSpc>
                        <a:spcBef>
                          <a:spcPts val="600"/>
                        </a:spcBef>
                        <a:spcAft>
                          <a:spcPts val="1200"/>
                        </a:spcAft>
                        <a:buClrTx/>
                        <a:buSzTx/>
                        <a:buFontTx/>
                        <a:buNone/>
                        <a:tabLst/>
                        <a:defRPr/>
                      </a:pPr>
                      <a:r>
                        <a:rPr lang="it-IT" sz="2000" dirty="0">
                          <a:solidFill>
                            <a:schemeClr val="tx2"/>
                          </a:solidFill>
                          <a:effectLst/>
                          <a:latin typeface="+mn-lt"/>
                          <a:cs typeface="Arial" panose="020B0604020202020204" pitchFamily="34" charset="0"/>
                        </a:rPr>
                        <a:t> </a:t>
                      </a:r>
                      <a:r>
                        <a:rPr lang="it-IT" sz="2000" b="1" dirty="0">
                          <a:solidFill>
                            <a:schemeClr val="tx2"/>
                          </a:solidFill>
                          <a:effectLst/>
                          <a:highlight>
                            <a:srgbClr val="BCD9EB"/>
                          </a:highlight>
                          <a:latin typeface="+mn-lt"/>
                          <a:cs typeface="Arial" panose="020B0604020202020204" pitchFamily="34" charset="0"/>
                        </a:rPr>
                        <a:t>10% - tetto 5 mln anno</a:t>
                      </a:r>
                      <a:endParaRPr lang="it-IT" sz="2000" b="1" dirty="0">
                        <a:solidFill>
                          <a:schemeClr val="tx2"/>
                        </a:solidFill>
                        <a:effectLst/>
                        <a:highlight>
                          <a:srgbClr val="BCD9EB"/>
                        </a:highlight>
                        <a:latin typeface="+mn-lt"/>
                        <a:ea typeface="MS Mincho" panose="02020609040205080304" pitchFamily="49" charset="-128"/>
                        <a:cs typeface="Arial" panose="020B0604020202020204" pitchFamily="34" charset="0"/>
                      </a:endParaRPr>
                    </a:p>
                  </a:txBody>
                  <a:tcPr marL="68580" marR="68580" marT="0" marB="0" anchor="ctr">
                    <a:solidFill>
                      <a:srgbClr val="92D050">
                        <a:alpha val="44000"/>
                      </a:srgbClr>
                    </a:solidFill>
                  </a:tcPr>
                </a:tc>
                <a:tc>
                  <a:txBody>
                    <a:bodyPr/>
                    <a:lstStyle/>
                    <a:p>
                      <a:pPr algn="just">
                        <a:lnSpc>
                          <a:spcPts val="1400"/>
                        </a:lnSpc>
                        <a:spcBef>
                          <a:spcPts val="600"/>
                        </a:spcBef>
                        <a:spcAft>
                          <a:spcPts val="1200"/>
                        </a:spcAft>
                      </a:pP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44000"/>
                      </a:srgbClr>
                    </a:solidFill>
                  </a:tcPr>
                </a:tc>
                <a:extLst>
                  <a:ext uri="{0D108BD9-81ED-4DB2-BD59-A6C34878D82A}">
                    <a16:rowId xmlns:a16="http://schemas.microsoft.com/office/drawing/2014/main" val="959884511"/>
                  </a:ext>
                </a:extLst>
              </a:tr>
              <a:tr h="130236">
                <a:tc>
                  <a:txBody>
                    <a:bodyPr/>
                    <a:lstStyle/>
                    <a:p>
                      <a:pPr algn="just">
                        <a:lnSpc>
                          <a:spcPts val="1400"/>
                        </a:lnSpc>
                        <a:spcBef>
                          <a:spcPts val="600"/>
                        </a:spcBef>
                        <a:spcAft>
                          <a:spcPts val="1200"/>
                        </a:spcAft>
                      </a:pPr>
                      <a:r>
                        <a:rPr lang="it-IT" sz="1600">
                          <a:solidFill>
                            <a:schemeClr val="tx2"/>
                          </a:solidFill>
                          <a:effectLst/>
                          <a:latin typeface="+mn-lt"/>
                          <a:cs typeface="Arial" panose="020B0604020202020204" pitchFamily="34" charset="0"/>
                        </a:rPr>
                        <a:t> </a:t>
                      </a:r>
                      <a:endParaRPr lang="it-IT" sz="160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solidFill>
                            <a:schemeClr val="tx2"/>
                          </a:solidFill>
                          <a:effectLst/>
                          <a:latin typeface="+mn-lt"/>
                          <a:cs typeface="Arial" panose="020B0604020202020204" pitchFamily="34" charset="0"/>
                        </a:rPr>
                        <a:t> </a:t>
                      </a:r>
                      <a:endParaRPr lang="it-IT" sz="180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solidFill>
                            <a:schemeClr val="tx2"/>
                          </a:solidFill>
                          <a:effectLst/>
                          <a:latin typeface="+mn-lt"/>
                          <a:cs typeface="Arial" panose="020B0604020202020204" pitchFamily="34" charset="0"/>
                        </a:rPr>
                        <a:t> </a:t>
                      </a:r>
                      <a:endParaRPr lang="it-IT" sz="180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solidFill>
                            <a:schemeClr val="tx2"/>
                          </a:solidFill>
                          <a:effectLst/>
                          <a:latin typeface="+mn-lt"/>
                          <a:cs typeface="Arial" panose="020B0604020202020204" pitchFamily="34" charset="0"/>
                        </a:rPr>
                        <a:t> </a:t>
                      </a:r>
                      <a:endParaRPr lang="it-IT" sz="180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solidFill>
                            <a:schemeClr val="tx2"/>
                          </a:solidFill>
                          <a:effectLst/>
                          <a:latin typeface="+mn-lt"/>
                          <a:cs typeface="Arial" panose="020B0604020202020204" pitchFamily="34" charset="0"/>
                        </a:rPr>
                        <a:t> </a:t>
                      </a:r>
                      <a:endParaRPr lang="it-IT" sz="180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1698509298"/>
                  </a:ext>
                </a:extLst>
              </a:tr>
              <a:tr h="674634">
                <a:tc>
                  <a:txBody>
                    <a:bodyPr/>
                    <a:lstStyle/>
                    <a:p>
                      <a:pPr algn="ctr">
                        <a:lnSpc>
                          <a:spcPts val="1400"/>
                        </a:lnSpc>
                        <a:spcBef>
                          <a:spcPts val="600"/>
                        </a:spcBef>
                        <a:spcAft>
                          <a:spcPts val="1200"/>
                        </a:spcAft>
                      </a:pPr>
                      <a:r>
                        <a:rPr lang="it-IT" sz="1600" dirty="0">
                          <a:solidFill>
                            <a:schemeClr val="tx2"/>
                          </a:solidFill>
                          <a:effectLst/>
                          <a:latin typeface="+mn-lt"/>
                          <a:cs typeface="Arial" panose="020B0604020202020204" pitchFamily="34" charset="0"/>
                        </a:rPr>
                        <a:t>Design</a:t>
                      </a:r>
                      <a:endParaRPr lang="it-IT" sz="16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20000"/>
                      </a:srgbClr>
                    </a:solidFill>
                  </a:tcPr>
                </a:tc>
                <a:tc>
                  <a:txBody>
                    <a:bodyPr/>
                    <a:lstStyle/>
                    <a:p>
                      <a:pPr marL="0" marR="0" lvl="0" indent="0" algn="ctr" defTabSz="914400" rtl="0" eaLnBrk="1" fontAlgn="auto" latinLnBrk="0" hangingPunct="1">
                        <a:lnSpc>
                          <a:spcPts val="1400"/>
                        </a:lnSpc>
                        <a:spcBef>
                          <a:spcPts val="600"/>
                        </a:spcBef>
                        <a:spcAft>
                          <a:spcPts val="1200"/>
                        </a:spcAft>
                        <a:buClrTx/>
                        <a:buSzTx/>
                        <a:buFontTx/>
                        <a:buNone/>
                        <a:tabLst/>
                        <a:defRPr/>
                      </a:pPr>
                      <a:r>
                        <a:rPr lang="it-IT" sz="1800" dirty="0">
                          <a:solidFill>
                            <a:schemeClr val="tx2"/>
                          </a:solidFill>
                          <a:effectLst/>
                          <a:latin typeface="+mn-lt"/>
                          <a:cs typeface="Arial" panose="020B0604020202020204" pitchFamily="34" charset="0"/>
                        </a:rPr>
                        <a:t>6% - tetto 1,5 mln anno</a:t>
                      </a: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20000"/>
                      </a:srgbClr>
                    </a:solidFill>
                  </a:tcPr>
                </a:tc>
                <a:tc>
                  <a:txBody>
                    <a:bodyPr/>
                    <a:lstStyle/>
                    <a:p>
                      <a:pPr algn="ctr">
                        <a:lnSpc>
                          <a:spcPts val="1400"/>
                        </a:lnSpc>
                        <a:spcBef>
                          <a:spcPts val="600"/>
                        </a:spcBef>
                        <a:spcAft>
                          <a:spcPts val="1200"/>
                        </a:spcAft>
                      </a:pPr>
                      <a:r>
                        <a:rPr lang="it-IT" sz="1800" dirty="0">
                          <a:solidFill>
                            <a:schemeClr val="tx2"/>
                          </a:solidFill>
                          <a:effectLst/>
                          <a:latin typeface="+mn-lt"/>
                          <a:cs typeface="Arial" panose="020B0604020202020204" pitchFamily="34" charset="0"/>
                        </a:rPr>
                        <a:t>10% - tetto 2 mln anno</a:t>
                      </a: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20000"/>
                      </a:srgbClr>
                    </a:solidFill>
                  </a:tcPr>
                </a:tc>
                <a:tc>
                  <a:txBody>
                    <a:bodyPr/>
                    <a:lstStyle/>
                    <a:p>
                      <a:pPr algn="ctr">
                        <a:lnSpc>
                          <a:spcPts val="1400"/>
                        </a:lnSpc>
                        <a:spcBef>
                          <a:spcPts val="600"/>
                        </a:spcBef>
                        <a:spcAft>
                          <a:spcPts val="1200"/>
                        </a:spcAft>
                      </a:pPr>
                      <a:r>
                        <a:rPr lang="it-IT" sz="1800" dirty="0">
                          <a:solidFill>
                            <a:schemeClr val="tx2"/>
                          </a:solidFill>
                          <a:effectLst/>
                          <a:latin typeface="+mn-lt"/>
                          <a:cs typeface="Arial" panose="020B0604020202020204" pitchFamily="34" charset="0"/>
                        </a:rPr>
                        <a:t>10% - tetto 2 mln anno</a:t>
                      </a:r>
                      <a:endParaRPr lang="it-IT" sz="1800"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20000"/>
                      </a:srgbClr>
                    </a:solidFill>
                  </a:tcPr>
                </a:tc>
                <a:tc>
                  <a:txBody>
                    <a:bodyPr/>
                    <a:lstStyle/>
                    <a:p>
                      <a:pPr marL="0" marR="0" lvl="0" indent="0" algn="just" defTabSz="914400" rtl="0" eaLnBrk="1" fontAlgn="auto" latinLnBrk="0" hangingPunct="1">
                        <a:lnSpc>
                          <a:spcPts val="1400"/>
                        </a:lnSpc>
                        <a:spcBef>
                          <a:spcPts val="600"/>
                        </a:spcBef>
                        <a:spcAft>
                          <a:spcPts val="1200"/>
                        </a:spcAft>
                        <a:buClrTx/>
                        <a:buSzTx/>
                        <a:buFontTx/>
                        <a:buNone/>
                        <a:tabLst/>
                        <a:defRPr/>
                      </a:pPr>
                      <a:r>
                        <a:rPr lang="it-IT" sz="1800" dirty="0">
                          <a:solidFill>
                            <a:schemeClr val="tx2"/>
                          </a:solidFill>
                          <a:effectLst/>
                          <a:latin typeface="+mn-lt"/>
                          <a:cs typeface="Arial" panose="020B0604020202020204" pitchFamily="34" charset="0"/>
                        </a:rPr>
                        <a:t> </a:t>
                      </a:r>
                      <a:r>
                        <a:rPr lang="it-IT" sz="1800" b="1" dirty="0">
                          <a:solidFill>
                            <a:schemeClr val="tx2"/>
                          </a:solidFill>
                          <a:effectLst/>
                          <a:latin typeface="+mn-lt"/>
                          <a:cs typeface="Arial" panose="020B0604020202020204" pitchFamily="34" charset="0"/>
                        </a:rPr>
                        <a:t>5% - tetto 2 mln anno</a:t>
                      </a:r>
                      <a:endParaRPr lang="it-IT" sz="1800" b="1"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20000"/>
                      </a:srgbClr>
                    </a:solidFill>
                  </a:tcPr>
                </a:tc>
                <a:tc>
                  <a:txBody>
                    <a:bodyPr/>
                    <a:lstStyle/>
                    <a:p>
                      <a:pPr algn="ctr">
                        <a:lnSpc>
                          <a:spcPts val="1400"/>
                        </a:lnSpc>
                        <a:spcBef>
                          <a:spcPts val="600"/>
                        </a:spcBef>
                        <a:spcAft>
                          <a:spcPts val="1200"/>
                        </a:spcAft>
                      </a:pPr>
                      <a:endParaRPr lang="it-IT" sz="1800" b="1" dirty="0">
                        <a:solidFill>
                          <a:schemeClr val="tx2"/>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20000"/>
                      </a:srgbClr>
                    </a:solidFill>
                  </a:tcPr>
                </a:tc>
                <a:tc>
                  <a:txBody>
                    <a:bodyPr/>
                    <a:lstStyle/>
                    <a:p>
                      <a:pPr marL="0" marR="0" lvl="0" indent="0" algn="ctr" defTabSz="914400" rtl="0" eaLnBrk="1" fontAlgn="auto" latinLnBrk="0" hangingPunct="1">
                        <a:lnSpc>
                          <a:spcPts val="1400"/>
                        </a:lnSpc>
                        <a:spcBef>
                          <a:spcPts val="600"/>
                        </a:spcBef>
                        <a:spcAft>
                          <a:spcPts val="1200"/>
                        </a:spcAft>
                        <a:buClrTx/>
                        <a:buSzTx/>
                        <a:buFontTx/>
                        <a:buNone/>
                        <a:tabLst/>
                        <a:defRPr/>
                      </a:pPr>
                      <a:r>
                        <a:rPr lang="it-IT" sz="2000" b="1" dirty="0">
                          <a:solidFill>
                            <a:srgbClr val="0070C0"/>
                          </a:solidFill>
                          <a:effectLst/>
                          <a:latin typeface="+mn-lt"/>
                          <a:cs typeface="Arial" panose="020B0604020202020204" pitchFamily="34" charset="0"/>
                        </a:rPr>
                        <a:t>10% - tetto 2 mln anno/impresa</a:t>
                      </a:r>
                      <a:endParaRPr lang="it-IT" sz="2000" b="1" dirty="0">
                        <a:solidFill>
                          <a:srgbClr val="0070C0"/>
                        </a:solidFill>
                        <a:effectLst/>
                        <a:latin typeface="+mn-lt"/>
                        <a:ea typeface="MS Mincho" panose="02020609040205080304" pitchFamily="49" charset="-128"/>
                        <a:cs typeface="Arial" panose="020B0604020202020204" pitchFamily="34" charset="0"/>
                      </a:endParaRPr>
                    </a:p>
                  </a:txBody>
                  <a:tcPr marL="68580" marR="68580" marT="0" marB="0" anchor="ctr">
                    <a:solidFill>
                      <a:srgbClr val="92D050">
                        <a:alpha val="20000"/>
                      </a:srgbClr>
                    </a:solidFill>
                  </a:tcPr>
                </a:tc>
                <a:extLst>
                  <a:ext uri="{0D108BD9-81ED-4DB2-BD59-A6C34878D82A}">
                    <a16:rowId xmlns:a16="http://schemas.microsoft.com/office/drawing/2014/main" val="3870700705"/>
                  </a:ext>
                </a:extLst>
              </a:tr>
              <a:tr h="160513">
                <a:tc>
                  <a:txBody>
                    <a:bodyPr/>
                    <a:lstStyle/>
                    <a:p>
                      <a:pPr algn="ctr">
                        <a:lnSpc>
                          <a:spcPts val="1400"/>
                        </a:lnSpc>
                        <a:spcBef>
                          <a:spcPts val="600"/>
                        </a:spcBef>
                        <a:spcAft>
                          <a:spcPts val="1200"/>
                        </a:spcAft>
                      </a:pPr>
                      <a:endParaRPr lang="it-IT" sz="16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marL="0" marR="0" lvl="0" indent="0" algn="ctr" defTabSz="914400" rtl="0" eaLnBrk="1" fontAlgn="auto" latinLnBrk="0" hangingPunct="1">
                        <a:lnSpc>
                          <a:spcPts val="1400"/>
                        </a:lnSpc>
                        <a:spcBef>
                          <a:spcPts val="600"/>
                        </a:spcBef>
                        <a:spcAft>
                          <a:spcPts val="1200"/>
                        </a:spcAft>
                        <a:buClrTx/>
                        <a:buSzTx/>
                        <a:buFontTx/>
                        <a:buNone/>
                        <a:tabLst/>
                        <a:defRPr/>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2487401532"/>
                  </a:ext>
                </a:extLst>
              </a:tr>
              <a:tr h="674634">
                <a:tc>
                  <a:txBody>
                    <a:bodyPr/>
                    <a:lstStyle/>
                    <a:p>
                      <a:pPr algn="ctr">
                        <a:lnSpc>
                          <a:spcPts val="1400"/>
                        </a:lnSpc>
                        <a:spcBef>
                          <a:spcPts val="600"/>
                        </a:spcBef>
                        <a:spcAft>
                          <a:spcPts val="1200"/>
                        </a:spcAft>
                      </a:pPr>
                      <a:r>
                        <a:rPr lang="it-IT" sz="1600" dirty="0">
                          <a:effectLst/>
                          <a:latin typeface="+mn-lt"/>
                          <a:cs typeface="Arial" panose="020B0604020202020204" pitchFamily="34" charset="0"/>
                        </a:rPr>
                        <a:t>Innovazione tecnologica</a:t>
                      </a:r>
                      <a:endParaRPr lang="it-IT" sz="16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marL="0" marR="0" lvl="0" indent="0" algn="ctr" defTabSz="914400" rtl="0" eaLnBrk="1" fontAlgn="auto" latinLnBrk="0" hangingPunct="1">
                        <a:lnSpc>
                          <a:spcPts val="1400"/>
                        </a:lnSpc>
                        <a:spcBef>
                          <a:spcPts val="600"/>
                        </a:spcBef>
                        <a:spcAft>
                          <a:spcPts val="1200"/>
                        </a:spcAft>
                        <a:buClrTx/>
                        <a:buSzTx/>
                        <a:buFontTx/>
                        <a:buNone/>
                        <a:tabLst/>
                        <a:defRPr/>
                      </a:pPr>
                      <a:r>
                        <a:rPr lang="it-IT" sz="1800" dirty="0">
                          <a:effectLst/>
                          <a:latin typeface="+mn-lt"/>
                          <a:cs typeface="Arial" panose="020B0604020202020204" pitchFamily="34" charset="0"/>
                        </a:rPr>
                        <a:t>6% - tetto 1,5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effectLst/>
                          <a:latin typeface="+mn-lt"/>
                          <a:cs typeface="Arial" panose="020B0604020202020204" pitchFamily="34" charset="0"/>
                        </a:rPr>
                        <a:t>10% - tetto 2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effectLst/>
                          <a:latin typeface="+mn-lt"/>
                          <a:cs typeface="Arial" panose="020B0604020202020204" pitchFamily="34" charset="0"/>
                        </a:rPr>
                        <a:t>10% - tetto 2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effectLst/>
                          <a:latin typeface="+mn-lt"/>
                          <a:cs typeface="Arial" panose="020B0604020202020204" pitchFamily="34" charset="0"/>
                        </a:rPr>
                        <a:t>5% - tetto 2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b="1" dirty="0">
                          <a:solidFill>
                            <a:srgbClr val="3B3838"/>
                          </a:solidFill>
                          <a:effectLst/>
                          <a:highlight>
                            <a:srgbClr val="FFFF00"/>
                          </a:highlight>
                          <a:latin typeface="+mn-lt"/>
                          <a:ea typeface="MS Mincho" panose="02020609040205080304" pitchFamily="49" charset="-128"/>
                          <a:cs typeface="Arial" panose="020B0604020202020204" pitchFamily="34" charset="0"/>
                        </a:rPr>
                        <a:t>Misura non rinnovata</a:t>
                      </a:r>
                    </a:p>
                  </a:txBody>
                  <a:tcPr marL="68580" marR="68580" marT="0" marB="0" anchor="ctr"/>
                </a:tc>
                <a:extLst>
                  <a:ext uri="{0D108BD9-81ED-4DB2-BD59-A6C34878D82A}">
                    <a16:rowId xmlns:a16="http://schemas.microsoft.com/office/drawing/2014/main" val="1187425245"/>
                  </a:ext>
                </a:extLst>
              </a:tr>
              <a:tr h="194341">
                <a:tc>
                  <a:txBody>
                    <a:bodyPr/>
                    <a:lstStyle/>
                    <a:p>
                      <a:pPr algn="just">
                        <a:lnSpc>
                          <a:spcPts val="1400"/>
                        </a:lnSpc>
                        <a:spcBef>
                          <a:spcPts val="600"/>
                        </a:spcBef>
                        <a:spcAft>
                          <a:spcPts val="1200"/>
                        </a:spcAft>
                      </a:pPr>
                      <a:r>
                        <a:rPr lang="it-IT" sz="1600">
                          <a:effectLst/>
                          <a:latin typeface="+mn-lt"/>
                          <a:cs typeface="Arial" panose="020B0604020202020204" pitchFamily="34" charset="0"/>
                        </a:rPr>
                        <a:t> </a:t>
                      </a: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effectLst/>
                          <a:latin typeface="+mn-lt"/>
                          <a:cs typeface="Arial" panose="020B0604020202020204" pitchFamily="34" charset="0"/>
                        </a:rPr>
                        <a:t> </a:t>
                      </a:r>
                      <a:endParaRPr lang="it-IT" sz="18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a:effectLst/>
                          <a:latin typeface="+mn-lt"/>
                          <a:cs typeface="Arial" panose="020B0604020202020204" pitchFamily="34" charset="0"/>
                        </a:rPr>
                        <a:t> </a:t>
                      </a:r>
                      <a:endParaRPr lang="it-IT" sz="18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r>
                        <a:rPr lang="it-IT" sz="1800" dirty="0">
                          <a:effectLst/>
                          <a:latin typeface="+mn-lt"/>
                          <a:cs typeface="Arial" panose="020B0604020202020204" pitchFamily="34" charset="0"/>
                        </a:rPr>
                        <a:t> </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just">
                        <a:lnSpc>
                          <a:spcPts val="1400"/>
                        </a:lnSpc>
                        <a:spcBef>
                          <a:spcPts val="600"/>
                        </a:spcBef>
                        <a:spcAft>
                          <a:spcPts val="1200"/>
                        </a:spcAft>
                      </a:pPr>
                      <a:endParaRPr lang="it-IT" sz="1800" b="1"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extLst>
                  <a:ext uri="{0D108BD9-81ED-4DB2-BD59-A6C34878D82A}">
                    <a16:rowId xmlns:a16="http://schemas.microsoft.com/office/drawing/2014/main" val="1624560401"/>
                  </a:ext>
                </a:extLst>
              </a:tr>
              <a:tr h="740864">
                <a:tc>
                  <a:txBody>
                    <a:bodyPr/>
                    <a:lstStyle/>
                    <a:p>
                      <a:pPr algn="ctr">
                        <a:lnSpc>
                          <a:spcPts val="1400"/>
                        </a:lnSpc>
                        <a:spcBef>
                          <a:spcPts val="600"/>
                        </a:spcBef>
                        <a:spcAft>
                          <a:spcPts val="1200"/>
                        </a:spcAft>
                      </a:pPr>
                      <a:r>
                        <a:rPr lang="it-IT" sz="1600">
                          <a:effectLst/>
                          <a:latin typeface="+mn-lt"/>
                          <a:cs typeface="Arial" panose="020B0604020202020204" pitchFamily="34" charset="0"/>
                        </a:rPr>
                        <a:t>Innovazione tecnologica green e Industria 4.0</a:t>
                      </a:r>
                      <a:endParaRPr lang="it-IT" sz="160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marL="0" marR="0" lvl="0" indent="0" algn="ctr" defTabSz="914400" rtl="0" eaLnBrk="1" fontAlgn="auto" latinLnBrk="0" hangingPunct="1">
                        <a:lnSpc>
                          <a:spcPts val="1400"/>
                        </a:lnSpc>
                        <a:spcBef>
                          <a:spcPts val="600"/>
                        </a:spcBef>
                        <a:spcAft>
                          <a:spcPts val="1200"/>
                        </a:spcAft>
                        <a:buClrTx/>
                        <a:buSzTx/>
                        <a:buFontTx/>
                        <a:buNone/>
                        <a:tabLst/>
                        <a:defRPr/>
                      </a:pPr>
                      <a:r>
                        <a:rPr lang="it-IT" sz="1800" dirty="0">
                          <a:effectLst/>
                          <a:latin typeface="+mn-lt"/>
                          <a:cs typeface="Arial" panose="020B0604020202020204" pitchFamily="34" charset="0"/>
                        </a:rPr>
                        <a:t>10% - tetto 1,5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effectLst/>
                          <a:latin typeface="+mn-lt"/>
                          <a:cs typeface="Arial" panose="020B0604020202020204" pitchFamily="34" charset="0"/>
                        </a:rPr>
                        <a:t>15% - tetto 2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effectLst/>
                          <a:latin typeface="+mn-lt"/>
                          <a:cs typeface="Arial" panose="020B0604020202020204" pitchFamily="34" charset="0"/>
                        </a:rPr>
                        <a:t>10% - tetto 4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dirty="0">
                          <a:effectLst/>
                          <a:latin typeface="+mn-lt"/>
                          <a:cs typeface="Arial" panose="020B0604020202020204" pitchFamily="34" charset="0"/>
                        </a:rPr>
                        <a:t>5% - tetto 4 mln anno</a:t>
                      </a: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endParaRPr lang="it-IT" sz="1800" dirty="0">
                        <a:solidFill>
                          <a:srgbClr val="3B3838"/>
                        </a:solidFill>
                        <a:effectLst/>
                        <a:latin typeface="+mn-lt"/>
                        <a:ea typeface="MS Mincho" panose="02020609040205080304" pitchFamily="49" charset="-128"/>
                        <a:cs typeface="Arial" panose="020B0604020202020204" pitchFamily="34" charset="0"/>
                      </a:endParaRPr>
                    </a:p>
                  </a:txBody>
                  <a:tcPr marL="68580" marR="68580" marT="0" marB="0" anchor="ctr"/>
                </a:tc>
                <a:tc>
                  <a:txBody>
                    <a:bodyPr/>
                    <a:lstStyle/>
                    <a:p>
                      <a:pPr algn="ctr">
                        <a:lnSpc>
                          <a:spcPts val="1400"/>
                        </a:lnSpc>
                        <a:spcBef>
                          <a:spcPts val="600"/>
                        </a:spcBef>
                        <a:spcAft>
                          <a:spcPts val="1200"/>
                        </a:spcAft>
                      </a:pPr>
                      <a:r>
                        <a:rPr lang="it-IT" sz="1800" b="1" dirty="0">
                          <a:solidFill>
                            <a:srgbClr val="3B3838"/>
                          </a:solidFill>
                          <a:effectLst/>
                          <a:highlight>
                            <a:srgbClr val="FFFF00"/>
                          </a:highlight>
                          <a:latin typeface="+mn-lt"/>
                          <a:ea typeface="MS Mincho" panose="02020609040205080304" pitchFamily="49" charset="-128"/>
                          <a:cs typeface="Arial" panose="020B0604020202020204" pitchFamily="34" charset="0"/>
                        </a:rPr>
                        <a:t>Misura non rinnovata</a:t>
                      </a:r>
                    </a:p>
                  </a:txBody>
                  <a:tcPr marL="68580" marR="68580" marT="0" marB="0" anchor="ctr"/>
                </a:tc>
                <a:extLst>
                  <a:ext uri="{0D108BD9-81ED-4DB2-BD59-A6C34878D82A}">
                    <a16:rowId xmlns:a16="http://schemas.microsoft.com/office/drawing/2014/main" val="2862265241"/>
                  </a:ext>
                </a:extLst>
              </a:tr>
            </a:tbl>
          </a:graphicData>
        </a:graphic>
      </p:graphicFrame>
      <p:sp>
        <p:nvSpPr>
          <p:cNvPr id="13" name="CasellaDiTesto 12">
            <a:extLst>
              <a:ext uri="{FF2B5EF4-FFF2-40B4-BE49-F238E27FC236}">
                <a16:creationId xmlns:a16="http://schemas.microsoft.com/office/drawing/2014/main" id="{FCB686C2-C39C-F252-07B8-E985C3AF5136}"/>
              </a:ext>
            </a:extLst>
          </p:cNvPr>
          <p:cNvSpPr txBox="1"/>
          <p:nvPr/>
        </p:nvSpPr>
        <p:spPr>
          <a:xfrm>
            <a:off x="1881994" y="987972"/>
            <a:ext cx="6231992"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2000" b="1" dirty="0">
                <a:solidFill>
                  <a:srgbClr val="FF0000"/>
                </a:solidFill>
                <a:latin typeface="Roboto" panose="02000000000000000000" pitchFamily="2" charset="0"/>
                <a:ea typeface="Roboto" panose="02000000000000000000" pitchFamily="2" charset="0"/>
                <a:cs typeface="Roboto" panose="02000000000000000000" pitchFamily="2" charset="0"/>
              </a:rPr>
              <a:t>Credito R&amp;S&amp;I&amp;D (Legge n. 160/2019) </a:t>
            </a:r>
          </a:p>
        </p:txBody>
      </p:sp>
    </p:spTree>
    <p:extLst>
      <p:ext uri="{BB962C8B-B14F-4D97-AF65-F5344CB8AC3E}">
        <p14:creationId xmlns:p14="http://schemas.microsoft.com/office/powerpoint/2010/main" val="2674824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D4DC0-DA0A-68DC-114C-48211A5E5578}"/>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858C6C4B-DCDD-E414-8FC1-CAF5D6DBF3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8196E9-C9B8-494E-B8F3-081598438571}" type="slidenum">
              <a:rPr kumimoji="0" lang="it-IT" sz="1200" b="0" i="0" u="none" strike="noStrike" kern="1200" cap="none" spc="0" normalizeH="0" baseline="0" noProof="0" smtClean="0">
                <a:ln>
                  <a:noFill/>
                </a:ln>
                <a:solidFill>
                  <a:prstClr val="black">
                    <a:tint val="82000"/>
                  </a:prstClr>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200" b="0" i="0" u="none" strike="noStrike" kern="1200" cap="none" spc="0" normalizeH="0" baseline="0" noProof="0" dirty="0">
              <a:ln>
                <a:noFill/>
              </a:ln>
              <a:solidFill>
                <a:prstClr val="black">
                  <a:tint val="82000"/>
                </a:prstClr>
              </a:solidFill>
              <a:effectLst/>
              <a:uLnTx/>
              <a:uFillTx/>
              <a:latin typeface="Arial" panose="020B0604020202020204" pitchFamily="34" charset="0"/>
              <a:ea typeface="+mn-ea"/>
              <a:cs typeface="+mn-cs"/>
            </a:endParaRPr>
          </a:p>
        </p:txBody>
      </p:sp>
      <p:sp>
        <p:nvSpPr>
          <p:cNvPr id="10" name="CasellaDiTesto 9">
            <a:extLst>
              <a:ext uri="{FF2B5EF4-FFF2-40B4-BE49-F238E27FC236}">
                <a16:creationId xmlns:a16="http://schemas.microsoft.com/office/drawing/2014/main" id="{5BDADE1B-980C-5BD5-A9D7-701D91ADDF4B}"/>
              </a:ext>
            </a:extLst>
          </p:cNvPr>
          <p:cNvSpPr txBox="1"/>
          <p:nvPr/>
        </p:nvSpPr>
        <p:spPr>
          <a:xfrm>
            <a:off x="313248" y="245619"/>
            <a:ext cx="556629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000" b="1" i="0" u="none" strike="noStrike" kern="1200" cap="none" spc="0" normalizeH="0" baseline="0" noProof="0" dirty="0">
                <a:ln>
                  <a:noFill/>
                </a:ln>
                <a:solidFill>
                  <a:srgbClr val="156082">
                    <a:lumMod val="75000"/>
                  </a:srgbClr>
                </a:solidFill>
                <a:effectLst/>
                <a:uLnTx/>
                <a:uFillTx/>
                <a:latin typeface="Roboto Medium" panose="02000000000000000000" pitchFamily="2" charset="0"/>
                <a:ea typeface="Roboto Medium" panose="02000000000000000000" pitchFamily="2" charset="0"/>
                <a:cs typeface="Roboto Medium" panose="02000000000000000000" pitchFamily="2" charset="0"/>
              </a:rPr>
              <a:t>Credito R&amp;S</a:t>
            </a:r>
          </a:p>
        </p:txBody>
      </p:sp>
      <p:sp>
        <p:nvSpPr>
          <p:cNvPr id="20" name="object 5">
            <a:extLst>
              <a:ext uri="{FF2B5EF4-FFF2-40B4-BE49-F238E27FC236}">
                <a16:creationId xmlns:a16="http://schemas.microsoft.com/office/drawing/2014/main" id="{D96761A6-F88E-6D51-BA3D-4614FAE86225}"/>
              </a:ext>
            </a:extLst>
          </p:cNvPr>
          <p:cNvSpPr/>
          <p:nvPr/>
        </p:nvSpPr>
        <p:spPr>
          <a:xfrm>
            <a:off x="3468608" y="2072775"/>
            <a:ext cx="808496" cy="407555"/>
          </a:xfrm>
          <a:prstGeom prst="rect">
            <a:avLst/>
          </a:prstGeom>
          <a:blipFill>
            <a:blip r:embed="rId3" cstate="print"/>
            <a:stretch>
              <a:fillRect/>
            </a:stretch>
          </a:blipFill>
          <a:ln>
            <a:no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156082">
                  <a:lumMod val="75000"/>
                </a:srgbClr>
              </a:solidFill>
              <a:effectLst/>
              <a:uLnTx/>
              <a:uFillTx/>
              <a:latin typeface="Aptos" panose="02110004020202020204"/>
              <a:ea typeface="+mn-ea"/>
              <a:cs typeface="+mn-cs"/>
            </a:endParaRPr>
          </a:p>
        </p:txBody>
      </p:sp>
      <p:sp>
        <p:nvSpPr>
          <p:cNvPr id="5" name="Textfeld 12">
            <a:extLst>
              <a:ext uri="{FF2B5EF4-FFF2-40B4-BE49-F238E27FC236}">
                <a16:creationId xmlns:a16="http://schemas.microsoft.com/office/drawing/2014/main" id="{4A279DC5-428D-37F8-48EE-45DFFAFA1DB9}"/>
              </a:ext>
            </a:extLst>
          </p:cNvPr>
          <p:cNvSpPr txBox="1"/>
          <p:nvPr/>
        </p:nvSpPr>
        <p:spPr>
          <a:xfrm>
            <a:off x="776709" y="1523697"/>
            <a:ext cx="10422420" cy="4628064"/>
          </a:xfrm>
          <a:prstGeom prst="rect">
            <a:avLst/>
          </a:prstGeom>
          <a:noFill/>
          <a:ln w="19050" cap="sq">
            <a:solidFill>
              <a:srgbClr val="4472C4"/>
            </a:solidFill>
            <a:miter lim="800000"/>
          </a:ln>
        </p:spPr>
        <p:txBody>
          <a:bodyPr wrap="square" lIns="0" tIns="0" rIns="0" bIns="0" rtlCol="0" anchor="t">
            <a:noAutofit/>
          </a:bodyPr>
          <a:lstStyle/>
          <a:p>
            <a:pPr marL="0" marR="0" lvl="0" indent="0" algn="just" defTabSz="179298" rtl="0" eaLnBrk="1" fontAlgn="auto" latinLnBrk="0" hangingPunct="1">
              <a:lnSpc>
                <a:spcPct val="110000"/>
              </a:lnSpc>
              <a:spcBef>
                <a:spcPts val="600"/>
              </a:spcBef>
              <a:spcAft>
                <a:spcPts val="600"/>
              </a:spcAft>
              <a:buClr>
                <a:srgbClr val="FFE600"/>
              </a:buClr>
              <a:buSzPct val="80000"/>
              <a:buFontTx/>
              <a:buNone/>
              <a:tabLst/>
              <a:defRPr/>
            </a:pPr>
            <a:r>
              <a:rPr lang="it-IT" sz="2400" b="1" dirty="0">
                <a:solidFill>
                  <a:prstClr val="black"/>
                </a:solidFill>
                <a:latin typeface="Calibri"/>
                <a:ea typeface="Calibri"/>
                <a:cs typeface="Calibri"/>
              </a:rPr>
              <a:t>L</a:t>
            </a:r>
            <a:r>
              <a:rPr kumimoji="0" lang="it-IT" sz="2400" b="1" i="0" u="none" strike="noStrike" kern="1200" cap="none" spc="0" normalizeH="0" baseline="0" noProof="0" dirty="0">
                <a:ln>
                  <a:noFill/>
                </a:ln>
                <a:solidFill>
                  <a:prstClr val="black"/>
                </a:solidFill>
                <a:effectLst/>
                <a:uLnTx/>
                <a:uFillTx/>
                <a:latin typeface="Calibri"/>
                <a:ea typeface="Calibri"/>
                <a:cs typeface="Calibri"/>
              </a:rPr>
              <a:t>EGGE DI BILANCIO 2026</a:t>
            </a:r>
            <a:endParaRPr lang="it-IT" sz="2400" b="1" i="0" u="none" strike="noStrike" kern="1200" cap="none" spc="0" normalizeH="0" baseline="0" noProof="0" dirty="0">
              <a:ln>
                <a:noFill/>
              </a:ln>
              <a:solidFill>
                <a:prstClr val="black"/>
              </a:solidFill>
              <a:effectLst/>
              <a:uLnTx/>
              <a:uFillTx/>
              <a:latin typeface="Calibri"/>
              <a:ea typeface="Calibri"/>
              <a:cs typeface="Calibri"/>
            </a:endParaRPr>
          </a:p>
          <a:p>
            <a:pPr marL="0" marR="0" lvl="0" indent="0" algn="just" defTabSz="179298" rtl="0" eaLnBrk="1" fontAlgn="auto" latinLnBrk="0" hangingPunct="1">
              <a:lnSpc>
                <a:spcPct val="110000"/>
              </a:lnSpc>
              <a:spcBef>
                <a:spcPts val="600"/>
              </a:spcBef>
              <a:spcAft>
                <a:spcPts val="600"/>
              </a:spcAft>
              <a:buClr>
                <a:srgbClr val="FFE600"/>
              </a:buClr>
              <a:buSzPct val="80000"/>
              <a:buFontTx/>
              <a:buNone/>
              <a:tabLst/>
              <a:defRPr/>
            </a:pPr>
            <a:r>
              <a:rPr kumimoji="0" lang="it-IT" sz="2400" b="0" i="0" u="none" strike="noStrike" kern="1200" cap="none" spc="0" normalizeH="0" baseline="0" noProof="0" dirty="0">
                <a:ln>
                  <a:noFill/>
                </a:ln>
                <a:solidFill>
                  <a:prstClr val="black"/>
                </a:solidFill>
                <a:effectLst/>
                <a:uLnTx/>
                <a:uFillTx/>
                <a:latin typeface="Calibri"/>
                <a:ea typeface="Calibri"/>
                <a:cs typeface="Calibri"/>
              </a:rPr>
              <a:t>Per le attività di design e ideazione estetica per il </a:t>
            </a:r>
            <a:r>
              <a:rPr kumimoji="0" lang="it-IT" sz="2400" b="1" i="0" u="none" strike="noStrike" kern="1200" cap="none" spc="0" normalizeH="0" baseline="0" noProof="0" dirty="0">
                <a:ln>
                  <a:noFill/>
                </a:ln>
                <a:solidFill>
                  <a:prstClr val="black"/>
                </a:solidFill>
                <a:effectLst/>
                <a:uLnTx/>
                <a:uFillTx/>
                <a:latin typeface="Calibri"/>
                <a:ea typeface="Calibri"/>
                <a:cs typeface="Calibri"/>
              </a:rPr>
              <a:t>2026</a:t>
            </a:r>
            <a:r>
              <a:rPr kumimoji="0" lang="it-IT" sz="2400" b="0" i="0" u="none" strike="noStrike" kern="1200" cap="none" spc="0" normalizeH="0" baseline="0" noProof="0" dirty="0">
                <a:ln>
                  <a:noFill/>
                </a:ln>
                <a:solidFill>
                  <a:prstClr val="black"/>
                </a:solidFill>
                <a:effectLst/>
                <a:uLnTx/>
                <a:uFillTx/>
                <a:latin typeface="Calibri"/>
                <a:ea typeface="Calibri"/>
                <a:cs typeface="Calibri"/>
              </a:rPr>
              <a:t>:</a:t>
            </a:r>
            <a:endParaRPr lang="it-IT" sz="2400" b="0" i="0" u="none" strike="noStrike" kern="1200" cap="none" spc="0" normalizeH="0" baseline="0" noProof="0" dirty="0">
              <a:ln>
                <a:noFill/>
              </a:ln>
              <a:solidFill>
                <a:prstClr val="black"/>
              </a:solidFill>
              <a:effectLst/>
              <a:uLnTx/>
              <a:uFillTx/>
              <a:latin typeface="Calibri"/>
              <a:ea typeface="Calibri"/>
              <a:cs typeface="Calibri"/>
            </a:endParaRPr>
          </a:p>
          <a:p>
            <a:pPr marL="285750" marR="0" lvl="0" indent="-285750" algn="just" defTabSz="179298" rtl="0" eaLnBrk="1" fontAlgn="auto" latinLnBrk="0" hangingPunct="1">
              <a:lnSpc>
                <a:spcPct val="110000"/>
              </a:lnSpc>
              <a:spcBef>
                <a:spcPts val="600"/>
              </a:spcBef>
              <a:spcAft>
                <a:spcPts val="600"/>
              </a:spcAft>
              <a:buClr>
                <a:srgbClr val="156082">
                  <a:lumMod val="50000"/>
                </a:srgbClr>
              </a:buClr>
              <a:buSzPct val="80000"/>
              <a:buFont typeface="Wingdings" panose="05000000000000000000" pitchFamily="2" charset="2"/>
              <a:buChar char="q"/>
              <a:tabLst/>
              <a:defRPr/>
            </a:pPr>
            <a:r>
              <a:rPr kumimoji="0" lang="it-IT" sz="2400" b="0" i="0" u="none" strike="noStrike" kern="1200" cap="none" spc="0" normalizeH="0" baseline="0" noProof="0" dirty="0">
                <a:ln>
                  <a:noFill/>
                </a:ln>
                <a:solidFill>
                  <a:prstClr val="black"/>
                </a:solidFill>
                <a:effectLst/>
                <a:uLnTx/>
                <a:uFillTx/>
                <a:latin typeface="Calibri"/>
                <a:ea typeface="Calibri"/>
                <a:cs typeface="Calibri"/>
              </a:rPr>
              <a:t>Credito d’imposta al </a:t>
            </a:r>
            <a:r>
              <a:rPr kumimoji="0" lang="it-IT" sz="2400" b="1" i="0" u="none" strike="noStrike" kern="1200" cap="none" spc="0" normalizeH="0" baseline="0" noProof="0" dirty="0">
                <a:ln>
                  <a:noFill/>
                </a:ln>
                <a:solidFill>
                  <a:prstClr val="black"/>
                </a:solidFill>
                <a:effectLst/>
                <a:uLnTx/>
                <a:uFillTx/>
                <a:latin typeface="Calibri"/>
                <a:ea typeface="Calibri"/>
                <a:cs typeface="Calibri"/>
              </a:rPr>
              <a:t>10%</a:t>
            </a:r>
            <a:r>
              <a:rPr lang="it-IT" sz="2400" b="1" dirty="0">
                <a:solidFill>
                  <a:prstClr val="black"/>
                </a:solidFill>
                <a:latin typeface="Calibri"/>
                <a:ea typeface="Calibri"/>
                <a:cs typeface="Calibri"/>
              </a:rPr>
              <a:t> </a:t>
            </a:r>
            <a:r>
              <a:rPr lang="it-IT" sz="2400" b="1" dirty="0">
                <a:solidFill>
                  <a:srgbClr val="00B0F0"/>
                </a:solidFill>
                <a:latin typeface="Calibri"/>
                <a:ea typeface="Calibri"/>
                <a:cs typeface="Calibri"/>
              </a:rPr>
              <a:t>(in luogo del 5% previsto per il 2025)</a:t>
            </a:r>
            <a:endParaRPr lang="it-IT" sz="2400" b="1" i="0" u="none" strike="noStrike" kern="1200" cap="none" spc="0" normalizeH="0" baseline="0" noProof="0" dirty="0">
              <a:ln>
                <a:noFill/>
              </a:ln>
              <a:solidFill>
                <a:srgbClr val="00B0F0"/>
              </a:solidFill>
              <a:effectLst/>
              <a:uLnTx/>
              <a:uFillTx/>
              <a:latin typeface="Calibri"/>
              <a:ea typeface="Calibri"/>
              <a:cs typeface="Calibri"/>
            </a:endParaRPr>
          </a:p>
          <a:p>
            <a:pPr marL="285750" marR="0" lvl="0" indent="-285750" algn="just" defTabSz="179298" rtl="0" eaLnBrk="1" fontAlgn="auto" latinLnBrk="0" hangingPunct="1">
              <a:lnSpc>
                <a:spcPct val="110000"/>
              </a:lnSpc>
              <a:spcBef>
                <a:spcPts val="600"/>
              </a:spcBef>
              <a:spcAft>
                <a:spcPts val="600"/>
              </a:spcAft>
              <a:buClr>
                <a:srgbClr val="156082">
                  <a:lumMod val="50000"/>
                </a:srgbClr>
              </a:buClr>
              <a:buSzPct val="80000"/>
              <a:buFont typeface="Wingdings" panose="05000000000000000000" pitchFamily="2" charset="2"/>
              <a:buChar char="q"/>
              <a:tabLst/>
              <a:defRPr/>
            </a:pPr>
            <a:r>
              <a:rPr kumimoji="0" lang="it-IT" sz="2400" b="0" i="0" u="none" strike="noStrike" kern="1200" cap="none" spc="0" normalizeH="0" baseline="0" noProof="0" dirty="0">
                <a:ln>
                  <a:noFill/>
                </a:ln>
                <a:solidFill>
                  <a:prstClr val="black"/>
                </a:solidFill>
                <a:effectLst/>
                <a:uLnTx/>
                <a:uFillTx/>
                <a:latin typeface="Calibri"/>
                <a:ea typeface="Calibri"/>
                <a:cs typeface="Calibri"/>
              </a:rPr>
              <a:t>Limite massimo annuale </a:t>
            </a:r>
            <a:r>
              <a:rPr kumimoji="0" lang="it-IT" sz="2400" b="1" i="0" u="none" strike="noStrike" kern="1200" cap="none" spc="0" normalizeH="0" baseline="0" noProof="0" dirty="0">
                <a:ln>
                  <a:noFill/>
                </a:ln>
                <a:solidFill>
                  <a:prstClr val="black"/>
                </a:solidFill>
                <a:effectLst/>
                <a:uLnTx/>
                <a:uFillTx/>
                <a:latin typeface="Calibri"/>
                <a:ea typeface="Calibri"/>
                <a:cs typeface="Calibri"/>
              </a:rPr>
              <a:t>2 milioni di euro (</a:t>
            </a:r>
            <a:r>
              <a:rPr lang="it-IT" sz="2400" b="1" dirty="0">
                <a:solidFill>
                  <a:srgbClr val="0070C0"/>
                </a:solidFill>
                <a:latin typeface="Calibri"/>
                <a:ea typeface="Calibri"/>
                <a:cs typeface="Calibri"/>
              </a:rPr>
              <a:t>uguale a quanto previsto nel 2025</a:t>
            </a:r>
            <a:r>
              <a:rPr kumimoji="0" lang="it-IT" sz="2400" b="1" i="0" u="none" strike="noStrike" kern="1200" cap="none" spc="0" normalizeH="0" baseline="0" noProof="0" dirty="0">
                <a:ln>
                  <a:noFill/>
                </a:ln>
                <a:solidFill>
                  <a:prstClr val="black"/>
                </a:solidFill>
                <a:effectLst/>
                <a:uLnTx/>
                <a:uFillTx/>
                <a:latin typeface="Calibri"/>
                <a:ea typeface="Calibri"/>
                <a:cs typeface="Calibri"/>
              </a:rPr>
              <a:t>)</a:t>
            </a:r>
            <a:endParaRPr lang="it-IT" sz="2400" b="1" i="0" u="none" strike="noStrike" kern="1200" cap="none" spc="0" normalizeH="0" baseline="0" noProof="0" dirty="0">
              <a:ln>
                <a:noFill/>
              </a:ln>
              <a:solidFill>
                <a:prstClr val="black"/>
              </a:solidFill>
              <a:effectLst/>
              <a:uLnTx/>
              <a:uFillTx/>
              <a:latin typeface="Calibri"/>
              <a:ea typeface="Calibri"/>
              <a:cs typeface="Calibri"/>
            </a:endParaRPr>
          </a:p>
          <a:p>
            <a:pPr marL="285750" indent="-285750" algn="just" defTabSz="179298">
              <a:lnSpc>
                <a:spcPct val="110000"/>
              </a:lnSpc>
              <a:spcBef>
                <a:spcPts val="600"/>
              </a:spcBef>
              <a:spcAft>
                <a:spcPts val="600"/>
              </a:spcAft>
              <a:buClr>
                <a:srgbClr val="156082">
                  <a:lumMod val="50000"/>
                </a:srgbClr>
              </a:buClr>
              <a:buSzPct val="80000"/>
              <a:buFont typeface="Wingdings" panose="05000000000000000000" pitchFamily="2" charset="2"/>
              <a:buChar char="q"/>
              <a:defRPr/>
            </a:pPr>
            <a:r>
              <a:rPr lang="it-IT" sz="2400" dirty="0">
                <a:solidFill>
                  <a:prstClr val="black"/>
                </a:solidFill>
                <a:latin typeface="Calibri"/>
                <a:ea typeface="Calibri"/>
                <a:cs typeface="Calibri"/>
              </a:rPr>
              <a:t>Utilizzabile in </a:t>
            </a:r>
            <a:r>
              <a:rPr lang="it-IT" sz="2400" b="1" dirty="0">
                <a:solidFill>
                  <a:srgbClr val="0070C0"/>
                </a:solidFill>
                <a:latin typeface="Calibri"/>
                <a:ea typeface="Calibri"/>
                <a:cs typeface="Calibri"/>
              </a:rPr>
              <a:t>un’unica quota annuale (in luogo di 3 anni)</a:t>
            </a:r>
          </a:p>
          <a:p>
            <a:pPr marL="285750" marR="0" lvl="0" indent="-285750" algn="just" defTabSz="179298" rtl="0" eaLnBrk="1" fontAlgn="auto" latinLnBrk="0" hangingPunct="1">
              <a:lnSpc>
                <a:spcPct val="110000"/>
              </a:lnSpc>
              <a:spcBef>
                <a:spcPts val="600"/>
              </a:spcBef>
              <a:spcAft>
                <a:spcPts val="600"/>
              </a:spcAft>
              <a:buClr>
                <a:srgbClr val="156082">
                  <a:lumMod val="50000"/>
                </a:srgbClr>
              </a:buClr>
              <a:buSzPct val="80000"/>
              <a:buFont typeface="Wingdings" panose="05000000000000000000" pitchFamily="2" charset="2"/>
              <a:buChar char="q"/>
              <a:tabLst/>
              <a:defRPr/>
            </a:pPr>
            <a:r>
              <a:rPr kumimoji="0" lang="it-IT" sz="2400" b="0" i="0" u="none" strike="noStrike" kern="1200" cap="none" spc="0" normalizeH="0" baseline="0" noProof="0" dirty="0">
                <a:ln>
                  <a:noFill/>
                </a:ln>
                <a:solidFill>
                  <a:prstClr val="black"/>
                </a:solidFill>
                <a:effectLst/>
                <a:uLnTx/>
                <a:uFillTx/>
                <a:latin typeface="Calibri"/>
                <a:ea typeface="Calibri"/>
                <a:cs typeface="Calibri"/>
              </a:rPr>
              <a:t>Limite complessivo di spesa di </a:t>
            </a:r>
            <a:r>
              <a:rPr kumimoji="0" lang="it-IT" sz="2400" b="1" i="0" u="none" strike="noStrike" kern="1200" cap="none" spc="0" normalizeH="0" baseline="0" noProof="0" dirty="0">
                <a:ln>
                  <a:noFill/>
                </a:ln>
                <a:solidFill>
                  <a:srgbClr val="FF0000"/>
                </a:solidFill>
                <a:effectLst/>
                <a:uLnTx/>
                <a:uFillTx/>
                <a:latin typeface="Calibri"/>
                <a:ea typeface="Calibri"/>
                <a:cs typeface="Calibri"/>
              </a:rPr>
              <a:t>60 milioni di euro </a:t>
            </a:r>
            <a:r>
              <a:rPr kumimoji="0" lang="it-IT" sz="2400" b="0" i="0" u="none" strike="noStrike" kern="1200" cap="none" spc="0" normalizeH="0" baseline="0" noProof="0" dirty="0">
                <a:ln>
                  <a:noFill/>
                </a:ln>
                <a:solidFill>
                  <a:srgbClr val="FF0000"/>
                </a:solidFill>
                <a:effectLst/>
                <a:uLnTx/>
                <a:uFillTx/>
                <a:latin typeface="Calibri"/>
                <a:ea typeface="Calibri"/>
                <a:cs typeface="Calibri"/>
              </a:rPr>
              <a:t>per il 2026</a:t>
            </a:r>
            <a:endParaRPr lang="it-IT" sz="2400" b="0" i="0" u="none" strike="noStrike" kern="1200" cap="none" spc="0" normalizeH="0" baseline="0" noProof="0" dirty="0">
              <a:ln>
                <a:noFill/>
              </a:ln>
              <a:solidFill>
                <a:srgbClr val="FF0000"/>
              </a:solidFill>
              <a:effectLst/>
              <a:uLnTx/>
              <a:uFillTx/>
              <a:latin typeface="Calibri"/>
              <a:ea typeface="Calibri"/>
              <a:cs typeface="Calibri"/>
            </a:endParaRPr>
          </a:p>
          <a:p>
            <a:pPr marL="285750" marR="0" lvl="0" indent="-285750" algn="just" defTabSz="179298" rtl="0" eaLnBrk="1" fontAlgn="auto" latinLnBrk="0" hangingPunct="1">
              <a:lnSpc>
                <a:spcPct val="110000"/>
              </a:lnSpc>
              <a:spcBef>
                <a:spcPts val="600"/>
              </a:spcBef>
              <a:spcAft>
                <a:spcPts val="600"/>
              </a:spcAft>
              <a:buClr>
                <a:srgbClr val="156082">
                  <a:lumMod val="50000"/>
                </a:srgbClr>
              </a:buClr>
              <a:buSzPct val="80000"/>
              <a:buFont typeface="Wingdings" panose="05000000000000000000" pitchFamily="2" charset="2"/>
              <a:buChar char="q"/>
              <a:tabLst/>
              <a:defRPr/>
            </a:pPr>
            <a:r>
              <a:rPr kumimoji="0" lang="it-IT" sz="2400" b="0" i="0" u="none" strike="noStrike" kern="1200" cap="none" spc="0" normalizeH="0" baseline="0" noProof="0" dirty="0">
                <a:ln>
                  <a:noFill/>
                </a:ln>
                <a:solidFill>
                  <a:prstClr val="black"/>
                </a:solidFill>
                <a:effectLst/>
                <a:uLnTx/>
                <a:uFillTx/>
                <a:latin typeface="Calibri"/>
                <a:ea typeface="Calibri"/>
                <a:cs typeface="Calibri"/>
              </a:rPr>
              <a:t>Necessaria comunicazione al MIMIT per monitoraggio </a:t>
            </a:r>
          </a:p>
          <a:p>
            <a:pPr marL="285750" marR="0" lvl="0" indent="-285750" algn="just" defTabSz="179298" rtl="0" eaLnBrk="1" fontAlgn="auto" latinLnBrk="0" hangingPunct="1">
              <a:lnSpc>
                <a:spcPct val="110000"/>
              </a:lnSpc>
              <a:spcBef>
                <a:spcPts val="600"/>
              </a:spcBef>
              <a:spcAft>
                <a:spcPts val="600"/>
              </a:spcAft>
              <a:buClr>
                <a:srgbClr val="156082">
                  <a:lumMod val="50000"/>
                </a:srgbClr>
              </a:buClr>
              <a:buSzPct val="80000"/>
              <a:buFont typeface="Wingdings" panose="05000000000000000000" pitchFamily="2" charset="2"/>
              <a:buChar char="q"/>
              <a:tabLst/>
              <a:defRPr/>
            </a:pPr>
            <a:r>
              <a:rPr lang="it-IT" sz="2400" b="1" dirty="0">
                <a:solidFill>
                  <a:srgbClr val="0070C0"/>
                </a:solidFill>
                <a:latin typeface="Calibri"/>
                <a:ea typeface="Calibri"/>
                <a:cs typeface="Calibri"/>
              </a:rPr>
              <a:t>Certificazione della qualificazione </a:t>
            </a:r>
            <a:r>
              <a:rPr lang="it-IT" sz="2400" dirty="0">
                <a:solidFill>
                  <a:prstClr val="black"/>
                </a:solidFill>
                <a:latin typeface="Calibri"/>
                <a:ea typeface="Calibri"/>
                <a:cs typeface="Calibri"/>
              </a:rPr>
              <a:t>degli investimenti vincolante verso AE</a:t>
            </a:r>
            <a:endParaRPr lang="it-IT" sz="2400" b="0" i="0" u="none" strike="noStrike" kern="1200" cap="none" spc="0" normalizeH="0" baseline="0" noProof="0" dirty="0">
              <a:ln>
                <a:noFill/>
              </a:ln>
              <a:solidFill>
                <a:prstClr val="black"/>
              </a:solidFill>
              <a:effectLst/>
              <a:uLnTx/>
              <a:uFillTx/>
              <a:latin typeface="Calibri"/>
              <a:ea typeface="Calibri"/>
              <a:cs typeface="Calibri"/>
            </a:endParaRPr>
          </a:p>
        </p:txBody>
      </p:sp>
    </p:spTree>
    <p:extLst>
      <p:ext uri="{BB962C8B-B14F-4D97-AF65-F5344CB8AC3E}">
        <p14:creationId xmlns:p14="http://schemas.microsoft.com/office/powerpoint/2010/main" val="2582312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179194-8691-E800-0379-1C922FE378E7}"/>
            </a:ext>
          </a:extLst>
        </p:cNvPr>
        <p:cNvGrpSpPr/>
        <p:nvPr/>
      </p:nvGrpSpPr>
      <p:grpSpPr>
        <a:xfrm>
          <a:off x="0" y="0"/>
          <a:ext cx="0" cy="0"/>
          <a:chOff x="0" y="0"/>
          <a:chExt cx="0" cy="0"/>
        </a:xfrm>
      </p:grpSpPr>
      <p:sp>
        <p:nvSpPr>
          <p:cNvPr id="17" name="Textfeld 12">
            <a:extLst>
              <a:ext uri="{FF2B5EF4-FFF2-40B4-BE49-F238E27FC236}">
                <a16:creationId xmlns:a16="http://schemas.microsoft.com/office/drawing/2014/main" id="{9BA4CDAD-A609-D29C-6904-C63AD387FFAE}"/>
              </a:ext>
            </a:extLst>
          </p:cNvPr>
          <p:cNvSpPr txBox="1"/>
          <p:nvPr/>
        </p:nvSpPr>
        <p:spPr>
          <a:xfrm>
            <a:off x="476807" y="747971"/>
            <a:ext cx="4938571" cy="3417411"/>
          </a:xfrm>
          <a:prstGeom prst="rect">
            <a:avLst/>
          </a:prstGeom>
          <a:noFill/>
          <a:ln w="19050" cap="sq">
            <a:solidFill>
              <a:srgbClr val="4472C4"/>
            </a:solidFill>
            <a:miter lim="800000"/>
          </a:ln>
        </p:spPr>
        <p:txBody>
          <a:bodyPr wrap="square" lIns="0" tIns="0" rIns="0" bIns="0" rtlCol="0" anchor="t">
            <a:noAutofit/>
          </a:bodyPr>
          <a:lstStyle/>
          <a:p>
            <a:pPr marL="0" marR="0" lvl="0" indent="0" algn="just" defTabSz="179298" rtl="0" eaLnBrk="1" fontAlgn="auto" latinLnBrk="0" hangingPunct="1">
              <a:lnSpc>
                <a:spcPct val="110000"/>
              </a:lnSpc>
              <a:spcBef>
                <a:spcPts val="600"/>
              </a:spcBef>
              <a:spcAft>
                <a:spcPts val="600"/>
              </a:spcAft>
              <a:buClr>
                <a:srgbClr val="FFE600"/>
              </a:buClr>
              <a:buSzPct val="80000"/>
              <a:buFontTx/>
              <a:buNone/>
              <a:tabLst/>
              <a:defRPr/>
            </a:pPr>
            <a:r>
              <a:rPr kumimoji="0" lang="it-IT"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Requisiti soggettivi</a:t>
            </a:r>
          </a:p>
          <a:p>
            <a:pPr marL="342900" marR="0" lvl="0" indent="-342900" algn="just" defTabSz="914400" rtl="0" eaLnBrk="1" fontAlgn="auto" latinLnBrk="0" hangingPunct="1">
              <a:lnSpc>
                <a:spcPct val="100000"/>
              </a:lnSpc>
              <a:spcBef>
                <a:spcPts val="0"/>
              </a:spcBef>
              <a:spcAft>
                <a:spcPts val="60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Imprese localizzate – o che si insediano – nelle regioni rientranti nella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ZES Unica </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(Campania, Puglia, Basilicata, Calabria, Sicilia, Sardegna, Molise e zone 107.3.c di Abruzzo, Marche e Umbria);</a:t>
            </a:r>
          </a:p>
          <a:p>
            <a:pPr marL="342900" marR="0" lvl="0" indent="-342900" algn="just" defTabSz="914400" rtl="0" eaLnBrk="1" fontAlgn="auto" latinLnBrk="0" hangingPunct="1">
              <a:lnSpc>
                <a:spcPct val="100000"/>
              </a:lnSpc>
              <a:spcBef>
                <a:spcPts val="0"/>
              </a:spcBef>
              <a:spcAft>
                <a:spcPts val="60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Essere in possesso di una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certificazione rilasciata dal revisore dei conti</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rispetto ai costi per i quali è richiesta l’agevolazione;</a:t>
            </a:r>
          </a:p>
          <a:p>
            <a:pPr marL="342900" marR="0" lvl="0" indent="-342900" algn="just" defTabSz="914400" rtl="0" eaLnBrk="1" fontAlgn="auto" latinLnBrk="0" hangingPunct="1">
              <a:lnSpc>
                <a:spcPct val="100000"/>
              </a:lnSpc>
              <a:spcBef>
                <a:spcPts val="0"/>
              </a:spcBef>
              <a:spcAft>
                <a:spcPts val="600"/>
              </a:spcAft>
              <a:buClr>
                <a:srgbClr val="203262"/>
              </a:buClr>
              <a:buSzPct val="70000"/>
              <a:buFont typeface="Arial" panose="020B0604020202020204" pitchFamily="34" charset="0"/>
              <a:buChar char="►"/>
              <a:tabLst/>
              <a:defRPr/>
            </a:pPr>
            <a:r>
              <a:rPr kumimoji="0" lang="it-IT" sz="1600" b="1" i="0" u="none" strike="noStrike" kern="0" cap="none" spc="0" normalizeH="0" baseline="0" noProof="0" dirty="0">
                <a:ln>
                  <a:noFill/>
                </a:ln>
                <a:solidFill>
                  <a:prstClr val="black"/>
                </a:solidFill>
                <a:effectLst/>
                <a:uLnTx/>
                <a:uFillTx/>
                <a:latin typeface="EYInterstate Light"/>
                <a:ea typeface="+mn-ea"/>
                <a:cs typeface="+mn-cs"/>
              </a:rPr>
              <a:t>Settori esclusi </a:t>
            </a:r>
            <a:r>
              <a:rPr kumimoji="0" lang="it-IT" sz="1600" b="0" i="0" u="none" strike="noStrike" kern="0" cap="none" spc="0" normalizeH="0" baseline="0" noProof="0" dirty="0">
                <a:ln>
                  <a:noFill/>
                </a:ln>
                <a:solidFill>
                  <a:prstClr val="black"/>
                </a:solidFill>
                <a:effectLst/>
                <a:uLnTx/>
                <a:uFillTx/>
                <a:latin typeface="EYInterstate Light"/>
                <a:ea typeface="+mn-ea"/>
                <a:cs typeface="+mn-cs"/>
              </a:rPr>
              <a:t>(siderurgico, carbonifero e lignite, trasporti e relative infrastrutture, produzione, stoccaggio, trasmissione e distribuzione energia, infrastrutture energetiche, banda larga, credito, finanza e assicurazioni)</a:t>
            </a:r>
          </a:p>
        </p:txBody>
      </p:sp>
      <p:sp>
        <p:nvSpPr>
          <p:cNvPr id="18" name="Textfeld 15">
            <a:extLst>
              <a:ext uri="{FF2B5EF4-FFF2-40B4-BE49-F238E27FC236}">
                <a16:creationId xmlns:a16="http://schemas.microsoft.com/office/drawing/2014/main" id="{E0CEB784-5462-C661-264F-66CDB65758C3}"/>
              </a:ext>
            </a:extLst>
          </p:cNvPr>
          <p:cNvSpPr txBox="1"/>
          <p:nvPr/>
        </p:nvSpPr>
        <p:spPr>
          <a:xfrm>
            <a:off x="5587639" y="867402"/>
            <a:ext cx="3855984" cy="3088101"/>
          </a:xfrm>
          <a:prstGeom prst="rect">
            <a:avLst/>
          </a:prstGeom>
          <a:noFill/>
          <a:ln w="19050" cap="sq">
            <a:solidFill>
              <a:srgbClr val="4472C4"/>
            </a:solidFill>
            <a:miter lim="800000"/>
          </a:ln>
        </p:spPr>
        <p:txBody>
          <a:bodyPr wrap="square" lIns="0" tIns="0" rIns="0" bIns="0" rtlCol="0">
            <a:noAutofit/>
          </a:bodyPr>
          <a:lstStyle/>
          <a:p>
            <a:pPr marL="0" marR="0" lvl="0" indent="0" algn="l" defTabSz="179298" rtl="0" eaLnBrk="1" fontAlgn="auto" latinLnBrk="0" hangingPunct="1">
              <a:lnSpc>
                <a:spcPct val="110000"/>
              </a:lnSpc>
              <a:spcBef>
                <a:spcPts val="600"/>
              </a:spcBef>
              <a:spcAft>
                <a:spcPts val="600"/>
              </a:spcAft>
              <a:buClr>
                <a:srgbClr val="FFE600"/>
              </a:buClr>
              <a:buSzPct val="80000"/>
              <a:buFontTx/>
              <a:buNone/>
              <a:tabLst/>
              <a:defRPr/>
            </a:pPr>
            <a:r>
              <a:rPr kumimoji="0" lang="it-IT"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Aree di Intervento</a:t>
            </a:r>
          </a:p>
          <a:p>
            <a:pPr marL="0" marR="0" lvl="0" indent="0" algn="just" defTabSz="913943" rtl="0" eaLnBrk="1" fontAlgn="auto" latinLnBrk="0" hangingPunct="1">
              <a:lnSpc>
                <a:spcPct val="100000"/>
              </a:lnSpc>
              <a:spcBef>
                <a:spcPts val="0"/>
              </a:spcBef>
              <a:spcAft>
                <a:spcPts val="0"/>
              </a:spcAft>
              <a:buClrTx/>
              <a:buSzTx/>
              <a:buFontTx/>
              <a:buNone/>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Gli investimenti devono essere finalizzati ad un </a:t>
            </a:r>
            <a:r>
              <a:rPr kumimoji="0" lang="it-IT" sz="1600" b="1" i="0" u="none" strike="noStrike" kern="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progetto di investimento</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r>
              <a:rPr kumimoji="0" lang="it-IT"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come definito dal regolamento GBER)</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destinato a:</a:t>
            </a:r>
          </a:p>
          <a:p>
            <a:pPr marL="285750" marR="0" lvl="0" indent="-285750" algn="just" defTabSz="913943" rtl="0" eaLnBrk="1" fontAlgn="auto" latinLnBrk="0" hangingPunct="1">
              <a:lnSpc>
                <a:spcPct val="100000"/>
              </a:lnSpc>
              <a:spcBef>
                <a:spcPts val="0"/>
              </a:spcBef>
              <a:spcAft>
                <a:spcPts val="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La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creazione</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di un nuovo stabilimento;</a:t>
            </a:r>
          </a:p>
          <a:p>
            <a:pPr marL="285750" marR="0" lvl="0" indent="-285750" algn="just" defTabSz="913943" rtl="0" eaLnBrk="1" fontAlgn="auto" latinLnBrk="0" hangingPunct="1">
              <a:lnSpc>
                <a:spcPct val="100000"/>
              </a:lnSpc>
              <a:spcBef>
                <a:spcPts val="0"/>
              </a:spcBef>
              <a:spcAft>
                <a:spcPts val="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ampliamento</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della capacità di uno stabilimento esistente;</a:t>
            </a:r>
          </a:p>
          <a:p>
            <a:pPr marL="285750" marR="0" lvl="0" indent="-285750" algn="l" defTabSz="914400" rtl="0" eaLnBrk="1" fontAlgn="auto" latinLnBrk="0" hangingPunct="1">
              <a:lnSpc>
                <a:spcPct val="107000"/>
              </a:lnSpc>
              <a:spcBef>
                <a:spcPts val="0"/>
              </a:spcBef>
              <a:spcAft>
                <a:spcPts val="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La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diversificazione</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della produzione;</a:t>
            </a:r>
          </a:p>
          <a:p>
            <a:pPr marL="285750" marR="0" lvl="0" indent="-285750" algn="l" defTabSz="914400" rtl="0" eaLnBrk="1" fontAlgn="auto" latinLnBrk="0" hangingPunct="1">
              <a:lnSpc>
                <a:spcPct val="107000"/>
              </a:lnSpc>
              <a:spcBef>
                <a:spcPts val="0"/>
              </a:spcBef>
              <a:spcAft>
                <a:spcPts val="0"/>
              </a:spcAft>
              <a:buClr>
                <a:srgbClr val="203262"/>
              </a:buClr>
              <a:buSzPct val="70000"/>
              <a:buFont typeface="Arial" panose="020B0604020202020204" pitchFamily="34" charset="0"/>
              <a:buChar char="►"/>
              <a:tabLst/>
              <a:defRPr/>
            </a:pP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Cambiamento fondamentale</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del processo produttivo;</a:t>
            </a:r>
          </a:p>
          <a:p>
            <a:pPr marL="285750" marR="0" lvl="0" indent="-285750" algn="l" defTabSz="914400" rtl="0" eaLnBrk="1" fontAlgn="auto" latinLnBrk="0" hangingPunct="1">
              <a:lnSpc>
                <a:spcPct val="107000"/>
              </a:lnSpc>
              <a:spcBef>
                <a:spcPts val="0"/>
              </a:spcBef>
              <a:spcAft>
                <a:spcPts val="0"/>
              </a:spcAft>
              <a:buClr>
                <a:srgbClr val="203262"/>
              </a:buClr>
              <a:buSzPct val="70000"/>
              <a:buFont typeface="Arial" panose="020B0604020202020204" pitchFamily="34" charset="0"/>
              <a:buChar char="►"/>
              <a:tabLst/>
              <a:defRPr/>
            </a:pP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Acquisizione di attivi </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di uno stabilimento chiuso o che sarebbe stato chiuso.</a:t>
            </a:r>
          </a:p>
          <a:p>
            <a:pPr marL="285750" marR="0" lvl="0" indent="-285750" algn="l" defTabSz="914400" rtl="0" eaLnBrk="1" fontAlgn="auto" latinLnBrk="0" hangingPunct="1">
              <a:lnSpc>
                <a:spcPct val="107000"/>
              </a:lnSpc>
              <a:spcBef>
                <a:spcPts val="0"/>
              </a:spcBef>
              <a:spcAft>
                <a:spcPts val="0"/>
              </a:spcAft>
              <a:buClr>
                <a:srgbClr val="4472C4"/>
              </a:buClr>
              <a:buSzPct val="70000"/>
              <a:buFont typeface="Arial" panose="020B0604020202020204" pitchFamily="34" charset="0"/>
              <a:buChar char="►"/>
              <a:tabLst/>
              <a:defRPr/>
            </a:pPr>
            <a:endParaRPr kumimoji="0" lang="it-IT" sz="1199" b="0" i="0" u="none" strike="noStrike" kern="1200" cap="none" spc="0" normalizeH="0" baseline="0" noProof="0" dirty="0">
              <a:ln>
                <a:noFill/>
              </a:ln>
              <a:solidFill>
                <a:srgbClr val="2E2E38"/>
              </a:solidFill>
              <a:effectLst/>
              <a:uLnTx/>
              <a:uFillTx/>
              <a:latin typeface="EYInterstate Light"/>
              <a:ea typeface="+mn-ea"/>
              <a:cs typeface="+mn-cs"/>
            </a:endParaRPr>
          </a:p>
        </p:txBody>
      </p:sp>
      <p:sp>
        <p:nvSpPr>
          <p:cNvPr id="3" name="CasellaDiTesto 2">
            <a:extLst>
              <a:ext uri="{FF2B5EF4-FFF2-40B4-BE49-F238E27FC236}">
                <a16:creationId xmlns:a16="http://schemas.microsoft.com/office/drawing/2014/main" id="{32438DDA-6786-D54D-89A4-A123EA28F68E}"/>
              </a:ext>
            </a:extLst>
          </p:cNvPr>
          <p:cNvSpPr txBox="1"/>
          <p:nvPr/>
        </p:nvSpPr>
        <p:spPr>
          <a:xfrm>
            <a:off x="379153" y="197995"/>
            <a:ext cx="750644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3000" b="1" i="0" u="none" strike="noStrike" kern="1200" cap="none" spc="0" normalizeH="0" baseline="0" noProof="0" dirty="0">
                <a:ln>
                  <a:noFill/>
                </a:ln>
                <a:solidFill>
                  <a:srgbClr val="174983"/>
                </a:solidFill>
                <a:effectLst/>
                <a:uLnTx/>
                <a:uFillTx/>
                <a:latin typeface="Roboto Medium" panose="02000000000000000000" pitchFamily="2" charset="0"/>
                <a:ea typeface="Roboto Medium" panose="02000000000000000000" pitchFamily="2" charset="0"/>
                <a:cs typeface="Roboto Medium" panose="02000000000000000000" pitchFamily="2" charset="0"/>
              </a:rPr>
              <a:t>Credito ZES Unica </a:t>
            </a:r>
          </a:p>
        </p:txBody>
      </p:sp>
      <p:sp>
        <p:nvSpPr>
          <p:cNvPr id="4" name="TextBox 17">
            <a:extLst>
              <a:ext uri="{FF2B5EF4-FFF2-40B4-BE49-F238E27FC236}">
                <a16:creationId xmlns:a16="http://schemas.microsoft.com/office/drawing/2014/main" id="{FE04487A-5E0E-7EA3-5F38-32D1A730DCD7}"/>
              </a:ext>
            </a:extLst>
          </p:cNvPr>
          <p:cNvSpPr txBox="1"/>
          <p:nvPr/>
        </p:nvSpPr>
        <p:spPr>
          <a:xfrm>
            <a:off x="9615884" y="1213789"/>
            <a:ext cx="2413850" cy="2409890"/>
          </a:xfrm>
          <a:prstGeom prst="rect">
            <a:avLst/>
          </a:prstGeom>
          <a:noFill/>
          <a:ln w="19050">
            <a:solidFill>
              <a:srgbClr val="4472C4"/>
            </a:solidFill>
          </a:ln>
        </p:spPr>
        <p:txBody>
          <a:bodyPr wrap="square">
            <a:spAutoFit/>
          </a:bodyPr>
          <a:lstStyle/>
          <a:p>
            <a:pPr marL="0" marR="0" lvl="0" indent="0" algn="l" defTabSz="179298" rtl="0" eaLnBrk="1" fontAlgn="auto" latinLnBrk="0" hangingPunct="1">
              <a:lnSpc>
                <a:spcPct val="110000"/>
              </a:lnSpc>
              <a:spcBef>
                <a:spcPts val="600"/>
              </a:spcBef>
              <a:spcAft>
                <a:spcPts val="600"/>
              </a:spcAft>
              <a:buClr>
                <a:srgbClr val="FFE600"/>
              </a:buClr>
              <a:buSzPct val="75000"/>
              <a:buFontTx/>
              <a:buNone/>
              <a:tabLst/>
              <a:defRPr/>
            </a:pPr>
            <a:r>
              <a:rPr kumimoji="0" lang="it-IT"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Spese ammissibili</a:t>
            </a:r>
          </a:p>
          <a:p>
            <a:pPr marL="285750" marR="0" lvl="0" indent="-285750" algn="l" defTabSz="913943" rtl="0" eaLnBrk="1" fontAlgn="auto" latinLnBrk="0" hangingPunct="1">
              <a:lnSpc>
                <a:spcPct val="100000"/>
              </a:lnSpc>
              <a:spcBef>
                <a:spcPts val="0"/>
              </a:spcBef>
              <a:spcAft>
                <a:spcPts val="0"/>
              </a:spcAft>
              <a:buClr>
                <a:schemeClr val="accent1">
                  <a:lumMod val="50000"/>
                </a:schemeClr>
              </a:buClr>
              <a:buSzPct val="75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Macchinari, impianti e attrezzature nuovi;</a:t>
            </a:r>
          </a:p>
          <a:p>
            <a:pPr marL="0" marR="0" lvl="0" indent="0" algn="l" defTabSz="913943" rtl="0" eaLnBrk="1" fontAlgn="auto" latinLnBrk="0" hangingPunct="1">
              <a:lnSpc>
                <a:spcPct val="100000"/>
              </a:lnSpc>
              <a:spcBef>
                <a:spcPts val="0"/>
              </a:spcBef>
              <a:spcAft>
                <a:spcPts val="0"/>
              </a:spcAft>
              <a:buClr>
                <a:srgbClr val="FFE600"/>
              </a:buClr>
              <a:buSzPct val="75000"/>
              <a:buFontTx/>
              <a:buNone/>
              <a:tabLst/>
              <a:defRPr/>
            </a:pPr>
            <a:endPar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285750" marR="0" lvl="0" indent="-285750" algn="l" defTabSz="913943" rtl="0" eaLnBrk="1" fontAlgn="auto" latinLnBrk="0" hangingPunct="1">
              <a:lnSpc>
                <a:spcPct val="100000"/>
              </a:lnSpc>
              <a:spcBef>
                <a:spcPts val="0"/>
              </a:spcBef>
              <a:spcAft>
                <a:spcPts val="0"/>
              </a:spcAft>
              <a:buClr>
                <a:srgbClr val="203262"/>
              </a:buClr>
              <a:buSzPct val="75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Terreni e immobili strumentali nel limite del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50%</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del totale dell’investimento agevolato. </a:t>
            </a:r>
          </a:p>
        </p:txBody>
      </p:sp>
      <p:sp>
        <p:nvSpPr>
          <p:cNvPr id="5" name="Textfeld 15">
            <a:extLst>
              <a:ext uri="{FF2B5EF4-FFF2-40B4-BE49-F238E27FC236}">
                <a16:creationId xmlns:a16="http://schemas.microsoft.com/office/drawing/2014/main" id="{51511671-C335-7839-6E67-62B8664F86E0}"/>
              </a:ext>
            </a:extLst>
          </p:cNvPr>
          <p:cNvSpPr txBox="1"/>
          <p:nvPr/>
        </p:nvSpPr>
        <p:spPr>
          <a:xfrm>
            <a:off x="886948" y="4285652"/>
            <a:ext cx="10783016" cy="1610652"/>
          </a:xfrm>
          <a:prstGeom prst="rect">
            <a:avLst/>
          </a:prstGeom>
          <a:noFill/>
          <a:ln w="19050" cap="sq">
            <a:solidFill>
              <a:srgbClr val="4472C4"/>
            </a:solidFill>
            <a:miter lim="800000"/>
          </a:ln>
        </p:spPr>
        <p:txBody>
          <a:bodyPr wrap="square" lIns="0" tIns="0" rIns="0" bIns="0" rtlCol="0">
            <a:noAutofit/>
          </a:bodyPr>
          <a:lstStyle/>
          <a:p>
            <a:pPr marL="0" marR="0" lvl="0" indent="0" algn="just" defTabSz="179298" rtl="0" eaLnBrk="1" fontAlgn="auto" latinLnBrk="0" hangingPunct="1">
              <a:lnSpc>
                <a:spcPct val="110000"/>
              </a:lnSpc>
              <a:spcBef>
                <a:spcPts val="600"/>
              </a:spcBef>
              <a:spcAft>
                <a:spcPts val="600"/>
              </a:spcAft>
              <a:buClr>
                <a:srgbClr val="FFE600"/>
              </a:buClr>
              <a:buSzPct val="80000"/>
              <a:buFontTx/>
              <a:buNone/>
              <a:tabLst/>
              <a:defRPr/>
            </a:pPr>
            <a:r>
              <a:rPr kumimoji="0" lang="it-IT" sz="16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Requisiti generali</a:t>
            </a:r>
          </a:p>
          <a:p>
            <a:pPr marL="285750" marR="0" lvl="0" indent="-285750" algn="just" defTabSz="913943" rtl="0" eaLnBrk="1" fontAlgn="auto" latinLnBrk="0" hangingPunct="1">
              <a:lnSpc>
                <a:spcPct val="100000"/>
              </a:lnSpc>
              <a:spcBef>
                <a:spcPts val="0"/>
              </a:spcBef>
              <a:spcAft>
                <a:spcPts val="60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Invio </a:t>
            </a:r>
            <a:r>
              <a:rPr kumimoji="0" lang="it-IT" sz="1600" b="0" i="0" u="none" strike="noStrike" kern="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all’AdE</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di modelli di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comunicazione preventiva e integrativa </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per ogni annualità 2026, 2027 e 2028;</a:t>
            </a:r>
          </a:p>
          <a:p>
            <a:pPr marL="285750" marR="0" lvl="0" indent="-285750" algn="just" defTabSz="913943" rtl="0" eaLnBrk="1" fontAlgn="auto" latinLnBrk="0" hangingPunct="1">
              <a:lnSpc>
                <a:spcPct val="100000"/>
              </a:lnSpc>
              <a:spcBef>
                <a:spcPts val="0"/>
              </a:spcBef>
              <a:spcAft>
                <a:spcPts val="60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Costi ammissibili da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€200mila ad un massimo di €100Mln;</a:t>
            </a:r>
          </a:p>
          <a:p>
            <a:pPr marL="285750" marR="0" lvl="0" indent="-285750" algn="just" defTabSz="913943" rtl="0" eaLnBrk="1" fontAlgn="auto" latinLnBrk="0" hangingPunct="1">
              <a:lnSpc>
                <a:spcPct val="100000"/>
              </a:lnSpc>
              <a:spcBef>
                <a:spcPts val="0"/>
              </a:spcBef>
              <a:spcAft>
                <a:spcPts val="60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Investimenti da realizzare – o realizzati – dal 1° gennaio 2026 al 31 dicembre 2028;</a:t>
            </a:r>
          </a:p>
          <a:p>
            <a:pPr marL="285750" marR="0" lvl="0" indent="-285750" algn="just" defTabSz="913943" rtl="0" eaLnBrk="1" fontAlgn="auto" latinLnBrk="0" hangingPunct="1">
              <a:lnSpc>
                <a:spcPct val="100000"/>
              </a:lnSpc>
              <a:spcBef>
                <a:spcPts val="0"/>
              </a:spcBef>
              <a:spcAft>
                <a:spcPts val="600"/>
              </a:spcAft>
              <a:buClr>
                <a:srgbClr val="203262"/>
              </a:buClr>
              <a:buSzPct val="70000"/>
              <a:buFont typeface="Arial" panose="020B0604020202020204" pitchFamily="34" charset="0"/>
              <a:buChar char="►"/>
              <a:tabLst/>
              <a:defRPr/>
            </a:pP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Il credito </a:t>
            </a:r>
            <a:r>
              <a:rPr kumimoji="0" lang="it-IT" sz="16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è cumulabile </a:t>
            </a:r>
            <a:r>
              <a:rPr kumimoji="0" lang="it-IT" sz="1600" b="0"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per gli stessi costi – con altri aiuti di stato, con il credito d’imposta 4.0</a:t>
            </a:r>
            <a:endParaRPr kumimoji="0" lang="it-IT" sz="1400" b="0" i="0" u="none" strike="noStrike" kern="1200" cap="none" spc="0" normalizeH="0" baseline="0" noProof="0" dirty="0">
              <a:ln>
                <a:noFill/>
              </a:ln>
              <a:solidFill>
                <a:prstClr val="white"/>
              </a:solidFill>
              <a:effectLst/>
              <a:uLnTx/>
              <a:uFillTx/>
              <a:latin typeface="EYInterstate Light"/>
              <a:ea typeface="+mn-ea"/>
              <a:cs typeface="+mn-cs"/>
            </a:endParaRPr>
          </a:p>
        </p:txBody>
      </p:sp>
    </p:spTree>
    <p:extLst>
      <p:ext uri="{BB962C8B-B14F-4D97-AF65-F5344CB8AC3E}">
        <p14:creationId xmlns:p14="http://schemas.microsoft.com/office/powerpoint/2010/main" val="913174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6D4C9-A80B-0C08-890A-37019F9E084F}"/>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A45A8FE7-2401-F1C4-6586-12E06434E840}"/>
              </a:ext>
            </a:extLst>
          </p:cNvPr>
          <p:cNvPicPr>
            <a:picLocks noChangeAspect="1"/>
          </p:cNvPicPr>
          <p:nvPr/>
        </p:nvPicPr>
        <p:blipFill>
          <a:blip r:embed="rId2"/>
          <a:stretch>
            <a:fillRect/>
          </a:stretch>
        </p:blipFill>
        <p:spPr>
          <a:xfrm>
            <a:off x="803275" y="6566087"/>
            <a:ext cx="1414463" cy="66097"/>
          </a:xfrm>
          <a:prstGeom prst="rect">
            <a:avLst/>
          </a:prstGeom>
        </p:spPr>
      </p:pic>
      <p:pic>
        <p:nvPicPr>
          <p:cNvPr id="6" name="Picture 5">
            <a:extLst>
              <a:ext uri="{FF2B5EF4-FFF2-40B4-BE49-F238E27FC236}">
                <a16:creationId xmlns:a16="http://schemas.microsoft.com/office/drawing/2014/main" id="{4F108BE1-C0F5-4CDA-4F52-BD0EF942E1AC}"/>
              </a:ext>
            </a:extLst>
          </p:cNvPr>
          <p:cNvPicPr>
            <a:picLocks noChangeAspect="1"/>
          </p:cNvPicPr>
          <p:nvPr/>
        </p:nvPicPr>
        <p:blipFill>
          <a:blip r:embed="rId3"/>
          <a:srcRect/>
          <a:stretch/>
        </p:blipFill>
        <p:spPr>
          <a:xfrm>
            <a:off x="254000" y="254000"/>
            <a:ext cx="1963738" cy="479104"/>
          </a:xfrm>
          <a:prstGeom prst="rect">
            <a:avLst/>
          </a:prstGeom>
        </p:spPr>
      </p:pic>
      <p:sp>
        <p:nvSpPr>
          <p:cNvPr id="16" name="TextBox 15">
            <a:extLst>
              <a:ext uri="{FF2B5EF4-FFF2-40B4-BE49-F238E27FC236}">
                <a16:creationId xmlns:a16="http://schemas.microsoft.com/office/drawing/2014/main" id="{40CBE1E5-D780-E3D9-AFC3-15B5E0E1485F}"/>
              </a:ext>
            </a:extLst>
          </p:cNvPr>
          <p:cNvSpPr txBox="1"/>
          <p:nvPr/>
        </p:nvSpPr>
        <p:spPr>
          <a:xfrm>
            <a:off x="725936" y="2476500"/>
            <a:ext cx="4124844" cy="1512000"/>
          </a:xfrm>
          <a:prstGeom prst="rect">
            <a:avLst/>
          </a:prstGeom>
          <a:noFill/>
        </p:spPr>
        <p:txBody>
          <a:bodyPr wrap="none" rtlCol="0" anchor="ctr" anchorCtr="0">
            <a:normAutofit/>
          </a:bodyPr>
          <a:lstStyle/>
          <a:p>
            <a:pPr>
              <a:lnSpc>
                <a:spcPts val="3000"/>
              </a:lnSpc>
            </a:pPr>
            <a:r>
              <a:rPr lang="en-GB" sz="7200" strike="noStrike" spc="-300">
                <a:solidFill>
                  <a:srgbClr val="002060"/>
                </a:solidFill>
                <a:effectLst/>
                <a:latin typeface="Roboto Medium" panose="02000000000000000000" pitchFamily="2" charset="0"/>
                <a:ea typeface="Roboto Medium" panose="02000000000000000000" pitchFamily="2" charset="0"/>
                <a:cs typeface="Roboto Medium" panose="02000000000000000000" pitchFamily="2" charset="0"/>
              </a:rPr>
              <a:t>Grazie</a:t>
            </a:r>
            <a:endParaRPr lang="en-IT" sz="7200" spc="-30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pic>
        <p:nvPicPr>
          <p:cNvPr id="2" name="Picture 1">
            <a:extLst>
              <a:ext uri="{FF2B5EF4-FFF2-40B4-BE49-F238E27FC236}">
                <a16:creationId xmlns:a16="http://schemas.microsoft.com/office/drawing/2014/main" id="{1B4DC2C8-E529-6F0F-B8D3-512FC67509B3}"/>
              </a:ext>
            </a:extLst>
          </p:cNvPr>
          <p:cNvPicPr>
            <a:picLocks noChangeAspect="1"/>
          </p:cNvPicPr>
          <p:nvPr/>
        </p:nvPicPr>
        <p:blipFill>
          <a:blip r:embed="rId4"/>
          <a:srcRect l="5556" r="5556"/>
          <a:stretch/>
        </p:blipFill>
        <p:spPr>
          <a:xfrm>
            <a:off x="6096000" y="0"/>
            <a:ext cx="6096000" cy="6858000"/>
          </a:xfrm>
          <a:prstGeom prst="rect">
            <a:avLst/>
          </a:prstGeom>
        </p:spPr>
      </p:pic>
    </p:spTree>
    <p:extLst>
      <p:ext uri="{BB962C8B-B14F-4D97-AF65-F5344CB8AC3E}">
        <p14:creationId xmlns:p14="http://schemas.microsoft.com/office/powerpoint/2010/main" val="3759905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302AF-E719-1BB3-EDA2-ED7DC7CEAD61}"/>
            </a:ext>
          </a:extLst>
        </p:cNvPr>
        <p:cNvGrpSpPr/>
        <p:nvPr/>
      </p:nvGrpSpPr>
      <p:grpSpPr>
        <a:xfrm>
          <a:off x="0" y="0"/>
          <a:ext cx="0" cy="0"/>
          <a:chOff x="0" y="0"/>
          <a:chExt cx="0" cy="0"/>
        </a:xfrm>
      </p:grpSpPr>
      <p:sp>
        <p:nvSpPr>
          <p:cNvPr id="3" name="TextBox 6">
            <a:extLst>
              <a:ext uri="{FF2B5EF4-FFF2-40B4-BE49-F238E27FC236}">
                <a16:creationId xmlns:a16="http://schemas.microsoft.com/office/drawing/2014/main" id="{11B29625-3CDD-D092-47BE-82D07478908D}"/>
              </a:ext>
            </a:extLst>
          </p:cNvPr>
          <p:cNvSpPr txBox="1"/>
          <p:nvPr/>
        </p:nvSpPr>
        <p:spPr>
          <a:xfrm>
            <a:off x="148086" y="213092"/>
            <a:ext cx="10559538" cy="457818"/>
          </a:xfrm>
          <a:prstGeom prst="rect">
            <a:avLst/>
          </a:prstGeom>
          <a:noFill/>
        </p:spPr>
        <p:txBody>
          <a:bodyPr wrap="square" rtlCol="0">
            <a:spAutoFit/>
          </a:bodyPr>
          <a:lstStyle/>
          <a:p>
            <a:pPr>
              <a:lnSpc>
                <a:spcPts val="2800"/>
              </a:lnSpc>
            </a:pP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Quadro generale delle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misure</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fiscali</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di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sostegno</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alle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imprese</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a:t>
            </a:r>
            <a:endParaRPr lang="en-IT"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6" name="Freccia a destra 15">
            <a:extLst>
              <a:ext uri="{FF2B5EF4-FFF2-40B4-BE49-F238E27FC236}">
                <a16:creationId xmlns:a16="http://schemas.microsoft.com/office/drawing/2014/main" id="{67496D75-8081-7885-E6C8-C2BA5940EFAC}"/>
              </a:ext>
            </a:extLst>
          </p:cNvPr>
          <p:cNvSpPr/>
          <p:nvPr/>
        </p:nvSpPr>
        <p:spPr>
          <a:xfrm>
            <a:off x="569976" y="1343859"/>
            <a:ext cx="1554481" cy="4578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8437C23F-28B3-9351-A579-3D44F786A417}"/>
              </a:ext>
            </a:extLst>
          </p:cNvPr>
          <p:cNvSpPr/>
          <p:nvPr/>
        </p:nvSpPr>
        <p:spPr>
          <a:xfrm>
            <a:off x="2192753" y="1143000"/>
            <a:ext cx="7326152" cy="8595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Incentivi alla patrimonializzazione</a:t>
            </a:r>
            <a:endParaRPr lang="it-IT" dirty="0"/>
          </a:p>
          <a:p>
            <a:pPr algn="ctr"/>
            <a:r>
              <a:rPr lang="it-IT" dirty="0">
                <a:solidFill>
                  <a:schemeClr val="bg1"/>
                </a:solidFill>
              </a:rPr>
              <a:t>(es. ACE fino al 2023)</a:t>
            </a:r>
          </a:p>
        </p:txBody>
      </p:sp>
      <p:sp>
        <p:nvSpPr>
          <p:cNvPr id="18" name="Freccia a destra 17">
            <a:extLst>
              <a:ext uri="{FF2B5EF4-FFF2-40B4-BE49-F238E27FC236}">
                <a16:creationId xmlns:a16="http://schemas.microsoft.com/office/drawing/2014/main" id="{C9A6C5DD-B4BF-FDDD-48AC-CB8AB23EB052}"/>
              </a:ext>
            </a:extLst>
          </p:cNvPr>
          <p:cNvSpPr/>
          <p:nvPr/>
        </p:nvSpPr>
        <p:spPr>
          <a:xfrm>
            <a:off x="569976" y="2273499"/>
            <a:ext cx="1533145" cy="4578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DAE38108-1452-BB3A-8179-C914BB4266D0}"/>
              </a:ext>
            </a:extLst>
          </p:cNvPr>
          <p:cNvSpPr/>
          <p:nvPr/>
        </p:nvSpPr>
        <p:spPr>
          <a:xfrm>
            <a:off x="2212005" y="2072640"/>
            <a:ext cx="7306899" cy="8595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Incentivi agli investimenti qualificati </a:t>
            </a:r>
          </a:p>
          <a:p>
            <a:pPr algn="ctr"/>
            <a:r>
              <a:rPr lang="it-IT" dirty="0"/>
              <a:t>(es. Industria 4.0 e Transizione 5.0, Iperammortamento fino al 9/2028)</a:t>
            </a:r>
          </a:p>
        </p:txBody>
      </p:sp>
      <p:sp>
        <p:nvSpPr>
          <p:cNvPr id="20" name="Freccia a destra 19">
            <a:extLst>
              <a:ext uri="{FF2B5EF4-FFF2-40B4-BE49-F238E27FC236}">
                <a16:creationId xmlns:a16="http://schemas.microsoft.com/office/drawing/2014/main" id="{BC6A4D33-D815-98B7-AC3F-C8639049EBF2}"/>
              </a:ext>
            </a:extLst>
          </p:cNvPr>
          <p:cNvSpPr/>
          <p:nvPr/>
        </p:nvSpPr>
        <p:spPr>
          <a:xfrm>
            <a:off x="569976" y="3270195"/>
            <a:ext cx="1588009" cy="4578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FA8093E7-786B-998D-6896-45F868F12798}"/>
              </a:ext>
            </a:extLst>
          </p:cNvPr>
          <p:cNvSpPr/>
          <p:nvPr/>
        </p:nvSpPr>
        <p:spPr>
          <a:xfrm>
            <a:off x="2212005" y="3005328"/>
            <a:ext cx="7306899" cy="8595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Incentivi di carattere territoriale</a:t>
            </a:r>
          </a:p>
          <a:p>
            <a:pPr algn="ctr"/>
            <a:r>
              <a:rPr lang="it-IT" dirty="0"/>
              <a:t>(es. Credito ZES Unica per il Sud, Zone Logistiche Semplificate)</a:t>
            </a:r>
          </a:p>
        </p:txBody>
      </p:sp>
      <p:sp>
        <p:nvSpPr>
          <p:cNvPr id="22" name="Freccia a destra 21">
            <a:extLst>
              <a:ext uri="{FF2B5EF4-FFF2-40B4-BE49-F238E27FC236}">
                <a16:creationId xmlns:a16="http://schemas.microsoft.com/office/drawing/2014/main" id="{CEE74F68-FF32-4AAD-9D0E-CCC12F2B096B}"/>
              </a:ext>
            </a:extLst>
          </p:cNvPr>
          <p:cNvSpPr/>
          <p:nvPr/>
        </p:nvSpPr>
        <p:spPr>
          <a:xfrm>
            <a:off x="589503" y="4181547"/>
            <a:ext cx="1588009" cy="4578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60E66D3C-100B-8E23-9AFF-82F55A8F9923}"/>
              </a:ext>
            </a:extLst>
          </p:cNvPr>
          <p:cNvSpPr/>
          <p:nvPr/>
        </p:nvSpPr>
        <p:spPr>
          <a:xfrm>
            <a:off x="2221148" y="3934968"/>
            <a:ext cx="7309947" cy="8595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it-IT" b="1" dirty="0"/>
              <a:t>Incentivi alla ricerca industriale</a:t>
            </a:r>
          </a:p>
          <a:p>
            <a:pPr algn="ctr"/>
            <a:r>
              <a:rPr lang="it-IT" dirty="0"/>
              <a:t>(es. Credito Ricerca e sviluppo fino al 2031)</a:t>
            </a:r>
          </a:p>
        </p:txBody>
      </p:sp>
      <p:sp>
        <p:nvSpPr>
          <p:cNvPr id="24" name="Freccia a destra 23">
            <a:extLst>
              <a:ext uri="{FF2B5EF4-FFF2-40B4-BE49-F238E27FC236}">
                <a16:creationId xmlns:a16="http://schemas.microsoft.com/office/drawing/2014/main" id="{A62433AC-21DA-200A-D40B-2A38753C0369}"/>
              </a:ext>
            </a:extLst>
          </p:cNvPr>
          <p:cNvSpPr/>
          <p:nvPr/>
        </p:nvSpPr>
        <p:spPr>
          <a:xfrm>
            <a:off x="589503" y="5065467"/>
            <a:ext cx="1603249" cy="4578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24">
            <a:extLst>
              <a:ext uri="{FF2B5EF4-FFF2-40B4-BE49-F238E27FC236}">
                <a16:creationId xmlns:a16="http://schemas.microsoft.com/office/drawing/2014/main" id="{CDA62FF7-266D-40FC-C576-262E6DABAECB}"/>
              </a:ext>
            </a:extLst>
          </p:cNvPr>
          <p:cNvSpPr/>
          <p:nvPr/>
        </p:nvSpPr>
        <p:spPr>
          <a:xfrm>
            <a:off x="2233341" y="4864608"/>
            <a:ext cx="7285563" cy="8595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Incentivi a settori per situazioni economiche congiunturali</a:t>
            </a:r>
          </a:p>
          <a:p>
            <a:pPr algn="ctr"/>
            <a:r>
              <a:rPr lang="it-IT" dirty="0"/>
              <a:t>(es. Credito imposta per imprese energivore nel 2023)</a:t>
            </a:r>
          </a:p>
        </p:txBody>
      </p:sp>
    </p:spTree>
    <p:extLst>
      <p:ext uri="{BB962C8B-B14F-4D97-AF65-F5344CB8AC3E}">
        <p14:creationId xmlns:p14="http://schemas.microsoft.com/office/powerpoint/2010/main" val="973569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AC9008-7C28-35A1-4D65-08668C772FCC}"/>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0044854-EE2A-91FC-16BB-4767689B63B1}"/>
              </a:ext>
            </a:extLst>
          </p:cNvPr>
          <p:cNvSpPr txBox="1"/>
          <p:nvPr/>
        </p:nvSpPr>
        <p:spPr>
          <a:xfrm>
            <a:off x="249051" y="1560541"/>
            <a:ext cx="4810125" cy="243015"/>
          </a:xfrm>
          <a:prstGeom prst="rect">
            <a:avLst/>
          </a:prstGeom>
          <a:noFill/>
        </p:spPr>
        <p:txBody>
          <a:bodyPr wrap="square" lIns="0" rIns="0" rtlCol="0">
            <a:spAutoFit/>
          </a:bodyPr>
          <a:lstStyle/>
          <a:p>
            <a:pPr algn="just">
              <a:lnSpc>
                <a:spcPts val="1100"/>
              </a:lnSpc>
              <a:spcBef>
                <a:spcPts val="1200"/>
              </a:spcBef>
            </a:pPr>
            <a:endParaRPr lang="en-US" sz="1400" dirty="0">
              <a:solidFill>
                <a:schemeClr val="tx1">
                  <a:lumMod val="50000"/>
                  <a:lumOff val="50000"/>
                  <a:alpha val="80000"/>
                </a:schemeClr>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endParaRPr>
          </a:p>
        </p:txBody>
      </p:sp>
      <p:sp>
        <p:nvSpPr>
          <p:cNvPr id="3" name="TextBox 6">
            <a:extLst>
              <a:ext uri="{FF2B5EF4-FFF2-40B4-BE49-F238E27FC236}">
                <a16:creationId xmlns:a16="http://schemas.microsoft.com/office/drawing/2014/main" id="{05182E18-BDD6-AA41-EB4F-DED1D9746A0A}"/>
              </a:ext>
            </a:extLst>
          </p:cNvPr>
          <p:cNvSpPr txBox="1"/>
          <p:nvPr/>
        </p:nvSpPr>
        <p:spPr>
          <a:xfrm>
            <a:off x="148086" y="213092"/>
            <a:ext cx="7167114" cy="457818"/>
          </a:xfrm>
          <a:prstGeom prst="rect">
            <a:avLst/>
          </a:prstGeom>
          <a:noFill/>
        </p:spPr>
        <p:txBody>
          <a:bodyPr wrap="square" rtlCol="0">
            <a:spAutoFit/>
          </a:bodyPr>
          <a:lstStyle/>
          <a:p>
            <a:pPr>
              <a:lnSpc>
                <a:spcPts val="2800"/>
              </a:lnSpc>
            </a:pP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Legge </a:t>
            </a:r>
            <a:r>
              <a:rPr lang="en-GB" sz="3000" spc="-150" dirty="0" err="1">
                <a:solidFill>
                  <a:srgbClr val="203262"/>
                </a:solidFill>
                <a:latin typeface="Roboto Medium" panose="02000000000000000000" pitchFamily="2" charset="0"/>
                <a:ea typeface="Roboto Medium" panose="02000000000000000000" pitchFamily="2" charset="0"/>
                <a:cs typeface="Roboto Medium" panose="02000000000000000000" pitchFamily="2" charset="0"/>
              </a:rPr>
              <a:t>delega</a:t>
            </a:r>
            <a:r>
              <a:rPr lang="en-GB" sz="3000" spc="-150" dirty="0">
                <a:solidFill>
                  <a:srgbClr val="203262"/>
                </a:solidFill>
                <a:latin typeface="Roboto Medium" panose="02000000000000000000" pitchFamily="2" charset="0"/>
                <a:ea typeface="Roboto Medium" panose="02000000000000000000" pitchFamily="2" charset="0"/>
                <a:cs typeface="Roboto Medium" panose="02000000000000000000" pitchFamily="2" charset="0"/>
              </a:rPr>
              <a:t> fiscale (Legge n. 111/2023)</a:t>
            </a:r>
            <a:endParaRPr lang="en-IT" spc="-150" dirty="0">
              <a:solidFill>
                <a:schemeClr val="tx1">
                  <a:lumMod val="50000"/>
                  <a:lumOff val="50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4" name="Subtitle 2">
            <a:extLst>
              <a:ext uri="{FF2B5EF4-FFF2-40B4-BE49-F238E27FC236}">
                <a16:creationId xmlns:a16="http://schemas.microsoft.com/office/drawing/2014/main" id="{DCEDAE60-855C-F4BC-8FF2-D55E2C803B9D}"/>
              </a:ext>
            </a:extLst>
          </p:cNvPr>
          <p:cNvSpPr txBox="1">
            <a:spLocks/>
          </p:cNvSpPr>
          <p:nvPr/>
        </p:nvSpPr>
        <p:spPr>
          <a:xfrm>
            <a:off x="362716" y="1644576"/>
            <a:ext cx="10220085" cy="581311"/>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br>
              <a:rPr lang="it-IT" sz="1800"/>
            </a:br>
            <a:endParaRPr lang="it-IT" sz="1800"/>
          </a:p>
          <a:p>
            <a:endParaRPr lang="it-IT"/>
          </a:p>
        </p:txBody>
      </p:sp>
      <p:sp>
        <p:nvSpPr>
          <p:cNvPr id="5" name="Subtitle 2">
            <a:extLst>
              <a:ext uri="{FF2B5EF4-FFF2-40B4-BE49-F238E27FC236}">
                <a16:creationId xmlns:a16="http://schemas.microsoft.com/office/drawing/2014/main" id="{5A2820A9-A8F8-5928-A886-876478821E44}"/>
              </a:ext>
            </a:extLst>
          </p:cNvPr>
          <p:cNvSpPr txBox="1">
            <a:spLocks/>
          </p:cNvSpPr>
          <p:nvPr/>
        </p:nvSpPr>
        <p:spPr>
          <a:xfrm>
            <a:off x="460053" y="1644576"/>
            <a:ext cx="9204970" cy="831924"/>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pPr>
            <a:endParaRPr lang="en-US" sz="1800" b="1"/>
          </a:p>
        </p:txBody>
      </p:sp>
      <p:sp>
        <p:nvSpPr>
          <p:cNvPr id="6" name="CasellaDiTesto 5">
            <a:extLst>
              <a:ext uri="{FF2B5EF4-FFF2-40B4-BE49-F238E27FC236}">
                <a16:creationId xmlns:a16="http://schemas.microsoft.com/office/drawing/2014/main" id="{3FB32D47-AADD-70CC-624A-DE844AE80B25}"/>
              </a:ext>
            </a:extLst>
          </p:cNvPr>
          <p:cNvSpPr txBox="1"/>
          <p:nvPr/>
        </p:nvSpPr>
        <p:spPr>
          <a:xfrm>
            <a:off x="148086" y="784267"/>
            <a:ext cx="11492953" cy="553998"/>
          </a:xfrm>
          <a:prstGeom prst="rect">
            <a:avLst/>
          </a:prstGeom>
          <a:noFill/>
        </p:spPr>
        <p:txBody>
          <a:bodyPr wrap="square" rtlCol="0">
            <a:spAutoFit/>
          </a:bodyPr>
          <a:lstStyle/>
          <a:p>
            <a:pPr algn="just"/>
            <a:r>
              <a:rPr lang="it-IT" sz="3000" dirty="0">
                <a:solidFill>
                  <a:srgbClr val="002060"/>
                </a:solidFill>
                <a:effectLst>
                  <a:outerShdw blurRad="38100" dist="38100" dir="2700000" algn="tl">
                    <a:srgbClr val="000000">
                      <a:alpha val="43137"/>
                    </a:srgbClr>
                  </a:outerShdw>
                </a:effectLst>
                <a:latin typeface="Roboto Medium" panose="02000000000000000000" pitchFamily="2" charset="0"/>
                <a:ea typeface="Roboto Medium" panose="02000000000000000000" pitchFamily="2" charset="0"/>
                <a:cs typeface="Roboto Medium" panose="02000000000000000000" pitchFamily="2" charset="0"/>
              </a:rPr>
              <a:t>Art. 6 – Criterio di delega riforma IRES </a:t>
            </a:r>
          </a:p>
        </p:txBody>
      </p:sp>
      <p:sp>
        <p:nvSpPr>
          <p:cNvPr id="11" name="CasellaDiTesto 10">
            <a:extLst>
              <a:ext uri="{FF2B5EF4-FFF2-40B4-BE49-F238E27FC236}">
                <a16:creationId xmlns:a16="http://schemas.microsoft.com/office/drawing/2014/main" id="{39C069CA-6DF9-4DDF-2FAE-4CAAA5ACC41E}"/>
              </a:ext>
            </a:extLst>
          </p:cNvPr>
          <p:cNvSpPr txBox="1"/>
          <p:nvPr/>
        </p:nvSpPr>
        <p:spPr>
          <a:xfrm>
            <a:off x="220416" y="1344685"/>
            <a:ext cx="11461891" cy="3477875"/>
          </a:xfrm>
          <a:prstGeom prst="rect">
            <a:avLst/>
          </a:prstGeom>
          <a:noFill/>
          <a:ln>
            <a:solidFill>
              <a:srgbClr val="2F5597"/>
            </a:solidFill>
          </a:ln>
        </p:spPr>
        <p:txBody>
          <a:bodyPr wrap="square" lIns="91440" tIns="45720" rIns="91440" bIns="45720" anchor="t">
            <a:spAutoFit/>
          </a:bodyPr>
          <a:lstStyle/>
          <a:p>
            <a:pPr algn="just" defTabSz="304770" fontAlgn="base"/>
            <a:r>
              <a:rPr lang="it-IT" sz="2000" b="1" dirty="0">
                <a:solidFill>
                  <a:srgbClr val="000000"/>
                </a:solidFill>
                <a:latin typeface="Roboto Medium" panose="02000000000000000000" pitchFamily="2" charset="0"/>
                <a:ea typeface="Roboto Medium" panose="02000000000000000000" pitchFamily="2" charset="0"/>
                <a:cs typeface="Roboto Medium" panose="02000000000000000000" pitchFamily="2" charset="0"/>
              </a:rPr>
              <a:t>Lett. a)</a:t>
            </a:r>
          </a:p>
          <a:p>
            <a:pPr algn="just" defTabSz="304770" fontAlgn="base"/>
            <a:r>
              <a:rPr lang="it-IT" sz="2000" dirty="0">
                <a:solidFill>
                  <a:srgbClr val="000000"/>
                </a:solidFill>
                <a:latin typeface="Roboto"/>
                <a:ea typeface="Roboto"/>
                <a:cs typeface="Roboto"/>
              </a:rPr>
              <a:t>«</a:t>
            </a:r>
            <a:r>
              <a:rPr lang="it-IT" sz="2000" i="1" dirty="0">
                <a:solidFill>
                  <a:srgbClr val="000000"/>
                </a:solidFill>
                <a:latin typeface="Roboto"/>
                <a:ea typeface="Roboto"/>
                <a:cs typeface="Roboto"/>
              </a:rPr>
              <a:t>riduzione dell’aliquota dell’IRES nel caso in cui sia impiegata in </a:t>
            </a:r>
            <a:r>
              <a:rPr lang="it-IT" sz="2000" b="1" i="1" dirty="0">
                <a:solidFill>
                  <a:srgbClr val="00B0F0"/>
                </a:solidFill>
                <a:latin typeface="Roboto"/>
                <a:ea typeface="Roboto"/>
                <a:cs typeface="Roboto"/>
              </a:rPr>
              <a:t>investimenti, con particolare riferimento a quelli qualificati</a:t>
            </a:r>
            <a:r>
              <a:rPr lang="it-IT" sz="2000" i="1" dirty="0">
                <a:solidFill>
                  <a:srgbClr val="000000"/>
                </a:solidFill>
                <a:latin typeface="Roboto"/>
                <a:ea typeface="Roboto"/>
                <a:cs typeface="Roboto"/>
              </a:rPr>
              <a:t>, o anche in </a:t>
            </a:r>
            <a:r>
              <a:rPr lang="it-IT" sz="2000" b="1" i="1" dirty="0">
                <a:solidFill>
                  <a:srgbClr val="00B0F0"/>
                </a:solidFill>
                <a:latin typeface="Roboto"/>
                <a:ea typeface="Roboto"/>
                <a:cs typeface="Roboto"/>
              </a:rPr>
              <a:t>nuove assunzioni </a:t>
            </a:r>
            <a:r>
              <a:rPr lang="it-IT" sz="2000" i="1" dirty="0">
                <a:solidFill>
                  <a:srgbClr val="000000"/>
                </a:solidFill>
                <a:latin typeface="Roboto"/>
                <a:ea typeface="Roboto"/>
                <a:cs typeface="Roboto"/>
              </a:rPr>
              <a:t>ovvero in </a:t>
            </a:r>
            <a:r>
              <a:rPr lang="it-IT" sz="2000" b="1" i="1" dirty="0">
                <a:solidFill>
                  <a:srgbClr val="00B0F0"/>
                </a:solidFill>
                <a:latin typeface="Roboto"/>
                <a:ea typeface="Roboto"/>
                <a:cs typeface="Roboto"/>
              </a:rPr>
              <a:t>schemi stabili di partecipazione dei dipendenti agli utili </a:t>
            </a:r>
            <a:r>
              <a:rPr lang="it-IT" sz="2000" i="1" dirty="0">
                <a:solidFill>
                  <a:srgbClr val="000000"/>
                </a:solidFill>
                <a:latin typeface="Roboto"/>
                <a:ea typeface="Roboto"/>
                <a:cs typeface="Roboto"/>
              </a:rPr>
              <a:t>una somma corrispondente, in tutto o in parte, al reddito </a:t>
            </a:r>
            <a:r>
              <a:rPr lang="it-IT" sz="2000" b="1" i="1" dirty="0">
                <a:solidFill>
                  <a:srgbClr val="0070C0"/>
                </a:solidFill>
                <a:latin typeface="Roboto"/>
                <a:ea typeface="Roboto"/>
                <a:cs typeface="Roboto"/>
              </a:rPr>
              <a:t>entro i due periodi d’imposta successivi alla sua produzione </a:t>
            </a:r>
            <a:r>
              <a:rPr lang="it-IT" sz="2000" b="1" dirty="0">
                <a:solidFill>
                  <a:srgbClr val="0070C0"/>
                </a:solidFill>
                <a:latin typeface="Roboto"/>
                <a:ea typeface="Roboto"/>
                <a:cs typeface="Roboto"/>
              </a:rPr>
              <a:t>[…]»</a:t>
            </a:r>
          </a:p>
          <a:p>
            <a:pPr algn="just" defTabSz="304770" fontAlgn="base"/>
            <a:r>
              <a:rPr lang="it-IT" sz="2000" b="1" dirty="0">
                <a:solidFill>
                  <a:srgbClr val="000000"/>
                </a:solidFill>
                <a:latin typeface="Roboto" panose="02000000000000000000" pitchFamily="2" charset="0"/>
                <a:ea typeface="Roboto" panose="02000000000000000000" pitchFamily="2" charset="0"/>
                <a:cs typeface="Roboto" panose="02000000000000000000" pitchFamily="2" charset="0"/>
              </a:rPr>
              <a:t>Lett. b)</a:t>
            </a:r>
          </a:p>
          <a:p>
            <a:pPr algn="just" defTabSz="304770" fontAlgn="base"/>
            <a:r>
              <a:rPr lang="it-IT" sz="2000" dirty="0">
                <a:solidFill>
                  <a:srgbClr val="FF0000"/>
                </a:solidFill>
                <a:latin typeface="Roboto" panose="02000000000000000000" pitchFamily="2" charset="0"/>
                <a:ea typeface="Roboto" panose="02000000000000000000" pitchFamily="2" charset="0"/>
                <a:cs typeface="Roboto" panose="02000000000000000000" pitchFamily="2" charset="0"/>
              </a:rPr>
              <a:t>«</a:t>
            </a:r>
            <a:r>
              <a:rPr lang="it-IT" sz="2000" b="1" i="1" u="sng" dirty="0">
                <a:solidFill>
                  <a:srgbClr val="FF0000"/>
                </a:solidFill>
                <a:latin typeface="Roboto" panose="02000000000000000000" pitchFamily="2" charset="0"/>
                <a:ea typeface="Roboto" panose="02000000000000000000" pitchFamily="2" charset="0"/>
                <a:cs typeface="Roboto" panose="02000000000000000000" pitchFamily="2" charset="0"/>
              </a:rPr>
              <a:t>in alternativa</a:t>
            </a:r>
            <a:r>
              <a:rPr lang="it-IT" sz="2000" b="1" i="1" dirty="0">
                <a:solidFill>
                  <a:srgbClr val="FF0000"/>
                </a:solidFill>
                <a:latin typeface="Roboto" panose="02000000000000000000" pitchFamily="2" charset="0"/>
                <a:ea typeface="Roboto" panose="02000000000000000000" pitchFamily="2" charset="0"/>
                <a:cs typeface="Roboto" panose="02000000000000000000" pitchFamily="2" charset="0"/>
              </a:rPr>
              <a:t> </a:t>
            </a:r>
            <a:r>
              <a:rPr lang="it-IT" sz="2000" i="1" dirty="0">
                <a:solidFill>
                  <a:srgbClr val="000000"/>
                </a:solidFill>
                <a:latin typeface="Roboto" panose="02000000000000000000" pitchFamily="2" charset="0"/>
                <a:ea typeface="Roboto" panose="02000000000000000000" pitchFamily="2" charset="0"/>
                <a:cs typeface="Roboto" panose="02000000000000000000" pitchFamily="2" charset="0"/>
              </a:rPr>
              <a:t>alle disposizioni di cui al primo e al secondo periodo della lettera a), per le imprese che non beneficiano della riduzione di cui alla citata lettera, prevedere la possibilità di fruire di </a:t>
            </a:r>
            <a:r>
              <a:rPr lang="it-IT" sz="2000" i="1" dirty="0">
                <a:latin typeface="Roboto" panose="02000000000000000000" pitchFamily="2" charset="0"/>
                <a:ea typeface="Roboto" panose="02000000000000000000" pitchFamily="2" charset="0"/>
                <a:cs typeface="Roboto" panose="02000000000000000000" pitchFamily="2" charset="0"/>
              </a:rPr>
              <a:t>eventuali</a:t>
            </a:r>
            <a:r>
              <a:rPr lang="it-IT" sz="2000" b="1" i="1" dirty="0">
                <a:solidFill>
                  <a:srgbClr val="FF0000"/>
                </a:solidFill>
                <a:latin typeface="Roboto" panose="02000000000000000000" pitchFamily="2" charset="0"/>
                <a:ea typeface="Roboto" panose="02000000000000000000" pitchFamily="2" charset="0"/>
                <a:cs typeface="Roboto" panose="02000000000000000000" pitchFamily="2" charset="0"/>
              </a:rPr>
              <a:t> incentivi fiscali riguardanti gli investimenti qualificati, </a:t>
            </a:r>
            <a:r>
              <a:rPr lang="it-IT" sz="2000" i="1" dirty="0">
                <a:solidFill>
                  <a:srgbClr val="FF0000"/>
                </a:solidFill>
                <a:latin typeface="Roboto" panose="02000000000000000000" pitchFamily="2" charset="0"/>
                <a:ea typeface="Roboto" panose="02000000000000000000" pitchFamily="2" charset="0"/>
                <a:cs typeface="Roboto" panose="02000000000000000000" pitchFamily="2" charset="0"/>
              </a:rPr>
              <a:t>anche</a:t>
            </a:r>
            <a:r>
              <a:rPr lang="it-IT" sz="2000" b="1" i="1" dirty="0">
                <a:solidFill>
                  <a:srgbClr val="FF0000"/>
                </a:solidFill>
                <a:latin typeface="Roboto" panose="02000000000000000000" pitchFamily="2" charset="0"/>
                <a:ea typeface="Roboto" panose="02000000000000000000" pitchFamily="2" charset="0"/>
                <a:cs typeface="Roboto" panose="02000000000000000000" pitchFamily="2" charset="0"/>
              </a:rPr>
              <a:t> </a:t>
            </a:r>
            <a:r>
              <a:rPr lang="it-IT" sz="2000" i="1" dirty="0">
                <a:solidFill>
                  <a:srgbClr val="FF0000"/>
                </a:solidFill>
                <a:latin typeface="Roboto" panose="02000000000000000000" pitchFamily="2" charset="0"/>
                <a:ea typeface="Roboto" panose="02000000000000000000" pitchFamily="2" charset="0"/>
                <a:cs typeface="Roboto" panose="02000000000000000000" pitchFamily="2" charset="0"/>
              </a:rPr>
              <a:t>attraverso il </a:t>
            </a:r>
            <a:r>
              <a:rPr lang="it-IT" sz="2000" b="1" i="1" dirty="0">
                <a:solidFill>
                  <a:srgbClr val="FF0000"/>
                </a:solidFill>
                <a:latin typeface="Roboto" panose="02000000000000000000" pitchFamily="2" charset="0"/>
                <a:ea typeface="Roboto" panose="02000000000000000000" pitchFamily="2" charset="0"/>
                <a:cs typeface="Roboto" panose="02000000000000000000" pitchFamily="2" charset="0"/>
              </a:rPr>
              <a:t>potenziamento dell’ammortamento, </a:t>
            </a:r>
            <a:r>
              <a:rPr lang="it-IT" sz="2000" i="1" dirty="0">
                <a:latin typeface="Roboto" panose="02000000000000000000" pitchFamily="2" charset="0"/>
                <a:ea typeface="Roboto" panose="02000000000000000000" pitchFamily="2" charset="0"/>
                <a:cs typeface="Roboto" panose="02000000000000000000" pitchFamily="2" charset="0"/>
              </a:rPr>
              <a:t>nonché di misure finalizzate </a:t>
            </a:r>
            <a:r>
              <a:rPr lang="it-IT" sz="2000" b="1" i="1" dirty="0">
                <a:solidFill>
                  <a:srgbClr val="FF0000"/>
                </a:solidFill>
                <a:latin typeface="Roboto" panose="02000000000000000000" pitchFamily="2" charset="0"/>
                <a:ea typeface="Roboto" panose="02000000000000000000" pitchFamily="2" charset="0"/>
                <a:cs typeface="Roboto" panose="02000000000000000000" pitchFamily="2" charset="0"/>
              </a:rPr>
              <a:t>all’effettuazione di nuove assunzioni</a:t>
            </a:r>
            <a:r>
              <a:rPr lang="it-IT" sz="2000" b="1" i="1" dirty="0">
                <a:solidFill>
                  <a:srgbClr val="000000"/>
                </a:solidFill>
                <a:latin typeface="Roboto" panose="02000000000000000000" pitchFamily="2" charset="0"/>
                <a:ea typeface="Roboto" panose="02000000000000000000" pitchFamily="2" charset="0"/>
                <a:cs typeface="Roboto" panose="02000000000000000000" pitchFamily="2" charset="0"/>
              </a:rPr>
              <a:t>, </a:t>
            </a:r>
            <a:r>
              <a:rPr lang="it-IT" sz="2000" i="1" dirty="0">
                <a:solidFill>
                  <a:srgbClr val="000000"/>
                </a:solidFill>
                <a:latin typeface="Roboto" panose="02000000000000000000" pitchFamily="2" charset="0"/>
                <a:ea typeface="Roboto" panose="02000000000000000000" pitchFamily="2" charset="0"/>
                <a:cs typeface="Roboto" panose="02000000000000000000" pitchFamily="2" charset="0"/>
              </a:rPr>
              <a:t>anche attraverso la possibile maggiorazione della deducibilità dei costi relativi alle medesime</a:t>
            </a:r>
            <a:r>
              <a:rPr lang="it-IT" sz="2000" dirty="0">
                <a:solidFill>
                  <a:srgbClr val="000000"/>
                </a:solidFill>
                <a:latin typeface="Roboto" panose="02000000000000000000" pitchFamily="2" charset="0"/>
                <a:ea typeface="Roboto" panose="02000000000000000000" pitchFamily="2" charset="0"/>
                <a:cs typeface="Roboto" panose="02000000000000000000" pitchFamily="2" charset="0"/>
              </a:rPr>
              <a:t>»</a:t>
            </a:r>
            <a:endParaRPr lang="it-IT" sz="2000" dirty="0">
              <a:latin typeface="Roboto" panose="02000000000000000000" pitchFamily="2" charset="0"/>
              <a:ea typeface="Roboto" panose="02000000000000000000" pitchFamily="2" charset="0"/>
              <a:cs typeface="Roboto" panose="02000000000000000000" pitchFamily="2" charset="0"/>
            </a:endParaRPr>
          </a:p>
        </p:txBody>
      </p:sp>
      <p:sp>
        <p:nvSpPr>
          <p:cNvPr id="7" name="Rettangolo 6">
            <a:extLst>
              <a:ext uri="{FF2B5EF4-FFF2-40B4-BE49-F238E27FC236}">
                <a16:creationId xmlns:a16="http://schemas.microsoft.com/office/drawing/2014/main" id="{A0879662-AD8F-0B17-688A-A12A4369D00B}"/>
              </a:ext>
            </a:extLst>
          </p:cNvPr>
          <p:cNvSpPr/>
          <p:nvPr/>
        </p:nvSpPr>
        <p:spPr>
          <a:xfrm>
            <a:off x="7011274" y="5047939"/>
            <a:ext cx="4628103" cy="151687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solidFill>
                  <a:schemeClr val="bg1"/>
                </a:solidFill>
              </a:rPr>
              <a:t>CRITICITA’ BOZZA DECRETO ATTUATIVO</a:t>
            </a:r>
          </a:p>
          <a:p>
            <a:pPr marL="285750" indent="-285750">
              <a:buFont typeface="Arial" panose="020B0604020202020204" pitchFamily="34" charset="0"/>
              <a:buChar char="•"/>
            </a:pPr>
            <a:r>
              <a:rPr lang="it-IT" dirty="0">
                <a:solidFill>
                  <a:schemeClr val="bg1"/>
                </a:solidFill>
              </a:rPr>
              <a:t>Rapporto tra IRES premiale e agevolazioni già maturate</a:t>
            </a:r>
          </a:p>
          <a:p>
            <a:pPr marL="285750" indent="-285750">
              <a:buFont typeface="Arial" panose="020B0604020202020204" pitchFamily="34" charset="0"/>
              <a:buChar char="•"/>
            </a:pPr>
            <a:r>
              <a:rPr lang="it-IT" dirty="0">
                <a:solidFill>
                  <a:schemeClr val="bg1"/>
                </a:solidFill>
              </a:rPr>
              <a:t>Applicazioni in operazioni straordinarie</a:t>
            </a:r>
          </a:p>
          <a:p>
            <a:pPr marL="285750" indent="-285750">
              <a:buFont typeface="Arial" panose="020B0604020202020204" pitchFamily="34" charset="0"/>
              <a:buChar char="•"/>
            </a:pPr>
            <a:r>
              <a:rPr lang="it-IT" dirty="0">
                <a:solidFill>
                  <a:schemeClr val="bg1"/>
                </a:solidFill>
              </a:rPr>
              <a:t>Complessità operative</a:t>
            </a:r>
          </a:p>
        </p:txBody>
      </p:sp>
      <p:sp>
        <p:nvSpPr>
          <p:cNvPr id="8" name="Rettangolo 7">
            <a:extLst>
              <a:ext uri="{FF2B5EF4-FFF2-40B4-BE49-F238E27FC236}">
                <a16:creationId xmlns:a16="http://schemas.microsoft.com/office/drawing/2014/main" id="{79C7A2BB-0543-CB37-3B66-1AAF8165412A}"/>
              </a:ext>
            </a:extLst>
          </p:cNvPr>
          <p:cNvSpPr/>
          <p:nvPr/>
        </p:nvSpPr>
        <p:spPr>
          <a:xfrm>
            <a:off x="477495" y="5047939"/>
            <a:ext cx="6179337" cy="151687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Simile alla </a:t>
            </a:r>
            <a:r>
              <a:rPr lang="it-IT" b="1" dirty="0"/>
              <a:t>Mini-IRES</a:t>
            </a:r>
            <a:r>
              <a:rPr lang="it-IT" dirty="0"/>
              <a:t> (Legge n. 145/2018): tassazione ridotta di nove punti percentuali dell’aliquota IRES sulla parte di reddito pari al minore tra: (i) l’ammontare di utili accantonati a riserve disponibili e (ii) la somma degli investimenti in beni materiali nuovi e incremento occupazionale.</a:t>
            </a:r>
            <a:endParaRPr lang="it-IT" dirty="0">
              <a:solidFill>
                <a:schemeClr val="bg1"/>
              </a:solidFill>
            </a:endParaRPr>
          </a:p>
        </p:txBody>
      </p:sp>
    </p:spTree>
    <p:extLst>
      <p:ext uri="{BB962C8B-B14F-4D97-AF65-F5344CB8AC3E}">
        <p14:creationId xmlns:p14="http://schemas.microsoft.com/office/powerpoint/2010/main" val="249359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35">
            <a:extLst>
              <a:ext uri="{FF2B5EF4-FFF2-40B4-BE49-F238E27FC236}">
                <a16:creationId xmlns:a16="http://schemas.microsoft.com/office/drawing/2014/main" id="{6418D3F2-61AA-7743-A2E6-01C8D47B7AB6}"/>
              </a:ext>
            </a:extLst>
          </p:cNvPr>
          <p:cNvSpPr/>
          <p:nvPr/>
        </p:nvSpPr>
        <p:spPr>
          <a:xfrm>
            <a:off x="266698" y="752194"/>
            <a:ext cx="1700767" cy="1557706"/>
          </a:xfrm>
          <a:prstGeom prst="ellipse">
            <a:avLst/>
          </a:prstGeom>
          <a:solidFill>
            <a:schemeClr val="bg1">
              <a:lumMod val="8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0477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dirty="0">
              <a:ln>
                <a:noFill/>
              </a:ln>
              <a:solidFill>
                <a:srgbClr val="FFFFFF"/>
              </a:solidFill>
              <a:effectLst/>
              <a:uLnTx/>
              <a:uFillTx/>
              <a:latin typeface="Lato"/>
              <a:ea typeface="+mn-ea"/>
              <a:cs typeface="+mn-cs"/>
            </a:endParaRPr>
          </a:p>
        </p:txBody>
      </p:sp>
      <p:sp>
        <p:nvSpPr>
          <p:cNvPr id="48" name="CasellaDiTesto 47">
            <a:extLst>
              <a:ext uri="{FF2B5EF4-FFF2-40B4-BE49-F238E27FC236}">
                <a16:creationId xmlns:a16="http://schemas.microsoft.com/office/drawing/2014/main" id="{4B3B3312-8ABC-4896-9107-CE3454E47F93}"/>
              </a:ext>
            </a:extLst>
          </p:cNvPr>
          <p:cNvSpPr txBox="1"/>
          <p:nvPr/>
        </p:nvSpPr>
        <p:spPr>
          <a:xfrm>
            <a:off x="2050527" y="978435"/>
            <a:ext cx="5804169" cy="1200329"/>
          </a:xfrm>
          <a:prstGeom prst="rect">
            <a:avLst/>
          </a:prstGeom>
          <a:noFill/>
        </p:spPr>
        <p:txBody>
          <a:bodyPr wrap="square" lIns="91440" tIns="45720" rIns="91440" bIns="45720" anchor="t">
            <a:spAutoFit/>
          </a:bodyPr>
          <a:lstStyle/>
          <a:p>
            <a:pPr defTabSz="304770">
              <a:defRPr/>
            </a:pPr>
            <a:r>
              <a:rPr kumimoji="0" lang="it-IT" sz="1800" b="1" i="0" u="none" strike="noStrike" kern="1200" cap="none" spc="0" normalizeH="0" baseline="0" noProof="0" dirty="0">
                <a:ln>
                  <a:noFill/>
                </a:ln>
                <a:solidFill>
                  <a:srgbClr val="333333"/>
                </a:solidFill>
                <a:effectLst/>
                <a:uLnTx/>
                <a:uFillTx/>
                <a:latin typeface="Roboto"/>
                <a:ea typeface="Roboto"/>
                <a:cs typeface="Roboto"/>
              </a:rPr>
              <a:t>DLGS n. 216/2023 </a:t>
            </a:r>
            <a:r>
              <a:rPr kumimoji="0" lang="it-IT" sz="1800" b="1" i="0" u="none" strike="noStrike" kern="1200" cap="none" spc="0" normalizeH="0" baseline="0" noProof="0">
                <a:ln>
                  <a:noFill/>
                </a:ln>
                <a:solidFill>
                  <a:srgbClr val="333333"/>
                </a:solidFill>
                <a:effectLst/>
                <a:uLnTx/>
                <a:uFillTx/>
                <a:latin typeface="Roboto"/>
                <a:ea typeface="Roboto"/>
                <a:cs typeface="Roboto"/>
              </a:rPr>
              <a:t>-</a:t>
            </a:r>
            <a:r>
              <a:rPr kumimoji="0" lang="it-IT" sz="1800" b="0" i="0" u="none" strike="noStrike" kern="1200" cap="none" spc="0" normalizeH="0" baseline="0" noProof="0">
                <a:ln>
                  <a:noFill/>
                </a:ln>
                <a:solidFill>
                  <a:srgbClr val="333333"/>
                </a:solidFill>
                <a:effectLst/>
                <a:uLnTx/>
                <a:uFillTx/>
                <a:latin typeface="Roboto"/>
                <a:ea typeface="Roboto"/>
                <a:cs typeface="Roboto"/>
              </a:rPr>
              <a:t> Attuazione</a:t>
            </a:r>
            <a:r>
              <a:rPr kumimoji="0" lang="it-IT" sz="1800" b="0" i="0" u="none" strike="noStrike" kern="1200" cap="none" spc="0" normalizeH="0" baseline="0" noProof="0" dirty="0">
                <a:ln>
                  <a:noFill/>
                </a:ln>
                <a:solidFill>
                  <a:srgbClr val="333333"/>
                </a:solidFill>
                <a:effectLst/>
                <a:uLnTx/>
                <a:uFillTx/>
                <a:latin typeface="Roboto"/>
                <a:ea typeface="Roboto"/>
                <a:cs typeface="Roboto"/>
              </a:rPr>
              <a:t> del primo modulo di riforma delle imposte sul reddito delle persone fisiche e altre misure in tema di imposte sui redditi </a:t>
            </a:r>
            <a:r>
              <a:rPr kumimoji="0" lang="it-IT" sz="1800" b="1" i="0" u="none" strike="noStrike" kern="1200" cap="none" spc="0" normalizeH="0" baseline="0" noProof="0" dirty="0">
                <a:ln>
                  <a:noFill/>
                </a:ln>
                <a:solidFill>
                  <a:srgbClr val="333333"/>
                </a:solidFill>
                <a:effectLst/>
                <a:uLnTx/>
                <a:uFillTx/>
                <a:latin typeface="Roboto"/>
                <a:ea typeface="Roboto"/>
                <a:cs typeface="Roboto"/>
              </a:rPr>
              <a:t>(deduzione maggiorata per i nuovi assunti, abolizione ACE</a:t>
            </a:r>
            <a:r>
              <a:rPr lang="it-IT" dirty="0">
                <a:solidFill>
                  <a:srgbClr val="10374B"/>
                </a:solidFill>
              </a:rPr>
              <a:t>)</a:t>
            </a:r>
            <a:endParaRPr kumimoji="0" lang="it-IT" sz="1200" b="1" i="0" u="none" strike="noStrike" kern="1200" cap="none" spc="0" normalizeH="0" baseline="0" noProof="0" dirty="0">
              <a:ln>
                <a:noFill/>
              </a:ln>
              <a:solidFill>
                <a:srgbClr val="F9FAFD">
                  <a:lumMod val="10000"/>
                </a:srgbClr>
              </a:solidFill>
              <a:effectLst/>
              <a:uLnTx/>
              <a:uFillTx/>
              <a:latin typeface="Arial" panose="020B0604020202020204" pitchFamily="34" charset="0"/>
              <a:ea typeface="+mn-ea"/>
              <a:cs typeface="Arial" panose="020B0604020202020204" pitchFamily="34" charset="0"/>
            </a:endParaRPr>
          </a:p>
        </p:txBody>
      </p:sp>
      <p:sp>
        <p:nvSpPr>
          <p:cNvPr id="38" name="Oval 10">
            <a:extLst>
              <a:ext uri="{FF2B5EF4-FFF2-40B4-BE49-F238E27FC236}">
                <a16:creationId xmlns:a16="http://schemas.microsoft.com/office/drawing/2014/main" id="{A40F2403-C298-9D48-B92E-859C2FED05D4}"/>
              </a:ext>
            </a:extLst>
          </p:cNvPr>
          <p:cNvSpPr/>
          <p:nvPr/>
        </p:nvSpPr>
        <p:spPr>
          <a:xfrm>
            <a:off x="325296" y="813378"/>
            <a:ext cx="1390139" cy="1390139"/>
          </a:xfrm>
          <a:prstGeom prst="ellipse">
            <a:avLst/>
          </a:prstGeom>
          <a:solidFill>
            <a:srgbClr val="92D050"/>
          </a:solidFill>
          <a:ln w="57150">
            <a:noFill/>
            <a:miter lim="800000"/>
          </a:ln>
          <a:effectLst>
            <a:outerShdw blurRad="800100" dist="609600" dir="7800000" sx="96000" sy="96000" algn="t" rotWithShape="0">
              <a:schemeClr val="bg2">
                <a:lumMod val="75000"/>
                <a:alpha val="3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04770" rtl="0" eaLnBrk="1" fontAlgn="auto" latinLnBrk="0" hangingPunct="1">
              <a:lnSpc>
                <a:spcPct val="100000"/>
              </a:lnSpc>
              <a:spcBef>
                <a:spcPts val="0"/>
              </a:spcBef>
              <a:spcAft>
                <a:spcPts val="0"/>
              </a:spcAft>
              <a:buClrTx/>
              <a:buSzTx/>
              <a:buFontTx/>
              <a:buNone/>
              <a:tabLst/>
              <a:defRPr/>
            </a:pPr>
            <a:endParaRPr kumimoji="0" lang="it-IT"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6" name="CasellaDiTesto 35">
            <a:extLst>
              <a:ext uri="{FF2B5EF4-FFF2-40B4-BE49-F238E27FC236}">
                <a16:creationId xmlns:a16="http://schemas.microsoft.com/office/drawing/2014/main" id="{BDD617F8-4CE4-41B2-B16B-362C88F6AAE6}"/>
              </a:ext>
            </a:extLst>
          </p:cNvPr>
          <p:cNvSpPr txBox="1"/>
          <p:nvPr/>
        </p:nvSpPr>
        <p:spPr>
          <a:xfrm>
            <a:off x="2050527" y="2430141"/>
            <a:ext cx="5804169" cy="1477328"/>
          </a:xfrm>
          <a:prstGeom prst="rect">
            <a:avLst/>
          </a:prstGeom>
          <a:noFill/>
        </p:spPr>
        <p:txBody>
          <a:bodyPr wrap="square">
            <a:spAutoFit/>
          </a:bodyPr>
          <a:lstStyle/>
          <a:p>
            <a:pPr lvl="0" defTabSz="304770" fontAlgn="base">
              <a:defRPr/>
            </a:pPr>
            <a:r>
              <a:rPr kumimoji="0" lang="it-IT" sz="1800" b="1" i="0" u="none" strike="noStrike" kern="1200" cap="none" spc="0" normalizeH="0" baseline="0" noProof="0" dirty="0">
                <a:ln>
                  <a:noFill/>
                </a:ln>
                <a:solidFill>
                  <a:srgbClr val="333333"/>
                </a:solidFill>
                <a:effectLst/>
                <a:uLnTx/>
                <a:uFillTx/>
                <a:latin typeface="Roboto" panose="02000000000000000000" pitchFamily="2" charset="0"/>
                <a:ea typeface="Roboto" panose="02000000000000000000" pitchFamily="2" charset="0"/>
                <a:cs typeface="Roboto" panose="02000000000000000000" pitchFamily="2" charset="0"/>
              </a:rPr>
              <a:t>DLGS n. 192/2024 </a:t>
            </a:r>
            <a:r>
              <a:rPr kumimoji="0" lang="it-IT" sz="1800" b="0" i="0" u="none" strike="noStrike" kern="1200" cap="none" spc="0" normalizeH="0" baseline="0" noProof="0" dirty="0">
                <a:ln>
                  <a:noFill/>
                </a:ln>
                <a:solidFill>
                  <a:srgbClr val="333333"/>
                </a:solidFill>
                <a:effectLst/>
                <a:uLnTx/>
                <a:uFillTx/>
                <a:latin typeface="Roboto" panose="02000000000000000000" pitchFamily="2" charset="0"/>
                <a:ea typeface="Roboto" panose="02000000000000000000" pitchFamily="2" charset="0"/>
                <a:cs typeface="Roboto" panose="02000000000000000000" pitchFamily="2" charset="0"/>
              </a:rPr>
              <a:t> -  Re</a:t>
            </a:r>
            <a:r>
              <a:rPr lang="it-IT" dirty="0">
                <a:solidFill>
                  <a:srgbClr val="333333"/>
                </a:solidFill>
                <a:latin typeface="Roboto" panose="02000000000000000000" pitchFamily="2" charset="0"/>
                <a:ea typeface="Roboto" panose="02000000000000000000" pitchFamily="2" charset="0"/>
                <a:cs typeface="Roboto" panose="02000000000000000000" pitchFamily="2" charset="0"/>
              </a:rPr>
              <a:t>visione del regime impositivo dei redditi delle persone fisiche con riferimento all’Irpef, delle società e degli enti con riferimento all’Ires </a:t>
            </a:r>
            <a:r>
              <a:rPr lang="it-IT" b="1" dirty="0">
                <a:solidFill>
                  <a:srgbClr val="333333"/>
                </a:solidFill>
                <a:latin typeface="Roboto" panose="02000000000000000000" pitchFamily="2" charset="0"/>
                <a:ea typeface="Roboto" panose="02000000000000000000" pitchFamily="2" charset="0"/>
                <a:cs typeface="Roboto" panose="02000000000000000000" pitchFamily="2" charset="0"/>
              </a:rPr>
              <a:t>(</a:t>
            </a:r>
            <a:r>
              <a:rPr lang="it-IT" b="1" dirty="0">
                <a:latin typeface="Roboto" panose="02000000000000000000" pitchFamily="2" charset="0"/>
                <a:ea typeface="Roboto" panose="02000000000000000000" pitchFamily="2" charset="0"/>
                <a:cs typeface="Roboto" panose="02000000000000000000" pitchFamily="2" charset="0"/>
              </a:rPr>
              <a:t>Avvicinamento dei valori fiscali ai valori contabili, Operazioni straordinarie)</a:t>
            </a:r>
            <a:endParaRPr kumimoji="0" lang="en-US" sz="18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endParaRPr>
          </a:p>
        </p:txBody>
      </p:sp>
      <p:sp>
        <p:nvSpPr>
          <p:cNvPr id="45" name="CasellaDiTesto 44">
            <a:extLst>
              <a:ext uri="{FF2B5EF4-FFF2-40B4-BE49-F238E27FC236}">
                <a16:creationId xmlns:a16="http://schemas.microsoft.com/office/drawing/2014/main" id="{02BB588F-A61B-4152-9669-0D77C343AD41}"/>
              </a:ext>
            </a:extLst>
          </p:cNvPr>
          <p:cNvSpPr txBox="1"/>
          <p:nvPr/>
        </p:nvSpPr>
        <p:spPr>
          <a:xfrm>
            <a:off x="2008775" y="4138223"/>
            <a:ext cx="6083666" cy="1754326"/>
          </a:xfrm>
          <a:prstGeom prst="rect">
            <a:avLst/>
          </a:prstGeom>
          <a:noFill/>
        </p:spPr>
        <p:txBody>
          <a:bodyPr wrap="square">
            <a:spAutoFit/>
          </a:bodyPr>
          <a:lstStyle/>
          <a:p>
            <a:r>
              <a:rPr kumimoji="0" lang="it-IT" sz="1800" b="1" i="0" u="none" strike="noStrike" kern="1200" cap="none" spc="0" normalizeH="0" baseline="0" noProof="0" dirty="0">
                <a:ln>
                  <a:noFill/>
                </a:ln>
                <a:solidFill>
                  <a:srgbClr val="333333"/>
                </a:solidFill>
                <a:effectLst/>
                <a:uLnTx/>
                <a:uFillTx/>
                <a:latin typeface="Roboto" panose="02000000000000000000" pitchFamily="2" charset="0"/>
                <a:ea typeface="Roboto" panose="02000000000000000000" pitchFamily="2" charset="0"/>
                <a:cs typeface="Roboto" panose="02000000000000000000" pitchFamily="2" charset="0"/>
              </a:rPr>
              <a:t>DLGS n. 192/2025 – </a:t>
            </a:r>
            <a:r>
              <a:rPr lang="it-IT" dirty="0">
                <a:solidFill>
                  <a:srgbClr val="333333"/>
                </a:solidFill>
                <a:latin typeface="Roboto" panose="02000000000000000000" pitchFamily="2" charset="0"/>
                <a:ea typeface="Roboto" panose="02000000000000000000" pitchFamily="2" charset="0"/>
                <a:cs typeface="Roboto" panose="02000000000000000000" pitchFamily="2" charset="0"/>
              </a:rPr>
              <a:t>Disposizioni correttive riforma fiscale. Capo II relativo alle norme di tassazione di reddito d’impresa (</a:t>
            </a:r>
            <a:r>
              <a:rPr lang="it-IT" b="1" dirty="0">
                <a:latin typeface="Roboto" panose="02000000000000000000" pitchFamily="2" charset="0"/>
                <a:ea typeface="Roboto" panose="02000000000000000000" pitchFamily="2" charset="0"/>
                <a:cs typeface="Roboto" panose="02000000000000000000" pitchFamily="2" charset="0"/>
              </a:rPr>
              <a:t>Modifiche alle disposizioni riguardanti  l'avvicinamento  dei  valori fiscali ai valori contabili, Trattamento fiscale della correzione degli errori contabili, operazioni straordinarie)</a:t>
            </a:r>
            <a:endParaRPr lang="it-IT" b="1" dirty="0">
              <a:solidFill>
                <a:srgbClr val="333333"/>
              </a:solidFill>
              <a:latin typeface="Roboto" panose="02000000000000000000" pitchFamily="2" charset="0"/>
              <a:ea typeface="Roboto" panose="02000000000000000000" pitchFamily="2" charset="0"/>
              <a:cs typeface="Roboto" panose="02000000000000000000" pitchFamily="2" charset="0"/>
            </a:endParaRPr>
          </a:p>
        </p:txBody>
      </p:sp>
      <p:sp>
        <p:nvSpPr>
          <p:cNvPr id="25" name="CasellaDiTesto 24">
            <a:extLst>
              <a:ext uri="{FF2B5EF4-FFF2-40B4-BE49-F238E27FC236}">
                <a16:creationId xmlns:a16="http://schemas.microsoft.com/office/drawing/2014/main" id="{2038D801-E7AD-4C8D-9EAE-542329625A06}"/>
              </a:ext>
            </a:extLst>
          </p:cNvPr>
          <p:cNvSpPr txBox="1"/>
          <p:nvPr/>
        </p:nvSpPr>
        <p:spPr>
          <a:xfrm>
            <a:off x="289244" y="1217803"/>
            <a:ext cx="1433482" cy="338554"/>
          </a:xfrm>
          <a:prstGeom prst="rect">
            <a:avLst/>
          </a:prstGeom>
          <a:noFill/>
        </p:spPr>
        <p:txBody>
          <a:bodyPr wrap="square">
            <a:spAutoFit/>
          </a:bodyPr>
          <a:lstStyle/>
          <a:p>
            <a:pPr marL="0" marR="0" lvl="0" indent="0" algn="ctr" defTabSz="30477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Irpef - Ires</a:t>
            </a:r>
          </a:p>
        </p:txBody>
      </p:sp>
      <p:sp>
        <p:nvSpPr>
          <p:cNvPr id="2" name="Oval 35">
            <a:extLst>
              <a:ext uri="{FF2B5EF4-FFF2-40B4-BE49-F238E27FC236}">
                <a16:creationId xmlns:a16="http://schemas.microsoft.com/office/drawing/2014/main" id="{C59F0762-F072-BBE8-01B9-DCD7E83DED02}"/>
              </a:ext>
            </a:extLst>
          </p:cNvPr>
          <p:cNvSpPr/>
          <p:nvPr/>
        </p:nvSpPr>
        <p:spPr>
          <a:xfrm>
            <a:off x="292974" y="2586248"/>
            <a:ext cx="1700767" cy="1557706"/>
          </a:xfrm>
          <a:prstGeom prst="ellipse">
            <a:avLst/>
          </a:prstGeom>
          <a:solidFill>
            <a:schemeClr val="bg1">
              <a:lumMod val="8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0477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dirty="0">
              <a:ln>
                <a:noFill/>
              </a:ln>
              <a:solidFill>
                <a:srgbClr val="FFFFFF"/>
              </a:solidFill>
              <a:effectLst/>
              <a:uLnTx/>
              <a:uFillTx/>
              <a:latin typeface="Lato"/>
              <a:ea typeface="+mn-ea"/>
              <a:cs typeface="+mn-cs"/>
            </a:endParaRPr>
          </a:p>
        </p:txBody>
      </p:sp>
      <p:sp>
        <p:nvSpPr>
          <p:cNvPr id="4" name="Oval 10">
            <a:extLst>
              <a:ext uri="{FF2B5EF4-FFF2-40B4-BE49-F238E27FC236}">
                <a16:creationId xmlns:a16="http://schemas.microsoft.com/office/drawing/2014/main" id="{60ED72A5-175A-A669-1CE0-6482989C4996}"/>
              </a:ext>
            </a:extLst>
          </p:cNvPr>
          <p:cNvSpPr/>
          <p:nvPr/>
        </p:nvSpPr>
        <p:spPr>
          <a:xfrm>
            <a:off x="351572" y="2647432"/>
            <a:ext cx="1390139" cy="1390139"/>
          </a:xfrm>
          <a:prstGeom prst="ellipse">
            <a:avLst/>
          </a:prstGeom>
          <a:solidFill>
            <a:srgbClr val="92D050"/>
          </a:solidFill>
          <a:ln w="57150">
            <a:noFill/>
            <a:miter lim="800000"/>
          </a:ln>
          <a:effectLst>
            <a:outerShdw blurRad="800100" dist="609600" dir="7800000" sx="96000" sy="96000" algn="t" rotWithShape="0">
              <a:schemeClr val="bg2">
                <a:lumMod val="75000"/>
                <a:alpha val="3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04770" rtl="0" eaLnBrk="1" fontAlgn="auto" latinLnBrk="0" hangingPunct="1">
              <a:lnSpc>
                <a:spcPct val="100000"/>
              </a:lnSpc>
              <a:spcBef>
                <a:spcPts val="0"/>
              </a:spcBef>
              <a:spcAft>
                <a:spcPts val="0"/>
              </a:spcAft>
              <a:buClrTx/>
              <a:buSzTx/>
              <a:buFontTx/>
              <a:buNone/>
              <a:tabLst/>
              <a:defRPr/>
            </a:pPr>
            <a:endParaRPr kumimoji="0" lang="it-IT"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6" name="CasellaDiTesto 5">
            <a:extLst>
              <a:ext uri="{FF2B5EF4-FFF2-40B4-BE49-F238E27FC236}">
                <a16:creationId xmlns:a16="http://schemas.microsoft.com/office/drawing/2014/main" id="{6DCBFC73-A3AD-A8DA-CFB8-0CA79221A9AB}"/>
              </a:ext>
            </a:extLst>
          </p:cNvPr>
          <p:cNvSpPr txBox="1"/>
          <p:nvPr/>
        </p:nvSpPr>
        <p:spPr>
          <a:xfrm>
            <a:off x="315520" y="3051857"/>
            <a:ext cx="1433482" cy="523220"/>
          </a:xfrm>
          <a:prstGeom prst="rect">
            <a:avLst/>
          </a:prstGeom>
          <a:noFill/>
        </p:spPr>
        <p:txBody>
          <a:bodyPr wrap="square">
            <a:spAutoFit/>
          </a:bodyPr>
          <a:lstStyle/>
          <a:p>
            <a:pPr marL="0" marR="0" lvl="0" indent="0" algn="ctr" defTabSz="30477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Revisione IRPEF IRES</a:t>
            </a:r>
          </a:p>
        </p:txBody>
      </p:sp>
      <p:sp>
        <p:nvSpPr>
          <p:cNvPr id="8" name="Oval 35">
            <a:extLst>
              <a:ext uri="{FF2B5EF4-FFF2-40B4-BE49-F238E27FC236}">
                <a16:creationId xmlns:a16="http://schemas.microsoft.com/office/drawing/2014/main" id="{385E8236-C458-54FD-D60C-73C441282406}"/>
              </a:ext>
            </a:extLst>
          </p:cNvPr>
          <p:cNvSpPr/>
          <p:nvPr/>
        </p:nvSpPr>
        <p:spPr>
          <a:xfrm>
            <a:off x="271955" y="4309936"/>
            <a:ext cx="1700767" cy="1557706"/>
          </a:xfrm>
          <a:prstGeom prst="ellipse">
            <a:avLst/>
          </a:prstGeom>
          <a:solidFill>
            <a:schemeClr val="bg1">
              <a:lumMod val="8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0477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dirty="0">
              <a:ln>
                <a:noFill/>
              </a:ln>
              <a:solidFill>
                <a:srgbClr val="FFFFFF"/>
              </a:solidFill>
              <a:effectLst/>
              <a:uLnTx/>
              <a:uFillTx/>
              <a:latin typeface="Lato"/>
              <a:ea typeface="+mn-ea"/>
              <a:cs typeface="+mn-cs"/>
            </a:endParaRPr>
          </a:p>
        </p:txBody>
      </p:sp>
      <p:sp>
        <p:nvSpPr>
          <p:cNvPr id="9" name="Oval 10">
            <a:extLst>
              <a:ext uri="{FF2B5EF4-FFF2-40B4-BE49-F238E27FC236}">
                <a16:creationId xmlns:a16="http://schemas.microsoft.com/office/drawing/2014/main" id="{200F31A7-445D-5FB8-3DA0-A49EE66BC34D}"/>
              </a:ext>
            </a:extLst>
          </p:cNvPr>
          <p:cNvSpPr/>
          <p:nvPr/>
        </p:nvSpPr>
        <p:spPr>
          <a:xfrm>
            <a:off x="330553" y="4371120"/>
            <a:ext cx="1390139" cy="1390139"/>
          </a:xfrm>
          <a:prstGeom prst="ellipse">
            <a:avLst/>
          </a:prstGeom>
          <a:solidFill>
            <a:srgbClr val="92D050"/>
          </a:solidFill>
          <a:ln w="57150">
            <a:noFill/>
            <a:miter lim="800000"/>
          </a:ln>
          <a:effectLst>
            <a:outerShdw blurRad="800100" dist="609600" dir="7800000" sx="96000" sy="96000" algn="t" rotWithShape="0">
              <a:schemeClr val="bg2">
                <a:lumMod val="75000"/>
                <a:alpha val="3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04770" rtl="0" eaLnBrk="1" fontAlgn="auto" latinLnBrk="0" hangingPunct="1">
              <a:lnSpc>
                <a:spcPct val="100000"/>
              </a:lnSpc>
              <a:spcBef>
                <a:spcPts val="0"/>
              </a:spcBef>
              <a:spcAft>
                <a:spcPts val="0"/>
              </a:spcAft>
              <a:buClrTx/>
              <a:buSzTx/>
              <a:buFontTx/>
              <a:buNone/>
              <a:tabLst/>
              <a:defRPr/>
            </a:pPr>
            <a:endParaRPr kumimoji="0" lang="it-IT" sz="1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 name="CasellaDiTesto 9">
            <a:extLst>
              <a:ext uri="{FF2B5EF4-FFF2-40B4-BE49-F238E27FC236}">
                <a16:creationId xmlns:a16="http://schemas.microsoft.com/office/drawing/2014/main" id="{720B1C12-9654-7FC2-B56F-7416470DB08E}"/>
              </a:ext>
            </a:extLst>
          </p:cNvPr>
          <p:cNvSpPr txBox="1"/>
          <p:nvPr/>
        </p:nvSpPr>
        <p:spPr>
          <a:xfrm>
            <a:off x="294501" y="4866985"/>
            <a:ext cx="1433482" cy="523220"/>
          </a:xfrm>
          <a:prstGeom prst="rect">
            <a:avLst/>
          </a:prstGeom>
          <a:noFill/>
        </p:spPr>
        <p:txBody>
          <a:bodyPr wrap="square">
            <a:spAutoFit/>
          </a:bodyPr>
          <a:lstStyle/>
          <a:p>
            <a:pPr marL="0" marR="0" lvl="0" indent="0" algn="ctr" defTabSz="30477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Correttivo IRPEF IRES</a:t>
            </a:r>
          </a:p>
        </p:txBody>
      </p:sp>
      <p:sp>
        <p:nvSpPr>
          <p:cNvPr id="3" name="CasellaDiTesto 2">
            <a:extLst>
              <a:ext uri="{FF2B5EF4-FFF2-40B4-BE49-F238E27FC236}">
                <a16:creationId xmlns:a16="http://schemas.microsoft.com/office/drawing/2014/main" id="{A9D1EF69-A68B-1C52-B0E1-CA524E0C4097}"/>
              </a:ext>
            </a:extLst>
          </p:cNvPr>
          <p:cNvSpPr txBox="1"/>
          <p:nvPr/>
        </p:nvSpPr>
        <p:spPr>
          <a:xfrm>
            <a:off x="1045030" y="121881"/>
            <a:ext cx="9915896" cy="552074"/>
          </a:xfrm>
          <a:prstGeom prst="rect">
            <a:avLst/>
          </a:prstGeom>
          <a:noFill/>
        </p:spPr>
        <p:txBody>
          <a:bodyPr wrap="square" rtlCol="0">
            <a:spAutoFit/>
          </a:bodyPr>
          <a:lstStyle/>
          <a:p>
            <a:pPr marL="0" marR="0" lvl="0" indent="0" algn="ctr" defTabSz="914400" rtl="0" eaLnBrk="1" fontAlgn="auto" latinLnBrk="0" hangingPunct="1">
              <a:lnSpc>
                <a:spcPct val="105000"/>
              </a:lnSpc>
              <a:spcBef>
                <a:spcPts val="0"/>
              </a:spcBef>
              <a:spcAft>
                <a:spcPts val="800"/>
              </a:spcAft>
              <a:buClrTx/>
              <a:buSzTx/>
              <a:buFontTx/>
              <a:buNone/>
              <a:tabLst/>
              <a:defRPr/>
            </a:pPr>
            <a:r>
              <a:rPr kumimoji="0" lang="it-IT" sz="3000" b="1" i="0" u="none" strike="noStrike" kern="1200" cap="none" spc="0" normalizeH="0" baseline="0" noProof="0" dirty="0">
                <a:ln>
                  <a:noFill/>
                </a:ln>
                <a:effectLst/>
                <a:uLnTx/>
                <a:uFillTx/>
                <a:latin typeface="Roboto Medium" panose="02000000000000000000" pitchFamily="2" charset="0"/>
                <a:ea typeface="Roboto Medium" panose="02000000000000000000" pitchFamily="2" charset="0"/>
                <a:cs typeface="Roboto Medium" panose="02000000000000000000" pitchFamily="2" charset="0"/>
              </a:rPr>
              <a:t>Attuazione </a:t>
            </a:r>
            <a:r>
              <a:rPr kumimoji="0" lang="it-IT" sz="3000" b="1" i="0" u="none" strike="noStrike" kern="1200" cap="none" spc="0" normalizeH="0" baseline="0" noProof="0" dirty="0" err="1">
                <a:ln>
                  <a:noFill/>
                </a:ln>
                <a:effectLst/>
                <a:uLnTx/>
                <a:uFillTx/>
                <a:latin typeface="Roboto Medium" panose="02000000000000000000" pitchFamily="2" charset="0"/>
                <a:ea typeface="Roboto Medium" panose="02000000000000000000" pitchFamily="2" charset="0"/>
                <a:cs typeface="Roboto Medium" panose="02000000000000000000" pitchFamily="2" charset="0"/>
              </a:rPr>
              <a:t>dell</a:t>
            </a:r>
            <a:r>
              <a:rPr lang="it-IT" sz="3000" b="1" dirty="0">
                <a:latin typeface="Roboto Medium" panose="02000000000000000000" pitchFamily="2" charset="0"/>
                <a:ea typeface="Roboto Medium" panose="02000000000000000000" pitchFamily="2" charset="0"/>
                <a:cs typeface="Roboto Medium" panose="02000000000000000000" pitchFamily="2" charset="0"/>
              </a:rPr>
              <a:t>a riforma IRES</a:t>
            </a:r>
            <a:endParaRPr kumimoji="0" lang="it-IT" sz="3000" b="1" i="0" u="none" strike="noStrike" kern="1200" cap="none" spc="0" normalizeH="0" baseline="0" noProof="0" dirty="0">
              <a:ln>
                <a:noFill/>
              </a:ln>
              <a:effectLst/>
              <a:uLnTx/>
              <a:uFillTx/>
              <a:latin typeface="Roboto Medium" panose="02000000000000000000" pitchFamily="2" charset="0"/>
              <a:ea typeface="Roboto Medium" panose="02000000000000000000" pitchFamily="2" charset="0"/>
              <a:cs typeface="Roboto Medium" panose="02000000000000000000" pitchFamily="2" charset="0"/>
            </a:endParaRPr>
          </a:p>
        </p:txBody>
      </p:sp>
      <p:sp>
        <p:nvSpPr>
          <p:cNvPr id="7" name="Rettangolo 6">
            <a:extLst>
              <a:ext uri="{FF2B5EF4-FFF2-40B4-BE49-F238E27FC236}">
                <a16:creationId xmlns:a16="http://schemas.microsoft.com/office/drawing/2014/main" id="{80258E49-2DA7-E8C4-F748-F8CED6E22E8E}"/>
              </a:ext>
            </a:extLst>
          </p:cNvPr>
          <p:cNvSpPr/>
          <p:nvPr/>
        </p:nvSpPr>
        <p:spPr>
          <a:xfrm>
            <a:off x="8813764" y="1645084"/>
            <a:ext cx="3026664" cy="11168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92075" lvl="1"/>
            <a:r>
              <a:rPr lang="it-IT" cap="all"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Proroga Deduzione maggiorata nuovi assunti (LDB 2025)</a:t>
            </a:r>
            <a:endParaRPr lang="it-IT"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1" name="Rettangolo 10">
            <a:extLst>
              <a:ext uri="{FF2B5EF4-FFF2-40B4-BE49-F238E27FC236}">
                <a16:creationId xmlns:a16="http://schemas.microsoft.com/office/drawing/2014/main" id="{AFD015AD-2363-5132-3C6D-8D7691FC291C}"/>
              </a:ext>
            </a:extLst>
          </p:cNvPr>
          <p:cNvSpPr/>
          <p:nvPr/>
        </p:nvSpPr>
        <p:spPr>
          <a:xfrm>
            <a:off x="8813765" y="4294704"/>
            <a:ext cx="3026664" cy="8028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cap="all"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Ires premiale</a:t>
            </a:r>
          </a:p>
          <a:p>
            <a:pPr algn="ctr"/>
            <a:r>
              <a:rPr lang="it-IT" cap="all"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 (LDB 2025)</a:t>
            </a:r>
            <a:endParaRPr lang="it-IT"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p:txBody>
      </p:sp>
    </p:spTree>
    <p:extLst>
      <p:ext uri="{BB962C8B-B14F-4D97-AF65-F5344CB8AC3E}">
        <p14:creationId xmlns:p14="http://schemas.microsoft.com/office/powerpoint/2010/main" val="509446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06025-7E77-D70A-C521-E0BEB67BE4E1}"/>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38AEEEDA-89ED-7704-8863-C9106E26692D}"/>
              </a:ext>
            </a:extLst>
          </p:cNvPr>
          <p:cNvSpPr>
            <a:spLocks noGrp="1"/>
          </p:cNvSpPr>
          <p:nvPr>
            <p:ph type="sldNum" sz="quarter" idx="12"/>
          </p:nvPr>
        </p:nvSpPr>
        <p:spPr/>
        <p:txBody>
          <a:bodyPr/>
          <a:lstStyle/>
          <a:p>
            <a:fld id="{2B8196E9-C9B8-494E-B8F3-081598438571}" type="slidenum">
              <a:rPr lang="it-IT" smtClean="0"/>
              <a:pPr/>
              <a:t>5</a:t>
            </a:fld>
            <a:endParaRPr lang="it-IT" dirty="0"/>
          </a:p>
        </p:txBody>
      </p:sp>
      <p:sp>
        <p:nvSpPr>
          <p:cNvPr id="4" name="CasellaDiTesto 3">
            <a:extLst>
              <a:ext uri="{FF2B5EF4-FFF2-40B4-BE49-F238E27FC236}">
                <a16:creationId xmlns:a16="http://schemas.microsoft.com/office/drawing/2014/main" id="{EAB916E5-D1C3-5575-AEA9-D1CE541C4F8B}"/>
              </a:ext>
            </a:extLst>
          </p:cNvPr>
          <p:cNvSpPr txBox="1"/>
          <p:nvPr/>
        </p:nvSpPr>
        <p:spPr>
          <a:xfrm>
            <a:off x="313248" y="245619"/>
            <a:ext cx="8778200"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Misure di sostegno alle nuove assunzioni</a:t>
            </a:r>
          </a:p>
        </p:txBody>
      </p:sp>
      <p:sp>
        <p:nvSpPr>
          <p:cNvPr id="5" name="CasellaDiTesto 4">
            <a:extLst>
              <a:ext uri="{FF2B5EF4-FFF2-40B4-BE49-F238E27FC236}">
                <a16:creationId xmlns:a16="http://schemas.microsoft.com/office/drawing/2014/main" id="{D4EA5017-C257-A8E8-8B13-17EAF3A24C74}"/>
              </a:ext>
            </a:extLst>
          </p:cNvPr>
          <p:cNvSpPr txBox="1"/>
          <p:nvPr/>
        </p:nvSpPr>
        <p:spPr>
          <a:xfrm>
            <a:off x="329806" y="1195847"/>
            <a:ext cx="11532388" cy="5016758"/>
          </a:xfrm>
          <a:prstGeom prst="rect">
            <a:avLst/>
          </a:prstGeom>
          <a:noFill/>
          <a:ln w="15875">
            <a:solidFill>
              <a:schemeClr val="accent1"/>
            </a:solidFill>
            <a:prstDash val="sysDot"/>
          </a:ln>
        </p:spPr>
        <p:txBody>
          <a:bodyPr wrap="square" lIns="91440" tIns="45720" rIns="91440" bIns="45720" rtlCol="0" anchor="t">
            <a:spAutoFit/>
          </a:bodyPr>
          <a:lstStyle/>
          <a:p>
            <a:r>
              <a:rPr lang="it-IT" sz="2000" b="1" dirty="0">
                <a:solidFill>
                  <a:srgbClr val="10374B"/>
                </a:solidFill>
                <a:latin typeface="Roboto" panose="02000000000000000000" pitchFamily="2" charset="0"/>
                <a:ea typeface="Roboto" panose="02000000000000000000" pitchFamily="2" charset="0"/>
                <a:cs typeface="Roboto" panose="02000000000000000000" pitchFamily="2" charset="0"/>
              </a:rPr>
              <a:t>Normativa</a:t>
            </a:r>
          </a:p>
          <a:p>
            <a:pPr marL="342900" indent="-342900">
              <a:buFont typeface="Arial" panose="020B0604020202020204" pitchFamily="34" charset="0"/>
              <a:buChar char="•"/>
            </a:pPr>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Art. 1, comma 6 DLGS n. 216/2023, DM 25 giugno 2024, art. 1. commi 399 e 400 LDB 2025, DM 27 giugno 2025, </a:t>
            </a:r>
          </a:p>
          <a:p>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 </a:t>
            </a:r>
          </a:p>
          <a:p>
            <a:r>
              <a:rPr lang="it-IT" sz="2000" b="1" dirty="0">
                <a:solidFill>
                  <a:srgbClr val="10374B"/>
                </a:solidFill>
                <a:latin typeface="Roboto" panose="02000000000000000000" pitchFamily="2" charset="0"/>
                <a:ea typeface="Roboto" panose="02000000000000000000" pitchFamily="2" charset="0"/>
                <a:cs typeface="Roboto" panose="02000000000000000000" pitchFamily="2" charset="0"/>
              </a:rPr>
              <a:t>Beneficio</a:t>
            </a:r>
          </a:p>
          <a:p>
            <a:pPr marL="342900" indent="-342900">
              <a:buFont typeface="Arial" panose="020B0604020202020204" pitchFamily="34" charset="0"/>
              <a:buChar char="•"/>
            </a:pPr>
            <a:r>
              <a:rPr lang="it-IT" sz="2000" dirty="0">
                <a:solidFill>
                  <a:srgbClr val="10374B"/>
                </a:solidFill>
                <a:latin typeface="Roboto"/>
                <a:ea typeface="Roboto"/>
                <a:cs typeface="Roboto"/>
              </a:rPr>
              <a:t>Deduzione IRES maggiorata, pari al 20% (30% in caso di assunzione di particolari categorie di lavoratori) dei costi sostenuti per il personale assunto con contratto di lavoro subordinato a tempo indeterminato (se inferiore al 20% si prende l’incremento complessivo costo del personale) nel </a:t>
            </a:r>
            <a:r>
              <a:rPr lang="it-IT" sz="2000" b="1" dirty="0">
                <a:solidFill>
                  <a:srgbClr val="10374B"/>
                </a:solidFill>
                <a:latin typeface="Roboto"/>
                <a:ea typeface="Roboto"/>
                <a:cs typeface="Roboto"/>
              </a:rPr>
              <a:t>triennio 2025-2027</a:t>
            </a:r>
          </a:p>
          <a:p>
            <a:pPr marL="342900" indent="-342900">
              <a:buFont typeface="Arial" panose="020B0604020202020204" pitchFamily="34" charset="0"/>
              <a:buChar char="•"/>
            </a:pPr>
            <a:endParaRPr lang="it-IT" sz="2000" i="1" dirty="0">
              <a:solidFill>
                <a:srgbClr val="10374B"/>
              </a:solidFill>
              <a:latin typeface="Roboto" panose="02000000000000000000" pitchFamily="2" charset="0"/>
              <a:ea typeface="Roboto" panose="02000000000000000000" pitchFamily="2" charset="0"/>
              <a:cs typeface="Roboto" panose="02000000000000000000" pitchFamily="2" charset="0"/>
            </a:endParaRPr>
          </a:p>
          <a:p>
            <a:r>
              <a:rPr lang="it-IT" sz="2000" b="1" dirty="0">
                <a:solidFill>
                  <a:srgbClr val="10374B"/>
                </a:solidFill>
                <a:latin typeface="Roboto" panose="02000000000000000000" pitchFamily="2" charset="0"/>
                <a:ea typeface="Roboto" panose="02000000000000000000" pitchFamily="2" charset="0"/>
                <a:cs typeface="Roboto" panose="02000000000000000000" pitchFamily="2" charset="0"/>
              </a:rPr>
              <a:t>Condizioni</a:t>
            </a:r>
          </a:p>
          <a:p>
            <a:pPr marL="342900" indent="-342900">
              <a:buFont typeface="Arial" panose="020B0604020202020204" pitchFamily="34" charset="0"/>
              <a:buChar char="•"/>
            </a:pPr>
            <a:r>
              <a:rPr lang="it-IT" sz="2000" dirty="0">
                <a:latin typeface="Roboto" panose="02000000000000000000" pitchFamily="2" charset="0"/>
                <a:ea typeface="Roboto" panose="02000000000000000000" pitchFamily="2" charset="0"/>
                <a:cs typeface="Roboto" panose="02000000000000000000" pitchFamily="2" charset="0"/>
              </a:rPr>
              <a:t>Incremento occupazionale: Aumento del numero di dipendenti a tempo indeterminato rispetto al numero dei dipendenti T.I. mediamente occupati nel periodo d'imposta precedente</a:t>
            </a:r>
          </a:p>
          <a:p>
            <a:pPr marL="342900" indent="-342900">
              <a:buFont typeface="Arial" panose="020B0604020202020204" pitchFamily="34" charset="0"/>
              <a:buChar char="•"/>
            </a:pPr>
            <a:r>
              <a:rPr lang="it-IT" sz="2000" dirty="0">
                <a:latin typeface="Roboto" panose="02000000000000000000" pitchFamily="2" charset="0"/>
                <a:ea typeface="Roboto" panose="02000000000000000000" pitchFamily="2" charset="0"/>
                <a:cs typeface="Roboto" panose="02000000000000000000" pitchFamily="2" charset="0"/>
              </a:rPr>
              <a:t>Crescita occupazionale complessiva: Il numero complessivo di lavoratori (inclusi quelli a tempo determinato) deve essere incrementato rispetto al numero dei lavoratori mediamente occupati nel periodo di imposta precedente</a:t>
            </a:r>
          </a:p>
        </p:txBody>
      </p:sp>
    </p:spTree>
    <p:extLst>
      <p:ext uri="{BB962C8B-B14F-4D97-AF65-F5344CB8AC3E}">
        <p14:creationId xmlns:p14="http://schemas.microsoft.com/office/powerpoint/2010/main" val="3477050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886C74-356D-A659-8C0E-3710A758F37B}"/>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77CBAA6B-58AC-1309-59CD-06A20D3F857C}"/>
              </a:ext>
            </a:extLst>
          </p:cNvPr>
          <p:cNvSpPr>
            <a:spLocks noGrp="1"/>
          </p:cNvSpPr>
          <p:nvPr>
            <p:ph type="sldNum" sz="quarter" idx="12"/>
          </p:nvPr>
        </p:nvSpPr>
        <p:spPr/>
        <p:txBody>
          <a:bodyPr/>
          <a:lstStyle/>
          <a:p>
            <a:fld id="{2B8196E9-C9B8-494E-B8F3-081598438571}" type="slidenum">
              <a:rPr lang="it-IT" smtClean="0"/>
              <a:pPr/>
              <a:t>6</a:t>
            </a:fld>
            <a:endParaRPr lang="it-IT" dirty="0"/>
          </a:p>
        </p:txBody>
      </p:sp>
      <p:sp>
        <p:nvSpPr>
          <p:cNvPr id="4" name="CasellaDiTesto 3">
            <a:extLst>
              <a:ext uri="{FF2B5EF4-FFF2-40B4-BE49-F238E27FC236}">
                <a16:creationId xmlns:a16="http://schemas.microsoft.com/office/drawing/2014/main" id="{46545EFD-833D-79D5-717F-5C7F2FE4AD27}"/>
              </a:ext>
            </a:extLst>
          </p:cNvPr>
          <p:cNvSpPr txBox="1"/>
          <p:nvPr/>
        </p:nvSpPr>
        <p:spPr>
          <a:xfrm>
            <a:off x="313248" y="245619"/>
            <a:ext cx="7349424"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Misure di sostegno alle nuove assunzioni</a:t>
            </a:r>
          </a:p>
        </p:txBody>
      </p:sp>
      <p:sp>
        <p:nvSpPr>
          <p:cNvPr id="5" name="CasellaDiTesto 4">
            <a:extLst>
              <a:ext uri="{FF2B5EF4-FFF2-40B4-BE49-F238E27FC236}">
                <a16:creationId xmlns:a16="http://schemas.microsoft.com/office/drawing/2014/main" id="{6F84D2FC-6C8D-C9D6-3F16-513188615D2B}"/>
              </a:ext>
            </a:extLst>
          </p:cNvPr>
          <p:cNvSpPr txBox="1"/>
          <p:nvPr/>
        </p:nvSpPr>
        <p:spPr>
          <a:xfrm>
            <a:off x="457200" y="994679"/>
            <a:ext cx="11532388" cy="4585871"/>
          </a:xfrm>
          <a:prstGeom prst="rect">
            <a:avLst/>
          </a:prstGeom>
          <a:noFill/>
          <a:ln w="15875">
            <a:solidFill>
              <a:schemeClr val="accent1"/>
            </a:solidFill>
            <a:prstDash val="sysDot"/>
          </a:ln>
        </p:spPr>
        <p:txBody>
          <a:bodyPr wrap="square" rtlCol="0">
            <a:spAutoFit/>
          </a:bodyPr>
          <a:lstStyle/>
          <a:p>
            <a:r>
              <a:rPr lang="it-IT" sz="2400" b="1" dirty="0">
                <a:solidFill>
                  <a:srgbClr val="10374B"/>
                </a:solidFill>
                <a:latin typeface="Roboto" panose="02000000000000000000" pitchFamily="2" charset="0"/>
                <a:ea typeface="Roboto" panose="02000000000000000000" pitchFamily="2" charset="0"/>
                <a:cs typeface="Roboto" panose="02000000000000000000" pitchFamily="2" charset="0"/>
              </a:rPr>
              <a:t>Condizioni</a:t>
            </a:r>
          </a:p>
          <a:p>
            <a:pPr marL="342900" indent="-342900">
              <a:buFont typeface="Courier New" panose="02070309020205020404" pitchFamily="49" charset="0"/>
              <a:buChar char="o"/>
            </a:pPr>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Sono incluse tra i decrementi anche ipotesi fisiologiche di cessazione, mentre non rilevano i lavoratori ceduti a seguito di operazioni straordinarie</a:t>
            </a:r>
          </a:p>
          <a:p>
            <a:pPr marL="357188" lvl="1" indent="-357188">
              <a:buFont typeface="Courier New" panose="02070309020205020404" pitchFamily="49" charset="0"/>
              <a:buChar char="o"/>
            </a:pPr>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Rilevano le stabilizzazioni dei rapporti di lavoro in contratti a tempo indeterminato, ma obbligo di almeno una nuova assunzione</a:t>
            </a:r>
          </a:p>
          <a:p>
            <a:pPr marL="357188" lvl="1" indent="-357188">
              <a:buFont typeface="Courier New" panose="02070309020205020404" pitchFamily="49" charset="0"/>
              <a:buChar char="o"/>
            </a:pPr>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I lavoratori </a:t>
            </a:r>
            <a:r>
              <a:rPr lang="it-IT" sz="2000" i="1" dirty="0">
                <a:solidFill>
                  <a:srgbClr val="10374B"/>
                </a:solidFill>
                <a:latin typeface="Roboto" panose="02000000000000000000" pitchFamily="2" charset="0"/>
                <a:ea typeface="Roboto" panose="02000000000000000000" pitchFamily="2" charset="0"/>
                <a:cs typeface="Roboto" panose="02000000000000000000" pitchFamily="2" charset="0"/>
              </a:rPr>
              <a:t>part-time </a:t>
            </a:r>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rilevano in misura proporzionale alle ore lavorate</a:t>
            </a:r>
          </a:p>
          <a:p>
            <a:pPr marL="357188" lvl="1" indent="-357188">
              <a:buFont typeface="Courier New" panose="02070309020205020404" pitchFamily="49" charset="0"/>
              <a:buChar char="o"/>
            </a:pPr>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I lavoratori distaccati rilevano per l'impresa distaccante</a:t>
            </a:r>
          </a:p>
          <a:p>
            <a:pPr marL="0" lvl="1"/>
            <a:endParaRPr lang="it-IT" sz="2000" b="1" i="1" dirty="0">
              <a:solidFill>
                <a:srgbClr val="10374B"/>
              </a:solidFill>
              <a:latin typeface="Roboto" panose="02000000000000000000" pitchFamily="2" charset="0"/>
              <a:ea typeface="Roboto" panose="02000000000000000000" pitchFamily="2" charset="0"/>
              <a:cs typeface="Roboto" panose="02000000000000000000" pitchFamily="2" charset="0"/>
            </a:endParaRPr>
          </a:p>
          <a:p>
            <a:pPr marL="0" lvl="1"/>
            <a:r>
              <a:rPr lang="it-IT" sz="2400" b="1" dirty="0">
                <a:solidFill>
                  <a:srgbClr val="10374B"/>
                </a:solidFill>
                <a:latin typeface="Roboto" panose="02000000000000000000" pitchFamily="2" charset="0"/>
                <a:ea typeface="Roboto" panose="02000000000000000000" pitchFamily="2" charset="0"/>
                <a:cs typeface="Roboto" panose="02000000000000000000" pitchFamily="2" charset="0"/>
              </a:rPr>
              <a:t>Aspetti critici</a:t>
            </a:r>
          </a:p>
          <a:p>
            <a:pPr marL="342900" lvl="1" indent="-342900">
              <a:buFont typeface="Courier New" panose="02070309020205020404" pitchFamily="49" charset="0"/>
              <a:buChar char="o"/>
            </a:pPr>
            <a:r>
              <a:rPr lang="it-IT" sz="2000" b="1" i="1" dirty="0">
                <a:solidFill>
                  <a:srgbClr val="FF0000"/>
                </a:solidFill>
                <a:latin typeface="Roboto" panose="02000000000000000000" pitchFamily="2" charset="0"/>
                <a:ea typeface="Roboto" panose="02000000000000000000" pitchFamily="2" charset="0"/>
                <a:cs typeface="Roboto" panose="02000000000000000000" pitchFamily="2" charset="0"/>
              </a:rPr>
              <a:t>Disciplina antielusiva complessa </a:t>
            </a:r>
            <a:r>
              <a:rPr lang="it-IT" sz="2000" dirty="0">
                <a:solidFill>
                  <a:srgbClr val="10374B"/>
                </a:solidFill>
                <a:latin typeface="Roboto" panose="02000000000000000000" pitchFamily="2" charset="0"/>
                <a:ea typeface="Roboto" panose="02000000000000000000" pitchFamily="2" charset="0"/>
                <a:cs typeface="Roboto" panose="02000000000000000000" pitchFamily="2" charset="0"/>
              </a:rPr>
              <a:t>per le imprese appartenenti a gruppi </a:t>
            </a:r>
          </a:p>
          <a:p>
            <a:pPr marL="342900" lvl="1" indent="-342900">
              <a:buFont typeface="Courier New" panose="02070309020205020404" pitchFamily="49" charset="0"/>
              <a:buChar char="o"/>
            </a:pPr>
            <a:r>
              <a:rPr lang="it-IT" sz="2000" b="1" i="1" dirty="0">
                <a:solidFill>
                  <a:srgbClr val="FF0000"/>
                </a:solidFill>
                <a:latin typeface="Roboto" panose="02000000000000000000" pitchFamily="2" charset="0"/>
                <a:ea typeface="Roboto" panose="02000000000000000000" pitchFamily="2" charset="0"/>
                <a:cs typeface="Roboto" panose="02000000000000000000" pitchFamily="2" charset="0"/>
              </a:rPr>
              <a:t>Beneficio ridotto per i soggetti IRES</a:t>
            </a:r>
            <a:r>
              <a:rPr lang="it-IT" sz="2000" dirty="0">
                <a:latin typeface="Roboto" panose="02000000000000000000" pitchFamily="2" charset="0"/>
                <a:ea typeface="Roboto" panose="02000000000000000000" pitchFamily="2" charset="0"/>
                <a:cs typeface="Roboto" panose="02000000000000000000" pitchFamily="2" charset="0"/>
              </a:rPr>
              <a:t> si traduce, considerando la vigente aliquota di imposta al 24%, in un risparmio IRES del 4,8% del costo del lavoratore assunto nel 2024 (costo effettivo al netto della maggiorazione). </a:t>
            </a:r>
            <a:endParaRPr lang="it-IT" sz="2000" dirty="0">
              <a:solidFill>
                <a:srgbClr val="10374B"/>
              </a:solidFill>
              <a:latin typeface="Roboto" panose="02000000000000000000" pitchFamily="2" charset="0"/>
              <a:ea typeface="Roboto" panose="02000000000000000000" pitchFamily="2" charset="0"/>
              <a:cs typeface="Roboto" panose="02000000000000000000" pitchFamily="2" charset="0"/>
            </a:endParaRPr>
          </a:p>
          <a:p>
            <a:pPr lvl="1"/>
            <a:endParaRPr lang="it-IT" sz="2400" dirty="0">
              <a:solidFill>
                <a:srgbClr val="10374B"/>
              </a:solidFill>
            </a:endParaRPr>
          </a:p>
        </p:txBody>
      </p:sp>
    </p:spTree>
    <p:extLst>
      <p:ext uri="{BB962C8B-B14F-4D97-AF65-F5344CB8AC3E}">
        <p14:creationId xmlns:p14="http://schemas.microsoft.com/office/powerpoint/2010/main" val="499561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4F305-7D92-3B13-1487-ADBF6544C662}"/>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D3EA8F8E-9FB3-33F7-56C1-50D7C9490872}"/>
              </a:ext>
            </a:extLst>
          </p:cNvPr>
          <p:cNvSpPr>
            <a:spLocks noGrp="1"/>
          </p:cNvSpPr>
          <p:nvPr>
            <p:ph type="sldNum" sz="quarter" idx="12"/>
          </p:nvPr>
        </p:nvSpPr>
        <p:spPr/>
        <p:txBody>
          <a:bodyPr/>
          <a:lstStyle/>
          <a:p>
            <a:fld id="{2B8196E9-C9B8-494E-B8F3-081598438571}" type="slidenum">
              <a:rPr lang="it-IT" smtClean="0"/>
              <a:pPr/>
              <a:t>7</a:t>
            </a:fld>
            <a:endParaRPr lang="it-IT" dirty="0"/>
          </a:p>
        </p:txBody>
      </p:sp>
      <p:sp>
        <p:nvSpPr>
          <p:cNvPr id="4" name="CasellaDiTesto 3">
            <a:extLst>
              <a:ext uri="{FF2B5EF4-FFF2-40B4-BE49-F238E27FC236}">
                <a16:creationId xmlns:a16="http://schemas.microsoft.com/office/drawing/2014/main" id="{09D51BD2-693E-AF7E-9008-7AFE57B5E87D}"/>
              </a:ext>
            </a:extLst>
          </p:cNvPr>
          <p:cNvSpPr txBox="1"/>
          <p:nvPr/>
        </p:nvSpPr>
        <p:spPr>
          <a:xfrm>
            <a:off x="313248" y="245619"/>
            <a:ext cx="5566299" cy="553998"/>
          </a:xfrm>
          <a:prstGeom prst="rect">
            <a:avLst/>
          </a:prstGeom>
          <a:noFill/>
        </p:spPr>
        <p:txBody>
          <a:bodyPr wrap="square" rtlCol="0">
            <a:spAutoFit/>
          </a:bodyPr>
          <a:lstStyle/>
          <a:p>
            <a:r>
              <a:rPr lang="it-IT" sz="3000" b="1" dirty="0">
                <a:solidFill>
                  <a:schemeClr val="accent1">
                    <a:lumMod val="75000"/>
                  </a:schemeClr>
                </a:solidFill>
                <a:latin typeface="Arial" panose="020B0604020202020204" pitchFamily="34" charset="0"/>
                <a:cs typeface="Arial" panose="020B0604020202020204" pitchFamily="34" charset="0"/>
              </a:rPr>
              <a:t>Coperture riforma fiscale</a:t>
            </a:r>
          </a:p>
        </p:txBody>
      </p:sp>
      <p:sp>
        <p:nvSpPr>
          <p:cNvPr id="2" name="CasellaDiTesto 1">
            <a:extLst>
              <a:ext uri="{FF2B5EF4-FFF2-40B4-BE49-F238E27FC236}">
                <a16:creationId xmlns:a16="http://schemas.microsoft.com/office/drawing/2014/main" id="{82B4E695-22EA-C438-6A13-E82FD52E062B}"/>
              </a:ext>
            </a:extLst>
          </p:cNvPr>
          <p:cNvSpPr txBox="1"/>
          <p:nvPr/>
        </p:nvSpPr>
        <p:spPr>
          <a:xfrm>
            <a:off x="313248" y="1131154"/>
            <a:ext cx="6253807" cy="461665"/>
          </a:xfrm>
          <a:prstGeom prst="rect">
            <a:avLst/>
          </a:prstGeom>
          <a:noFill/>
          <a:ln w="28575">
            <a:solidFill>
              <a:schemeClr val="accent1"/>
            </a:solidFill>
            <a:prstDash val="lgDashDot"/>
          </a:ln>
        </p:spPr>
        <p:txBody>
          <a:bodyPr wrap="square" rtlCol="0">
            <a:spAutoFit/>
          </a:bodyPr>
          <a:lstStyle/>
          <a:p>
            <a:r>
              <a:rPr lang="it-IT" sz="2400" b="1" dirty="0"/>
              <a:t>Abolizione ACE</a:t>
            </a:r>
          </a:p>
        </p:txBody>
      </p:sp>
      <p:sp>
        <p:nvSpPr>
          <p:cNvPr id="5" name="CasellaDiTesto 4">
            <a:extLst>
              <a:ext uri="{FF2B5EF4-FFF2-40B4-BE49-F238E27FC236}">
                <a16:creationId xmlns:a16="http://schemas.microsoft.com/office/drawing/2014/main" id="{9E2E1072-2779-0079-7E60-630990808A3B}"/>
              </a:ext>
            </a:extLst>
          </p:cNvPr>
          <p:cNvSpPr txBox="1"/>
          <p:nvPr/>
        </p:nvSpPr>
        <p:spPr>
          <a:xfrm>
            <a:off x="323831" y="2918787"/>
            <a:ext cx="11257222" cy="1015663"/>
          </a:xfrm>
          <a:prstGeom prst="rect">
            <a:avLst/>
          </a:prstGeom>
          <a:noFill/>
          <a:ln w="15875">
            <a:solidFill>
              <a:schemeClr val="accent1"/>
            </a:solidFill>
            <a:prstDash val="sysDot"/>
          </a:ln>
        </p:spPr>
        <p:txBody>
          <a:bodyPr wrap="square" rtlCol="0">
            <a:spAutoFit/>
          </a:bodyPr>
          <a:lstStyle/>
          <a:p>
            <a:pPr marL="342900" indent="-342900" algn="just" defTabSz="304770" fontAlgn="base">
              <a:buFont typeface="Arial" panose="020B0604020202020204" pitchFamily="34" charset="0"/>
              <a:buChar char="•"/>
            </a:pPr>
            <a:r>
              <a:rPr lang="it-IT" sz="2000" dirty="0">
                <a:latin typeface="Roboto" panose="02000000000000000000" pitchFamily="2" charset="0"/>
                <a:ea typeface="Roboto" panose="02000000000000000000" pitchFamily="2" charset="0"/>
                <a:cs typeface="Roboto" panose="02000000000000000000" pitchFamily="2" charset="0"/>
              </a:rPr>
              <a:t>A decorrere dal </a:t>
            </a:r>
            <a:r>
              <a:rPr lang="it-IT" sz="2000" b="1" dirty="0">
                <a:latin typeface="Roboto" panose="02000000000000000000" pitchFamily="2" charset="0"/>
                <a:ea typeface="Roboto" panose="02000000000000000000" pitchFamily="2" charset="0"/>
                <a:cs typeface="Roboto" panose="02000000000000000000" pitchFamily="2" charset="0"/>
              </a:rPr>
              <a:t>FY successivo a quello in corso al 31.12.2023 (es. 2024)</a:t>
            </a:r>
          </a:p>
          <a:p>
            <a:pPr marL="342900" indent="-342900" algn="just" defTabSz="304770" fontAlgn="base">
              <a:buFont typeface="Arial" panose="020B0604020202020204" pitchFamily="34" charset="0"/>
              <a:buChar char="•"/>
            </a:pPr>
            <a:r>
              <a:rPr lang="it-IT" sz="2000" dirty="0">
                <a:latin typeface="Roboto" panose="02000000000000000000" pitchFamily="2" charset="0"/>
                <a:ea typeface="Roboto" panose="02000000000000000000" pitchFamily="2" charset="0"/>
                <a:cs typeface="Roboto" panose="02000000000000000000" pitchFamily="2" charset="0"/>
              </a:rPr>
              <a:t>Fatte salve le eccedenze ACE maturate sino al FY in corso al 31.12.2023</a:t>
            </a:r>
          </a:p>
          <a:p>
            <a:pPr marL="342900" indent="-342900" algn="just" defTabSz="304770" fontAlgn="base">
              <a:buFont typeface="Arial" panose="020B0604020202020204" pitchFamily="34" charset="0"/>
              <a:buChar char="•"/>
            </a:pPr>
            <a:r>
              <a:rPr lang="it-IT" sz="2000" dirty="0">
                <a:latin typeface="Roboto" panose="02000000000000000000" pitchFamily="2" charset="0"/>
                <a:ea typeface="Roboto" panose="02000000000000000000" pitchFamily="2" charset="0"/>
                <a:cs typeface="Roboto" panose="02000000000000000000" pitchFamily="2" charset="0"/>
              </a:rPr>
              <a:t>Stima recupero gettito pari a 4,8 €mld nel 2025 e 2,8 €mld a regime (fonte: </a:t>
            </a:r>
            <a:r>
              <a:rPr lang="it-IT" sz="2000" i="1" dirty="0">
                <a:latin typeface="Roboto" panose="02000000000000000000" pitchFamily="2" charset="0"/>
                <a:ea typeface="Roboto" panose="02000000000000000000" pitchFamily="2" charset="0"/>
                <a:cs typeface="Roboto" panose="02000000000000000000" pitchFamily="2" charset="0"/>
              </a:rPr>
              <a:t>relazione tecnica</a:t>
            </a:r>
            <a:r>
              <a:rPr lang="it-IT" sz="2000" dirty="0">
                <a:latin typeface="Roboto" panose="02000000000000000000" pitchFamily="2" charset="0"/>
                <a:ea typeface="Roboto" panose="02000000000000000000" pitchFamily="2" charset="0"/>
                <a:cs typeface="Roboto" panose="02000000000000000000" pitchFamily="2" charset="0"/>
              </a:rPr>
              <a:t>)</a:t>
            </a:r>
            <a:endParaRPr lang="it-IT" sz="2000" dirty="0">
              <a:solidFill>
                <a:srgbClr val="10374B"/>
              </a:solidFill>
            </a:endParaRPr>
          </a:p>
        </p:txBody>
      </p:sp>
      <p:sp>
        <p:nvSpPr>
          <p:cNvPr id="9" name="Rettangolo 8">
            <a:extLst>
              <a:ext uri="{FF2B5EF4-FFF2-40B4-BE49-F238E27FC236}">
                <a16:creationId xmlns:a16="http://schemas.microsoft.com/office/drawing/2014/main" id="{FDF1489B-271A-ABD7-CF57-619795D897AE}"/>
              </a:ext>
            </a:extLst>
          </p:cNvPr>
          <p:cNvSpPr/>
          <p:nvPr/>
        </p:nvSpPr>
        <p:spPr>
          <a:xfrm>
            <a:off x="302937" y="4233834"/>
            <a:ext cx="11249472" cy="189503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b="1" dirty="0">
                <a:latin typeface="Roboto" panose="02000000000000000000" pitchFamily="2" charset="0"/>
                <a:ea typeface="Roboto" panose="02000000000000000000" pitchFamily="2" charset="0"/>
                <a:cs typeface="Roboto" panose="02000000000000000000" pitchFamily="2" charset="0"/>
              </a:rPr>
              <a:t>Proposta Confindustria 2025</a:t>
            </a:r>
          </a:p>
          <a:p>
            <a:r>
              <a:rPr lang="it-IT" sz="2000" dirty="0">
                <a:latin typeface="Roboto" panose="02000000000000000000" pitchFamily="2" charset="0"/>
                <a:ea typeface="Roboto" panose="02000000000000000000" pitchFamily="2" charset="0"/>
                <a:cs typeface="Roboto" panose="02000000000000000000" pitchFamily="2" charset="0"/>
              </a:rPr>
              <a:t>la misura consiste in un abbattimento di 5 punti percentuali dell’aliquota ordinaria IRES, subordinato al trattenimento di una quota di utili in azienda e al reinvestimento di una quota di essi per alcune finalità qualificate (es. nuove assunzioni, incrementi in produttività, redditività, efficienza, innovazione, sostenibilità ambientale, miglioramenti della sicurezza e della salute dei lavoratori, welfare aziendale).</a:t>
            </a:r>
            <a:endParaRPr lang="it-IT" sz="20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10" name="CasellaDiTesto 9">
            <a:extLst>
              <a:ext uri="{FF2B5EF4-FFF2-40B4-BE49-F238E27FC236}">
                <a16:creationId xmlns:a16="http://schemas.microsoft.com/office/drawing/2014/main" id="{DAA4C755-B110-08D1-8C81-85AFE5DCBB13}"/>
              </a:ext>
            </a:extLst>
          </p:cNvPr>
          <p:cNvSpPr txBox="1"/>
          <p:nvPr/>
        </p:nvSpPr>
        <p:spPr>
          <a:xfrm>
            <a:off x="323832" y="1829653"/>
            <a:ext cx="11249140" cy="707886"/>
          </a:xfrm>
          <a:prstGeom prst="rect">
            <a:avLst/>
          </a:prstGeom>
          <a:solidFill>
            <a:srgbClr val="FFFF00"/>
          </a:solidFill>
          <a:ln w="28575">
            <a:solidFill>
              <a:schemeClr val="accent1"/>
            </a:solidFill>
            <a:prstDash val="lgDashDot"/>
          </a:ln>
        </p:spPr>
        <p:txBody>
          <a:bodyPr wrap="square" lIns="91440" tIns="45720" rIns="91440" bIns="45720" rtlCol="0" anchor="t">
            <a:spAutoFit/>
          </a:bodyPr>
          <a:lstStyle/>
          <a:p>
            <a:r>
              <a:rPr lang="it-IT" sz="2000" i="1" dirty="0">
                <a:latin typeface="Roboto"/>
                <a:ea typeface="Roboto"/>
                <a:cs typeface="Roboto"/>
              </a:rPr>
              <a:t>Deduzione dal reddito imponibile pari all'1,3% degli incrementi patrimoniali realizzati tra il 2011 e la fine del 2023, per l'accantonamento di utili a riserve disponibili e per conferimenti in denaro dei soci</a:t>
            </a:r>
          </a:p>
        </p:txBody>
      </p:sp>
      <p:sp>
        <p:nvSpPr>
          <p:cNvPr id="11" name="Freccia in giù 10">
            <a:extLst>
              <a:ext uri="{FF2B5EF4-FFF2-40B4-BE49-F238E27FC236}">
                <a16:creationId xmlns:a16="http://schemas.microsoft.com/office/drawing/2014/main" id="{C86D38E0-A087-165C-17C6-7324ED11291E}"/>
              </a:ext>
            </a:extLst>
          </p:cNvPr>
          <p:cNvSpPr/>
          <p:nvPr/>
        </p:nvSpPr>
        <p:spPr>
          <a:xfrm>
            <a:off x="5132916" y="2555874"/>
            <a:ext cx="1285875" cy="35454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1938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ACDCFE-9CD1-96C3-5FB8-1DAEC4EFFB9B}"/>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29BDC085-F366-3254-6FC5-8EF74F58E0EB}"/>
              </a:ext>
            </a:extLst>
          </p:cNvPr>
          <p:cNvSpPr>
            <a:spLocks noGrp="1"/>
          </p:cNvSpPr>
          <p:nvPr>
            <p:ph type="sldNum" sz="quarter" idx="12"/>
          </p:nvPr>
        </p:nvSpPr>
        <p:spPr/>
        <p:txBody>
          <a:bodyPr/>
          <a:lstStyle/>
          <a:p>
            <a:fld id="{2B8196E9-C9B8-494E-B8F3-081598438571}" type="slidenum">
              <a:rPr lang="it-IT" smtClean="0"/>
              <a:pPr/>
              <a:t>8</a:t>
            </a:fld>
            <a:endParaRPr lang="it-IT" dirty="0"/>
          </a:p>
        </p:txBody>
      </p:sp>
      <p:sp>
        <p:nvSpPr>
          <p:cNvPr id="4" name="CasellaDiTesto 3">
            <a:extLst>
              <a:ext uri="{FF2B5EF4-FFF2-40B4-BE49-F238E27FC236}">
                <a16:creationId xmlns:a16="http://schemas.microsoft.com/office/drawing/2014/main" id="{E6AE7985-88C8-A10D-0000-BA3F7EFB9DCA}"/>
              </a:ext>
            </a:extLst>
          </p:cNvPr>
          <p:cNvSpPr txBox="1"/>
          <p:nvPr/>
        </p:nvSpPr>
        <p:spPr>
          <a:xfrm>
            <a:off x="313248" y="245619"/>
            <a:ext cx="5566299"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IRES premiale</a:t>
            </a:r>
          </a:p>
        </p:txBody>
      </p:sp>
      <p:sp>
        <p:nvSpPr>
          <p:cNvPr id="5" name="CasellaDiTesto 4">
            <a:extLst>
              <a:ext uri="{FF2B5EF4-FFF2-40B4-BE49-F238E27FC236}">
                <a16:creationId xmlns:a16="http://schemas.microsoft.com/office/drawing/2014/main" id="{2A0C63A3-04DB-CEA1-A2B4-64BC177A9BBB}"/>
              </a:ext>
            </a:extLst>
          </p:cNvPr>
          <p:cNvSpPr txBox="1"/>
          <p:nvPr/>
        </p:nvSpPr>
        <p:spPr>
          <a:xfrm>
            <a:off x="418351" y="1240927"/>
            <a:ext cx="11532388" cy="4154984"/>
          </a:xfrm>
          <a:prstGeom prst="rect">
            <a:avLst/>
          </a:prstGeom>
          <a:noFill/>
          <a:ln w="15875">
            <a:solidFill>
              <a:schemeClr val="accent1"/>
            </a:solidFill>
            <a:prstDash val="sysDot"/>
          </a:ln>
        </p:spPr>
        <p:txBody>
          <a:bodyPr wrap="square" rtlCol="0">
            <a:spAutoFit/>
          </a:bodyPr>
          <a:lstStyle/>
          <a:p>
            <a:pPr marL="342900" indent="-342900">
              <a:buFont typeface="Arial" panose="020B0604020202020204" pitchFamily="34" charset="0"/>
              <a:buChar char="•"/>
            </a:pPr>
            <a:r>
              <a:rPr lang="it-IT" sz="2400" b="1" dirty="0">
                <a:solidFill>
                  <a:srgbClr val="10374B"/>
                </a:solidFill>
                <a:latin typeface="Roboto" panose="02000000000000000000" pitchFamily="2" charset="0"/>
                <a:ea typeface="Roboto" panose="02000000000000000000" pitchFamily="2" charset="0"/>
                <a:cs typeface="Roboto" panose="02000000000000000000" pitchFamily="2" charset="0"/>
              </a:rPr>
              <a:t>Normativa</a:t>
            </a:r>
          </a:p>
          <a:p>
            <a:pPr marL="809625" indent="-357188">
              <a:buFont typeface="Courier New" panose="02070309020205020404" pitchFamily="49" charset="0"/>
              <a:buChar char="o"/>
            </a:pPr>
            <a:r>
              <a:rPr lang="it-IT" sz="2400" dirty="0">
                <a:solidFill>
                  <a:srgbClr val="10374B"/>
                </a:solidFill>
                <a:latin typeface="Roboto" panose="02000000000000000000" pitchFamily="2" charset="0"/>
                <a:ea typeface="Roboto" panose="02000000000000000000" pitchFamily="2" charset="0"/>
                <a:cs typeface="Roboto" panose="02000000000000000000" pitchFamily="2" charset="0"/>
              </a:rPr>
              <a:t>art. 1, commi 436 – 444, LDB 2025, DM 8 agosto 2025</a:t>
            </a:r>
          </a:p>
          <a:p>
            <a:pPr marL="809625" indent="-357188">
              <a:buFont typeface="Courier New" panose="02070309020205020404" pitchFamily="49" charset="0"/>
              <a:buChar char="o"/>
            </a:pPr>
            <a:endParaRPr lang="it-IT" sz="2400" dirty="0">
              <a:solidFill>
                <a:srgbClr val="10374B"/>
              </a:solidFill>
              <a:latin typeface="Roboto" panose="02000000000000000000" pitchFamily="2" charset="0"/>
              <a:ea typeface="Roboto" panose="02000000000000000000" pitchFamily="2" charset="0"/>
              <a:cs typeface="Roboto" panose="02000000000000000000" pitchFamily="2" charset="0"/>
            </a:endParaRPr>
          </a:p>
          <a:p>
            <a:pPr marL="342900" indent="-342900">
              <a:buFont typeface="Arial" panose="020B0604020202020204" pitchFamily="34" charset="0"/>
              <a:buChar char="•"/>
            </a:pPr>
            <a:r>
              <a:rPr lang="it-IT" sz="2400" b="1" dirty="0">
                <a:solidFill>
                  <a:srgbClr val="10374B"/>
                </a:solidFill>
                <a:latin typeface="Roboto" panose="02000000000000000000" pitchFamily="2" charset="0"/>
                <a:ea typeface="Roboto" panose="02000000000000000000" pitchFamily="2" charset="0"/>
                <a:cs typeface="Roboto" panose="02000000000000000000" pitchFamily="2" charset="0"/>
              </a:rPr>
              <a:t>Beneficio</a:t>
            </a:r>
          </a:p>
          <a:p>
            <a:pPr marL="800100" lvl="1" indent="-342900">
              <a:buFont typeface="Courier New" panose="02070309020205020404" pitchFamily="49" charset="0"/>
              <a:buChar char="o"/>
            </a:pPr>
            <a:r>
              <a:rPr lang="it-IT" sz="2400" dirty="0">
                <a:solidFill>
                  <a:srgbClr val="10374B"/>
                </a:solidFill>
                <a:latin typeface="Roboto" panose="02000000000000000000" pitchFamily="2" charset="0"/>
                <a:ea typeface="Roboto" panose="02000000000000000000" pitchFamily="2" charset="0"/>
                <a:cs typeface="Roboto" panose="02000000000000000000" pitchFamily="2" charset="0"/>
              </a:rPr>
              <a:t>Riduzione dell'aliquota IRES dal 24% al 20% per il solo periodo d'imposta 2025</a:t>
            </a:r>
          </a:p>
          <a:p>
            <a:pPr marL="800100" lvl="1" indent="-342900">
              <a:buFont typeface="Courier New" panose="02070309020205020404" pitchFamily="49" charset="0"/>
              <a:buChar char="o"/>
            </a:pPr>
            <a:endParaRPr lang="it-IT" sz="2400" dirty="0">
              <a:solidFill>
                <a:srgbClr val="10374B"/>
              </a:solidFill>
              <a:latin typeface="Roboto" panose="02000000000000000000" pitchFamily="2" charset="0"/>
              <a:ea typeface="Roboto" panose="02000000000000000000" pitchFamily="2" charset="0"/>
              <a:cs typeface="Roboto" panose="02000000000000000000" pitchFamily="2" charset="0"/>
            </a:endParaRPr>
          </a:p>
          <a:p>
            <a:pPr marL="342900" indent="-342900">
              <a:buFont typeface="Arial" panose="020B0604020202020204" pitchFamily="34" charset="0"/>
              <a:buChar char="•"/>
            </a:pPr>
            <a:r>
              <a:rPr lang="it-IT" sz="2400" b="1" dirty="0">
                <a:solidFill>
                  <a:srgbClr val="10374B"/>
                </a:solidFill>
                <a:latin typeface="Roboto" panose="02000000000000000000" pitchFamily="2" charset="0"/>
                <a:ea typeface="Roboto" panose="02000000000000000000" pitchFamily="2" charset="0"/>
                <a:cs typeface="Roboto" panose="02000000000000000000" pitchFamily="2" charset="0"/>
              </a:rPr>
              <a:t>Requisiti per l'accesso</a:t>
            </a:r>
          </a:p>
          <a:p>
            <a:pPr marL="800100" lvl="1" indent="-342900">
              <a:buFont typeface="Courier New" panose="02070309020205020404" pitchFamily="49" charset="0"/>
              <a:buChar char="o"/>
            </a:pPr>
            <a:r>
              <a:rPr lang="it-IT" sz="2400" dirty="0">
                <a:solidFill>
                  <a:srgbClr val="10374B"/>
                </a:solidFill>
                <a:latin typeface="Roboto" panose="02000000000000000000" pitchFamily="2" charset="0"/>
                <a:ea typeface="Roboto" panose="02000000000000000000" pitchFamily="2" charset="0"/>
                <a:cs typeface="Roboto" panose="02000000000000000000" pitchFamily="2" charset="0"/>
              </a:rPr>
              <a:t>Accantonamento 80% utili 2024</a:t>
            </a:r>
          </a:p>
          <a:p>
            <a:pPr marL="800100" lvl="1" indent="-342900">
              <a:buFont typeface="Courier New" panose="02070309020205020404" pitchFamily="49" charset="0"/>
              <a:buChar char="o"/>
            </a:pPr>
            <a:r>
              <a:rPr lang="it-IT" sz="2400" dirty="0">
                <a:solidFill>
                  <a:srgbClr val="10374B"/>
                </a:solidFill>
                <a:latin typeface="Roboto" panose="02000000000000000000" pitchFamily="2" charset="0"/>
                <a:ea typeface="Roboto" panose="02000000000000000000" pitchFamily="2" charset="0"/>
                <a:cs typeface="Roboto" panose="02000000000000000000" pitchFamily="2" charset="0"/>
              </a:rPr>
              <a:t>Investimenti minimi in beni strumentali 4.0 e 5.0 dal 1° gennaio 2025 fino al 31 ottobre 2026</a:t>
            </a:r>
          </a:p>
          <a:p>
            <a:pPr marL="800100" lvl="1" indent="-342900">
              <a:buFont typeface="Courier New" panose="02070309020205020404" pitchFamily="49" charset="0"/>
              <a:buChar char="o"/>
            </a:pPr>
            <a:r>
              <a:rPr lang="it-IT" sz="2400" dirty="0">
                <a:solidFill>
                  <a:srgbClr val="10374B"/>
                </a:solidFill>
                <a:latin typeface="Roboto" panose="02000000000000000000" pitchFamily="2" charset="0"/>
                <a:ea typeface="Roboto" panose="02000000000000000000" pitchFamily="2" charset="0"/>
                <a:cs typeface="Roboto" panose="02000000000000000000" pitchFamily="2" charset="0"/>
              </a:rPr>
              <a:t>Incremento occupazionale</a:t>
            </a:r>
            <a:endParaRPr lang="it-IT" sz="2400" dirty="0">
              <a:solidFill>
                <a:srgbClr val="10374B"/>
              </a:solidFill>
            </a:endParaRPr>
          </a:p>
        </p:txBody>
      </p:sp>
    </p:spTree>
    <p:extLst>
      <p:ext uri="{BB962C8B-B14F-4D97-AF65-F5344CB8AC3E}">
        <p14:creationId xmlns:p14="http://schemas.microsoft.com/office/powerpoint/2010/main" val="1334486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895931-4300-7D93-C549-7AE3CFB9CECB}"/>
            </a:ext>
          </a:extLst>
        </p:cNvPr>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07FAA6F9-8FC0-B3D4-C5A0-A6305625C1F0}"/>
              </a:ext>
            </a:extLst>
          </p:cNvPr>
          <p:cNvSpPr>
            <a:spLocks noGrp="1"/>
          </p:cNvSpPr>
          <p:nvPr>
            <p:ph type="sldNum" sz="quarter" idx="12"/>
          </p:nvPr>
        </p:nvSpPr>
        <p:spPr/>
        <p:txBody>
          <a:bodyPr/>
          <a:lstStyle/>
          <a:p>
            <a:fld id="{2B8196E9-C9B8-494E-B8F3-081598438571}" type="slidenum">
              <a:rPr lang="it-IT" smtClean="0"/>
              <a:pPr/>
              <a:t>9</a:t>
            </a:fld>
            <a:endParaRPr lang="it-IT" dirty="0"/>
          </a:p>
        </p:txBody>
      </p:sp>
      <p:sp>
        <p:nvSpPr>
          <p:cNvPr id="4" name="CasellaDiTesto 3">
            <a:extLst>
              <a:ext uri="{FF2B5EF4-FFF2-40B4-BE49-F238E27FC236}">
                <a16:creationId xmlns:a16="http://schemas.microsoft.com/office/drawing/2014/main" id="{485635D2-F88C-5AD7-96C8-5B94530C75C9}"/>
              </a:ext>
            </a:extLst>
          </p:cNvPr>
          <p:cNvSpPr txBox="1"/>
          <p:nvPr/>
        </p:nvSpPr>
        <p:spPr>
          <a:xfrm>
            <a:off x="313248" y="245619"/>
            <a:ext cx="5566299" cy="553998"/>
          </a:xfrm>
          <a:prstGeom prst="rect">
            <a:avLst/>
          </a:prstGeom>
          <a:noFill/>
        </p:spPr>
        <p:txBody>
          <a:bodyPr wrap="square" rtlCol="0">
            <a:spAutoFit/>
          </a:bodyPr>
          <a:lstStyle/>
          <a:p>
            <a:r>
              <a:rPr lang="it-IT" sz="3000" b="1" dirty="0">
                <a:solidFill>
                  <a:schemeClr val="accent1">
                    <a:lumMod val="75000"/>
                  </a:schemeClr>
                </a:solidFill>
                <a:latin typeface="Roboto Medium" panose="02000000000000000000" pitchFamily="2" charset="0"/>
                <a:ea typeface="Roboto Medium" panose="02000000000000000000" pitchFamily="2" charset="0"/>
                <a:cs typeface="Roboto Medium" panose="02000000000000000000" pitchFamily="2" charset="0"/>
              </a:rPr>
              <a:t>IRES premiale</a:t>
            </a:r>
          </a:p>
        </p:txBody>
      </p:sp>
      <p:sp>
        <p:nvSpPr>
          <p:cNvPr id="5" name="CasellaDiTesto 4">
            <a:extLst>
              <a:ext uri="{FF2B5EF4-FFF2-40B4-BE49-F238E27FC236}">
                <a16:creationId xmlns:a16="http://schemas.microsoft.com/office/drawing/2014/main" id="{4BC8D05D-EBD5-798D-1915-1C8F490EE0CF}"/>
              </a:ext>
            </a:extLst>
          </p:cNvPr>
          <p:cNvSpPr txBox="1"/>
          <p:nvPr/>
        </p:nvSpPr>
        <p:spPr>
          <a:xfrm>
            <a:off x="329806" y="886128"/>
            <a:ext cx="11532388" cy="4832092"/>
          </a:xfrm>
          <a:prstGeom prst="rect">
            <a:avLst/>
          </a:prstGeom>
          <a:noFill/>
          <a:ln w="15875">
            <a:solidFill>
              <a:schemeClr val="accent1"/>
            </a:solidFill>
            <a:prstDash val="sysDot"/>
          </a:ln>
        </p:spPr>
        <p:txBody>
          <a:bodyPr wrap="square" lIns="91440" tIns="45720" rIns="91440" bIns="45720" rtlCol="0" anchor="t">
            <a:spAutoFit/>
          </a:bodyPr>
          <a:lstStyle/>
          <a:p>
            <a:pPr marL="457200" indent="-457200">
              <a:buFont typeface="Arial" panose="020B0604020202020204" pitchFamily="34" charset="0"/>
              <a:buChar char="•"/>
            </a:pPr>
            <a:r>
              <a:rPr lang="it-IT" sz="2200" b="1" dirty="0">
                <a:solidFill>
                  <a:srgbClr val="10374B"/>
                </a:solidFill>
                <a:latin typeface="Roboto" panose="02000000000000000000" pitchFamily="2" charset="0"/>
                <a:ea typeface="Roboto" panose="02000000000000000000" pitchFamily="2" charset="0"/>
                <a:cs typeface="Roboto" panose="02000000000000000000" pitchFamily="2" charset="0"/>
              </a:rPr>
              <a:t>Condizioni operative:</a:t>
            </a:r>
          </a:p>
          <a:p>
            <a:pPr marL="914400" lvl="1" indent="-457200">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Esclusione se si utilizza la CIG, salvo CIGO dovute a eventi transitori e non imputabili all’impresa</a:t>
            </a:r>
          </a:p>
          <a:p>
            <a:pPr marL="914400" lvl="1" indent="-457200">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Necessità di mantenere la riserva accantonata per almeno 2 anni</a:t>
            </a:r>
            <a:endParaRPr lang="it-IT" sz="2200" dirty="0">
              <a:solidFill>
                <a:srgbClr val="FF0000"/>
              </a:solidFill>
              <a:latin typeface="Roboto" panose="02000000000000000000" pitchFamily="2" charset="0"/>
              <a:ea typeface="Roboto" panose="02000000000000000000" pitchFamily="2" charset="0"/>
              <a:cs typeface="Roboto" panose="02000000000000000000" pitchFamily="2" charset="0"/>
            </a:endParaRPr>
          </a:p>
          <a:p>
            <a:pPr marL="914400" lvl="1" indent="-457200">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Divieto di cessione beni a finalità estranee all'attività produttiva per 5 anni</a:t>
            </a:r>
          </a:p>
          <a:p>
            <a:pPr algn="just"/>
            <a:endParaRPr lang="it-IT" sz="2200" b="1" dirty="0">
              <a:solidFill>
                <a:srgbClr val="10374B"/>
              </a:solidFill>
              <a:latin typeface="Roboto" panose="02000000000000000000" pitchFamily="2" charset="0"/>
              <a:ea typeface="Roboto" panose="02000000000000000000" pitchFamily="2" charset="0"/>
              <a:cs typeface="Roboto" panose="02000000000000000000" pitchFamily="2" charset="0"/>
            </a:endParaRPr>
          </a:p>
          <a:p>
            <a:pPr algn="just"/>
            <a:r>
              <a:rPr lang="it-IT" sz="2200" b="1" dirty="0">
                <a:solidFill>
                  <a:srgbClr val="10374B"/>
                </a:solidFill>
                <a:latin typeface="Roboto" panose="02000000000000000000" pitchFamily="2" charset="0"/>
                <a:ea typeface="Roboto" panose="02000000000000000000" pitchFamily="2" charset="0"/>
                <a:cs typeface="Roboto" panose="02000000000000000000" pitchFamily="2" charset="0"/>
              </a:rPr>
              <a:t>Aspetti critici e interpretativi</a:t>
            </a:r>
          </a:p>
          <a:p>
            <a:pPr marL="800100" lvl="1" indent="-342900" algn="just">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Documentazione probatoria e relazione con crediti 4.0 e 5.0 in scadenza</a:t>
            </a:r>
          </a:p>
          <a:p>
            <a:pPr marL="800100" lvl="1" indent="-342900" algn="just">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Meccanismo di decadenza dell’agevolazione con periodo di sorveglianza per riserve utili accantonate e per dismettere i beni agevolati</a:t>
            </a:r>
          </a:p>
          <a:p>
            <a:pPr marL="800100" lvl="1" indent="-342900" algn="just">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Dubbi sul requisito occupazionale</a:t>
            </a:r>
          </a:p>
          <a:p>
            <a:pPr marL="800100" lvl="1" indent="-342900" algn="just">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Cumulabilità con investimenti 4.0 e 5.0 nei limiti del costo sostenuto rimasto a carico dell’impresa </a:t>
            </a:r>
          </a:p>
          <a:p>
            <a:pPr marL="800100" lvl="1" indent="-342900" algn="just">
              <a:buFont typeface="Courier New" panose="02070309020205020404" pitchFamily="49" charset="0"/>
              <a:buChar char="o"/>
            </a:pPr>
            <a:r>
              <a:rPr lang="it-IT" sz="2200" dirty="0">
                <a:solidFill>
                  <a:srgbClr val="10374B"/>
                </a:solidFill>
                <a:latin typeface="Roboto" panose="02000000000000000000" pitchFamily="2" charset="0"/>
                <a:ea typeface="Roboto" panose="02000000000000000000" pitchFamily="2" charset="0"/>
                <a:cs typeface="Roboto" panose="02000000000000000000" pitchFamily="2" charset="0"/>
              </a:rPr>
              <a:t>Ambito temporale molto limitato</a:t>
            </a:r>
          </a:p>
        </p:txBody>
      </p:sp>
    </p:spTree>
    <p:extLst>
      <p:ext uri="{BB962C8B-B14F-4D97-AF65-F5344CB8AC3E}">
        <p14:creationId xmlns:p14="http://schemas.microsoft.com/office/powerpoint/2010/main" val="4259881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asisVTI">
  <a:themeElements>
    <a:clrScheme name="Oasis">
      <a:dk1>
        <a:srgbClr val="131313"/>
      </a:dk1>
      <a:lt1>
        <a:sysClr val="window" lastClr="FFFFFF"/>
      </a:lt1>
      <a:dk2>
        <a:srgbClr val="3D3C33"/>
      </a:dk2>
      <a:lt2>
        <a:srgbClr val="F0EDE6"/>
      </a:lt2>
      <a:accent1>
        <a:srgbClr val="A57361"/>
      </a:accent1>
      <a:accent2>
        <a:srgbClr val="BE8856"/>
      </a:accent2>
      <a:accent3>
        <a:srgbClr val="BD9075"/>
      </a:accent3>
      <a:accent4>
        <a:srgbClr val="939081"/>
      </a:accent4>
      <a:accent5>
        <a:srgbClr val="A16D4C"/>
      </a:accent5>
      <a:accent6>
        <a:srgbClr val="8C8662"/>
      </a:accent6>
      <a:hlink>
        <a:srgbClr val="A57361"/>
      </a:hlink>
      <a:folHlink>
        <a:srgbClr val="8C8662"/>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asis_win32_DN_V3" id="{65F5DFDA-B6D8-4F37-85B8-E95C858FA146}" vid="{998F2FB7-179B-41D4-99FF-60A4C828B89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9A1C6D85AEC44E8AF443E67D6FB2E9" ma:contentTypeVersion="15" ma:contentTypeDescription="Create a new document." ma:contentTypeScope="" ma:versionID="4d384e868467a3ef06b691bfe75f57c8">
  <xsd:schema xmlns:xsd="http://www.w3.org/2001/XMLSchema" xmlns:xs="http://www.w3.org/2001/XMLSchema" xmlns:p="http://schemas.microsoft.com/office/2006/metadata/properties" xmlns:ns2="8d234197-448f-430e-b163-3cd80c063eac" xmlns:ns3="bd1881b0-4d25-41db-8dc5-353a524248b8" targetNamespace="http://schemas.microsoft.com/office/2006/metadata/properties" ma:root="true" ma:fieldsID="652980417779cf9024d47a7be9e14eb2" ns2:_="" ns3:_="">
    <xsd:import namespace="8d234197-448f-430e-b163-3cd80c063eac"/>
    <xsd:import namespace="bd1881b0-4d25-41db-8dc5-353a524248b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234197-448f-430e-b163-3cd80c063e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5a36491-74e0-4c35-a6f0-68b60f884ccb" ma:termSetId="09814cd3-568e-fe90-9814-8d621ff8fb84" ma:anchorId="fba54fb3-c3e1-fe81-a776-ca4b69148c4d" ma:open="true" ma:isKeyword="false">
      <xsd:complexType>
        <xsd:sequence>
          <xsd:element ref="pc:Terms" minOccurs="0" maxOccurs="1"/>
        </xsd:sequence>
      </xsd:complex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d1881b0-4d25-41db-8dc5-353a524248b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d234197-448f-430e-b163-3cd80c063ea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19EBD66-4E2B-4472-8AD3-1C01300295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234197-448f-430e-b163-3cd80c063eac"/>
    <ds:schemaRef ds:uri="bd1881b0-4d25-41db-8dc5-353a524248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4FA1874-259D-4D9B-8842-63DF45CB0207}">
  <ds:schemaRefs>
    <ds:schemaRef ds:uri="http://schemas.microsoft.com/sharepoint/v3/contenttype/forms"/>
  </ds:schemaRefs>
</ds:datastoreItem>
</file>

<file path=customXml/itemProps3.xml><?xml version="1.0" encoding="utf-8"?>
<ds:datastoreItem xmlns:ds="http://schemas.openxmlformats.org/officeDocument/2006/customXml" ds:itemID="{60BA8895-EF1A-4D88-A3F5-69E589679A84}">
  <ds:schemaRefs>
    <ds:schemaRef ds:uri="8d234197-448f-430e-b163-3cd80c063eac"/>
    <ds:schemaRef ds:uri="aace25c3-2c41-47c0-94b2-960d6613d57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1710</TotalTime>
  <Words>2305</Words>
  <Application>Microsoft Office PowerPoint</Application>
  <PresentationFormat>Widescreen</PresentationFormat>
  <Paragraphs>265</Paragraphs>
  <Slides>17</Slides>
  <Notes>15</Notes>
  <HiddenSlides>0</HiddenSlides>
  <MMClips>0</MMClips>
  <ScaleCrop>false</ScaleCrop>
  <HeadingPairs>
    <vt:vector size="6" baseType="variant">
      <vt:variant>
        <vt:lpstr>Caratteri utilizzati</vt:lpstr>
      </vt:variant>
      <vt:variant>
        <vt:i4>12</vt:i4>
      </vt:variant>
      <vt:variant>
        <vt:lpstr>Tema</vt:lpstr>
      </vt:variant>
      <vt:variant>
        <vt:i4>2</vt:i4>
      </vt:variant>
      <vt:variant>
        <vt:lpstr>Titoli diapositive</vt:lpstr>
      </vt:variant>
      <vt:variant>
        <vt:i4>17</vt:i4>
      </vt:variant>
    </vt:vector>
  </HeadingPairs>
  <TitlesOfParts>
    <vt:vector size="31" baseType="lpstr">
      <vt:lpstr>Aptos</vt:lpstr>
      <vt:lpstr>Aptos Display</vt:lpstr>
      <vt:lpstr>Arial</vt:lpstr>
      <vt:lpstr>Calibri</vt:lpstr>
      <vt:lpstr>Courier New</vt:lpstr>
      <vt:lpstr>EYInterstate Light</vt:lpstr>
      <vt:lpstr>Futura</vt:lpstr>
      <vt:lpstr>Lato</vt:lpstr>
      <vt:lpstr>Neue Haas Grotesk Text Pro</vt:lpstr>
      <vt:lpstr>Roboto</vt:lpstr>
      <vt:lpstr>Roboto Medium</vt:lpstr>
      <vt:lpstr>Wingdings</vt:lpstr>
      <vt:lpstr>Office Theme</vt:lpstr>
      <vt:lpstr>OasisVTI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"Abruzzese Giulia" &lt;G.Abruzzese@confindustria.it&gt;</dc:creator>
  <cp:lastModifiedBy>stefano santalucia</cp:lastModifiedBy>
  <cp:revision>90</cp:revision>
  <dcterms:created xsi:type="dcterms:W3CDTF">2024-12-02T13:53:59Z</dcterms:created>
  <dcterms:modified xsi:type="dcterms:W3CDTF">2026-03-26T11:16:58Z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0x010100729A1C6D85AEC44E8AF443E67D6FB2E9</vt:lpwstr>
  </property>
  <property fmtid="{D5CDD505-2E9C-101B-9397-08002B2CF9AE}" pid="3" name="MediaServiceImageTags">
    <vt:lpwstr/>
  </property>
</Properties>
</file>