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9"/>
  </p:notesMasterIdLst>
  <p:handoutMasterIdLst>
    <p:handoutMasterId r:id="rId20"/>
  </p:handoutMasterIdLst>
  <p:sldIdLst>
    <p:sldId id="1401" r:id="rId6"/>
    <p:sldId id="1404" r:id="rId7"/>
    <p:sldId id="1417" r:id="rId8"/>
    <p:sldId id="1411" r:id="rId9"/>
    <p:sldId id="1412" r:id="rId10"/>
    <p:sldId id="1407" r:id="rId11"/>
    <p:sldId id="1402" r:id="rId12"/>
    <p:sldId id="1408" r:id="rId13"/>
    <p:sldId id="1416" r:id="rId14"/>
    <p:sldId id="1410" r:id="rId15"/>
    <p:sldId id="1414" r:id="rId16"/>
    <p:sldId id="1415" r:id="rId17"/>
    <p:sldId id="1413" r:id="rId18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ter e4300" initials="me" lastIdx="2" clrIdx="0"/>
  <p:cmAuthor id="1" name="Zondini Francesco" initials="ZF" lastIdx="0" clrIdx="1">
    <p:extLst>
      <p:ext uri="{19B8F6BF-5375-455C-9EA6-DF929625EA0E}">
        <p15:presenceInfo xmlns:p15="http://schemas.microsoft.com/office/powerpoint/2012/main" userId="S-1-5-21-1460357435-4271815583-1382124060-116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A2A7"/>
    <a:srgbClr val="080808"/>
    <a:srgbClr val="8CC5E8"/>
    <a:srgbClr val="FFBC01"/>
    <a:srgbClr val="F6A70A"/>
    <a:srgbClr val="69B3E1"/>
    <a:srgbClr val="C9C4C3"/>
    <a:srgbClr val="CBC1C0"/>
    <a:srgbClr val="4C4B5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94E568-63F2-40DF-BBEA-2601502601BB}" v="345" dt="2026-03-25T18:57:54.0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38" autoAdjust="0"/>
    <p:restoredTop sz="96247" autoAdjust="0"/>
  </p:normalViewPr>
  <p:slideViewPr>
    <p:cSldViewPr>
      <p:cViewPr varScale="1">
        <p:scale>
          <a:sx n="111" d="100"/>
          <a:sy n="111" d="100"/>
        </p:scale>
        <p:origin x="7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6540"/>
    </p:cViewPr>
  </p:sorterViewPr>
  <p:notesViewPr>
    <p:cSldViewPr>
      <p:cViewPr varScale="1">
        <p:scale>
          <a:sx n="70" d="100"/>
          <a:sy n="70" d="100"/>
        </p:scale>
        <p:origin x="-3019" y="-8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dovano Angela" userId="4de93811-9631-4ca0-a3f3-4cb2b4118a77" providerId="ADAL" clId="{0E41C728-6056-4302-8606-18FB15CC916F}"/>
    <pc:docChg chg="undo redo custSel addSld delSld modSld sldOrd addSection delSection">
      <pc:chgData name="Padovano Angela" userId="4de93811-9631-4ca0-a3f3-4cb2b4118a77" providerId="ADAL" clId="{0E41C728-6056-4302-8606-18FB15CC916F}" dt="2026-03-25T18:57:56.013" v="14668" actId="20577"/>
      <pc:docMkLst>
        <pc:docMk/>
      </pc:docMkLst>
      <pc:sldChg chg="addSp delSp modSp mod">
        <pc:chgData name="Padovano Angela" userId="4de93811-9631-4ca0-a3f3-4cb2b4118a77" providerId="ADAL" clId="{0E41C728-6056-4302-8606-18FB15CC916F}" dt="2026-03-23T10:55:08.521" v="12878" actId="1076"/>
        <pc:sldMkLst>
          <pc:docMk/>
          <pc:sldMk cId="1409217400" sldId="1401"/>
        </pc:sldMkLst>
        <pc:spChg chg="mod">
          <ac:chgData name="Padovano Angela" userId="4de93811-9631-4ca0-a3f3-4cb2b4118a77" providerId="ADAL" clId="{0E41C728-6056-4302-8606-18FB15CC916F}" dt="2026-03-23T10:55:01.086" v="12877" actId="1076"/>
          <ac:spMkLst>
            <pc:docMk/>
            <pc:sldMk cId="1409217400" sldId="1401"/>
            <ac:spMk id="3" creationId="{00000000-0000-0000-0000-000000000000}"/>
          </ac:spMkLst>
        </pc:spChg>
        <pc:spChg chg="add mod">
          <ac:chgData name="Padovano Angela" userId="4de93811-9631-4ca0-a3f3-4cb2b4118a77" providerId="ADAL" clId="{0E41C728-6056-4302-8606-18FB15CC916F}" dt="2026-03-23T10:55:08.521" v="12878" actId="1076"/>
          <ac:spMkLst>
            <pc:docMk/>
            <pc:sldMk cId="1409217400" sldId="1401"/>
            <ac:spMk id="4" creationId="{BCF442C0-3A0E-82D2-7532-3A1248FC146D}"/>
          </ac:spMkLst>
        </pc:spChg>
        <pc:cxnChg chg="add mod">
          <ac:chgData name="Padovano Angela" userId="4de93811-9631-4ca0-a3f3-4cb2b4118a77" providerId="ADAL" clId="{0E41C728-6056-4302-8606-18FB15CC916F}" dt="2026-03-23T10:54:44.327" v="12873" actId="1076"/>
          <ac:cxnSpMkLst>
            <pc:docMk/>
            <pc:sldMk cId="1409217400" sldId="1401"/>
            <ac:cxnSpMk id="6" creationId="{DEF92155-EFD5-91AD-BD08-E3479AC30EDB}"/>
          </ac:cxnSpMkLst>
        </pc:cxnChg>
      </pc:sldChg>
      <pc:sldChg chg="addSp delSp modSp mod">
        <pc:chgData name="Padovano Angela" userId="4de93811-9631-4ca0-a3f3-4cb2b4118a77" providerId="ADAL" clId="{0E41C728-6056-4302-8606-18FB15CC916F}" dt="2026-03-25T18:54:04.902" v="14652"/>
        <pc:sldMkLst>
          <pc:docMk/>
          <pc:sldMk cId="4182919611" sldId="1402"/>
        </pc:sldMkLst>
        <pc:spChg chg="mod">
          <ac:chgData name="Padovano Angela" userId="4de93811-9631-4ca0-a3f3-4cb2b4118a77" providerId="ADAL" clId="{0E41C728-6056-4302-8606-18FB15CC916F}" dt="2026-03-25T11:19:05.506" v="13960" actId="20577"/>
          <ac:spMkLst>
            <pc:docMk/>
            <pc:sldMk cId="4182919611" sldId="1402"/>
            <ac:spMk id="2" creationId="{20CC2E9C-0173-6D26-674A-4832E82A5AA8}"/>
          </ac:spMkLst>
        </pc:spChg>
        <pc:spChg chg="add mod">
          <ac:chgData name="Padovano Angela" userId="4de93811-9631-4ca0-a3f3-4cb2b4118a77" providerId="ADAL" clId="{0E41C728-6056-4302-8606-18FB15CC916F}" dt="2026-03-25T18:54:04.902" v="14652"/>
          <ac:spMkLst>
            <pc:docMk/>
            <pc:sldMk cId="4182919611" sldId="1402"/>
            <ac:spMk id="3" creationId="{E542E63F-92EC-BCCF-126A-2D681B1572C3}"/>
          </ac:spMkLst>
        </pc:spChg>
      </pc:sldChg>
      <pc:sldChg chg="addSp delSp modSp add del mod">
        <pc:chgData name="Padovano Angela" userId="4de93811-9631-4ca0-a3f3-4cb2b4118a77" providerId="ADAL" clId="{0E41C728-6056-4302-8606-18FB15CC916F}" dt="2026-03-25T18:57:56.013" v="14668" actId="20577"/>
        <pc:sldMkLst>
          <pc:docMk/>
          <pc:sldMk cId="828656121" sldId="1404"/>
        </pc:sldMkLst>
        <pc:spChg chg="add del mod">
          <ac:chgData name="Padovano Angela" userId="4de93811-9631-4ca0-a3f3-4cb2b4118a77" providerId="ADAL" clId="{0E41C728-6056-4302-8606-18FB15CC916F}" dt="2026-03-25T18:57:56.013" v="14668" actId="20577"/>
          <ac:spMkLst>
            <pc:docMk/>
            <pc:sldMk cId="828656121" sldId="1404"/>
            <ac:spMk id="3" creationId="{4451496C-D170-B8F7-4E73-82BF6474900F}"/>
          </ac:spMkLst>
        </pc:spChg>
        <pc:spChg chg="mod">
          <ac:chgData name="Padovano Angela" userId="4de93811-9631-4ca0-a3f3-4cb2b4118a77" providerId="ADAL" clId="{0E41C728-6056-4302-8606-18FB15CC916F}" dt="2026-03-25T11:03:11.687" v="13905" actId="1076"/>
          <ac:spMkLst>
            <pc:docMk/>
            <pc:sldMk cId="828656121" sldId="1404"/>
            <ac:spMk id="4" creationId="{61D2365F-A279-998D-2FAB-4C951AAC2F62}"/>
          </ac:spMkLst>
        </pc:spChg>
        <pc:spChg chg="del">
          <ac:chgData name="Padovano Angela" userId="4de93811-9631-4ca0-a3f3-4cb2b4118a77" providerId="ADAL" clId="{0E41C728-6056-4302-8606-18FB15CC916F}" dt="2026-03-25T10:56:25.297" v="13654" actId="21"/>
          <ac:spMkLst>
            <pc:docMk/>
            <pc:sldMk cId="828656121" sldId="1404"/>
            <ac:spMk id="5" creationId="{74FE1471-3201-C104-81C8-80AA1C16A758}"/>
          </ac:spMkLst>
        </pc:spChg>
        <pc:spChg chg="add del mod">
          <ac:chgData name="Padovano Angela" userId="4de93811-9631-4ca0-a3f3-4cb2b4118a77" providerId="ADAL" clId="{0E41C728-6056-4302-8606-18FB15CC916F}" dt="2026-03-25T11:00:48.567" v="13860" actId="21"/>
          <ac:spMkLst>
            <pc:docMk/>
            <pc:sldMk cId="828656121" sldId="1404"/>
            <ac:spMk id="6" creationId="{3066A34D-0FD1-2073-E498-00F587A7CCD6}"/>
          </ac:spMkLst>
        </pc:spChg>
        <pc:spChg chg="add del mod">
          <ac:chgData name="Padovano Angela" userId="4de93811-9631-4ca0-a3f3-4cb2b4118a77" providerId="ADAL" clId="{0E41C728-6056-4302-8606-18FB15CC916F}" dt="2026-03-25T10:58:21.471" v="13789" actId="21"/>
          <ac:spMkLst>
            <pc:docMk/>
            <pc:sldMk cId="828656121" sldId="1404"/>
            <ac:spMk id="8" creationId="{A9A756E0-DB44-DC95-0C2D-71FBD249FE54}"/>
          </ac:spMkLst>
        </pc:spChg>
        <pc:spChg chg="add del mod">
          <ac:chgData name="Padovano Angela" userId="4de93811-9631-4ca0-a3f3-4cb2b4118a77" providerId="ADAL" clId="{0E41C728-6056-4302-8606-18FB15CC916F}" dt="2026-03-25T10:59:19.714" v="13796" actId="21"/>
          <ac:spMkLst>
            <pc:docMk/>
            <pc:sldMk cId="828656121" sldId="1404"/>
            <ac:spMk id="9" creationId="{38278D5A-9F58-4CEE-BC21-32B925BBE362}"/>
          </ac:spMkLst>
        </pc:spChg>
        <pc:spChg chg="del">
          <ac:chgData name="Padovano Angela" userId="4de93811-9631-4ca0-a3f3-4cb2b4118a77" providerId="ADAL" clId="{0E41C728-6056-4302-8606-18FB15CC916F}" dt="2026-03-25T10:57:22.487" v="13782" actId="21"/>
          <ac:spMkLst>
            <pc:docMk/>
            <pc:sldMk cId="828656121" sldId="1404"/>
            <ac:spMk id="10" creationId="{43F97DB9-6755-A4BD-5B92-8B05C30B9D31}"/>
          </ac:spMkLst>
        </pc:spChg>
        <pc:spChg chg="add del mod">
          <ac:chgData name="Padovano Angela" userId="4de93811-9631-4ca0-a3f3-4cb2b4118a77" providerId="ADAL" clId="{0E41C728-6056-4302-8606-18FB15CC916F}" dt="2026-03-25T10:59:37.281" v="13799" actId="21"/>
          <ac:spMkLst>
            <pc:docMk/>
            <pc:sldMk cId="828656121" sldId="1404"/>
            <ac:spMk id="12" creationId="{07BA04EA-C17C-7FF0-BCB0-B3BCEEF44BCA}"/>
          </ac:spMkLst>
        </pc:spChg>
        <pc:spChg chg="add del mod">
          <ac:chgData name="Padovano Angela" userId="4de93811-9631-4ca0-a3f3-4cb2b4118a77" providerId="ADAL" clId="{0E41C728-6056-4302-8606-18FB15CC916F}" dt="2026-03-25T11:00:51.204" v="13861" actId="21"/>
          <ac:spMkLst>
            <pc:docMk/>
            <pc:sldMk cId="828656121" sldId="1404"/>
            <ac:spMk id="13" creationId="{1B1BDC52-458A-0481-A047-840A9D50AFEC}"/>
          </ac:spMkLst>
        </pc:spChg>
        <pc:spChg chg="add mod">
          <ac:chgData name="Padovano Angela" userId="4de93811-9631-4ca0-a3f3-4cb2b4118a77" providerId="ADAL" clId="{0E41C728-6056-4302-8606-18FB15CC916F}" dt="2026-03-25T11:02:25.392" v="13883" actId="208"/>
          <ac:spMkLst>
            <pc:docMk/>
            <pc:sldMk cId="828656121" sldId="1404"/>
            <ac:spMk id="14" creationId="{ADC7729E-6212-71B6-5F7D-CAEDA8BEB5F2}"/>
          </ac:spMkLst>
        </pc:spChg>
        <pc:spChg chg="add mod">
          <ac:chgData name="Padovano Angela" userId="4de93811-9631-4ca0-a3f3-4cb2b4118a77" providerId="ADAL" clId="{0E41C728-6056-4302-8606-18FB15CC916F}" dt="2026-03-25T11:02:32.296" v="13884" actId="208"/>
          <ac:spMkLst>
            <pc:docMk/>
            <pc:sldMk cId="828656121" sldId="1404"/>
            <ac:spMk id="15" creationId="{4EAFC561-B801-077B-6E8C-BD35C75DEBFA}"/>
          </ac:spMkLst>
        </pc:spChg>
        <pc:spChg chg="add mod">
          <ac:chgData name="Padovano Angela" userId="4de93811-9631-4ca0-a3f3-4cb2b4118a77" providerId="ADAL" clId="{0E41C728-6056-4302-8606-18FB15CC916F}" dt="2026-03-25T11:02:34.971" v="13885" actId="208"/>
          <ac:spMkLst>
            <pc:docMk/>
            <pc:sldMk cId="828656121" sldId="1404"/>
            <ac:spMk id="16" creationId="{AFDC61E6-0B7A-3E89-5CCE-C11647F3EF82}"/>
          </ac:spMkLst>
        </pc:spChg>
        <pc:spChg chg="mod">
          <ac:chgData name="Padovano Angela" userId="4de93811-9631-4ca0-a3f3-4cb2b4118a77" providerId="ADAL" clId="{0E41C728-6056-4302-8606-18FB15CC916F}" dt="2026-03-25T11:18:10.135" v="13957"/>
          <ac:spMkLst>
            <pc:docMk/>
            <pc:sldMk cId="828656121" sldId="1404"/>
            <ac:spMk id="17" creationId="{7368B291-F991-946B-9142-204EDCF07C49}"/>
          </ac:spMkLst>
        </pc:spChg>
        <pc:spChg chg="add del mod">
          <ac:chgData name="Padovano Angela" userId="4de93811-9631-4ca0-a3f3-4cb2b4118a77" providerId="ADAL" clId="{0E41C728-6056-4302-8606-18FB15CC916F}" dt="2026-03-25T14:55:14.412" v="13962" actId="21"/>
          <ac:spMkLst>
            <pc:docMk/>
            <pc:sldMk cId="828656121" sldId="1404"/>
            <ac:spMk id="19" creationId="{DD1B72AB-DC68-4CA8-4E84-68A0BCD018B4}"/>
          </ac:spMkLst>
        </pc:spChg>
      </pc:sldChg>
      <pc:sldChg chg="addSp delSp modSp del mod">
        <pc:chgData name="Padovano Angela" userId="4de93811-9631-4ca0-a3f3-4cb2b4118a77" providerId="ADAL" clId="{0E41C728-6056-4302-8606-18FB15CC916F}" dt="2026-03-25T18:51:34.892" v="14637" actId="2696"/>
        <pc:sldMkLst>
          <pc:docMk/>
          <pc:sldMk cId="1509596719" sldId="1405"/>
        </pc:sldMkLst>
        <pc:spChg chg="mod">
          <ac:chgData name="Padovano Angela" userId="4de93811-9631-4ca0-a3f3-4cb2b4118a77" providerId="ADAL" clId="{0E41C728-6056-4302-8606-18FB15CC916F}" dt="2026-03-25T18:46:38.886" v="14605" actId="14100"/>
          <ac:spMkLst>
            <pc:docMk/>
            <pc:sldMk cId="1509596719" sldId="1405"/>
            <ac:spMk id="3" creationId="{473F25C4-2B78-0FF0-179D-BF19297F4BB2}"/>
          </ac:spMkLst>
        </pc:spChg>
      </pc:sldChg>
      <pc:sldChg chg="modSp add del mod">
        <pc:chgData name="Padovano Angela" userId="4de93811-9631-4ca0-a3f3-4cb2b4118a77" providerId="ADAL" clId="{0E41C728-6056-4302-8606-18FB15CC916F}" dt="2026-03-25T18:54:01.163" v="14650"/>
        <pc:sldMkLst>
          <pc:docMk/>
          <pc:sldMk cId="4251176497" sldId="1407"/>
        </pc:sldMkLst>
        <pc:spChg chg="mod">
          <ac:chgData name="Padovano Angela" userId="4de93811-9631-4ca0-a3f3-4cb2b4118a77" providerId="ADAL" clId="{0E41C728-6056-4302-8606-18FB15CC916F}" dt="2026-03-23T11:03:52.929" v="13185" actId="108"/>
          <ac:spMkLst>
            <pc:docMk/>
            <pc:sldMk cId="4251176497" sldId="1407"/>
            <ac:spMk id="3" creationId="{11EC305F-CABF-A2AA-124B-040485D756AB}"/>
          </ac:spMkLst>
        </pc:spChg>
        <pc:spChg chg="mod">
          <ac:chgData name="Padovano Angela" userId="4de93811-9631-4ca0-a3f3-4cb2b4118a77" providerId="ADAL" clId="{0E41C728-6056-4302-8606-18FB15CC916F}" dt="2026-03-25T18:54:01.163" v="14650"/>
          <ac:spMkLst>
            <pc:docMk/>
            <pc:sldMk cId="4251176497" sldId="1407"/>
            <ac:spMk id="4" creationId="{52EB90AB-1417-751D-625C-FB3C77E14DE3}"/>
          </ac:spMkLst>
        </pc:spChg>
      </pc:sldChg>
      <pc:sldChg chg="addSp delSp modSp mod">
        <pc:chgData name="Padovano Angela" userId="4de93811-9631-4ca0-a3f3-4cb2b4118a77" providerId="ADAL" clId="{0E41C728-6056-4302-8606-18FB15CC916F}" dt="2026-03-25T18:54:10.059" v="14654"/>
        <pc:sldMkLst>
          <pc:docMk/>
          <pc:sldMk cId="1575732518" sldId="1408"/>
        </pc:sldMkLst>
        <pc:spChg chg="mod">
          <ac:chgData name="Padovano Angela" userId="4de93811-9631-4ca0-a3f3-4cb2b4118a77" providerId="ADAL" clId="{0E41C728-6056-4302-8606-18FB15CC916F}" dt="2026-03-25T18:38:47.987" v="14570" actId="20577"/>
          <ac:spMkLst>
            <pc:docMk/>
            <pc:sldMk cId="1575732518" sldId="1408"/>
            <ac:spMk id="2" creationId="{14EDA9C7-E280-B991-1901-A6CC8FD85BB2}"/>
          </ac:spMkLst>
        </pc:spChg>
        <pc:spChg chg="add mod">
          <ac:chgData name="Padovano Angela" userId="4de93811-9631-4ca0-a3f3-4cb2b4118a77" providerId="ADAL" clId="{0E41C728-6056-4302-8606-18FB15CC916F}" dt="2026-03-25T18:54:10.059" v="14654"/>
          <ac:spMkLst>
            <pc:docMk/>
            <pc:sldMk cId="1575732518" sldId="1408"/>
            <ac:spMk id="3" creationId="{2AF562C9-102B-6285-F110-2544D1D33E60}"/>
          </ac:spMkLst>
        </pc:spChg>
      </pc:sldChg>
      <pc:sldChg chg="modSp mod">
        <pc:chgData name="Padovano Angela" userId="4de93811-9631-4ca0-a3f3-4cb2b4118a77" providerId="ADAL" clId="{0E41C728-6056-4302-8606-18FB15CC916F}" dt="2026-03-25T18:54:36.671" v="14664"/>
        <pc:sldMkLst>
          <pc:docMk/>
          <pc:sldMk cId="67132477" sldId="1410"/>
        </pc:sldMkLst>
        <pc:spChg chg="mod">
          <ac:chgData name="Padovano Angela" userId="4de93811-9631-4ca0-a3f3-4cb2b4118a77" providerId="ADAL" clId="{0E41C728-6056-4302-8606-18FB15CC916F}" dt="2026-03-25T17:38:51.758" v="14561" actId="14100"/>
          <ac:spMkLst>
            <pc:docMk/>
            <pc:sldMk cId="67132477" sldId="1410"/>
            <ac:spMk id="2" creationId="{FB44F698-5739-7C41-F231-331CEE805EC3}"/>
          </ac:spMkLst>
        </pc:spChg>
        <pc:spChg chg="mod">
          <ac:chgData name="Padovano Angela" userId="4de93811-9631-4ca0-a3f3-4cb2b4118a77" providerId="ADAL" clId="{0E41C728-6056-4302-8606-18FB15CC916F}" dt="2026-03-25T18:54:36.671" v="14664"/>
          <ac:spMkLst>
            <pc:docMk/>
            <pc:sldMk cId="67132477" sldId="1410"/>
            <ac:spMk id="5" creationId="{BCD1C7AF-E0A6-4BDE-8AF3-01E589A2E6DF}"/>
          </ac:spMkLst>
        </pc:spChg>
      </pc:sldChg>
      <pc:sldChg chg="modSp add mod">
        <pc:chgData name="Padovano Angela" userId="4de93811-9631-4ca0-a3f3-4cb2b4118a77" providerId="ADAL" clId="{0E41C728-6056-4302-8606-18FB15CC916F}" dt="2026-03-25T18:53:52.357" v="14646"/>
        <pc:sldMkLst>
          <pc:docMk/>
          <pc:sldMk cId="574570001" sldId="1411"/>
        </pc:sldMkLst>
        <pc:spChg chg="mod">
          <ac:chgData name="Padovano Angela" userId="4de93811-9631-4ca0-a3f3-4cb2b4118a77" providerId="ADAL" clId="{0E41C728-6056-4302-8606-18FB15CC916F}" dt="2026-03-25T16:45:31.718" v="14340" actId="20577"/>
          <ac:spMkLst>
            <pc:docMk/>
            <pc:sldMk cId="574570001" sldId="1411"/>
            <ac:spMk id="3" creationId="{56C18FD9-2685-5F1A-4968-67B4501BCB97}"/>
          </ac:spMkLst>
        </pc:spChg>
        <pc:spChg chg="mod">
          <ac:chgData name="Padovano Angela" userId="4de93811-9631-4ca0-a3f3-4cb2b4118a77" providerId="ADAL" clId="{0E41C728-6056-4302-8606-18FB15CC916F}" dt="2026-03-25T18:53:52.357" v="14646"/>
          <ac:spMkLst>
            <pc:docMk/>
            <pc:sldMk cId="574570001" sldId="1411"/>
            <ac:spMk id="6" creationId="{F629B556-89D1-B6AD-99D8-FB7A07C5AFBB}"/>
          </ac:spMkLst>
        </pc:spChg>
      </pc:sldChg>
      <pc:sldChg chg="modSp add mod">
        <pc:chgData name="Padovano Angela" userId="4de93811-9631-4ca0-a3f3-4cb2b4118a77" providerId="ADAL" clId="{0E41C728-6056-4302-8606-18FB15CC916F}" dt="2026-03-25T18:53:56.596" v="14648"/>
        <pc:sldMkLst>
          <pc:docMk/>
          <pc:sldMk cId="3301835589" sldId="1412"/>
        </pc:sldMkLst>
        <pc:spChg chg="mod">
          <ac:chgData name="Padovano Angela" userId="4de93811-9631-4ca0-a3f3-4cb2b4118a77" providerId="ADAL" clId="{0E41C728-6056-4302-8606-18FB15CC916F}" dt="2026-03-25T16:45:40.419" v="14343" actId="20577"/>
          <ac:spMkLst>
            <pc:docMk/>
            <pc:sldMk cId="3301835589" sldId="1412"/>
            <ac:spMk id="3" creationId="{908EE913-17B2-304D-CCB4-3A9278721C23}"/>
          </ac:spMkLst>
        </pc:spChg>
        <pc:spChg chg="mod">
          <ac:chgData name="Padovano Angela" userId="4de93811-9631-4ca0-a3f3-4cb2b4118a77" providerId="ADAL" clId="{0E41C728-6056-4302-8606-18FB15CC916F}" dt="2026-03-25T18:53:56.596" v="14648"/>
          <ac:spMkLst>
            <pc:docMk/>
            <pc:sldMk cId="3301835589" sldId="1412"/>
            <ac:spMk id="6" creationId="{10954C40-72D7-CE27-0BB0-B31DAA7296D9}"/>
          </ac:spMkLst>
        </pc:spChg>
      </pc:sldChg>
      <pc:sldChg chg="modSp add mod ord">
        <pc:chgData name="Padovano Angela" userId="4de93811-9631-4ca0-a3f3-4cb2b4118a77" providerId="ADAL" clId="{0E41C728-6056-4302-8606-18FB15CC916F}" dt="2026-03-23T17:34:14.536" v="13649" actId="1076"/>
        <pc:sldMkLst>
          <pc:docMk/>
          <pc:sldMk cId="3899189474" sldId="1413"/>
        </pc:sldMkLst>
        <pc:spChg chg="mod">
          <ac:chgData name="Padovano Angela" userId="4de93811-9631-4ca0-a3f3-4cb2b4118a77" providerId="ADAL" clId="{0E41C728-6056-4302-8606-18FB15CC916F}" dt="2026-03-23T17:34:14.536" v="13649" actId="1076"/>
          <ac:spMkLst>
            <pc:docMk/>
            <pc:sldMk cId="3899189474" sldId="1413"/>
            <ac:spMk id="3" creationId="{F8596F8C-AA0A-1DDE-F46D-40CD5BD44977}"/>
          </ac:spMkLst>
        </pc:spChg>
      </pc:sldChg>
      <pc:sldChg chg="modSp add mod">
        <pc:chgData name="Padovano Angela" userId="4de93811-9631-4ca0-a3f3-4cb2b4118a77" providerId="ADAL" clId="{0E41C728-6056-4302-8606-18FB15CC916F}" dt="2026-03-25T17:37:48.976" v="14560" actId="20577"/>
        <pc:sldMkLst>
          <pc:docMk/>
          <pc:sldMk cId="614658371" sldId="1414"/>
        </pc:sldMkLst>
        <pc:spChg chg="mod">
          <ac:chgData name="Padovano Angela" userId="4de93811-9631-4ca0-a3f3-4cb2b4118a77" providerId="ADAL" clId="{0E41C728-6056-4302-8606-18FB15CC916F}" dt="2026-03-25T17:37:48.976" v="14560" actId="20577"/>
          <ac:spMkLst>
            <pc:docMk/>
            <pc:sldMk cId="614658371" sldId="1414"/>
            <ac:spMk id="2" creationId="{E525ED44-9E5A-60AA-5F73-0FF987EEBE30}"/>
          </ac:spMkLst>
        </pc:spChg>
        <pc:spChg chg="mod">
          <ac:chgData name="Padovano Angela" userId="4de93811-9631-4ca0-a3f3-4cb2b4118a77" providerId="ADAL" clId="{0E41C728-6056-4302-8606-18FB15CC916F}" dt="2026-03-25T15:02:00.087" v="13968"/>
          <ac:spMkLst>
            <pc:docMk/>
            <pc:sldMk cId="614658371" sldId="1414"/>
            <ac:spMk id="5" creationId="{EF1F2680-2A7A-503C-5872-838A4B62F5DA}"/>
          </ac:spMkLst>
        </pc:spChg>
      </pc:sldChg>
      <pc:sldChg chg="modSp add mod">
        <pc:chgData name="Padovano Angela" userId="4de93811-9631-4ca0-a3f3-4cb2b4118a77" providerId="ADAL" clId="{0E41C728-6056-4302-8606-18FB15CC916F}" dt="2026-03-25T15:22:05.087" v="14273" actId="113"/>
        <pc:sldMkLst>
          <pc:docMk/>
          <pc:sldMk cId="525659107" sldId="1415"/>
        </pc:sldMkLst>
        <pc:spChg chg="mod">
          <ac:chgData name="Padovano Angela" userId="4de93811-9631-4ca0-a3f3-4cb2b4118a77" providerId="ADAL" clId="{0E41C728-6056-4302-8606-18FB15CC916F}" dt="2026-03-25T15:22:05.087" v="14273" actId="113"/>
          <ac:spMkLst>
            <pc:docMk/>
            <pc:sldMk cId="525659107" sldId="1415"/>
            <ac:spMk id="2" creationId="{BAEDB54F-8AA7-8CD4-CE00-814DDF16F8C5}"/>
          </ac:spMkLst>
        </pc:spChg>
      </pc:sldChg>
      <pc:sldChg chg="addSp modSp add mod">
        <pc:chgData name="Padovano Angela" userId="4de93811-9631-4ca0-a3f3-4cb2b4118a77" providerId="ADAL" clId="{0E41C728-6056-4302-8606-18FB15CC916F}" dt="2026-03-25T18:54:16.011" v="14656"/>
        <pc:sldMkLst>
          <pc:docMk/>
          <pc:sldMk cId="4186055822" sldId="1416"/>
        </pc:sldMkLst>
        <pc:spChg chg="mod">
          <ac:chgData name="Padovano Angela" userId="4de93811-9631-4ca0-a3f3-4cb2b4118a77" providerId="ADAL" clId="{0E41C728-6056-4302-8606-18FB15CC916F}" dt="2026-03-25T17:33:07.817" v="14552" actId="14100"/>
          <ac:spMkLst>
            <pc:docMk/>
            <pc:sldMk cId="4186055822" sldId="1416"/>
            <ac:spMk id="2" creationId="{10394704-0F92-2721-0B7E-8A4529A5F715}"/>
          </ac:spMkLst>
        </pc:spChg>
        <pc:spChg chg="mod">
          <ac:chgData name="Padovano Angela" userId="4de93811-9631-4ca0-a3f3-4cb2b4118a77" providerId="ADAL" clId="{0E41C728-6056-4302-8606-18FB15CC916F}" dt="2026-03-25T18:54:16.011" v="14656"/>
          <ac:spMkLst>
            <pc:docMk/>
            <pc:sldMk cId="4186055822" sldId="1416"/>
            <ac:spMk id="3" creationId="{7888CC33-6504-F4AB-3B4C-BD0756BBDA37}"/>
          </ac:spMkLst>
        </pc:spChg>
        <pc:spChg chg="add">
          <ac:chgData name="Padovano Angela" userId="4de93811-9631-4ca0-a3f3-4cb2b4118a77" providerId="ADAL" clId="{0E41C728-6056-4302-8606-18FB15CC916F}" dt="2026-03-25T17:28:35.431" v="14517"/>
          <ac:spMkLst>
            <pc:docMk/>
            <pc:sldMk cId="4186055822" sldId="1416"/>
            <ac:spMk id="4" creationId="{23C2855C-0A06-D0A7-86AB-B1468588F5FE}"/>
          </ac:spMkLst>
        </pc:spChg>
        <pc:spChg chg="add">
          <ac:chgData name="Padovano Angela" userId="4de93811-9631-4ca0-a3f3-4cb2b4118a77" providerId="ADAL" clId="{0E41C728-6056-4302-8606-18FB15CC916F}" dt="2026-03-25T17:28:40.908" v="14518"/>
          <ac:spMkLst>
            <pc:docMk/>
            <pc:sldMk cId="4186055822" sldId="1416"/>
            <ac:spMk id="5" creationId="{3009EC6A-7B81-05CC-DBB7-44985B9FDF62}"/>
          </ac:spMkLst>
        </pc:spChg>
        <pc:spChg chg="add">
          <ac:chgData name="Padovano Angela" userId="4de93811-9631-4ca0-a3f3-4cb2b4118a77" providerId="ADAL" clId="{0E41C728-6056-4302-8606-18FB15CC916F}" dt="2026-03-25T17:28:48.444" v="14519"/>
          <ac:spMkLst>
            <pc:docMk/>
            <pc:sldMk cId="4186055822" sldId="1416"/>
            <ac:spMk id="6" creationId="{2B450B06-2FF7-569E-80B8-2F1B0BC7EFA1}"/>
          </ac:spMkLst>
        </pc:spChg>
        <pc:spChg chg="add">
          <ac:chgData name="Padovano Angela" userId="4de93811-9631-4ca0-a3f3-4cb2b4118a77" providerId="ADAL" clId="{0E41C728-6056-4302-8606-18FB15CC916F}" dt="2026-03-25T17:29:06.484" v="14520"/>
          <ac:spMkLst>
            <pc:docMk/>
            <pc:sldMk cId="4186055822" sldId="1416"/>
            <ac:spMk id="7" creationId="{3A1A5A67-0F8B-5AEC-652D-C258B909FA81}"/>
          </ac:spMkLst>
        </pc:spChg>
        <pc:spChg chg="add">
          <ac:chgData name="Padovano Angela" userId="4de93811-9631-4ca0-a3f3-4cb2b4118a77" providerId="ADAL" clId="{0E41C728-6056-4302-8606-18FB15CC916F}" dt="2026-03-25T17:29:15.806" v="14523"/>
          <ac:spMkLst>
            <pc:docMk/>
            <pc:sldMk cId="4186055822" sldId="1416"/>
            <ac:spMk id="8" creationId="{2C51440C-657C-8E65-A643-D26C909EEE6C}"/>
          </ac:spMkLst>
        </pc:spChg>
      </pc:sldChg>
      <pc:sldChg chg="addSp modSp add mod">
        <pc:chgData name="Padovano Angela" userId="4de93811-9631-4ca0-a3f3-4cb2b4118a77" providerId="ADAL" clId="{0E41C728-6056-4302-8606-18FB15CC916F}" dt="2026-03-25T18:53:45.715" v="14644"/>
        <pc:sldMkLst>
          <pc:docMk/>
          <pc:sldMk cId="3777847478" sldId="1417"/>
        </pc:sldMkLst>
        <pc:spChg chg="add">
          <ac:chgData name="Padovano Angela" userId="4de93811-9631-4ca0-a3f3-4cb2b4118a77" providerId="ADAL" clId="{0E41C728-6056-4302-8606-18FB15CC916F}" dt="2026-03-25T18:49:35.381" v="14618"/>
          <ac:spMkLst>
            <pc:docMk/>
            <pc:sldMk cId="3777847478" sldId="1417"/>
            <ac:spMk id="2" creationId="{8CF91913-135C-926E-C970-451DEC227D39}"/>
          </ac:spMkLst>
        </pc:spChg>
        <pc:spChg chg="mod">
          <ac:chgData name="Padovano Angela" userId="4de93811-9631-4ca0-a3f3-4cb2b4118a77" providerId="ADAL" clId="{0E41C728-6056-4302-8606-18FB15CC916F}" dt="2026-03-25T18:52:59.359" v="14641" actId="14100"/>
          <ac:spMkLst>
            <pc:docMk/>
            <pc:sldMk cId="3777847478" sldId="1417"/>
            <ac:spMk id="3" creationId="{109F8129-0EE7-D0EF-DE01-5D6DEAA4DEE1}"/>
          </ac:spMkLst>
        </pc:spChg>
        <pc:spChg chg="mod">
          <ac:chgData name="Padovano Angela" userId="4de93811-9631-4ca0-a3f3-4cb2b4118a77" providerId="ADAL" clId="{0E41C728-6056-4302-8606-18FB15CC916F}" dt="2026-03-25T18:53:45.715" v="14644"/>
          <ac:spMkLst>
            <pc:docMk/>
            <pc:sldMk cId="3777847478" sldId="1417"/>
            <ac:spMk id="6" creationId="{7CDD2906-47A5-36B9-D9A0-EC105E649EE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6" y="2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r">
              <a:defRPr sz="1200"/>
            </a:lvl1pPr>
          </a:lstStyle>
          <a:p>
            <a:pPr>
              <a:defRPr/>
            </a:pPr>
            <a:fld id="{7DAA2F2D-7FBD-4C76-99D3-147FD9450EB1}" type="datetimeFigureOut">
              <a:rPr lang="it-IT"/>
              <a:pPr>
                <a:defRPr/>
              </a:pPr>
              <a:t>25/03/2026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30093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6" y="9430093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r">
              <a:defRPr sz="1200"/>
            </a:lvl1pPr>
          </a:lstStyle>
          <a:p>
            <a:pPr>
              <a:defRPr/>
            </a:pPr>
            <a:fld id="{FE2F95CF-5CD1-45CF-9DDE-069CF5DCE55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7903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r">
              <a:defRPr sz="1200"/>
            </a:lvl1pPr>
          </a:lstStyle>
          <a:p>
            <a:fld id="{17832AA5-BFB9-48EF-9933-027469E3DC41}" type="datetimeFigureOut">
              <a:rPr lang="it-IT" smtClean="0"/>
              <a:pPr/>
              <a:t>25/03/2026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1" tIns="45730" rIns="91461" bIns="4573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461" tIns="45730" rIns="91461" bIns="4573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30093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6" y="9430093"/>
            <a:ext cx="2945659" cy="496412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r">
              <a:defRPr sz="1200"/>
            </a:lvl1pPr>
          </a:lstStyle>
          <a:p>
            <a:fld id="{04B03892-D26D-4355-BB34-7B007A3ACB7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25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 userDrawn="1"/>
        </p:nvSpPr>
        <p:spPr bwMode="auto">
          <a:xfrm>
            <a:off x="0" y="6030000"/>
            <a:ext cx="9157370" cy="828000"/>
          </a:xfrm>
          <a:prstGeom prst="rect">
            <a:avLst/>
          </a:prstGeom>
          <a:solidFill>
            <a:srgbClr val="1BA2A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ttangolo 14"/>
          <p:cNvSpPr/>
          <p:nvPr userDrawn="1"/>
        </p:nvSpPr>
        <p:spPr bwMode="auto">
          <a:xfrm>
            <a:off x="0" y="-27384"/>
            <a:ext cx="9144000" cy="1656000"/>
          </a:xfrm>
          <a:prstGeom prst="rect">
            <a:avLst/>
          </a:prstGeom>
          <a:solidFill>
            <a:srgbClr val="1BA2A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1202" y="152555"/>
            <a:ext cx="1132764" cy="127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/>
          <p:cNvSpPr txBox="1"/>
          <p:nvPr userDrawn="1"/>
        </p:nvSpPr>
        <p:spPr>
          <a:xfrm>
            <a:off x="7107203" y="6094536"/>
            <a:ext cx="1898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www.pirolapennutozei.it</a:t>
            </a:r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039" y="6473151"/>
            <a:ext cx="250784" cy="250784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664" y="6473151"/>
            <a:ext cx="254642" cy="25464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556" y="6473151"/>
            <a:ext cx="250784" cy="250784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44732403-6CDA-8743-964A-6CB1485D1496}"/>
              </a:ext>
            </a:extLst>
          </p:cNvPr>
          <p:cNvGrpSpPr/>
          <p:nvPr userDrawn="1"/>
        </p:nvGrpSpPr>
        <p:grpSpPr>
          <a:xfrm>
            <a:off x="8635073" y="6470000"/>
            <a:ext cx="250784" cy="250784"/>
            <a:chOff x="8635073" y="6470000"/>
            <a:chExt cx="250784" cy="250784"/>
          </a:xfrm>
        </p:grpSpPr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02A799EC-93E3-AEED-6645-8DAC527DB171}"/>
                </a:ext>
              </a:extLst>
            </p:cNvPr>
            <p:cNvSpPr/>
            <p:nvPr userDrawn="1"/>
          </p:nvSpPr>
          <p:spPr bwMode="auto">
            <a:xfrm>
              <a:off x="8635073" y="6470000"/>
              <a:ext cx="250784" cy="250784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Triangolo isoscele 4">
              <a:extLst>
                <a:ext uri="{FF2B5EF4-FFF2-40B4-BE49-F238E27FC236}">
                  <a16:creationId xmlns:a16="http://schemas.microsoft.com/office/drawing/2014/main" id="{5A2E47FA-4E87-32F1-D793-6AD7C2CD2665}"/>
                </a:ext>
              </a:extLst>
            </p:cNvPr>
            <p:cNvSpPr/>
            <p:nvPr userDrawn="1"/>
          </p:nvSpPr>
          <p:spPr bwMode="auto">
            <a:xfrm rot="5400000">
              <a:off x="8707752" y="6550914"/>
              <a:ext cx="119532" cy="88957"/>
            </a:xfrm>
            <a:prstGeom prst="triangle">
              <a:avLst>
                <a:gd name="adj" fmla="val 4999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827088" y="765175"/>
            <a:ext cx="8066087" cy="5472113"/>
          </a:xfrm>
          <a:prstGeom prst="rect">
            <a:avLst/>
          </a:prstGeom>
        </p:spPr>
        <p:txBody>
          <a:bodyPr/>
          <a:lstStyle>
            <a:lvl1pPr marL="0" indent="0" algn="just">
              <a:spcBef>
                <a:spcPts val="0"/>
              </a:spcBef>
              <a:spcAft>
                <a:spcPts val="1200"/>
              </a:spcAft>
              <a:defRPr sz="1100"/>
            </a:lvl1pPr>
            <a:lvl2pPr marL="0" indent="0" algn="just">
              <a:spcBef>
                <a:spcPts val="0"/>
              </a:spcBef>
              <a:spcAft>
                <a:spcPts val="1200"/>
              </a:spcAft>
              <a:buClr>
                <a:srgbClr val="012F47"/>
              </a:buClr>
              <a:buFont typeface="Wingdings" pitchFamily="2" charset="2"/>
              <a:buChar char="n"/>
              <a:defRPr sz="1100"/>
            </a:lvl2pPr>
            <a:lvl3pPr marL="0" indent="0" algn="just">
              <a:spcBef>
                <a:spcPts val="0"/>
              </a:spcBef>
              <a:spcAft>
                <a:spcPts val="1200"/>
              </a:spcAft>
              <a:buClr>
                <a:srgbClr val="012F47"/>
              </a:buClr>
              <a:buFont typeface="Wingdings" pitchFamily="2" charset="2"/>
              <a:buChar char="§"/>
              <a:defRPr sz="1100"/>
            </a:lvl3pPr>
            <a:lvl4pPr marL="0" indent="0" algn="just">
              <a:spcBef>
                <a:spcPts val="0"/>
              </a:spcBef>
              <a:spcAft>
                <a:spcPts val="1200"/>
              </a:spcAft>
              <a:buClr>
                <a:srgbClr val="012F47"/>
              </a:buClr>
              <a:buFont typeface="Arial" pitchFamily="34" charset="0"/>
              <a:buChar char="•"/>
              <a:defRPr sz="1100"/>
            </a:lvl4pPr>
            <a:lvl5pPr marL="0" indent="0" algn="just">
              <a:spcBef>
                <a:spcPts val="0"/>
              </a:spcBef>
              <a:spcAft>
                <a:spcPts val="1200"/>
              </a:spcAft>
              <a:buClr>
                <a:srgbClr val="012F47"/>
              </a:buClr>
              <a:buFont typeface="Courier New" pitchFamily="49" charset="0"/>
              <a:buChar char="o"/>
              <a:defRPr sz="11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827088" y="110118"/>
            <a:ext cx="8053200" cy="532800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rgbClr val="012F47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4" name="Segnaposto numero diapositiva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52461-6552-4EA5-9E8C-BFC3DF1D546B}" type="slidenum">
              <a:rPr/>
              <a:pPr>
                <a:defRPr/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10"/>
          <p:cNvSpPr>
            <a:spLocks noGrp="1"/>
          </p:cNvSpPr>
          <p:nvPr>
            <p:ph type="body" sz="quarter" idx="12"/>
          </p:nvPr>
        </p:nvSpPr>
        <p:spPr>
          <a:xfrm>
            <a:off x="2069635" y="1482571"/>
            <a:ext cx="5503017" cy="419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91600" indent="-291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12F47"/>
              </a:buClr>
              <a:buFont typeface="Wingdings" pitchFamily="2" charset="2"/>
              <a:buChar char="n"/>
              <a:defRPr lang="it-IT" sz="1600" b="0" kern="1200" dirty="0" smtClean="0">
                <a:solidFill>
                  <a:srgbClr val="012F47"/>
                </a:solidFill>
                <a:latin typeface="Arial" charset="0"/>
                <a:ea typeface="+mn-ea"/>
                <a:cs typeface="Arial" charset="0"/>
              </a:defRPr>
            </a:lvl1pPr>
            <a:lvl2pPr marL="444500" marR="0" indent="-1762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12F47"/>
              </a:buClr>
              <a:buSzPct val="97000"/>
              <a:buFont typeface="Wingdings" pitchFamily="2" charset="2"/>
              <a:buChar char="§"/>
              <a:tabLst/>
              <a:defRPr lang="it-IT" sz="1400" b="0" kern="1200" baseline="0" dirty="0" smtClean="0">
                <a:solidFill>
                  <a:srgbClr val="012F47"/>
                </a:solidFill>
                <a:latin typeface="Arial" charset="0"/>
                <a:ea typeface="+mn-ea"/>
                <a:cs typeface="Arial" charset="0"/>
              </a:defRPr>
            </a:lvl2pPr>
            <a:lvl3pPr marL="723900" marR="0" indent="-1000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12F47"/>
              </a:buClr>
              <a:buSzTx/>
              <a:buFont typeface="Arial" pitchFamily="34" charset="0"/>
              <a:buChar char="•"/>
              <a:tabLst/>
              <a:defRPr lang="it-IT" sz="1400" b="0" kern="1200" baseline="0" dirty="0" smtClean="0">
                <a:solidFill>
                  <a:srgbClr val="012F47"/>
                </a:solidFill>
                <a:latin typeface="Arial" charset="0"/>
                <a:ea typeface="+mn-ea"/>
                <a:cs typeface="Arial" charset="0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defRPr lang="it-IT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defRPr lang="it-IT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827584" y="110118"/>
            <a:ext cx="8053200" cy="532800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rgbClr val="012F47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4" name="Segnaposto numero diapositiva 1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026FB-9BF8-48D9-8416-D2641CB87441}" type="slidenum">
              <a:rPr/>
              <a:pPr>
                <a:defRPr/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63CA17BA-3694-C514-537E-BB9E5E078DAC}"/>
              </a:ext>
            </a:extLst>
          </p:cNvPr>
          <p:cNvSpPr/>
          <p:nvPr userDrawn="1"/>
        </p:nvSpPr>
        <p:spPr bwMode="auto">
          <a:xfrm rot="16200000">
            <a:off x="-3025083" y="3005830"/>
            <a:ext cx="6876340" cy="828000"/>
          </a:xfrm>
          <a:prstGeom prst="rect">
            <a:avLst/>
          </a:prstGeom>
          <a:solidFill>
            <a:srgbClr val="1BA2A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egnaposto numero diapositiva 16"/>
          <p:cNvSpPr>
            <a:spLocks noGrp="1"/>
          </p:cNvSpPr>
          <p:nvPr>
            <p:ph type="sldNum" sz="quarter" idx="4"/>
          </p:nvPr>
        </p:nvSpPr>
        <p:spPr>
          <a:xfrm>
            <a:off x="3779912" y="6485725"/>
            <a:ext cx="2133600" cy="277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lang="it-IT" sz="1200" b="1" kern="1200">
                <a:solidFill>
                  <a:srgbClr val="1BA2A7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EC54D2-EF51-49EB-A22A-17E3C69FBAD8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024" y="71438"/>
            <a:ext cx="651039" cy="73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Connettore 1 15"/>
          <p:cNvCxnSpPr/>
          <p:nvPr userDrawn="1"/>
        </p:nvCxnSpPr>
        <p:spPr>
          <a:xfrm flipV="1">
            <a:off x="827584" y="692696"/>
            <a:ext cx="7386386" cy="1"/>
          </a:xfrm>
          <a:prstGeom prst="line">
            <a:avLst/>
          </a:prstGeom>
          <a:ln w="28575">
            <a:solidFill>
              <a:srgbClr val="1BA2A7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88900" indent="-88900" algn="l" rtl="0" eaLnBrk="0" fontAlgn="base" hangingPunct="0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176213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2pPr>
      <a:lvl3pPr marL="723900" indent="-100013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015712" y="3429000"/>
            <a:ext cx="5112568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800" b="1" baseline="30000" dirty="0">
                <a:latin typeface="Tw Cen MT" panose="020B0602020104020603" pitchFamily="34" charset="0"/>
                <a:cs typeface="Calibri" panose="020F0502020204030204" pitchFamily="34" charset="0"/>
              </a:rPr>
              <a:t>TAX CREDIT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F442C0-3A0E-82D2-7532-3A1248FC146D}"/>
              </a:ext>
            </a:extLst>
          </p:cNvPr>
          <p:cNvSpPr txBox="1"/>
          <p:nvPr/>
        </p:nvSpPr>
        <p:spPr>
          <a:xfrm>
            <a:off x="1675443" y="4269633"/>
            <a:ext cx="5793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Giuseppe Tarantino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Pirola Pennuto Zei &amp; Associati</a:t>
            </a:r>
            <a:endParaRPr kumimoji="0" lang="it-IT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DEF92155-EFD5-91AD-BD08-E3479AC30EDB}"/>
              </a:ext>
            </a:extLst>
          </p:cNvPr>
          <p:cNvCxnSpPr/>
          <p:nvPr/>
        </p:nvCxnSpPr>
        <p:spPr bwMode="auto">
          <a:xfrm>
            <a:off x="2519769" y="4077072"/>
            <a:ext cx="4104456" cy="0"/>
          </a:xfrm>
          <a:prstGeom prst="line">
            <a:avLst/>
          </a:prstGeom>
          <a:ln w="28575">
            <a:solidFill>
              <a:srgbClr val="1BA2A7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217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DDCED-1A14-82C2-BEA7-90F30470A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BCD1C7AF-E0A6-4BDE-8AF3-01E589A2E6DF}"/>
              </a:ext>
            </a:extLst>
          </p:cNvPr>
          <p:cNvSpPr/>
          <p:nvPr/>
        </p:nvSpPr>
        <p:spPr>
          <a:xfrm>
            <a:off x="899592" y="260648"/>
            <a:ext cx="7200799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kern="0" baseline="30000" dirty="0">
                <a:solidFill>
                  <a:srgbClr val="012F47"/>
                </a:solidFill>
                <a:latin typeface="Tw Cen MT" panose="020B0602020104020603" pitchFamily="34" charset="0"/>
                <a:ea typeface="+mj-ea"/>
                <a:cs typeface="Calibri" panose="020F0502020204030204" pitchFamily="34" charset="0"/>
              </a:rPr>
              <a:t>Tax credit caro gasolio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B44F698-5739-7C41-F231-331CEE805EC3}"/>
              </a:ext>
            </a:extLst>
          </p:cNvPr>
          <p:cNvSpPr txBox="1"/>
          <p:nvPr/>
        </p:nvSpPr>
        <p:spPr>
          <a:xfrm>
            <a:off x="899592" y="880088"/>
            <a:ext cx="7560840" cy="5836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decreto-legge 18 marzo 2026, n. 33, entrato in vigore il 19 marzo 2026, introduce, all’art. 3, un contributo straordinario, sotto forma di credito di imposta a favore delle 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imprese di autotrasporto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finalizzato a compensare l’aumento del costo del gasolio.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baseline="30000" dirty="0">
              <a:solidFill>
                <a:srgbClr val="012F47"/>
              </a:solidFill>
              <a:latin typeface="Tw Cent MT"/>
              <a:cs typeface="Calibri" panose="020F0502020204030204" pitchFamily="34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1BA2A7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credito è riconosciuto alle imprese con sede o stabile organizzazione in Italia che esercitano attività di trasporto di merci ed è commisurato alla maggiore spesa sostenuta per il gasolio nei mesi di marzo, aprile e maggio 2026 rispetto ai livelli del mese di febbraio, sulla base dei dati rilevati dal Ministero dell’Ambiente e della Sicurezza energetica.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baseline="30000" dirty="0">
              <a:solidFill>
                <a:srgbClr val="012F47"/>
              </a:solidFill>
              <a:latin typeface="Tw Cent MT"/>
              <a:cs typeface="Calibri" panose="020F0502020204030204" pitchFamily="34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credito: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è riconosciuto nel limite massimo di 100 milioni di euro per l’anno 2026;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è utilizzabile esclusivamente in compensazione tramite modello F24, entro il 31 dicembre 2026;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non concorre alla formazione del reddito imponibile;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non rileva ai fini IRAP;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non è soggetto ai limiti ordinari di utilizzo dei crediti;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è cumulabile con altre agevolazioni, purché non sia superato il costo complessivamente sostenuto.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i="1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Le modalità operative, inclusi i criteri di accesso, la documentazione richiesta e i controlli, saranno definite con un apposito decreto attuativo del Ministero delle Infrastrutture e dei Trasporti.</a:t>
            </a:r>
          </a:p>
        </p:txBody>
      </p:sp>
    </p:spTree>
    <p:extLst>
      <p:ext uri="{BB962C8B-B14F-4D97-AF65-F5344CB8AC3E}">
        <p14:creationId xmlns:p14="http://schemas.microsoft.com/office/powerpoint/2010/main" val="67132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2EFB4-9931-F7A0-B9DE-7D3DE8E67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EF1F2680-2A7A-503C-5872-838A4B62F5DA}"/>
              </a:ext>
            </a:extLst>
          </p:cNvPr>
          <p:cNvSpPr/>
          <p:nvPr/>
        </p:nvSpPr>
        <p:spPr>
          <a:xfrm>
            <a:off x="899592" y="260648"/>
            <a:ext cx="7200799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kern="0" baseline="30000" dirty="0">
                <a:solidFill>
                  <a:srgbClr val="012F47"/>
                </a:solidFill>
                <a:latin typeface="Tw Cen MT" panose="020B0602020104020603" pitchFamily="34" charset="0"/>
                <a:ea typeface="+mj-ea"/>
                <a:cs typeface="Calibri" panose="020F0502020204030204" pitchFamily="34" charset="0"/>
              </a:rPr>
              <a:t>Tax credit pubblicità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525ED44-9E5A-60AA-5F73-0FF987EEBE30}"/>
              </a:ext>
            </a:extLst>
          </p:cNvPr>
          <p:cNvSpPr txBox="1"/>
          <p:nvPr/>
        </p:nvSpPr>
        <p:spPr>
          <a:xfrm>
            <a:off x="899592" y="836712"/>
            <a:ext cx="7560840" cy="5510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credito di imposta per gli investimenti pubblicitari 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incrementali è stato introdotto </a:t>
            </a:r>
            <a:r>
              <a:rPr lang="de-DE" sz="1550" dirty="0" err="1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dall’art</a:t>
            </a:r>
            <a:r>
              <a:rPr lang="de-DE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. 57-bis, D.L. n. 50/2017 </a:t>
            </a:r>
            <a:r>
              <a:rPr lang="de-DE" sz="1550" dirty="0" err="1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ed</a:t>
            </a:r>
            <a:r>
              <a:rPr lang="de-DE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è 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utilizzabile in compensazione successivamente alla pubblicazione dell’elenco dei beneficiari ammessi, che deve rispondere alle regole sulla tracciabilità della spesa e sulla corretta individuazione dei mezzi su cui l’investimento viene effettuato (con riferimento a contratti, fatture e prove di pubblicazione). </a:t>
            </a:r>
            <a:endParaRPr lang="de-DE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de-DE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de-DE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Ambito soggettivo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Possono accedere al beneficio </a:t>
            </a:r>
          </a:p>
          <a:p>
            <a:pPr marL="285750" indent="-28575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le imprese di qualsiasi dimensione, </a:t>
            </a:r>
          </a:p>
          <a:p>
            <a:pPr marL="285750" indent="-28575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 lavoratori autonomi,</a:t>
            </a:r>
          </a:p>
          <a:p>
            <a:pPr marL="285750" indent="-28575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gli enti non commerciali.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Ambito oggettivo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Sono agevolabili esclusivamente gli investimenti pubblicitari effettuati sulla stampa quotidiana e periodica, pubblicati in edizione cartacea o in formato digitale, registrati presso il Tribunale ovvero presso il ROC e dotati del Direttore responsabile.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b="1" dirty="0">
                <a:solidFill>
                  <a:srgbClr val="1BA2A7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Non rientrano più tra le spese ammesse quelle sostenute su emittenti radiofoniche e televisive.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658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1E65D-84A6-685C-FA0C-99E11EC37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74A4A0B9-C4B8-5ACD-EA4E-E41CA1B119AF}"/>
              </a:ext>
            </a:extLst>
          </p:cNvPr>
          <p:cNvSpPr/>
          <p:nvPr/>
        </p:nvSpPr>
        <p:spPr>
          <a:xfrm>
            <a:off x="899592" y="260648"/>
            <a:ext cx="7200799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kern="0" baseline="30000" dirty="0">
                <a:solidFill>
                  <a:srgbClr val="012F47"/>
                </a:solidFill>
                <a:latin typeface="Tw Cen MT" panose="020B0602020104020603" pitchFamily="34" charset="0"/>
                <a:ea typeface="+mj-ea"/>
                <a:cs typeface="Calibri" panose="020F0502020204030204" pitchFamily="34" charset="0"/>
              </a:rPr>
              <a:t>Tax credit pubblicità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AEDB54F-8AA7-8CD4-CE00-814DDF16F8C5}"/>
              </a:ext>
            </a:extLst>
          </p:cNvPr>
          <p:cNvSpPr txBox="1"/>
          <p:nvPr/>
        </p:nvSpPr>
        <p:spPr>
          <a:xfrm>
            <a:off x="899592" y="880088"/>
            <a:ext cx="7955930" cy="5223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Misura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credito è riconosciuto nella misura del 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75% del valore incrementale 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degli investimenti effettuati nel 2026 rispetto al 2025 sugli stessi mezzi di informazione. 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beneficio, in regime de </a:t>
            </a:r>
            <a:r>
              <a:rPr lang="it-IT" sz="1550" dirty="0" err="1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minimis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è subordinato alla condizione che l’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incremento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sia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almeno pari all’1% rispetto all’anno precedente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. 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Complessivamente il tetto massimo di spesa è pari a 30 milioni di euro annui e il riconoscimento effettivo può dipendere dalle domande presentate e dal riparto delle risorse disponibili.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b="1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Presentazione delle domande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La procedura si articola in due fasi: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comunicazione per l’accesso al credito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: va presentata dal 2 marzo al 1° aprile 2026, esclusivamente in modalità telematica tramite l’area riservata del sito dell’Agenzia delle Entrate al fine della prenotazione delle risorse sulla base degli investimenti effettuati e/o programmati nell’anno.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dichiarazione sostitutiva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relativa agli investimenti effettuati da trasmettere dal 9 gennaio al 9 febbraio 2027, al fine di attestare l’effettiva realizzazione degli investimenti indicati nella comunicazione preventiva. L’ importo indicato in sede di dichiarazione sostitutiva non può essere superiore a quello precedentemente comunicato.</a:t>
            </a:r>
          </a:p>
        </p:txBody>
      </p:sp>
    </p:spTree>
    <p:extLst>
      <p:ext uri="{BB962C8B-B14F-4D97-AF65-F5344CB8AC3E}">
        <p14:creationId xmlns:p14="http://schemas.microsoft.com/office/powerpoint/2010/main" val="525659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69385-2B3C-78FE-9A98-D72437E26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F8596F8C-AA0A-1DDE-F46D-40CD5BD44977}"/>
              </a:ext>
            </a:extLst>
          </p:cNvPr>
          <p:cNvSpPr/>
          <p:nvPr/>
        </p:nvSpPr>
        <p:spPr>
          <a:xfrm>
            <a:off x="1043608" y="3411077"/>
            <a:ext cx="73088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7200" b="1" baseline="30000" dirty="0">
                <a:latin typeface="Tw Cen MT" panose="020B0602020104020603" pitchFamily="34" charset="0"/>
                <a:cs typeface="Calibri" panose="020F0502020204030204" pitchFamily="34" charset="0"/>
              </a:rPr>
              <a:t>Grazie per l’attenzione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F8FEC0B-0E8A-7736-F37C-8DA0F5E6AA04}"/>
              </a:ext>
            </a:extLst>
          </p:cNvPr>
          <p:cNvSpPr txBox="1"/>
          <p:nvPr/>
        </p:nvSpPr>
        <p:spPr>
          <a:xfrm>
            <a:off x="1675443" y="4269633"/>
            <a:ext cx="5793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Giuseppe Tarantino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Pirola Pennuto Zei &amp; Associati</a:t>
            </a:r>
            <a:endParaRPr kumimoji="0" lang="it-IT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EE00A941-FAEB-D518-BCC3-BDC71873D19B}"/>
              </a:ext>
            </a:extLst>
          </p:cNvPr>
          <p:cNvCxnSpPr/>
          <p:nvPr/>
        </p:nvCxnSpPr>
        <p:spPr bwMode="auto">
          <a:xfrm>
            <a:off x="2519769" y="4077072"/>
            <a:ext cx="4104456" cy="0"/>
          </a:xfrm>
          <a:prstGeom prst="line">
            <a:avLst/>
          </a:prstGeom>
          <a:ln w="28575">
            <a:solidFill>
              <a:srgbClr val="1BA2A7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18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16472-42CB-EBC5-E074-392038FD3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61D2365F-A279-998D-2FAB-4C951AAC2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260648"/>
            <a:ext cx="8053200" cy="366554"/>
          </a:xfrm>
        </p:spPr>
        <p:txBody>
          <a:bodyPr/>
          <a:lstStyle/>
          <a:p>
            <a:r>
              <a:rPr lang="it-IT" sz="4800" b="1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I TEMI</a:t>
            </a:r>
            <a:endParaRPr lang="it-IT" sz="4800" dirty="0">
              <a:effectLst/>
            </a:endParaRP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451496C-D170-B8F7-4E73-82BF647490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99792" y="1767342"/>
            <a:ext cx="3744416" cy="3312368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it-IT" dirty="0">
                <a:latin typeface="Tw Cen MT" panose="020B0602020104020603" pitchFamily="34" charset="0"/>
              </a:rPr>
              <a:t>Transizione 5.0 per imprese energivore</a:t>
            </a:r>
          </a:p>
          <a:p>
            <a:pPr marL="0" indent="0">
              <a:lnSpc>
                <a:spcPct val="250000"/>
              </a:lnSpc>
              <a:buNone/>
            </a:pPr>
            <a:endParaRPr lang="it-IT" dirty="0">
              <a:latin typeface="Tw Cen MT" panose="020B0602020104020603" pitchFamily="34" charset="0"/>
            </a:endParaRPr>
          </a:p>
          <a:p>
            <a:pPr>
              <a:lnSpc>
                <a:spcPct val="250000"/>
              </a:lnSpc>
            </a:pPr>
            <a:r>
              <a:rPr lang="it-IT" dirty="0">
                <a:latin typeface="Tw Cen MT" panose="020B0602020104020603" pitchFamily="34" charset="0"/>
              </a:rPr>
              <a:t>Tax credit caro gasolio</a:t>
            </a:r>
          </a:p>
          <a:p>
            <a:pPr marL="0" indent="0">
              <a:lnSpc>
                <a:spcPct val="250000"/>
              </a:lnSpc>
              <a:buNone/>
            </a:pPr>
            <a:endParaRPr lang="it-IT" dirty="0">
              <a:latin typeface="Tw Cen MT" panose="020B0602020104020603" pitchFamily="34" charset="0"/>
            </a:endParaRPr>
          </a:p>
          <a:p>
            <a:pPr>
              <a:lnSpc>
                <a:spcPct val="250000"/>
              </a:lnSpc>
            </a:pPr>
            <a:r>
              <a:rPr lang="it-IT" dirty="0">
                <a:latin typeface="Tw Cen MT" panose="020B0602020104020603" pitchFamily="34" charset="0"/>
              </a:rPr>
              <a:t>Tax credit pubblicità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ADC7729E-6212-71B6-5F7D-CAEDA8BEB5F2}"/>
              </a:ext>
            </a:extLst>
          </p:cNvPr>
          <p:cNvSpPr/>
          <p:nvPr/>
        </p:nvSpPr>
        <p:spPr bwMode="auto">
          <a:xfrm>
            <a:off x="2483768" y="1844824"/>
            <a:ext cx="4248472" cy="720080"/>
          </a:xfrm>
          <a:prstGeom prst="roundRect">
            <a:avLst/>
          </a:prstGeom>
          <a:noFill/>
          <a:ln w="25400" cap="flat" cmpd="sng" algn="ctr">
            <a:solidFill>
              <a:srgbClr val="1BA2A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4EAFC561-B801-077B-6E8C-BD35C75DEBFA}"/>
              </a:ext>
            </a:extLst>
          </p:cNvPr>
          <p:cNvSpPr/>
          <p:nvPr/>
        </p:nvSpPr>
        <p:spPr bwMode="auto">
          <a:xfrm>
            <a:off x="2483768" y="3063486"/>
            <a:ext cx="4248472" cy="720080"/>
          </a:xfrm>
          <a:prstGeom prst="roundRect">
            <a:avLst/>
          </a:prstGeom>
          <a:noFill/>
          <a:ln w="25400" cap="flat" cmpd="sng" algn="ctr">
            <a:solidFill>
              <a:srgbClr val="1BA2A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AFDC61E6-0B7A-3E89-5CCE-C11647F3EF82}"/>
              </a:ext>
            </a:extLst>
          </p:cNvPr>
          <p:cNvSpPr/>
          <p:nvPr/>
        </p:nvSpPr>
        <p:spPr bwMode="auto">
          <a:xfrm>
            <a:off x="2483768" y="4293097"/>
            <a:ext cx="4248472" cy="720080"/>
          </a:xfrm>
          <a:prstGeom prst="roundRect">
            <a:avLst/>
          </a:prstGeom>
          <a:noFill/>
          <a:ln w="25400" cap="flat" cmpd="sng" algn="ctr">
            <a:solidFill>
              <a:srgbClr val="1BA2A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65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32DD2-2C7F-EC69-6189-1AF219687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09F8129-0EE7-D0EF-DE01-5D6DEAA4DE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600" y="980728"/>
            <a:ext cx="7488832" cy="5544616"/>
          </a:xfrm>
        </p:spPr>
        <p:txBody>
          <a:bodyPr/>
          <a:lstStyle/>
          <a:p>
            <a:pPr marL="0" indent="0"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La Legge di Bilancio 2026 (L. 199/2025, art. 1, commi 962-965) introduce un credito d’imposta straordinario a favore delle imprese energivore e </a:t>
            </a:r>
            <a:r>
              <a:rPr lang="it-IT" sz="1550" dirty="0" err="1">
                <a:latin typeface="Tw Cen MT" panose="020B0602020104020603" pitchFamily="34" charset="0"/>
                <a:cs typeface="Times New Roman" panose="02020603050405020304" pitchFamily="18" charset="0"/>
              </a:rPr>
              <a:t>gasivore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Caratteristiche principali:</a:t>
            </a:r>
          </a:p>
          <a:p>
            <a:pPr>
              <a:buClr>
                <a:srgbClr val="1BA2A7"/>
              </a:buClr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riconosciuto nel limite complessivo di 10 milioni di euro per il 2026;</a:t>
            </a:r>
          </a:p>
          <a:p>
            <a:pPr>
              <a:buClr>
                <a:srgbClr val="1BA2A7"/>
              </a:buClr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utilizzabile esclusivamente in compensazione;</a:t>
            </a:r>
          </a:p>
          <a:p>
            <a:pPr>
              <a:buClr>
                <a:srgbClr val="1BA2A7"/>
              </a:buClr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non cumulabile con altre agevolazioni aventi ad oggetto i medesimi costi.</a:t>
            </a:r>
          </a:p>
          <a:p>
            <a:pPr>
              <a:spcBef>
                <a:spcPts val="1200"/>
              </a:spcBef>
              <a:buClr>
                <a:srgbClr val="1BA2A7"/>
              </a:buClr>
              <a:buFont typeface="Wingdings" panose="05000000000000000000" pitchFamily="2" charset="2"/>
              <a:buChar char="Ø"/>
            </a:pPr>
            <a:r>
              <a:rPr lang="it-IT" sz="1550" u="sng" dirty="0">
                <a:latin typeface="Tw Cen MT" panose="020B0602020104020603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Al credito si applicano, in quanto compatibili, le disposizioni dell’art. 38 del D.L. 19/2024, ad eccezione del comma 6, nonché quelle del D.M. 24 luglio 2024.</a:t>
            </a:r>
          </a:p>
          <a:p>
            <a:pPr marL="0" indent="0"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Ambito soggettivo</a:t>
            </a:r>
          </a:p>
          <a:p>
            <a:pPr marL="0" indent="0">
              <a:buSzPct val="9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Possono accedere all’agevolazione le imprese che:</a:t>
            </a:r>
          </a:p>
          <a:p>
            <a:pPr>
              <a:buClr>
                <a:srgbClr val="1BA2A7"/>
              </a:buClr>
              <a:buSzPct val="100000"/>
              <a:buFontTx/>
              <a:buChar char="-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rientrano, per l’anno 2025, nell’elenco delle imprese a forte consumo di energia elettrica</a:t>
            </a:r>
          </a:p>
          <a:p>
            <a:pPr>
              <a:buClr>
                <a:srgbClr val="1BA2A7"/>
              </a:buClr>
              <a:buSzPct val="100000"/>
              <a:buFontTx/>
              <a:buChar char="-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risultano iscritte nell’elenco delle imprese a forte consumo di gas naturale istituiti presso la Cassa per i servizi energetici e ambientali (CSEA)</a:t>
            </a:r>
          </a:p>
          <a:p>
            <a:pPr marL="0" indent="0">
              <a:buClr>
                <a:srgbClr val="1BA2A7"/>
              </a:buClr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1BA2A7"/>
              </a:buClr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Rientrano in particolare tra le imprese energivore e </a:t>
            </a:r>
            <a:r>
              <a:rPr lang="it-IT" sz="1550" dirty="0" err="1">
                <a:latin typeface="Tw Cen MT" panose="020B0602020104020603" pitchFamily="34" charset="0"/>
                <a:cs typeface="Times New Roman" panose="02020603050405020304" pitchFamily="18" charset="0"/>
              </a:rPr>
              <a:t>gasivore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, le imprese operanti nei comparti: metallurgia (acciaio), carta, alimentare, chimica, meccanica, tessile e lavorazione di vetro, ceramica, calce e gesso.</a:t>
            </a:r>
          </a:p>
        </p:txBody>
      </p:sp>
      <p:sp>
        <p:nvSpPr>
          <p:cNvPr id="6" name="Titolo 3">
            <a:extLst>
              <a:ext uri="{FF2B5EF4-FFF2-40B4-BE49-F238E27FC236}">
                <a16:creationId xmlns:a16="http://schemas.microsoft.com/office/drawing/2014/main" id="{7CDD2906-47A5-36B9-D9A0-EC105E649EE1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377784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1B741-7580-332B-6977-C97EC6806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C18FD9-2685-5F1A-4968-67B4501BCB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0325" y="980728"/>
            <a:ext cx="7480107" cy="5616624"/>
          </a:xfrm>
        </p:spPr>
        <p:txBody>
          <a:bodyPr/>
          <a:lstStyle/>
          <a:p>
            <a:pPr>
              <a:buClr>
                <a:srgbClr val="1BA2A7"/>
              </a:buClr>
              <a:buSzPct val="100000"/>
              <a:buFont typeface="Wingdings" panose="05000000000000000000" pitchFamily="2" charset="2"/>
              <a:buChar char="q"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Ambito oggettivo (1)</a:t>
            </a: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Il credito d'imposta è riconosciuto in relazione agli investimenti: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effettuati dall'1.1.2025 al 31.12.2025;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in beni materiali e immateriali nuovi strumentali all'esercizio d'impresa di cui agli Allegati A e B alla L. n. 232/2016 (beni materiali e immateriali 4.0)</a:t>
            </a: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a condizione che siano </a:t>
            </a: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interconnessi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 al sistema aziendale di gestione della produzione o alla rete di fornitura.</a:t>
            </a: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Gli investimenti devono garantire un miglioramento dell’efficienza energetica, conseguendo alternativamente: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una riduzione dei consumi energetici della struttura produttiva ≥ 3%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oppure una riduzione dei consumi dei processi interessati dall'investimento ≥ 5%</a:t>
            </a: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Rientrano tra i beni immateriali (Allegato B), se previsti dal progetto di innovazione: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software e piattaforme per il monitoraggio continuo dei consumi energetici e dell’energia autoprodotta e autoconsumata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sistemi per l’efficienza energetica basati su dati e sensoristica IoT (energy </a:t>
            </a:r>
            <a:r>
              <a:rPr lang="it-IT" sz="1550" dirty="0" err="1">
                <a:latin typeface="Tw Cen MT" panose="020B0602020104020603" pitchFamily="34" charset="0"/>
                <a:cs typeface="Times New Roman" panose="02020603050405020304" pitchFamily="18" charset="0"/>
              </a:rPr>
              <a:t>dashboarding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software gestionali, se acquistati congiuntamente ai sistemi sopra indicati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olo 3">
            <a:extLst>
              <a:ext uri="{FF2B5EF4-FFF2-40B4-BE49-F238E27FC236}">
                <a16:creationId xmlns:a16="http://schemas.microsoft.com/office/drawing/2014/main" id="{F629B556-89D1-B6AD-99D8-FB7A07C5AFBB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57457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DEBC7-2EF5-CD31-31FC-8FB909856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08EE913-17B2-304D-CCB4-3A9278721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0325" y="980728"/>
            <a:ext cx="7264083" cy="5616624"/>
          </a:xfrm>
        </p:spPr>
        <p:txBody>
          <a:bodyPr/>
          <a:lstStyle/>
          <a:p>
            <a:pPr>
              <a:buClr>
                <a:srgbClr val="1BA2A7"/>
              </a:buClr>
              <a:buSzPct val="100000"/>
              <a:buFont typeface="Wingdings" panose="05000000000000000000" pitchFamily="2" charset="2"/>
              <a:buChar char="q"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Ambito oggettivo (2)</a:t>
            </a: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Nell’ambito dei progetti di innovazione che consentono una riduzione dei consumi energetici nelle misure previste dalla norma, sono agevolabili anche ulteriori investimenti funzionali al miglioramento dell’efficienza energetica.</a:t>
            </a: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0" indent="0">
              <a:buSzPct val="100000"/>
              <a:buNone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In particolare, rientrano nell’agevolazione: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investimenti in beni materiali nuovi 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finalizzati all’autoproduzione di energia da fonti rinnovabili destinata all’autoconsumo, anche a distanza, inclusi i sistemi di accumulo dell’energia prodotta (con esclusione delle biomasse);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con riferimento al </a:t>
            </a: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fotovoltaico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, sono ammessi esclusivamente impianti conformi a specifici requisiti tecnici, il cui costo rileva ai fini del credito con una </a:t>
            </a: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maggiorazione del 130%, 140% o 150%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, in funzione della tipologia dei moduli utilizzati;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it-IT" sz="1550" b="1" dirty="0">
                <a:latin typeface="Tw Cen MT" panose="020B0602020104020603" pitchFamily="34" charset="0"/>
                <a:cs typeface="Times New Roman" panose="02020603050405020304" pitchFamily="18" charset="0"/>
              </a:rPr>
              <a:t>spese per la formazione del personale</a:t>
            </a:r>
            <a:r>
              <a:rPr lang="it-IT" sz="1550" dirty="0">
                <a:latin typeface="Tw Cen MT" panose="020B0602020104020603" pitchFamily="34" charset="0"/>
                <a:cs typeface="Times New Roman" panose="02020603050405020304" pitchFamily="18" charset="0"/>
              </a:rPr>
              <a:t>, finalizzate allo sviluppo di competenze nelle tecnologie digitali ed energetiche, nel limite del 10% degli investimenti agevolati e comunque entro 300.000 euro, a condizione che siano erogate da soggetti esterni qualificati.</a:t>
            </a:r>
          </a:p>
          <a:p>
            <a:pPr marL="0" indent="0">
              <a:buSzPct val="100000"/>
              <a:buNone/>
            </a:pPr>
            <a:endParaRPr lang="it-IT" sz="1550" dirty="0"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olo 3">
            <a:extLst>
              <a:ext uri="{FF2B5EF4-FFF2-40B4-BE49-F238E27FC236}">
                <a16:creationId xmlns:a16="http://schemas.microsoft.com/office/drawing/2014/main" id="{10954C40-72D7-CE27-0BB0-B31DAA7296D9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330183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C968F-4DEC-B3AD-B99B-A74165C2F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52EB90AB-1417-751D-625C-FB3C77E1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080" y="238251"/>
            <a:ext cx="8053200" cy="366554"/>
          </a:xfrm>
        </p:spPr>
        <p:txBody>
          <a:bodyPr/>
          <a:lstStyle/>
          <a:p>
            <a:r>
              <a:rPr lang="it-IT" sz="2800" b="1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EC305F-CABF-A2AA-124B-040485D756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15616" y="1147935"/>
            <a:ext cx="7200799" cy="5472608"/>
          </a:xfrm>
        </p:spPr>
        <p:txBody>
          <a:bodyPr/>
          <a:lstStyle/>
          <a:p>
            <a:pPr>
              <a:buClr>
                <a:srgbClr val="1BA2A7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b="1" dirty="0">
                <a:latin typeface="Tw Cen MT" panose="020B0602020104020603" pitchFamily="34" charset="0"/>
                <a:cs typeface="Times New Roman" panose="02020603050405020304" pitchFamily="18" charset="0"/>
              </a:rPr>
              <a:t>Macchinari e beni materiali 4.0      </a:t>
            </a:r>
          </a:p>
          <a:p>
            <a:pPr marL="0" indent="0">
              <a:buSzPct val="90000"/>
              <a:buNone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Sono ammissibili i beni strumentali nuovi utilizzati nei processi produttivi, come ad esempio: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macchine utensili CNC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centri di lavoro automatizzati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linee produttive robotizzate 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sistemi di movimentazione automatica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macchine integrate con sistemi di controllo qualità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impianti di produzione interconnessi ai sistemi aziendali.</a:t>
            </a:r>
          </a:p>
          <a:p>
            <a:pPr marL="0" indent="0">
              <a:buClr>
                <a:srgbClr val="1BA2A7"/>
              </a:buClr>
              <a:buSzPct val="90000"/>
              <a:buNone/>
            </a:pPr>
            <a:endParaRPr lang="it-IT" sz="2200" baseline="30000" dirty="0">
              <a:latin typeface="Tw Cent MT"/>
              <a:cs typeface="Calibri" panose="020F0502020204030204" pitchFamily="34" charset="0"/>
            </a:endParaRPr>
          </a:p>
          <a:p>
            <a:pPr marL="0" indent="0">
              <a:buSzPct val="90000"/>
              <a:buNone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Per poter accedere all’agevolazione i macchinari devono possedere i requisiti previsti dalla normativa Industria 4.0, tra cui: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controllo tramite CNC o PLC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interconnessione ai sistemi aziendali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integrazione automatizzata nel processo produttivo</a:t>
            </a:r>
          </a:p>
          <a:p>
            <a:pPr>
              <a:buClr>
                <a:srgbClr val="1BA2A7"/>
              </a:buClr>
              <a:buSzPct val="90000"/>
              <a:buFontTx/>
              <a:buChar char="-"/>
            </a:pPr>
            <a:r>
              <a:rPr lang="it-IT" dirty="0">
                <a:latin typeface="Tw Cen MT" panose="020B0602020104020603" pitchFamily="34" charset="0"/>
                <a:cs typeface="Times New Roman" panose="02020603050405020304" pitchFamily="18" charset="0"/>
              </a:rPr>
              <a:t>monitoraggio continuo delle operazioni</a:t>
            </a:r>
          </a:p>
          <a:p>
            <a:pPr marL="0" indent="0">
              <a:buClr>
                <a:srgbClr val="1BA2A7"/>
              </a:buClr>
              <a:buNone/>
            </a:pPr>
            <a:endParaRPr lang="it-IT" sz="2200" baseline="30000" dirty="0">
              <a:latin typeface="Tw Cent MT"/>
              <a:cs typeface="Calibri" panose="020F0502020204030204" pitchFamily="34" charset="0"/>
            </a:endParaRPr>
          </a:p>
          <a:p>
            <a:pPr>
              <a:buClr>
                <a:srgbClr val="1BA2A7"/>
              </a:buClr>
              <a:buFont typeface="Arial" panose="020B0604020202020204" pitchFamily="34" charset="0"/>
              <a:buChar char="•"/>
            </a:pPr>
            <a:endParaRPr lang="it-IT" sz="2200" b="1" baseline="30000" dirty="0">
              <a:latin typeface="Tw Cent M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7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CC2E9C-0173-6D26-674A-4832E82A5AA8}"/>
              </a:ext>
            </a:extLst>
          </p:cNvPr>
          <p:cNvSpPr txBox="1"/>
          <p:nvPr/>
        </p:nvSpPr>
        <p:spPr>
          <a:xfrm>
            <a:off x="1115616" y="980728"/>
            <a:ext cx="7704856" cy="5414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1600" indent="-2916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Software e sistemi digitali 4.0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12F4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Sono agevolabili beni immateriali funzionali alla trasformazione digitale, tra cui: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software MES per la gestione della produzione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sistemi SCADA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software di monitoraggio energetico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piattaforme IoT industriali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sistemi di integrazione con ERP aziendale.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12F4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software è agevolabile solo se: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collegato ai beni materiali 4.0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integrato nei processi produttivi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endParaRPr lang="it-IT" sz="1550" baseline="30000" dirty="0">
              <a:solidFill>
                <a:srgbClr val="012F47"/>
              </a:solidFill>
              <a:latin typeface="Tw Cent MT"/>
              <a:cs typeface="Calibri" panose="020F0502020204030204" pitchFamily="34" charset="0"/>
            </a:endParaRPr>
          </a:p>
          <a:p>
            <a:pPr marL="291600" indent="-2916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Impianti per la produzione di energia rinnovabile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Per ottenere il credito d’imposta è necessario dimostrare che l’investimento produca un miglioramento dell’efficienza energetica.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 particolare, la normativa prevede la dimostrazione di: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una riduzione dei consumi energetici della struttura produttiva, oppure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Tx/>
              <a:buChar char="-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una riduzione dei consumi energetici del processo interessato dall’investimento.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La verifica deve essere supportata da una relazione tecnica e da un’analisi energetica del processo produttivo.</a:t>
            </a:r>
          </a:p>
        </p:txBody>
      </p:sp>
      <p:sp>
        <p:nvSpPr>
          <p:cNvPr id="3" name="Titolo 3">
            <a:extLst>
              <a:ext uri="{FF2B5EF4-FFF2-40B4-BE49-F238E27FC236}">
                <a16:creationId xmlns:a16="http://schemas.microsoft.com/office/drawing/2014/main" id="{E542E63F-92EC-BCCF-126A-2D681B1572C3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4182919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84D48-3820-15F7-4211-695E3BCE7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EDA9C7-E280-B991-1901-A6CC8FD85BB2}"/>
              </a:ext>
            </a:extLst>
          </p:cNvPr>
          <p:cNvSpPr txBox="1"/>
          <p:nvPr/>
        </p:nvSpPr>
        <p:spPr>
          <a:xfrm>
            <a:off x="971600" y="897907"/>
            <a:ext cx="7344816" cy="57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1600" indent="-2916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100000"/>
              <a:buFont typeface="Wingdings" panose="05000000000000000000" pitchFamily="2" charset="2"/>
              <a:buChar char="q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Le misure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Il bonus, riconosciuto nel limite massimo di spesa di 10 milioni di euro per l'anno 2026, che riproduce le aliquote a scaglioni del Piano Transizione 5.0, è utilizzabile in compensazione nelle seguenti misure: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per la quota di investimenti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fino a 10 milioni di euro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35%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dei consumi energetici "standard" (almeno 3% per la struttura o almeno 5% per il processo produttivo);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40%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&gt; 6% per la struttura o &gt; 10% per il processo produttivo;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45%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&gt; 10% per la struttura o &gt; 15% per il processo produttivo;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endParaRPr lang="it-IT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per la quota di investimenti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oltre 10 milioni di euro fino a 50 milioni di euro annui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5%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dei consumi energetici “standard” (almeno 3% per la struttura o almeno 5% per il processo produttivo);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10%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&gt; 6% per la struttura o &gt; 10% per il processo produttivo;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15%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in caso di riduzione &gt; 10% per la struttura o &gt; 15% per il processo produttivo.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lphaLcParenR"/>
            </a:pPr>
            <a:endParaRPr lang="it-IT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Ai fini della determinazione del costo agevolabile:</a:t>
            </a:r>
          </a:p>
          <a:p>
            <a:pPr marL="285750" indent="-28575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per gli investimenti effettuati tramite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locazione finanziaria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(leasing), si assume il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costo sostenuto dal locatore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per l’acquisto dei beni;</a:t>
            </a:r>
          </a:p>
          <a:p>
            <a:pPr marL="285750" indent="-28575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per i beni immateriali (Allegato B) utilizzati tramite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soluzioni di cloud computing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rilevano anche i </a:t>
            </a:r>
            <a:r>
              <a:rPr lang="it-IT" sz="1550" u="sng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costi dei servizi imputati per competenza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relativi alle risorse di calcolo condivise.</a:t>
            </a:r>
          </a:p>
          <a:p>
            <a:pPr marL="285750" indent="-28575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Arial" panose="020B0604020202020204" pitchFamily="34" charset="0"/>
              <a:buChar char="•"/>
            </a:pPr>
            <a:endParaRPr lang="it-IT" sz="1550" dirty="0">
              <a:solidFill>
                <a:srgbClr val="012F47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olo 3">
            <a:extLst>
              <a:ext uri="{FF2B5EF4-FFF2-40B4-BE49-F238E27FC236}">
                <a16:creationId xmlns:a16="http://schemas.microsoft.com/office/drawing/2014/main" id="{2AF562C9-102B-6285-F110-2544D1D33E60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1575732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A57DD-3577-9967-E32D-92A883B5C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394704-0F92-2721-0B7E-8A4529A5F715}"/>
              </a:ext>
            </a:extLst>
          </p:cNvPr>
          <p:cNvSpPr txBox="1"/>
          <p:nvPr/>
        </p:nvSpPr>
        <p:spPr>
          <a:xfrm>
            <a:off x="971600" y="980728"/>
            <a:ext cx="7560840" cy="5484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hangingPunct="0"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Wingdings" panose="05000000000000000000" pitchFamily="2" charset="2"/>
              <a:buChar char="q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Modalità operative di accesso al credito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Le modalità di attuazione del credito d’imposta sono demandate a un </a:t>
            </a: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apposito decreto ministeriale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che definirà criteri e modalità di accesso al beneficio, percentuali massime del credito d’imposta e modalità di gestione delle risorse, anche ai fini del rispetto del limite di spesa previsto. </a:t>
            </a:r>
          </a:p>
          <a:p>
            <a:pPr eaLnBrk="0" hangingPunc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 attesa del decreto attuativo, si applicano, in quanto compatibili, le disposizioni dell’art. 38 del D.L. 19/2024 (ad eccezione del comma 6) e del D.M. 24 luglio 2024.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</a:pP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Ai sensi dell’art. 12 del D.M. 24/07/2024, la procedura si articola nelle seguenti fasi: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comunicazione preventiva al GSE, 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contenente i dati del progetto di innovazione, gli investimenti previsti e il credito stimato, corredata da certificazione tecnica ex ante;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prenotazione delle risorse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a seguito delle verifiche del GSE, nei limiti della disponibilità finanziaria;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conferma dell’investimento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mediante ordini accettati e pagamento di un acconto almeno pari al 20%;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completamento del progetto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con comunicazione finale contenente gli investimenti effettivamente realizzati, corredata da certificazione ex post e perizia tecnica;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BA2A7"/>
              </a:buClr>
              <a:buSzPct val="90000"/>
              <a:buFont typeface="+mj-lt"/>
              <a:buAutoNum type="arabicPeriod"/>
            </a:pPr>
            <a:r>
              <a:rPr lang="it-IT" sz="1550" b="1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riconoscimento del credito</a:t>
            </a:r>
            <a:r>
              <a:rPr lang="it-IT" sz="1550" dirty="0">
                <a:solidFill>
                  <a:srgbClr val="012F47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, utilizzabile in compensazione solo a seguito delle verifiche del GSE.</a:t>
            </a:r>
          </a:p>
        </p:txBody>
      </p:sp>
      <p:sp>
        <p:nvSpPr>
          <p:cNvPr id="3" name="Titolo 3">
            <a:extLst>
              <a:ext uri="{FF2B5EF4-FFF2-40B4-BE49-F238E27FC236}">
                <a16:creationId xmlns:a16="http://schemas.microsoft.com/office/drawing/2014/main" id="{7888CC33-6504-F4AB-3B4C-BD0756BBDA37}"/>
              </a:ext>
            </a:extLst>
          </p:cNvPr>
          <p:cNvSpPr txBox="1">
            <a:spLocks/>
          </p:cNvSpPr>
          <p:nvPr/>
        </p:nvSpPr>
        <p:spPr>
          <a:xfrm>
            <a:off x="881376" y="260648"/>
            <a:ext cx="8053200" cy="3665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12F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it-IT" sz="2800" b="1" kern="0" baseline="30000" dirty="0">
                <a:effectLst/>
                <a:latin typeface="Tw Cen MT" panose="020B0602020104020603" pitchFamily="34" charset="0"/>
                <a:cs typeface="Calibri" panose="020F0502020204030204" pitchFamily="34" charset="0"/>
              </a:rPr>
              <a:t>Transizione 5.0 per imprese energivore</a:t>
            </a:r>
          </a:p>
        </p:txBody>
      </p:sp>
    </p:spTree>
    <p:extLst>
      <p:ext uri="{BB962C8B-B14F-4D97-AF65-F5344CB8AC3E}">
        <p14:creationId xmlns:p14="http://schemas.microsoft.com/office/powerpoint/2010/main" val="4186055822"/>
      </p:ext>
    </p:extLst>
  </p:cSld>
  <p:clrMapOvr>
    <a:masterClrMapping/>
  </p:clrMapOvr>
</p:sld>
</file>

<file path=ppt/theme/theme1.xml><?xml version="1.0" encoding="utf-8"?>
<a:theme xmlns:a="http://schemas.openxmlformats.org/drawingml/2006/main" name="Definitiva 2013">
  <a:themeElements>
    <a:clrScheme name="SP-Barca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P-Barca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172F4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P-Barca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-Barca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-Barca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-Barca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-Barca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-Barca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-Barca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d67ca4ab-12e9-493c-aea7-b684aefac813" xsi:nil="true"/>
    <PublishingStartDate xmlns="d67ca4ab-12e9-493c-aea7-b684aefac81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E1614EE4E9F10429D35C9859FA3992F" ma:contentTypeVersion="14" ma:contentTypeDescription="Creare un nuovo documento." ma:contentTypeScope="" ma:versionID="e1bb8c738867f283d1a67a1b8bf31c96">
  <xsd:schema xmlns:xsd="http://www.w3.org/2001/XMLSchema" xmlns:xs="http://www.w3.org/2001/XMLSchema" xmlns:p="http://schemas.microsoft.com/office/2006/metadata/properties" xmlns:ns2="d67ca4ab-12e9-493c-aea7-b684aefac813" targetNamespace="http://schemas.microsoft.com/office/2006/metadata/properties" ma:root="true" ma:fieldsID="b70baefee49f869680e5cc26fec4c607" ns2:_="">
    <xsd:import namespace="d67ca4ab-12e9-493c-aea7-b684aefac813"/>
    <xsd:element name="properties">
      <xsd:complexType>
        <xsd:sequence>
          <xsd:element name="documentManagement">
            <xsd:complexType>
              <xsd:all>
                <xsd:element ref="ns2:PublishingStartDate" minOccurs="0"/>
                <xsd:element ref="ns2:PublishingExpirationDat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7ca4ab-12e9-493c-aea7-b684aefac81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4" nillable="true" ma:displayName="Data inizio pianificazione" ma:description="Data inizio pianificazione è una colonna del sito creata dalla funzionalità Pianificazione e usata per specificare la data e l'ora in cui la pagina apparirà per la prima volta ai visitatori del sito." ma:format="DateTime" ma:internalName="PublishingStartDate" ma:readOnly="false">
      <xsd:simpleType>
        <xsd:restriction base="dms:Unknown"/>
      </xsd:simpleType>
    </xsd:element>
    <xsd:element name="PublishingExpirationDate" ma:index="5" nillable="true" ma:displayName="Data fine pianificazione" ma:description="Data fine pianificazione è una colonna del sito creata dalla funzionalità Pubblicazione e usata per specificare la data e l'ora in cui la pagina non apparirà più ai visitatori del sito." ma:format="DateTime" ma:internalName="PublishingExpirationDate" ma:readOnly="false">
      <xsd:simpleType>
        <xsd:restriction base="dms:Unknown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Tipo di contenuto"/>
        <xsd:element ref="dc:title" minOccurs="0" maxOccurs="1" ma:index="3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41B691EE-7482-486F-8B8A-B1C9E5A282AB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d67ca4ab-12e9-493c-aea7-b684aefac813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67C58B8-985A-490D-87F2-C8F0ACF6CB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5CD66-9F4E-40C0-B32B-6B8F21CD72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7ca4ab-12e9-493c-aea7-b684aefac8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0CF1BBC-DB5D-4A45-8788-C0DDCC9244FB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12315</TotalTime>
  <Words>1818</Words>
  <Application>Microsoft Office PowerPoint</Application>
  <PresentationFormat>Presentazione su schermo (4:3)</PresentationFormat>
  <Paragraphs>145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Arial</vt:lpstr>
      <vt:lpstr>Calibri</vt:lpstr>
      <vt:lpstr>Courier New</vt:lpstr>
      <vt:lpstr>Times New Roman</vt:lpstr>
      <vt:lpstr>Tw Cen MT</vt:lpstr>
      <vt:lpstr>Tw Cent MT</vt:lpstr>
      <vt:lpstr>Wingdings</vt:lpstr>
      <vt:lpstr>Definitiva 2013</vt:lpstr>
      <vt:lpstr>Presentazione standard di PowerPoint</vt:lpstr>
      <vt:lpstr>I TEMI</vt:lpstr>
      <vt:lpstr>Presentazione standard di PowerPoint</vt:lpstr>
      <vt:lpstr>Presentazione standard di PowerPoint</vt:lpstr>
      <vt:lpstr>Presentazione standard di PowerPoint</vt:lpstr>
      <vt:lpstr>Transizione 5.0 per imprese energivore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Pirola Pennuto Zei &amp; Associati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master - Studio</dc:title>
  <dc:creator>FPG</dc:creator>
  <cp:lastModifiedBy>Padovano Angela</cp:lastModifiedBy>
  <cp:revision>1986</cp:revision>
  <cp:lastPrinted>2022-09-05T10:43:34Z</cp:lastPrinted>
  <dcterms:created xsi:type="dcterms:W3CDTF">2013-01-15T09:28:32Z</dcterms:created>
  <dcterms:modified xsi:type="dcterms:W3CDTF">2026-03-25T18:58:00Z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Documento</vt:lpwstr>
  </property>
  <property fmtid="{D5CDD505-2E9C-101B-9397-08002B2CF9AE}" pid="3" name="ContentTypeId">
    <vt:lpwstr>0x0101005E1614EE4E9F10429D35C9859FA3992F</vt:lpwstr>
  </property>
  <property fmtid="{D5CDD505-2E9C-101B-9397-08002B2CF9AE}" pid="4" name="_dlc_DocId">
    <vt:lpwstr>Q7R5KENXDPP4-1797567310-162</vt:lpwstr>
  </property>
  <property fmtid="{D5CDD505-2E9C-101B-9397-08002B2CF9AE}" pid="5" name="_dlc_DocIdUrl">
    <vt:lpwstr>http://mkt.aldebaran.ita/_layouts/15/DocIdRedir.aspx?ID=Q7R5KENXDPP4-1797567310-162, Q7R5KENXDPP4-1797567310-162</vt:lpwstr>
  </property>
  <property fmtid="{D5CDD505-2E9C-101B-9397-08002B2CF9AE}" pid="6" name="_dlc_DocIdItemGuid">
    <vt:lpwstr>59ca9c53-7ca0-4737-888f-195be78dbae2</vt:lpwstr>
  </property>
  <property fmtid="{D5CDD505-2E9C-101B-9397-08002B2CF9AE}" pid="7" name="Order">
    <vt:r8>5000</vt:r8>
  </property>
</Properties>
</file>