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17"/>
  </p:notesMasterIdLst>
  <p:sldIdLst>
    <p:sldId id="258" r:id="rId6"/>
    <p:sldId id="4720" r:id="rId7"/>
    <p:sldId id="1999" r:id="rId8"/>
    <p:sldId id="2012" r:id="rId9"/>
    <p:sldId id="2001" r:id="rId10"/>
    <p:sldId id="2013" r:id="rId11"/>
    <p:sldId id="668" r:id="rId12"/>
    <p:sldId id="1988" r:id="rId13"/>
    <p:sldId id="4718" r:id="rId14"/>
    <p:sldId id="4719" r:id="rId15"/>
    <p:sldId id="355" r:id="rId16"/>
  </p:sldIdLst>
  <p:sldSz cx="12192000" cy="6858000"/>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4133" userDrawn="1">
          <p15:clr>
            <a:srgbClr val="A4A3A4"/>
          </p15:clr>
        </p15:guide>
        <p15:guide id="4" pos="3817"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954EF2A-AA67-648F-5E6D-87E7ED475320}" name="Giulia Abruzzese " initials="GA" userId="Giulia Abruzzese " providerId="None"/>
  <p188:author id="{0512732D-E411-C8C9-BCDD-66EC9339133E}" name="Santalucia Stefano" initials="SS" userId="S::ssantalucia@confindustria.it::a3768041-462a-404b-b001-0afc25fbcc3f" providerId="AD"/>
  <p188:author id="{4401F23A-57F5-2BFA-75D4-10BD7395E3E9}" name="Albini Pierangelo" initials="AP" userId="S::palbini@confindustria.it::f1d83746-a095-4611-b9de-fbe59efdb27a" providerId="AD"/>
  <p188:author id="{A3555773-E6C9-2620-B0ED-70164156A1D6}" name="Quattrociocchi Alessandra" initials="AQ" userId="S::AQuattrociocchi@confindustria.it::6ec79b4e-5a89-494e-b27c-53e60b1d5cb3" providerId="AD"/>
  <p188:author id="{1529B9D4-8BF6-5A9A-B9B3-EDD4AB293DE4}" name="Albini Pierangelo" initials="PA" userId="S::PAlbini@confindustria.it::f1d83746-a095-4611-b9de-fbe59efdb27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9D380"/>
    <a:srgbClr val="8CB87B"/>
    <a:srgbClr val="BCD9EB"/>
    <a:srgbClr val="FFFFCC"/>
    <a:srgbClr val="203262"/>
    <a:srgbClr val="7AB3D8"/>
    <a:srgbClr val="A469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Stile chiaro 1 - Color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Stile chiaro 1 - Color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Stile chiaro 1 - Colore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557" autoAdjust="0"/>
  </p:normalViewPr>
  <p:slideViewPr>
    <p:cSldViewPr snapToGrid="0">
      <p:cViewPr varScale="1">
        <p:scale>
          <a:sx n="74" d="100"/>
          <a:sy n="74" d="100"/>
        </p:scale>
        <p:origin x="352" y="56"/>
      </p:cViewPr>
      <p:guideLst>
        <p:guide orient="horz" pos="4133"/>
        <p:guide pos="3817"/>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57E0C2-40A9-8F40-9E6A-BCF405B73B91}" type="datetimeFigureOut">
              <a:rPr lang="en-IT" smtClean="0"/>
              <a:t>05/25/2026</a:t>
            </a:fld>
            <a:endParaRPr lang="en-I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77B792-0927-2D43-B437-4AED129E14CD}" type="slidenum">
              <a:rPr lang="en-IT" smtClean="0"/>
              <a:t>‹N›</a:t>
            </a:fld>
            <a:endParaRPr lang="en-IT"/>
          </a:p>
        </p:txBody>
      </p:sp>
    </p:spTree>
    <p:extLst>
      <p:ext uri="{BB962C8B-B14F-4D97-AF65-F5344CB8AC3E}">
        <p14:creationId xmlns:p14="http://schemas.microsoft.com/office/powerpoint/2010/main" val="2586947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txBody>
          <a:bodyPr/>
          <a:lstStyle/>
          <a:p>
            <a:endParaRPr lang="it-IT"/>
          </a:p>
        </p:txBody>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577B792-0927-2D43-B437-4AED129E14CD}" type="slidenum">
              <a:rPr lang="en-IT" smtClean="0"/>
              <a:t>3</a:t>
            </a:fld>
            <a:endParaRPr lang="en-IT"/>
          </a:p>
        </p:txBody>
      </p:sp>
    </p:spTree>
    <p:extLst>
      <p:ext uri="{BB962C8B-B14F-4D97-AF65-F5344CB8AC3E}">
        <p14:creationId xmlns:p14="http://schemas.microsoft.com/office/powerpoint/2010/main" val="4267175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C0BA00-0F6B-2205-5379-1E7D7E277E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E6E409-E601-1CB5-A4D5-32CBEA4197BA}"/>
              </a:ext>
            </a:extLst>
          </p:cNvPr>
          <p:cNvSpPr>
            <a:spLocks noGrp="1" noRot="1" noChangeAspect="1"/>
          </p:cNvSpPr>
          <p:nvPr>
            <p:ph type="sldImg"/>
          </p:nvPr>
        </p:nvSpPr>
        <p:spPr/>
        <p:txBody>
          <a:bodyPr/>
          <a:lstStyle/>
          <a:p>
            <a:endParaRPr lang="it-IT"/>
          </a:p>
        </p:txBody>
      </p:sp>
      <p:sp>
        <p:nvSpPr>
          <p:cNvPr id="3" name="Notes Placeholder 2">
            <a:extLst>
              <a:ext uri="{FF2B5EF4-FFF2-40B4-BE49-F238E27FC236}">
                <a16:creationId xmlns:a16="http://schemas.microsoft.com/office/drawing/2014/main" id="{0F308C4E-BCF7-6A75-EF4E-E6A4D44D9714}"/>
              </a:ext>
            </a:extLst>
          </p:cNvPr>
          <p:cNvSpPr>
            <a:spLocks noGrp="1"/>
          </p:cNvSpPr>
          <p:nvPr>
            <p:ph type="body" idx="1"/>
          </p:nvPr>
        </p:nvSpPr>
        <p:spPr/>
        <p:txBody>
          <a:bodyPr/>
          <a:lstStyle/>
          <a:p>
            <a:endParaRPr lang="en-IT"/>
          </a:p>
        </p:txBody>
      </p:sp>
      <p:sp>
        <p:nvSpPr>
          <p:cNvPr id="4" name="Slide Number Placeholder 3">
            <a:extLst>
              <a:ext uri="{FF2B5EF4-FFF2-40B4-BE49-F238E27FC236}">
                <a16:creationId xmlns:a16="http://schemas.microsoft.com/office/drawing/2014/main" id="{7075ADA4-5BDE-A7F4-8CDE-AAE8AF06FA0B}"/>
              </a:ext>
            </a:extLst>
          </p:cNvPr>
          <p:cNvSpPr>
            <a:spLocks noGrp="1"/>
          </p:cNvSpPr>
          <p:nvPr>
            <p:ph type="sldNum" sz="quarter" idx="5"/>
          </p:nvPr>
        </p:nvSpPr>
        <p:spPr/>
        <p:txBody>
          <a:bodyPr/>
          <a:lstStyle/>
          <a:p>
            <a:fld id="{C577B792-0927-2D43-B437-4AED129E14CD}" type="slidenum">
              <a:rPr lang="en-IT" smtClean="0"/>
              <a:t>8</a:t>
            </a:fld>
            <a:endParaRPr lang="en-IT"/>
          </a:p>
        </p:txBody>
      </p:sp>
    </p:spTree>
    <p:extLst>
      <p:ext uri="{BB962C8B-B14F-4D97-AF65-F5344CB8AC3E}">
        <p14:creationId xmlns:p14="http://schemas.microsoft.com/office/powerpoint/2010/main" val="1597389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5387FF-11AB-E6D6-F4BB-0062036BA7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A39428-EFA3-9D6C-9936-90163B875A21}"/>
              </a:ext>
            </a:extLst>
          </p:cNvPr>
          <p:cNvSpPr>
            <a:spLocks noGrp="1" noRot="1" noChangeAspect="1"/>
          </p:cNvSpPr>
          <p:nvPr>
            <p:ph type="sldImg"/>
          </p:nvPr>
        </p:nvSpPr>
        <p:spPr/>
        <p:txBody>
          <a:bodyPr/>
          <a:lstStyle/>
          <a:p>
            <a:endParaRPr lang="it-IT"/>
          </a:p>
        </p:txBody>
      </p:sp>
      <p:sp>
        <p:nvSpPr>
          <p:cNvPr id="3" name="Notes Placeholder 2">
            <a:extLst>
              <a:ext uri="{FF2B5EF4-FFF2-40B4-BE49-F238E27FC236}">
                <a16:creationId xmlns:a16="http://schemas.microsoft.com/office/drawing/2014/main" id="{ECC21944-9B85-A363-1C35-1948D487FD07}"/>
              </a:ext>
            </a:extLst>
          </p:cNvPr>
          <p:cNvSpPr>
            <a:spLocks noGrp="1"/>
          </p:cNvSpPr>
          <p:nvPr>
            <p:ph type="body" idx="1"/>
          </p:nvPr>
        </p:nvSpPr>
        <p:spPr/>
        <p:txBody>
          <a:bodyPr/>
          <a:lstStyle/>
          <a:p>
            <a:endParaRPr lang="en-IT"/>
          </a:p>
        </p:txBody>
      </p:sp>
      <p:sp>
        <p:nvSpPr>
          <p:cNvPr id="4" name="Slide Number Placeholder 3">
            <a:extLst>
              <a:ext uri="{FF2B5EF4-FFF2-40B4-BE49-F238E27FC236}">
                <a16:creationId xmlns:a16="http://schemas.microsoft.com/office/drawing/2014/main" id="{09BD35C0-40DF-EE82-4CCE-CA218E0C1F7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77B792-0927-2D43-B437-4AED129E14CD}" type="slidenum">
              <a:rPr kumimoji="0" lang="en-IT"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IT"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309028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0350D-D4D6-331A-1AC5-C39BF82F4A8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IT"/>
          </a:p>
        </p:txBody>
      </p:sp>
      <p:sp>
        <p:nvSpPr>
          <p:cNvPr id="3" name="Subtitle 2">
            <a:extLst>
              <a:ext uri="{FF2B5EF4-FFF2-40B4-BE49-F238E27FC236}">
                <a16:creationId xmlns:a16="http://schemas.microsoft.com/office/drawing/2014/main" id="{0CE320FF-E89A-A676-BD06-83B0FF756DB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IT"/>
          </a:p>
        </p:txBody>
      </p:sp>
      <p:sp>
        <p:nvSpPr>
          <p:cNvPr id="4" name="Date Placeholder 3">
            <a:extLst>
              <a:ext uri="{FF2B5EF4-FFF2-40B4-BE49-F238E27FC236}">
                <a16:creationId xmlns:a16="http://schemas.microsoft.com/office/drawing/2014/main" id="{5A2B1FC2-AFBF-1485-79F9-D8D1D21B3C33}"/>
              </a:ext>
            </a:extLst>
          </p:cNvPr>
          <p:cNvSpPr>
            <a:spLocks noGrp="1"/>
          </p:cNvSpPr>
          <p:nvPr>
            <p:ph type="dt" sz="half" idx="10"/>
          </p:nvPr>
        </p:nvSpPr>
        <p:spPr/>
        <p:txBody>
          <a:bodyPr/>
          <a:lstStyle/>
          <a:p>
            <a:fld id="{E8712EA0-149B-2548-879F-ADE080444EDD}" type="datetimeFigureOut">
              <a:rPr lang="en-IT" smtClean="0"/>
              <a:t>05/25/2026</a:t>
            </a:fld>
            <a:endParaRPr lang="en-IT"/>
          </a:p>
        </p:txBody>
      </p:sp>
      <p:sp>
        <p:nvSpPr>
          <p:cNvPr id="5" name="Footer Placeholder 4">
            <a:extLst>
              <a:ext uri="{FF2B5EF4-FFF2-40B4-BE49-F238E27FC236}">
                <a16:creationId xmlns:a16="http://schemas.microsoft.com/office/drawing/2014/main" id="{41F1839C-7061-F53F-817C-10F1C12B43BD}"/>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2AE90842-53E6-E705-8DD9-18698E2728AC}"/>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4021884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83DAD-900A-C3A1-AE8E-20BE799456EB}"/>
              </a:ext>
            </a:extLst>
          </p:cNvPr>
          <p:cNvSpPr>
            <a:spLocks noGrp="1"/>
          </p:cNvSpPr>
          <p:nvPr>
            <p:ph type="title"/>
          </p:nvPr>
        </p:nvSpPr>
        <p:spPr/>
        <p:txBody>
          <a:bodyPr/>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40814374-2AD4-7360-3402-5CF71AB9C54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119E24E5-180B-042A-6ACC-02A03342DE54}"/>
              </a:ext>
            </a:extLst>
          </p:cNvPr>
          <p:cNvSpPr>
            <a:spLocks noGrp="1"/>
          </p:cNvSpPr>
          <p:nvPr>
            <p:ph type="dt" sz="half" idx="10"/>
          </p:nvPr>
        </p:nvSpPr>
        <p:spPr/>
        <p:txBody>
          <a:bodyPr/>
          <a:lstStyle/>
          <a:p>
            <a:fld id="{E8712EA0-149B-2548-879F-ADE080444EDD}" type="datetimeFigureOut">
              <a:rPr lang="en-IT" smtClean="0"/>
              <a:t>05/25/2026</a:t>
            </a:fld>
            <a:endParaRPr lang="en-IT"/>
          </a:p>
        </p:txBody>
      </p:sp>
      <p:sp>
        <p:nvSpPr>
          <p:cNvPr id="5" name="Footer Placeholder 4">
            <a:extLst>
              <a:ext uri="{FF2B5EF4-FFF2-40B4-BE49-F238E27FC236}">
                <a16:creationId xmlns:a16="http://schemas.microsoft.com/office/drawing/2014/main" id="{596E0A10-6FC6-7B01-4E30-42E3CC90BC6B}"/>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BD5FD9F6-3350-3D24-C8F9-F19B10D7765D}"/>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3615165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857654F-B0DD-C55E-E5B1-1903915FC6C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479BEA2B-C223-0F0F-660A-3570FFA0C03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40F9E9B2-570B-BF55-04BB-7B9BB2917B02}"/>
              </a:ext>
            </a:extLst>
          </p:cNvPr>
          <p:cNvSpPr>
            <a:spLocks noGrp="1"/>
          </p:cNvSpPr>
          <p:nvPr>
            <p:ph type="dt" sz="half" idx="10"/>
          </p:nvPr>
        </p:nvSpPr>
        <p:spPr/>
        <p:txBody>
          <a:bodyPr/>
          <a:lstStyle/>
          <a:p>
            <a:fld id="{E8712EA0-149B-2548-879F-ADE080444EDD}" type="datetimeFigureOut">
              <a:rPr lang="en-IT" smtClean="0"/>
              <a:t>05/25/2026</a:t>
            </a:fld>
            <a:endParaRPr lang="en-IT"/>
          </a:p>
        </p:txBody>
      </p:sp>
      <p:sp>
        <p:nvSpPr>
          <p:cNvPr id="5" name="Footer Placeholder 4">
            <a:extLst>
              <a:ext uri="{FF2B5EF4-FFF2-40B4-BE49-F238E27FC236}">
                <a16:creationId xmlns:a16="http://schemas.microsoft.com/office/drawing/2014/main" id="{DDC2C517-EEA5-70BB-0B4D-76639CAC96D9}"/>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86D7977D-AD77-ECC1-FB1E-7FC34532AC05}"/>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7359661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grpSp>
        <p:nvGrpSpPr>
          <p:cNvPr id="7" name="Gruppo 6">
            <a:extLst>
              <a:ext uri="{FF2B5EF4-FFF2-40B4-BE49-F238E27FC236}">
                <a16:creationId xmlns:a16="http://schemas.microsoft.com/office/drawing/2014/main" id="{B805455C-437E-2244-843F-2AA453C9D30E}"/>
              </a:ext>
            </a:extLst>
          </p:cNvPr>
          <p:cNvGrpSpPr/>
          <p:nvPr userDrawn="1"/>
        </p:nvGrpSpPr>
        <p:grpSpPr>
          <a:xfrm>
            <a:off x="-3111494" y="-113228"/>
            <a:ext cx="9128327" cy="7143422"/>
            <a:chOff x="-1774567" y="-19829"/>
            <a:chExt cx="6662903" cy="6910907"/>
          </a:xfrm>
        </p:grpSpPr>
        <p:sp>
          <p:nvSpPr>
            <p:cNvPr id="8" name="Figura a mano libera 7">
              <a:extLst>
                <a:ext uri="{FF2B5EF4-FFF2-40B4-BE49-F238E27FC236}">
                  <a16:creationId xmlns:a16="http://schemas.microsoft.com/office/drawing/2014/main" id="{56CB6777-68A9-4341-A137-A30058777420}"/>
                </a:ext>
              </a:extLst>
            </p:cNvPr>
            <p:cNvSpPr/>
            <p:nvPr/>
          </p:nvSpPr>
          <p:spPr>
            <a:xfrm flipH="1">
              <a:off x="-1262750" y="-13888"/>
              <a:ext cx="6151086" cy="6904965"/>
            </a:xfrm>
            <a:custGeom>
              <a:avLst/>
              <a:gdLst>
                <a:gd name="connsiteX0" fmla="*/ 503525 w 978851"/>
                <a:gd name="connsiteY0" fmla="*/ 0 h 930512"/>
                <a:gd name="connsiteX1" fmla="*/ 978851 w 978851"/>
                <a:gd name="connsiteY1" fmla="*/ 4028 h 930512"/>
                <a:gd name="connsiteX2" fmla="*/ 467271 w 978851"/>
                <a:gd name="connsiteY2" fmla="*/ 930512 h 930512"/>
                <a:gd name="connsiteX3" fmla="*/ 0 w 978851"/>
                <a:gd name="connsiteY3" fmla="*/ 926484 h 930512"/>
                <a:gd name="connsiteX4" fmla="*/ 503525 w 978851"/>
                <a:gd name="connsiteY4" fmla="*/ 0 h 930512"/>
                <a:gd name="connsiteX0" fmla="*/ 503525 w 992392"/>
                <a:gd name="connsiteY0" fmla="*/ 5636 h 936148"/>
                <a:gd name="connsiteX1" fmla="*/ 992392 w 992392"/>
                <a:gd name="connsiteY1" fmla="*/ 0 h 936148"/>
                <a:gd name="connsiteX2" fmla="*/ 467271 w 992392"/>
                <a:gd name="connsiteY2" fmla="*/ 936148 h 936148"/>
                <a:gd name="connsiteX3" fmla="*/ 0 w 992392"/>
                <a:gd name="connsiteY3" fmla="*/ 932120 h 936148"/>
                <a:gd name="connsiteX4" fmla="*/ 503525 w 992392"/>
                <a:gd name="connsiteY4" fmla="*/ 5636 h 936148"/>
                <a:gd name="connsiteX0" fmla="*/ 496755 w 992392"/>
                <a:gd name="connsiteY0" fmla="*/ 2415 h 936148"/>
                <a:gd name="connsiteX1" fmla="*/ 992392 w 992392"/>
                <a:gd name="connsiteY1" fmla="*/ 0 h 936148"/>
                <a:gd name="connsiteX2" fmla="*/ 467271 w 992392"/>
                <a:gd name="connsiteY2" fmla="*/ 936148 h 936148"/>
                <a:gd name="connsiteX3" fmla="*/ 0 w 992392"/>
                <a:gd name="connsiteY3" fmla="*/ 932120 h 936148"/>
                <a:gd name="connsiteX4" fmla="*/ 496755 w 992392"/>
                <a:gd name="connsiteY4" fmla="*/ 2415 h 936148"/>
                <a:gd name="connsiteX0" fmla="*/ 496755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496755 w 992392"/>
                <a:gd name="connsiteY4" fmla="*/ 2415 h 936148"/>
                <a:gd name="connsiteX0" fmla="*/ 662637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662637 w 992392"/>
                <a:gd name="connsiteY4" fmla="*/ 2415 h 936148"/>
                <a:gd name="connsiteX0" fmla="*/ 503525 w 833280"/>
                <a:gd name="connsiteY0" fmla="*/ 2415 h 936148"/>
                <a:gd name="connsiteX1" fmla="*/ 833280 w 833280"/>
                <a:gd name="connsiteY1" fmla="*/ 0 h 936148"/>
                <a:gd name="connsiteX2" fmla="*/ 318315 w 833280"/>
                <a:gd name="connsiteY2" fmla="*/ 936148 h 936148"/>
                <a:gd name="connsiteX3" fmla="*/ 0 w 833280"/>
                <a:gd name="connsiteY3" fmla="*/ 932120 h 936148"/>
                <a:gd name="connsiteX4" fmla="*/ 503525 w 833280"/>
                <a:gd name="connsiteY4" fmla="*/ 2415 h 936148"/>
                <a:gd name="connsiteX0" fmla="*/ 533993 w 863748"/>
                <a:gd name="connsiteY0" fmla="*/ 2415 h 936148"/>
                <a:gd name="connsiteX1" fmla="*/ 863748 w 863748"/>
                <a:gd name="connsiteY1" fmla="*/ 0 h 936148"/>
                <a:gd name="connsiteX2" fmla="*/ 348783 w 863748"/>
                <a:gd name="connsiteY2" fmla="*/ 936148 h 936148"/>
                <a:gd name="connsiteX3" fmla="*/ 0 w 863748"/>
                <a:gd name="connsiteY3" fmla="*/ 935341 h 936148"/>
                <a:gd name="connsiteX4" fmla="*/ 533993 w 863748"/>
                <a:gd name="connsiteY4" fmla="*/ 2415 h 936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748" h="936148">
                  <a:moveTo>
                    <a:pt x="533993" y="2415"/>
                  </a:moveTo>
                  <a:lnTo>
                    <a:pt x="863748" y="0"/>
                  </a:lnTo>
                  <a:lnTo>
                    <a:pt x="348783" y="936148"/>
                  </a:lnTo>
                  <a:lnTo>
                    <a:pt x="0" y="935341"/>
                  </a:lnTo>
                  <a:lnTo>
                    <a:pt x="533993" y="2415"/>
                  </a:lnTo>
                  <a:close/>
                </a:path>
              </a:pathLst>
            </a:custGeom>
            <a:gradFill flip="none" rotWithShape="1">
              <a:gsLst>
                <a:gs pos="0">
                  <a:srgbClr val="00A2C0">
                    <a:alpha val="3000"/>
                    <a:lumMod val="96000"/>
                    <a:lumOff val="4000"/>
                  </a:srgbClr>
                </a:gs>
                <a:gs pos="100000">
                  <a:schemeClr val="accent1">
                    <a:shade val="100000"/>
                    <a:satMod val="115000"/>
                    <a:lumMod val="0"/>
                    <a:lumOff val="10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800"/>
                <a:t> </a:t>
              </a:r>
            </a:p>
          </p:txBody>
        </p:sp>
        <p:grpSp>
          <p:nvGrpSpPr>
            <p:cNvPr id="9" name="Gruppo 8">
              <a:extLst>
                <a:ext uri="{FF2B5EF4-FFF2-40B4-BE49-F238E27FC236}">
                  <a16:creationId xmlns:a16="http://schemas.microsoft.com/office/drawing/2014/main" id="{318EE216-BDEF-A24A-A663-999CDFAA32BE}"/>
                </a:ext>
              </a:extLst>
            </p:cNvPr>
            <p:cNvGrpSpPr/>
            <p:nvPr/>
          </p:nvGrpSpPr>
          <p:grpSpPr>
            <a:xfrm>
              <a:off x="-1774567" y="-19829"/>
              <a:ext cx="6662903" cy="6910907"/>
              <a:chOff x="-1774567" y="-19829"/>
              <a:chExt cx="6662903" cy="6910907"/>
            </a:xfrm>
          </p:grpSpPr>
          <p:sp>
            <p:nvSpPr>
              <p:cNvPr id="11" name="Figura a mano libera 10">
                <a:extLst>
                  <a:ext uri="{FF2B5EF4-FFF2-40B4-BE49-F238E27FC236}">
                    <a16:creationId xmlns:a16="http://schemas.microsoft.com/office/drawing/2014/main" id="{FE1177DF-9242-324E-AEA8-11803486B08A}"/>
                  </a:ext>
                </a:extLst>
              </p:cNvPr>
              <p:cNvSpPr/>
              <p:nvPr/>
            </p:nvSpPr>
            <p:spPr>
              <a:xfrm>
                <a:off x="-1300580" y="-19829"/>
                <a:ext cx="6188916" cy="6910907"/>
              </a:xfrm>
              <a:custGeom>
                <a:avLst/>
                <a:gdLst>
                  <a:gd name="connsiteX0" fmla="*/ 503525 w 978851"/>
                  <a:gd name="connsiteY0" fmla="*/ 0 h 930512"/>
                  <a:gd name="connsiteX1" fmla="*/ 978851 w 978851"/>
                  <a:gd name="connsiteY1" fmla="*/ 4028 h 930512"/>
                  <a:gd name="connsiteX2" fmla="*/ 467271 w 978851"/>
                  <a:gd name="connsiteY2" fmla="*/ 930512 h 930512"/>
                  <a:gd name="connsiteX3" fmla="*/ 0 w 978851"/>
                  <a:gd name="connsiteY3" fmla="*/ 926484 h 930512"/>
                  <a:gd name="connsiteX4" fmla="*/ 503525 w 978851"/>
                  <a:gd name="connsiteY4" fmla="*/ 0 h 930512"/>
                  <a:gd name="connsiteX0" fmla="*/ 503525 w 992392"/>
                  <a:gd name="connsiteY0" fmla="*/ 5636 h 936148"/>
                  <a:gd name="connsiteX1" fmla="*/ 992392 w 992392"/>
                  <a:gd name="connsiteY1" fmla="*/ 0 h 936148"/>
                  <a:gd name="connsiteX2" fmla="*/ 467271 w 992392"/>
                  <a:gd name="connsiteY2" fmla="*/ 936148 h 936148"/>
                  <a:gd name="connsiteX3" fmla="*/ 0 w 992392"/>
                  <a:gd name="connsiteY3" fmla="*/ 932120 h 936148"/>
                  <a:gd name="connsiteX4" fmla="*/ 503525 w 992392"/>
                  <a:gd name="connsiteY4" fmla="*/ 5636 h 936148"/>
                  <a:gd name="connsiteX0" fmla="*/ 496755 w 992392"/>
                  <a:gd name="connsiteY0" fmla="*/ 2415 h 936148"/>
                  <a:gd name="connsiteX1" fmla="*/ 992392 w 992392"/>
                  <a:gd name="connsiteY1" fmla="*/ 0 h 936148"/>
                  <a:gd name="connsiteX2" fmla="*/ 467271 w 992392"/>
                  <a:gd name="connsiteY2" fmla="*/ 936148 h 936148"/>
                  <a:gd name="connsiteX3" fmla="*/ 0 w 992392"/>
                  <a:gd name="connsiteY3" fmla="*/ 932120 h 936148"/>
                  <a:gd name="connsiteX4" fmla="*/ 496755 w 992392"/>
                  <a:gd name="connsiteY4" fmla="*/ 2415 h 936148"/>
                  <a:gd name="connsiteX0" fmla="*/ 496755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496755 w 992392"/>
                  <a:gd name="connsiteY4" fmla="*/ 2415 h 936148"/>
                  <a:gd name="connsiteX0" fmla="*/ 618627 w 992392"/>
                  <a:gd name="connsiteY0" fmla="*/ 0 h 936955"/>
                  <a:gd name="connsiteX1" fmla="*/ 992392 w 992392"/>
                  <a:gd name="connsiteY1" fmla="*/ 807 h 936955"/>
                  <a:gd name="connsiteX2" fmla="*/ 477427 w 992392"/>
                  <a:gd name="connsiteY2" fmla="*/ 936955 h 936955"/>
                  <a:gd name="connsiteX3" fmla="*/ 0 w 992392"/>
                  <a:gd name="connsiteY3" fmla="*/ 932927 h 936955"/>
                  <a:gd name="connsiteX4" fmla="*/ 618627 w 992392"/>
                  <a:gd name="connsiteY4" fmla="*/ 0 h 936955"/>
                  <a:gd name="connsiteX0" fmla="*/ 483213 w 856978"/>
                  <a:gd name="connsiteY0" fmla="*/ 0 h 942591"/>
                  <a:gd name="connsiteX1" fmla="*/ 856978 w 856978"/>
                  <a:gd name="connsiteY1" fmla="*/ 807 h 942591"/>
                  <a:gd name="connsiteX2" fmla="*/ 342013 w 856978"/>
                  <a:gd name="connsiteY2" fmla="*/ 936955 h 942591"/>
                  <a:gd name="connsiteX3" fmla="*/ 0 w 856978"/>
                  <a:gd name="connsiteY3" fmla="*/ 942591 h 942591"/>
                  <a:gd name="connsiteX4" fmla="*/ 483213 w 856978"/>
                  <a:gd name="connsiteY4" fmla="*/ 0 h 942591"/>
                  <a:gd name="connsiteX0" fmla="*/ 510296 w 884061"/>
                  <a:gd name="connsiteY0" fmla="*/ 0 h 939370"/>
                  <a:gd name="connsiteX1" fmla="*/ 884061 w 884061"/>
                  <a:gd name="connsiteY1" fmla="*/ 807 h 939370"/>
                  <a:gd name="connsiteX2" fmla="*/ 369096 w 884061"/>
                  <a:gd name="connsiteY2" fmla="*/ 936955 h 939370"/>
                  <a:gd name="connsiteX3" fmla="*/ 0 w 884061"/>
                  <a:gd name="connsiteY3" fmla="*/ 939370 h 939370"/>
                  <a:gd name="connsiteX4" fmla="*/ 510296 w 884061"/>
                  <a:gd name="connsiteY4" fmla="*/ 0 h 939370"/>
                  <a:gd name="connsiteX0" fmla="*/ 530608 w 884061"/>
                  <a:gd name="connsiteY0" fmla="*/ 0 h 939370"/>
                  <a:gd name="connsiteX1" fmla="*/ 884061 w 884061"/>
                  <a:gd name="connsiteY1" fmla="*/ 807 h 939370"/>
                  <a:gd name="connsiteX2" fmla="*/ 369096 w 884061"/>
                  <a:gd name="connsiteY2" fmla="*/ 936955 h 939370"/>
                  <a:gd name="connsiteX3" fmla="*/ 0 w 884061"/>
                  <a:gd name="connsiteY3" fmla="*/ 939370 h 939370"/>
                  <a:gd name="connsiteX4" fmla="*/ 530608 w 884061"/>
                  <a:gd name="connsiteY4" fmla="*/ 0 h 939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061" h="939370">
                    <a:moveTo>
                      <a:pt x="530608" y="0"/>
                    </a:moveTo>
                    <a:lnTo>
                      <a:pt x="884061" y="807"/>
                    </a:lnTo>
                    <a:lnTo>
                      <a:pt x="369096" y="936955"/>
                    </a:lnTo>
                    <a:lnTo>
                      <a:pt x="0" y="939370"/>
                    </a:lnTo>
                    <a:lnTo>
                      <a:pt x="530608" y="0"/>
                    </a:lnTo>
                    <a:close/>
                  </a:path>
                </a:pathLst>
              </a:custGeom>
              <a:solidFill>
                <a:srgbClr val="53C1E4">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800"/>
                  <a:t> </a:t>
                </a:r>
              </a:p>
            </p:txBody>
          </p:sp>
          <p:sp>
            <p:nvSpPr>
              <p:cNvPr id="12" name="Figura a mano libera 11">
                <a:extLst>
                  <a:ext uri="{FF2B5EF4-FFF2-40B4-BE49-F238E27FC236}">
                    <a16:creationId xmlns:a16="http://schemas.microsoft.com/office/drawing/2014/main" id="{3998410A-EF9E-EA4C-87D0-D5AA30B3BD67}"/>
                  </a:ext>
                </a:extLst>
              </p:cNvPr>
              <p:cNvSpPr/>
              <p:nvPr/>
            </p:nvSpPr>
            <p:spPr>
              <a:xfrm flipH="1">
                <a:off x="-1774567" y="-13887"/>
                <a:ext cx="6046720" cy="6887208"/>
              </a:xfrm>
              <a:custGeom>
                <a:avLst/>
                <a:gdLst>
                  <a:gd name="connsiteX0" fmla="*/ 503525 w 978851"/>
                  <a:gd name="connsiteY0" fmla="*/ 0 h 930512"/>
                  <a:gd name="connsiteX1" fmla="*/ 978851 w 978851"/>
                  <a:gd name="connsiteY1" fmla="*/ 4028 h 930512"/>
                  <a:gd name="connsiteX2" fmla="*/ 467271 w 978851"/>
                  <a:gd name="connsiteY2" fmla="*/ 930512 h 930512"/>
                  <a:gd name="connsiteX3" fmla="*/ 0 w 978851"/>
                  <a:gd name="connsiteY3" fmla="*/ 926484 h 930512"/>
                  <a:gd name="connsiteX4" fmla="*/ 503525 w 978851"/>
                  <a:gd name="connsiteY4" fmla="*/ 0 h 930512"/>
                  <a:gd name="connsiteX0" fmla="*/ 503525 w 992392"/>
                  <a:gd name="connsiteY0" fmla="*/ 5636 h 936148"/>
                  <a:gd name="connsiteX1" fmla="*/ 992392 w 992392"/>
                  <a:gd name="connsiteY1" fmla="*/ 0 h 936148"/>
                  <a:gd name="connsiteX2" fmla="*/ 467271 w 992392"/>
                  <a:gd name="connsiteY2" fmla="*/ 936148 h 936148"/>
                  <a:gd name="connsiteX3" fmla="*/ 0 w 992392"/>
                  <a:gd name="connsiteY3" fmla="*/ 932120 h 936148"/>
                  <a:gd name="connsiteX4" fmla="*/ 503525 w 992392"/>
                  <a:gd name="connsiteY4" fmla="*/ 5636 h 936148"/>
                  <a:gd name="connsiteX0" fmla="*/ 496755 w 992392"/>
                  <a:gd name="connsiteY0" fmla="*/ 2415 h 936148"/>
                  <a:gd name="connsiteX1" fmla="*/ 992392 w 992392"/>
                  <a:gd name="connsiteY1" fmla="*/ 0 h 936148"/>
                  <a:gd name="connsiteX2" fmla="*/ 467271 w 992392"/>
                  <a:gd name="connsiteY2" fmla="*/ 936148 h 936148"/>
                  <a:gd name="connsiteX3" fmla="*/ 0 w 992392"/>
                  <a:gd name="connsiteY3" fmla="*/ 932120 h 936148"/>
                  <a:gd name="connsiteX4" fmla="*/ 496755 w 992392"/>
                  <a:gd name="connsiteY4" fmla="*/ 2415 h 936148"/>
                  <a:gd name="connsiteX0" fmla="*/ 496755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496755 w 992392"/>
                  <a:gd name="connsiteY4" fmla="*/ 2415 h 936148"/>
                  <a:gd name="connsiteX0" fmla="*/ 662637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662637 w 992392"/>
                  <a:gd name="connsiteY4" fmla="*/ 2415 h 936148"/>
                  <a:gd name="connsiteX0" fmla="*/ 503525 w 833280"/>
                  <a:gd name="connsiteY0" fmla="*/ 2415 h 936148"/>
                  <a:gd name="connsiteX1" fmla="*/ 833280 w 833280"/>
                  <a:gd name="connsiteY1" fmla="*/ 0 h 936148"/>
                  <a:gd name="connsiteX2" fmla="*/ 318315 w 833280"/>
                  <a:gd name="connsiteY2" fmla="*/ 936148 h 936148"/>
                  <a:gd name="connsiteX3" fmla="*/ 0 w 833280"/>
                  <a:gd name="connsiteY3" fmla="*/ 932120 h 936148"/>
                  <a:gd name="connsiteX4" fmla="*/ 503525 w 833280"/>
                  <a:gd name="connsiteY4" fmla="*/ 2415 h 936148"/>
                  <a:gd name="connsiteX0" fmla="*/ 533993 w 863748"/>
                  <a:gd name="connsiteY0" fmla="*/ 2415 h 936148"/>
                  <a:gd name="connsiteX1" fmla="*/ 863748 w 863748"/>
                  <a:gd name="connsiteY1" fmla="*/ 0 h 936148"/>
                  <a:gd name="connsiteX2" fmla="*/ 348783 w 863748"/>
                  <a:gd name="connsiteY2" fmla="*/ 936148 h 936148"/>
                  <a:gd name="connsiteX3" fmla="*/ 0 w 863748"/>
                  <a:gd name="connsiteY3" fmla="*/ 935341 h 936148"/>
                  <a:gd name="connsiteX4" fmla="*/ 533993 w 863748"/>
                  <a:gd name="connsiteY4" fmla="*/ 2415 h 936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748" h="936148">
                    <a:moveTo>
                      <a:pt x="533993" y="2415"/>
                    </a:moveTo>
                    <a:lnTo>
                      <a:pt x="863748" y="0"/>
                    </a:lnTo>
                    <a:lnTo>
                      <a:pt x="348783" y="936148"/>
                    </a:lnTo>
                    <a:lnTo>
                      <a:pt x="0" y="935341"/>
                    </a:lnTo>
                    <a:lnTo>
                      <a:pt x="533993" y="2415"/>
                    </a:lnTo>
                    <a:close/>
                  </a:path>
                </a:pathLst>
              </a:custGeom>
              <a:solidFill>
                <a:srgbClr val="0092CB">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800"/>
                  <a:t> </a:t>
                </a:r>
              </a:p>
            </p:txBody>
          </p:sp>
        </p:grpSp>
        <p:sp>
          <p:nvSpPr>
            <p:cNvPr id="10" name="Figura a mano libera 9">
              <a:extLst>
                <a:ext uri="{FF2B5EF4-FFF2-40B4-BE49-F238E27FC236}">
                  <a16:creationId xmlns:a16="http://schemas.microsoft.com/office/drawing/2014/main" id="{66D2DEA4-F7F5-9D42-9352-A08D5C9CD633}"/>
                </a:ext>
              </a:extLst>
            </p:cNvPr>
            <p:cNvSpPr/>
            <p:nvPr/>
          </p:nvSpPr>
          <p:spPr>
            <a:xfrm>
              <a:off x="-1774567" y="-19829"/>
              <a:ext cx="6188916" cy="6910907"/>
            </a:xfrm>
            <a:custGeom>
              <a:avLst/>
              <a:gdLst>
                <a:gd name="connsiteX0" fmla="*/ 503525 w 978851"/>
                <a:gd name="connsiteY0" fmla="*/ 0 h 930512"/>
                <a:gd name="connsiteX1" fmla="*/ 978851 w 978851"/>
                <a:gd name="connsiteY1" fmla="*/ 4028 h 930512"/>
                <a:gd name="connsiteX2" fmla="*/ 467271 w 978851"/>
                <a:gd name="connsiteY2" fmla="*/ 930512 h 930512"/>
                <a:gd name="connsiteX3" fmla="*/ 0 w 978851"/>
                <a:gd name="connsiteY3" fmla="*/ 926484 h 930512"/>
                <a:gd name="connsiteX4" fmla="*/ 503525 w 978851"/>
                <a:gd name="connsiteY4" fmla="*/ 0 h 930512"/>
                <a:gd name="connsiteX0" fmla="*/ 503525 w 992392"/>
                <a:gd name="connsiteY0" fmla="*/ 5636 h 936148"/>
                <a:gd name="connsiteX1" fmla="*/ 992392 w 992392"/>
                <a:gd name="connsiteY1" fmla="*/ 0 h 936148"/>
                <a:gd name="connsiteX2" fmla="*/ 467271 w 992392"/>
                <a:gd name="connsiteY2" fmla="*/ 936148 h 936148"/>
                <a:gd name="connsiteX3" fmla="*/ 0 w 992392"/>
                <a:gd name="connsiteY3" fmla="*/ 932120 h 936148"/>
                <a:gd name="connsiteX4" fmla="*/ 503525 w 992392"/>
                <a:gd name="connsiteY4" fmla="*/ 5636 h 936148"/>
                <a:gd name="connsiteX0" fmla="*/ 496755 w 992392"/>
                <a:gd name="connsiteY0" fmla="*/ 2415 h 936148"/>
                <a:gd name="connsiteX1" fmla="*/ 992392 w 992392"/>
                <a:gd name="connsiteY1" fmla="*/ 0 h 936148"/>
                <a:gd name="connsiteX2" fmla="*/ 467271 w 992392"/>
                <a:gd name="connsiteY2" fmla="*/ 936148 h 936148"/>
                <a:gd name="connsiteX3" fmla="*/ 0 w 992392"/>
                <a:gd name="connsiteY3" fmla="*/ 932120 h 936148"/>
                <a:gd name="connsiteX4" fmla="*/ 496755 w 992392"/>
                <a:gd name="connsiteY4" fmla="*/ 2415 h 936148"/>
                <a:gd name="connsiteX0" fmla="*/ 496755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496755 w 992392"/>
                <a:gd name="connsiteY4" fmla="*/ 2415 h 936148"/>
                <a:gd name="connsiteX0" fmla="*/ 618627 w 992392"/>
                <a:gd name="connsiteY0" fmla="*/ 0 h 936955"/>
                <a:gd name="connsiteX1" fmla="*/ 992392 w 992392"/>
                <a:gd name="connsiteY1" fmla="*/ 807 h 936955"/>
                <a:gd name="connsiteX2" fmla="*/ 477427 w 992392"/>
                <a:gd name="connsiteY2" fmla="*/ 936955 h 936955"/>
                <a:gd name="connsiteX3" fmla="*/ 0 w 992392"/>
                <a:gd name="connsiteY3" fmla="*/ 932927 h 936955"/>
                <a:gd name="connsiteX4" fmla="*/ 618627 w 992392"/>
                <a:gd name="connsiteY4" fmla="*/ 0 h 936955"/>
                <a:gd name="connsiteX0" fmla="*/ 483213 w 856978"/>
                <a:gd name="connsiteY0" fmla="*/ 0 h 942591"/>
                <a:gd name="connsiteX1" fmla="*/ 856978 w 856978"/>
                <a:gd name="connsiteY1" fmla="*/ 807 h 942591"/>
                <a:gd name="connsiteX2" fmla="*/ 342013 w 856978"/>
                <a:gd name="connsiteY2" fmla="*/ 936955 h 942591"/>
                <a:gd name="connsiteX3" fmla="*/ 0 w 856978"/>
                <a:gd name="connsiteY3" fmla="*/ 942591 h 942591"/>
                <a:gd name="connsiteX4" fmla="*/ 483213 w 856978"/>
                <a:gd name="connsiteY4" fmla="*/ 0 h 942591"/>
                <a:gd name="connsiteX0" fmla="*/ 510296 w 884061"/>
                <a:gd name="connsiteY0" fmla="*/ 0 h 939370"/>
                <a:gd name="connsiteX1" fmla="*/ 884061 w 884061"/>
                <a:gd name="connsiteY1" fmla="*/ 807 h 939370"/>
                <a:gd name="connsiteX2" fmla="*/ 369096 w 884061"/>
                <a:gd name="connsiteY2" fmla="*/ 936955 h 939370"/>
                <a:gd name="connsiteX3" fmla="*/ 0 w 884061"/>
                <a:gd name="connsiteY3" fmla="*/ 939370 h 939370"/>
                <a:gd name="connsiteX4" fmla="*/ 510296 w 884061"/>
                <a:gd name="connsiteY4" fmla="*/ 0 h 939370"/>
                <a:gd name="connsiteX0" fmla="*/ 530608 w 884061"/>
                <a:gd name="connsiteY0" fmla="*/ 0 h 939370"/>
                <a:gd name="connsiteX1" fmla="*/ 884061 w 884061"/>
                <a:gd name="connsiteY1" fmla="*/ 807 h 939370"/>
                <a:gd name="connsiteX2" fmla="*/ 369096 w 884061"/>
                <a:gd name="connsiteY2" fmla="*/ 936955 h 939370"/>
                <a:gd name="connsiteX3" fmla="*/ 0 w 884061"/>
                <a:gd name="connsiteY3" fmla="*/ 939370 h 939370"/>
                <a:gd name="connsiteX4" fmla="*/ 530608 w 884061"/>
                <a:gd name="connsiteY4" fmla="*/ 0 h 939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061" h="939370">
                  <a:moveTo>
                    <a:pt x="530608" y="0"/>
                  </a:moveTo>
                  <a:lnTo>
                    <a:pt x="884061" y="807"/>
                  </a:lnTo>
                  <a:lnTo>
                    <a:pt x="369096" y="936955"/>
                  </a:lnTo>
                  <a:lnTo>
                    <a:pt x="0" y="939370"/>
                  </a:lnTo>
                  <a:lnTo>
                    <a:pt x="530608" y="0"/>
                  </a:lnTo>
                  <a:close/>
                </a:path>
              </a:pathLst>
            </a:custGeom>
            <a:gradFill flip="none" rotWithShape="1">
              <a:gsLst>
                <a:gs pos="0">
                  <a:schemeClr val="accent1">
                    <a:alpha val="0"/>
                    <a:lumMod val="86000"/>
                    <a:lumOff val="14000"/>
                  </a:schemeClr>
                </a:gs>
                <a:gs pos="100000">
                  <a:schemeClr val="accent1">
                    <a:shade val="100000"/>
                    <a:satMod val="115000"/>
                    <a:lumMod val="0"/>
                    <a:lumOff val="10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800"/>
                <a:t> </a:t>
              </a:r>
            </a:p>
          </p:txBody>
        </p:sp>
      </p:grpSp>
    </p:spTree>
    <p:extLst>
      <p:ext uri="{BB962C8B-B14F-4D97-AF65-F5344CB8AC3E}">
        <p14:creationId xmlns:p14="http://schemas.microsoft.com/office/powerpoint/2010/main" val="22774298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Два объекта">
    <p:spTree>
      <p:nvGrpSpPr>
        <p:cNvPr id="1" name=""/>
        <p:cNvGrpSpPr/>
        <p:nvPr/>
      </p:nvGrpSpPr>
      <p:grpSpPr>
        <a:xfrm>
          <a:off x="0" y="0"/>
          <a:ext cx="0" cy="0"/>
          <a:chOff x="0" y="0"/>
          <a:chExt cx="0" cy="0"/>
        </a:xfrm>
      </p:grpSpPr>
    </p:spTree>
    <p:extLst>
      <p:ext uri="{BB962C8B-B14F-4D97-AF65-F5344CB8AC3E}">
        <p14:creationId xmlns:p14="http://schemas.microsoft.com/office/powerpoint/2010/main" val="5811636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431172" y="3425399"/>
            <a:ext cx="7685140" cy="2621154"/>
          </a:xfrm>
        </p:spPr>
        <p:txBody>
          <a:bodyPr anchor="b">
            <a:noAutofit/>
          </a:bodyPr>
          <a:lstStyle>
            <a:lvl1pPr algn="l">
              <a:defRPr sz="7200">
                <a:solidFill>
                  <a:schemeClr val="bg2"/>
                </a:solidFill>
              </a:defRPr>
            </a:lvl1pPr>
          </a:lstStyle>
          <a:p>
            <a:r>
              <a:rPr lang="en-US"/>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431172" y="415057"/>
            <a:ext cx="7685139" cy="1414091"/>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lvl1pPr>
              <a:defRPr>
                <a:solidFill>
                  <a:schemeClr val="bg1"/>
                </a:solidFill>
              </a:defRPr>
            </a:lvl1pPr>
          </a:lstStyle>
          <a:p>
            <a:fld id="{B04EF954-66B1-4168-AF40-97F3DAF43FC4}" type="datetime1">
              <a:rPr lang="en-US" smtClean="0"/>
              <a:t>5/25/2026</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lvl1pPr>
              <a:defRPr>
                <a:solidFill>
                  <a:schemeClr val="bg1"/>
                </a:solidFill>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lvl1pPr>
              <a:defRPr>
                <a:solidFill>
                  <a:schemeClr val="bg1"/>
                </a:solidFill>
              </a:defRPr>
            </a:lvl1pPr>
          </a:lstStyle>
          <a:p>
            <a:fld id="{84C450F2-3BB4-4AE4-8A35-A9D7AEA4C850}" type="slidenum">
              <a:rPr lang="en-US" smtClean="0"/>
              <a:pPr/>
              <a:t>‹N›</a:t>
            </a:fld>
            <a:endParaRPr lang="en-US"/>
          </a:p>
        </p:txBody>
      </p:sp>
    </p:spTree>
    <p:extLst>
      <p:ext uri="{BB962C8B-B14F-4D97-AF65-F5344CB8AC3E}">
        <p14:creationId xmlns:p14="http://schemas.microsoft.com/office/powerpoint/2010/main" val="3987318096"/>
      </p:ext>
    </p:extLst>
  </p:cSld>
  <p:clrMapOvr>
    <a:masterClrMapping/>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D06AF-EF87-8489-2C82-DEB90B7EFE0C}"/>
              </a:ext>
            </a:extLst>
          </p:cNvPr>
          <p:cNvSpPr>
            <a:spLocks noGrp="1"/>
          </p:cNvSpPr>
          <p:nvPr>
            <p:ph type="title"/>
          </p:nvPr>
        </p:nvSpPr>
        <p:spPr>
          <a:xfrm>
            <a:off x="431172" y="553616"/>
            <a:ext cx="7914087" cy="4008859"/>
          </a:xfrm>
        </p:spPr>
        <p:txBody>
          <a:bodyPr anchor="t">
            <a:normAutofit/>
          </a:bodyPr>
          <a:lstStyle>
            <a:lvl1pPr>
              <a:defRPr sz="6000" cap="all" baseline="0"/>
            </a:lvl1pPr>
          </a:lstStyle>
          <a:p>
            <a:r>
              <a:rPr lang="en-US"/>
              <a:t>Click to edit Master title style</a:t>
            </a:r>
          </a:p>
        </p:txBody>
      </p:sp>
      <p:sp>
        <p:nvSpPr>
          <p:cNvPr id="3" name="Text Placeholder 2">
            <a:extLst>
              <a:ext uri="{FF2B5EF4-FFF2-40B4-BE49-F238E27FC236}">
                <a16:creationId xmlns:a16="http://schemas.microsoft.com/office/drawing/2014/main" id="{308E5678-CA38-1318-9EA2-5E0A4F9A59BA}"/>
              </a:ext>
            </a:extLst>
          </p:cNvPr>
          <p:cNvSpPr>
            <a:spLocks noGrp="1"/>
          </p:cNvSpPr>
          <p:nvPr>
            <p:ph type="body" idx="1"/>
          </p:nvPr>
        </p:nvSpPr>
        <p:spPr>
          <a:xfrm>
            <a:off x="431172" y="5088156"/>
            <a:ext cx="7914087" cy="1166648"/>
          </a:xfrm>
        </p:spPr>
        <p:txBody>
          <a:bodyPr anchor="b">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E99186-7E5A-60AF-DE69-5C7DA71611AB}"/>
              </a:ext>
            </a:extLst>
          </p:cNvPr>
          <p:cNvSpPr>
            <a:spLocks noGrp="1"/>
          </p:cNvSpPr>
          <p:nvPr>
            <p:ph type="dt" sz="half" idx="10"/>
          </p:nvPr>
        </p:nvSpPr>
        <p:spPr>
          <a:xfrm>
            <a:off x="431172" y="6490524"/>
            <a:ext cx="2841959" cy="336141"/>
          </a:xfrm>
        </p:spPr>
        <p:txBody>
          <a:bodyPr/>
          <a:lstStyle/>
          <a:p>
            <a:fld id="{26233410-150A-4A72-BF63-6D3ACBC30148}" type="datetime1">
              <a:rPr lang="en-US" smtClean="0"/>
              <a:t>5/25/2026</a:t>
            </a:fld>
            <a:endParaRPr lang="en-US"/>
          </a:p>
        </p:txBody>
      </p:sp>
      <p:sp>
        <p:nvSpPr>
          <p:cNvPr id="5" name="Footer Placeholder 4">
            <a:extLst>
              <a:ext uri="{FF2B5EF4-FFF2-40B4-BE49-F238E27FC236}">
                <a16:creationId xmlns:a16="http://schemas.microsoft.com/office/drawing/2014/main" id="{82FA13D1-1FBA-E820-323B-77B41F1A665D}"/>
              </a:ext>
            </a:extLst>
          </p:cNvPr>
          <p:cNvSpPr>
            <a:spLocks noGrp="1"/>
          </p:cNvSpPr>
          <p:nvPr>
            <p:ph type="ftr" sz="quarter" idx="11"/>
          </p:nvPr>
        </p:nvSpPr>
        <p:spPr>
          <a:xfrm>
            <a:off x="8893370" y="6490524"/>
            <a:ext cx="2662834" cy="336141"/>
          </a:xfrm>
        </p:spPr>
        <p:txBody>
          <a:bodyPr/>
          <a:lstStyle/>
          <a:p>
            <a:r>
              <a:rPr lang="en-US"/>
              <a:t>Sample Footer Text</a:t>
            </a:r>
          </a:p>
        </p:txBody>
      </p:sp>
      <p:sp>
        <p:nvSpPr>
          <p:cNvPr id="6" name="Slide Number Placeholder 5">
            <a:extLst>
              <a:ext uri="{FF2B5EF4-FFF2-40B4-BE49-F238E27FC236}">
                <a16:creationId xmlns:a16="http://schemas.microsoft.com/office/drawing/2014/main" id="{FB39BE85-85F6-4636-C651-D87CC969A49E}"/>
              </a:ext>
            </a:extLst>
          </p:cNvPr>
          <p:cNvSpPr>
            <a:spLocks noGrp="1"/>
          </p:cNvSpPr>
          <p:nvPr>
            <p:ph type="sldNum" sz="quarter" idx="12"/>
          </p:nvPr>
        </p:nvSpPr>
        <p:spPr/>
        <p:txBody>
          <a:bodyPr/>
          <a:lstStyle/>
          <a:p>
            <a:fld id="{84C450F2-3BB4-4AE4-8A35-A9D7AEA4C850}" type="slidenum">
              <a:rPr lang="en-US" smtClean="0"/>
              <a:t>‹N›</a:t>
            </a:fld>
            <a:endParaRPr lang="en-US"/>
          </a:p>
        </p:txBody>
      </p:sp>
    </p:spTree>
    <p:extLst>
      <p:ext uri="{BB962C8B-B14F-4D97-AF65-F5344CB8AC3E}">
        <p14:creationId xmlns:p14="http://schemas.microsoft.com/office/powerpoint/2010/main" val="9221909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1_Section Header">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D06AF-EF87-8489-2C82-DEB90B7EFE0C}"/>
              </a:ext>
            </a:extLst>
          </p:cNvPr>
          <p:cNvSpPr>
            <a:spLocks noGrp="1"/>
          </p:cNvSpPr>
          <p:nvPr>
            <p:ph type="title"/>
          </p:nvPr>
        </p:nvSpPr>
        <p:spPr>
          <a:xfrm>
            <a:off x="431172" y="553616"/>
            <a:ext cx="7914087" cy="4008859"/>
          </a:xfrm>
        </p:spPr>
        <p:txBody>
          <a:bodyPr anchor="t">
            <a:normAutofit/>
          </a:bodyPr>
          <a:lstStyle>
            <a:lvl1pPr>
              <a:defRPr sz="6000" cap="all" baseline="0"/>
            </a:lvl1pPr>
          </a:lstStyle>
          <a:p>
            <a:r>
              <a:rPr lang="en-US"/>
              <a:t>Click to edit Master title style</a:t>
            </a:r>
          </a:p>
        </p:txBody>
      </p:sp>
      <p:sp>
        <p:nvSpPr>
          <p:cNvPr id="3" name="Text Placeholder 2">
            <a:extLst>
              <a:ext uri="{FF2B5EF4-FFF2-40B4-BE49-F238E27FC236}">
                <a16:creationId xmlns:a16="http://schemas.microsoft.com/office/drawing/2014/main" id="{308E5678-CA38-1318-9EA2-5E0A4F9A59BA}"/>
              </a:ext>
            </a:extLst>
          </p:cNvPr>
          <p:cNvSpPr>
            <a:spLocks noGrp="1"/>
          </p:cNvSpPr>
          <p:nvPr>
            <p:ph type="body" idx="1"/>
          </p:nvPr>
        </p:nvSpPr>
        <p:spPr>
          <a:xfrm>
            <a:off x="431172" y="5088156"/>
            <a:ext cx="7914087" cy="1166648"/>
          </a:xfrm>
        </p:spPr>
        <p:txBody>
          <a:bodyPr anchor="b">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E99186-7E5A-60AF-DE69-5C7DA71611AB}"/>
              </a:ext>
            </a:extLst>
          </p:cNvPr>
          <p:cNvSpPr>
            <a:spLocks noGrp="1"/>
          </p:cNvSpPr>
          <p:nvPr>
            <p:ph type="dt" sz="half" idx="10"/>
          </p:nvPr>
        </p:nvSpPr>
        <p:spPr>
          <a:xfrm>
            <a:off x="431172" y="6490524"/>
            <a:ext cx="2841959" cy="336141"/>
          </a:xfrm>
        </p:spPr>
        <p:txBody>
          <a:bodyPr/>
          <a:lstStyle/>
          <a:p>
            <a:fld id="{91AF1D09-6B76-4716-AD3D-9F53166D3BF5}" type="datetime1">
              <a:rPr lang="en-US" smtClean="0"/>
              <a:t>5/25/2026</a:t>
            </a:fld>
            <a:endParaRPr lang="en-US"/>
          </a:p>
        </p:txBody>
      </p:sp>
      <p:sp>
        <p:nvSpPr>
          <p:cNvPr id="5" name="Footer Placeholder 4">
            <a:extLst>
              <a:ext uri="{FF2B5EF4-FFF2-40B4-BE49-F238E27FC236}">
                <a16:creationId xmlns:a16="http://schemas.microsoft.com/office/drawing/2014/main" id="{82FA13D1-1FBA-E820-323B-77B41F1A665D}"/>
              </a:ext>
            </a:extLst>
          </p:cNvPr>
          <p:cNvSpPr>
            <a:spLocks noGrp="1"/>
          </p:cNvSpPr>
          <p:nvPr>
            <p:ph type="ftr" sz="quarter" idx="11"/>
          </p:nvPr>
        </p:nvSpPr>
        <p:spPr>
          <a:xfrm>
            <a:off x="8893370" y="6490524"/>
            <a:ext cx="2662834" cy="336141"/>
          </a:xfrm>
        </p:spPr>
        <p:txBody>
          <a:bodyPr/>
          <a:lstStyle/>
          <a:p>
            <a:r>
              <a:rPr lang="en-US"/>
              <a:t>Sample Footer Text</a:t>
            </a:r>
          </a:p>
        </p:txBody>
      </p:sp>
      <p:sp>
        <p:nvSpPr>
          <p:cNvPr id="6" name="Slide Number Placeholder 5">
            <a:extLst>
              <a:ext uri="{FF2B5EF4-FFF2-40B4-BE49-F238E27FC236}">
                <a16:creationId xmlns:a16="http://schemas.microsoft.com/office/drawing/2014/main" id="{FB39BE85-85F6-4636-C651-D87CC969A49E}"/>
              </a:ext>
            </a:extLst>
          </p:cNvPr>
          <p:cNvSpPr>
            <a:spLocks noGrp="1"/>
          </p:cNvSpPr>
          <p:nvPr>
            <p:ph type="sldNum" sz="quarter" idx="12"/>
          </p:nvPr>
        </p:nvSpPr>
        <p:spPr/>
        <p:txBody>
          <a:bodyPr/>
          <a:lstStyle/>
          <a:p>
            <a:fld id="{84C450F2-3BB4-4AE4-8A35-A9D7AEA4C850}" type="slidenum">
              <a:rPr lang="en-US" smtClean="0"/>
              <a:t>‹N›</a:t>
            </a:fld>
            <a:endParaRPr lang="en-US"/>
          </a:p>
        </p:txBody>
      </p:sp>
    </p:spTree>
    <p:extLst>
      <p:ext uri="{BB962C8B-B14F-4D97-AF65-F5344CB8AC3E}">
        <p14:creationId xmlns:p14="http://schemas.microsoft.com/office/powerpoint/2010/main" val="7570146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31172" y="293302"/>
            <a:ext cx="11125032" cy="965101"/>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6C2DD052-3E45-E789-01F8-33250024ECBD}"/>
              </a:ext>
            </a:extLst>
          </p:cNvPr>
          <p:cNvSpPr>
            <a:spLocks noGrp="1"/>
          </p:cNvSpPr>
          <p:nvPr>
            <p:ph idx="1"/>
          </p:nvPr>
        </p:nvSpPr>
        <p:spPr>
          <a:xfrm>
            <a:off x="431172" y="1384847"/>
            <a:ext cx="11125032" cy="49051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FE21D4C7-8630-4B98-978C-30388BBD4EE8}" type="datetime1">
              <a:rPr lang="en-US" smtClean="0"/>
              <a:t>5/25/2026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84C450F2-3BB4-4AE4-8A35-A9D7AEA4C850}" type="slidenum">
              <a:rPr lang="en-US" smtClean="0"/>
              <a:t>‹N›</a:t>
            </a:fld>
            <a:endParaRPr lang="en-US"/>
          </a:p>
        </p:txBody>
      </p:sp>
    </p:spTree>
    <p:extLst>
      <p:ext uri="{BB962C8B-B14F-4D97-AF65-F5344CB8AC3E}">
        <p14:creationId xmlns:p14="http://schemas.microsoft.com/office/powerpoint/2010/main" val="25821644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Photo 1">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429768" y="5276088"/>
            <a:ext cx="11347704" cy="786384"/>
          </a:xfrm>
        </p:spPr>
        <p:txBody>
          <a:bodyPr anchor="b">
            <a:normAutofit/>
          </a:bodyPr>
          <a:lstStyle>
            <a:lvl1pPr algn="l">
              <a:defRPr sz="44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429768" y="5980176"/>
            <a:ext cx="11347704" cy="530352"/>
          </a:xfrm>
        </p:spPr>
        <p:txBody>
          <a:bodyPr anchor="ct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Picture Placeholder 8">
            <a:extLst>
              <a:ext uri="{FF2B5EF4-FFF2-40B4-BE49-F238E27FC236}">
                <a16:creationId xmlns:a16="http://schemas.microsoft.com/office/drawing/2014/main" id="{A9E06FED-92D3-C4D6-28D7-600D842F7AC3}"/>
              </a:ext>
            </a:extLst>
          </p:cNvPr>
          <p:cNvSpPr>
            <a:spLocks noGrp="1"/>
          </p:cNvSpPr>
          <p:nvPr>
            <p:ph type="pic" sz="quarter" idx="13"/>
          </p:nvPr>
        </p:nvSpPr>
        <p:spPr>
          <a:xfrm>
            <a:off x="0" y="0"/>
            <a:ext cx="11733150" cy="5135804"/>
          </a:xfrm>
          <a:custGeom>
            <a:avLst/>
            <a:gdLst>
              <a:gd name="connsiteX0" fmla="*/ 0 w 11733150"/>
              <a:gd name="connsiteY0" fmla="*/ 0 h 5135804"/>
              <a:gd name="connsiteX1" fmla="*/ 11733150 w 11733150"/>
              <a:gd name="connsiteY1" fmla="*/ 0 h 5135804"/>
              <a:gd name="connsiteX2" fmla="*/ 11733150 w 11733150"/>
              <a:gd name="connsiteY2" fmla="*/ 4533808 h 5135804"/>
              <a:gd name="connsiteX3" fmla="*/ 11131154 w 11733150"/>
              <a:gd name="connsiteY3" fmla="*/ 5135804 h 5135804"/>
              <a:gd name="connsiteX4" fmla="*/ 0 w 11733150"/>
              <a:gd name="connsiteY4" fmla="*/ 5135804 h 51358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33150" h="5135804">
                <a:moveTo>
                  <a:pt x="0" y="0"/>
                </a:moveTo>
                <a:lnTo>
                  <a:pt x="11733150" y="0"/>
                </a:lnTo>
                <a:lnTo>
                  <a:pt x="11733150" y="4533808"/>
                </a:lnTo>
                <a:cubicBezTo>
                  <a:pt x="11733150" y="4866281"/>
                  <a:pt x="11463627" y="5135804"/>
                  <a:pt x="11131154" y="5135804"/>
                </a:cubicBezTo>
                <a:lnTo>
                  <a:pt x="0" y="5135804"/>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a:xfrm>
            <a:off x="137160" y="6519672"/>
            <a:ext cx="3494314" cy="365125"/>
          </a:xfrm>
        </p:spPr>
        <p:txBody>
          <a:bodyPr/>
          <a:lstStyle>
            <a:lvl1pPr>
              <a:defRPr>
                <a:solidFill>
                  <a:schemeClr val="bg1"/>
                </a:solidFill>
                <a:effectLst/>
              </a:defRPr>
            </a:lvl1pPr>
          </a:lstStyle>
          <a:p>
            <a:fld id="{8C13480A-5F85-4A30-80F2-F92581C6474C}" type="datetime1">
              <a:rPr lang="en-US" smtClean="0"/>
              <a:t>5/25/2026</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a:xfrm>
            <a:off x="8876521" y="6519672"/>
            <a:ext cx="2805405" cy="365125"/>
          </a:xfrm>
        </p:spPr>
        <p:txBody>
          <a:bodyPr/>
          <a:lstStyle>
            <a:lvl1pPr>
              <a:defRPr>
                <a:solidFill>
                  <a:schemeClr val="bg1"/>
                </a:solidFill>
                <a:effectLst/>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a:xfrm>
            <a:off x="11632162" y="6519672"/>
            <a:ext cx="429207" cy="365125"/>
          </a:xfrm>
        </p:spPr>
        <p:txBody>
          <a:bodyPr vert="horz" lIns="91440" tIns="45720" rIns="91440" bIns="45720" rtlCol="0" anchor="ctr"/>
          <a:lstStyle>
            <a:lvl1pPr>
              <a:defRPr lang="en-US" smtClean="0">
                <a:solidFill>
                  <a:schemeClr val="bg2"/>
                </a:solidFill>
              </a:defRPr>
            </a:lvl1pPr>
          </a:lstStyle>
          <a:p>
            <a:fld id="{CC057153-B650-4DEB-B370-79DDCFDCE934}" type="slidenum">
              <a:rPr lang="en-US" smtClean="0"/>
              <a:pPr/>
              <a:t>‹N›</a:t>
            </a:fld>
            <a:endParaRPr lang="en-US"/>
          </a:p>
        </p:txBody>
      </p:sp>
    </p:spTree>
    <p:extLst>
      <p:ext uri="{BB962C8B-B14F-4D97-AF65-F5344CB8AC3E}">
        <p14:creationId xmlns:p14="http://schemas.microsoft.com/office/powerpoint/2010/main" val="291930452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Photo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429768" y="411480"/>
            <a:ext cx="4590288" cy="3739896"/>
          </a:xfrm>
        </p:spPr>
        <p:txBody>
          <a:bodyPr anchor="t">
            <a:normAutofit/>
          </a:bodyPr>
          <a:lstStyle>
            <a:lvl1pPr algn="l">
              <a:defRPr sz="5200">
                <a:solidFill>
                  <a:schemeClr val="tx2"/>
                </a:solidFill>
              </a:defRPr>
            </a:lvl1pPr>
          </a:lstStyle>
          <a:p>
            <a:r>
              <a:rPr lang="en-US"/>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429768" y="4873752"/>
            <a:ext cx="4206240" cy="1380744"/>
          </a:xfrm>
        </p:spPr>
        <p:txBody>
          <a:bodyPr anchor="b">
            <a:normAutofit/>
          </a:bodyPr>
          <a:lstStyle>
            <a:lvl1pPr marL="0" indent="0" algn="l">
              <a:buNone/>
              <a:defRPr sz="1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Picture Placeholder 6">
            <a:extLst>
              <a:ext uri="{FF2B5EF4-FFF2-40B4-BE49-F238E27FC236}">
                <a16:creationId xmlns:a16="http://schemas.microsoft.com/office/drawing/2014/main" id="{3D161DAC-42AF-C3D9-37A1-04B90F30DEED}"/>
              </a:ext>
            </a:extLst>
          </p:cNvPr>
          <p:cNvSpPr>
            <a:spLocks noGrp="1"/>
          </p:cNvSpPr>
          <p:nvPr>
            <p:ph type="pic" sz="quarter" idx="13"/>
          </p:nvPr>
        </p:nvSpPr>
        <p:spPr>
          <a:xfrm>
            <a:off x="5586160" y="0"/>
            <a:ext cx="6605841" cy="6399152"/>
          </a:xfrm>
          <a:custGeom>
            <a:avLst/>
            <a:gdLst>
              <a:gd name="connsiteX0" fmla="*/ 0 w 6605841"/>
              <a:gd name="connsiteY0" fmla="*/ 0 h 6399152"/>
              <a:gd name="connsiteX1" fmla="*/ 6605841 w 6605841"/>
              <a:gd name="connsiteY1" fmla="*/ 0 h 6399152"/>
              <a:gd name="connsiteX2" fmla="*/ 6605841 w 6605841"/>
              <a:gd name="connsiteY2" fmla="*/ 6399152 h 6399152"/>
              <a:gd name="connsiteX3" fmla="*/ 601995 w 6605841"/>
              <a:gd name="connsiteY3" fmla="*/ 6399152 h 6399152"/>
              <a:gd name="connsiteX4" fmla="*/ 0 w 6605841"/>
              <a:gd name="connsiteY4" fmla="*/ 5797156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5841" h="6399152">
                <a:moveTo>
                  <a:pt x="0" y="0"/>
                </a:moveTo>
                <a:lnTo>
                  <a:pt x="6605841" y="0"/>
                </a:lnTo>
                <a:lnTo>
                  <a:pt x="6605841" y="6399152"/>
                </a:lnTo>
                <a:lnTo>
                  <a:pt x="601995" y="6399152"/>
                </a:lnTo>
                <a:cubicBezTo>
                  <a:pt x="269522" y="6399152"/>
                  <a:pt x="0" y="6129629"/>
                  <a:pt x="0" y="5797156"/>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lvl1pPr>
              <a:defRPr>
                <a:solidFill>
                  <a:schemeClr val="tx2"/>
                </a:solidFill>
                <a:effectLst/>
              </a:defRPr>
            </a:lvl1pPr>
          </a:lstStyle>
          <a:p>
            <a:fld id="{B2BF18D3-87BE-4A2D-AD2C-B21E415FD900}" type="datetime1">
              <a:rPr lang="en-US" smtClean="0"/>
              <a:t>5/25/2026</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lvl1pPr>
              <a:defRPr>
                <a:solidFill>
                  <a:schemeClr val="tx2"/>
                </a:solidFill>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lvl1pPr>
              <a:defRPr>
                <a:solidFill>
                  <a:schemeClr val="tx2"/>
                </a:solidFill>
              </a:defRPr>
            </a:lvl1pPr>
          </a:lstStyle>
          <a:p>
            <a:fld id="{CC057153-B650-4DEB-B370-79DDCFDCE934}" type="slidenum">
              <a:rPr lang="en-US" smtClean="0"/>
              <a:pPr/>
              <a:t>‹N›</a:t>
            </a:fld>
            <a:endParaRPr lang="en-US"/>
          </a:p>
        </p:txBody>
      </p:sp>
    </p:spTree>
    <p:extLst>
      <p:ext uri="{BB962C8B-B14F-4D97-AF65-F5344CB8AC3E}">
        <p14:creationId xmlns:p14="http://schemas.microsoft.com/office/powerpoint/2010/main" val="52068211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5147D-A5A7-C686-3DAB-6510778E0BD0}"/>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478346A0-E87E-03A7-7331-1F0C1C2039A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DBAC0C7C-DAFC-B3B6-ABBC-065F61FDF85C}"/>
              </a:ext>
            </a:extLst>
          </p:cNvPr>
          <p:cNvSpPr>
            <a:spLocks noGrp="1"/>
          </p:cNvSpPr>
          <p:nvPr>
            <p:ph type="dt" sz="half" idx="10"/>
          </p:nvPr>
        </p:nvSpPr>
        <p:spPr/>
        <p:txBody>
          <a:bodyPr/>
          <a:lstStyle/>
          <a:p>
            <a:fld id="{E8712EA0-149B-2548-879F-ADE080444EDD}" type="datetimeFigureOut">
              <a:rPr lang="en-IT" smtClean="0"/>
              <a:t>05/25/2026</a:t>
            </a:fld>
            <a:endParaRPr lang="en-IT"/>
          </a:p>
        </p:txBody>
      </p:sp>
      <p:sp>
        <p:nvSpPr>
          <p:cNvPr id="5" name="Footer Placeholder 4">
            <a:extLst>
              <a:ext uri="{FF2B5EF4-FFF2-40B4-BE49-F238E27FC236}">
                <a16:creationId xmlns:a16="http://schemas.microsoft.com/office/drawing/2014/main" id="{EFB6899F-20F3-5E57-BEB7-C7E9225D428A}"/>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721C0E78-959B-FA7A-A67C-ED743A9D36F0}"/>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30706337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Photo 3">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429768" y="411480"/>
            <a:ext cx="5330952" cy="3739896"/>
          </a:xfrm>
        </p:spPr>
        <p:txBody>
          <a:bodyPr anchor="t">
            <a:normAutofit/>
          </a:bodyPr>
          <a:lstStyle>
            <a:lvl1pPr algn="l">
              <a:defRPr sz="6600">
                <a:solidFill>
                  <a:schemeClr val="tx2"/>
                </a:solidFill>
              </a:defRPr>
            </a:lvl1pPr>
          </a:lstStyle>
          <a:p>
            <a:r>
              <a:rPr lang="en-US"/>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429768" y="4873752"/>
            <a:ext cx="4517136" cy="1380744"/>
          </a:xfrm>
        </p:spPr>
        <p:txBody>
          <a:bodyPr anchor="b">
            <a:normAutofit/>
          </a:bodyPr>
          <a:lstStyle>
            <a:lvl1pPr marL="0" indent="0" algn="l">
              <a:buNone/>
              <a:defRPr sz="1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Picture Placeholder 6">
            <a:extLst>
              <a:ext uri="{FF2B5EF4-FFF2-40B4-BE49-F238E27FC236}">
                <a16:creationId xmlns:a16="http://schemas.microsoft.com/office/drawing/2014/main" id="{DEE3B02A-3B83-3083-3F07-26E25C6C135D}"/>
              </a:ext>
            </a:extLst>
          </p:cNvPr>
          <p:cNvSpPr>
            <a:spLocks noGrp="1"/>
          </p:cNvSpPr>
          <p:nvPr>
            <p:ph type="pic" sz="quarter" idx="13"/>
          </p:nvPr>
        </p:nvSpPr>
        <p:spPr>
          <a:xfrm>
            <a:off x="6517248" y="0"/>
            <a:ext cx="5674753" cy="6399152"/>
          </a:xfrm>
          <a:custGeom>
            <a:avLst/>
            <a:gdLst>
              <a:gd name="connsiteX0" fmla="*/ 0 w 5674753"/>
              <a:gd name="connsiteY0" fmla="*/ 0 h 6399152"/>
              <a:gd name="connsiteX1" fmla="*/ 5674753 w 5674753"/>
              <a:gd name="connsiteY1" fmla="*/ 0 h 6399152"/>
              <a:gd name="connsiteX2" fmla="*/ 5674753 w 5674753"/>
              <a:gd name="connsiteY2" fmla="*/ 6399152 h 6399152"/>
              <a:gd name="connsiteX3" fmla="*/ 601996 w 5674753"/>
              <a:gd name="connsiteY3" fmla="*/ 6399152 h 6399152"/>
              <a:gd name="connsiteX4" fmla="*/ 0 w 5674753"/>
              <a:gd name="connsiteY4" fmla="*/ 5797156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74753" h="6399152">
                <a:moveTo>
                  <a:pt x="0" y="0"/>
                </a:moveTo>
                <a:lnTo>
                  <a:pt x="5674753" y="0"/>
                </a:lnTo>
                <a:lnTo>
                  <a:pt x="5674753" y="6399152"/>
                </a:lnTo>
                <a:lnTo>
                  <a:pt x="601996" y="6399152"/>
                </a:lnTo>
                <a:cubicBezTo>
                  <a:pt x="269523" y="6399152"/>
                  <a:pt x="0" y="6129629"/>
                  <a:pt x="0" y="5797156"/>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lvl1pPr>
              <a:defRPr>
                <a:solidFill>
                  <a:schemeClr val="tx2"/>
                </a:solidFill>
                <a:effectLst/>
              </a:defRPr>
            </a:lvl1pPr>
          </a:lstStyle>
          <a:p>
            <a:fld id="{73F0B94E-0195-4FC9-AEFD-CCBB878ACEDF}" type="datetime1">
              <a:rPr lang="en-US" smtClean="0"/>
              <a:t>5/25/2026</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lvl1pPr>
              <a:defRPr>
                <a:solidFill>
                  <a:schemeClr val="tx2"/>
                </a:solidFill>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lvl1pPr>
              <a:defRPr>
                <a:solidFill>
                  <a:schemeClr val="tx2"/>
                </a:solidFill>
              </a:defRPr>
            </a:lvl1pPr>
          </a:lstStyle>
          <a:p>
            <a:fld id="{CC057153-B650-4DEB-B370-79DDCFDCE934}" type="slidenum">
              <a:rPr lang="en-US" smtClean="0"/>
              <a:pPr/>
              <a:t>‹N›</a:t>
            </a:fld>
            <a:endParaRPr lang="en-US"/>
          </a:p>
        </p:txBody>
      </p:sp>
    </p:spTree>
    <p:extLst>
      <p:ext uri="{BB962C8B-B14F-4D97-AF65-F5344CB8AC3E}">
        <p14:creationId xmlns:p14="http://schemas.microsoft.com/office/powerpoint/2010/main" val="27862973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Photo 4">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7269480" y="411480"/>
            <a:ext cx="4361688" cy="3968496"/>
          </a:xfrm>
        </p:spPr>
        <p:txBody>
          <a:bodyPr anchor="t">
            <a:normAutofit/>
          </a:bodyPr>
          <a:lstStyle>
            <a:lvl1pPr algn="l">
              <a:defRPr sz="5400">
                <a:solidFill>
                  <a:schemeClr val="tx2"/>
                </a:solidFill>
              </a:defRPr>
            </a:lvl1pPr>
          </a:lstStyle>
          <a:p>
            <a:r>
              <a:rPr lang="en-US"/>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7269480" y="4873752"/>
            <a:ext cx="4206240" cy="1380744"/>
          </a:xfrm>
        </p:spPr>
        <p:txBody>
          <a:bodyPr anchor="b">
            <a:normAutofit/>
          </a:bodyPr>
          <a:lstStyle>
            <a:lvl1pPr marL="0" indent="0" algn="l">
              <a:buNone/>
              <a:defRPr sz="1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1" name="Picture Placeholder 6">
            <a:extLst>
              <a:ext uri="{FF2B5EF4-FFF2-40B4-BE49-F238E27FC236}">
                <a16:creationId xmlns:a16="http://schemas.microsoft.com/office/drawing/2014/main" id="{1D6AB98B-BD95-F9FC-BB22-1A89B6EE3246}"/>
              </a:ext>
            </a:extLst>
          </p:cNvPr>
          <p:cNvSpPr>
            <a:spLocks noGrp="1"/>
          </p:cNvSpPr>
          <p:nvPr>
            <p:ph type="pic" sz="quarter" idx="13"/>
          </p:nvPr>
        </p:nvSpPr>
        <p:spPr>
          <a:xfrm>
            <a:off x="0" y="0"/>
            <a:ext cx="6604503" cy="6399152"/>
          </a:xfrm>
          <a:custGeom>
            <a:avLst/>
            <a:gdLst>
              <a:gd name="connsiteX0" fmla="*/ 0 w 6604503"/>
              <a:gd name="connsiteY0" fmla="*/ 0 h 6399152"/>
              <a:gd name="connsiteX1" fmla="*/ 6604503 w 6604503"/>
              <a:gd name="connsiteY1" fmla="*/ 0 h 6399152"/>
              <a:gd name="connsiteX2" fmla="*/ 6604503 w 6604503"/>
              <a:gd name="connsiteY2" fmla="*/ 5797156 h 6399152"/>
              <a:gd name="connsiteX3" fmla="*/ 6002507 w 6604503"/>
              <a:gd name="connsiteY3" fmla="*/ 6399152 h 6399152"/>
              <a:gd name="connsiteX4" fmla="*/ 0 w 6604503"/>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4503" h="6399152">
                <a:moveTo>
                  <a:pt x="0" y="0"/>
                </a:moveTo>
                <a:lnTo>
                  <a:pt x="6604503" y="0"/>
                </a:lnTo>
                <a:lnTo>
                  <a:pt x="6604503" y="5797156"/>
                </a:lnTo>
                <a:cubicBezTo>
                  <a:pt x="6604503" y="6129629"/>
                  <a:pt x="6334980" y="6399152"/>
                  <a:pt x="6002507" y="6399152"/>
                </a:cubicBezTo>
                <a:lnTo>
                  <a:pt x="0" y="6399152"/>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lvl1pPr>
              <a:defRPr>
                <a:solidFill>
                  <a:schemeClr val="tx2"/>
                </a:solidFill>
                <a:effectLst/>
              </a:defRPr>
            </a:lvl1pPr>
          </a:lstStyle>
          <a:p>
            <a:fld id="{9B0F68CC-6BDD-49E7-8971-97164A4B1FA2}" type="datetime1">
              <a:rPr lang="en-US" smtClean="0"/>
              <a:t>5/25/2026</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lvl1pPr>
              <a:defRPr>
                <a:solidFill>
                  <a:schemeClr val="tx2"/>
                </a:solidFill>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lvl1pPr>
              <a:defRPr>
                <a:solidFill>
                  <a:schemeClr val="tx2"/>
                </a:solidFill>
              </a:defRPr>
            </a:lvl1pPr>
          </a:lstStyle>
          <a:p>
            <a:fld id="{CC057153-B650-4DEB-B370-79DDCFDCE934}" type="slidenum">
              <a:rPr lang="en-US" smtClean="0"/>
              <a:pPr/>
              <a:t>‹N›</a:t>
            </a:fld>
            <a:endParaRPr lang="en-US"/>
          </a:p>
        </p:txBody>
      </p:sp>
    </p:spTree>
    <p:extLst>
      <p:ext uri="{BB962C8B-B14F-4D97-AF65-F5344CB8AC3E}">
        <p14:creationId xmlns:p14="http://schemas.microsoft.com/office/powerpoint/2010/main" val="4058630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019F8-742E-9EEF-F591-C9666AC32AF1}"/>
              </a:ext>
            </a:extLst>
          </p:cNvPr>
          <p:cNvSpPr>
            <a:spLocks noGrp="1"/>
          </p:cNvSpPr>
          <p:nvPr>
            <p:ph type="title"/>
          </p:nvPr>
        </p:nvSpPr>
        <p:spPr>
          <a:xfrm>
            <a:off x="429768" y="411480"/>
            <a:ext cx="11045952" cy="1828800"/>
          </a:xfrm>
        </p:spPr>
        <p:txBody>
          <a:bodyPr anchor="t">
            <a:normAutofit/>
          </a:bodyPr>
          <a:lstStyle>
            <a:lvl1pPr>
              <a:defRPr sz="8000"/>
            </a:lvl1pPr>
          </a:lstStyle>
          <a:p>
            <a:r>
              <a:rPr lang="en-US"/>
              <a:t>Click to edit Master title style</a:t>
            </a:r>
          </a:p>
        </p:txBody>
      </p:sp>
      <p:sp>
        <p:nvSpPr>
          <p:cNvPr id="7" name="Content Placeholder 6">
            <a:extLst>
              <a:ext uri="{FF2B5EF4-FFF2-40B4-BE49-F238E27FC236}">
                <a16:creationId xmlns:a16="http://schemas.microsoft.com/office/drawing/2014/main" id="{28C8B19A-6FC1-2B71-0BFB-9274CBF396B9}"/>
              </a:ext>
            </a:extLst>
          </p:cNvPr>
          <p:cNvSpPr>
            <a:spLocks noGrp="1"/>
          </p:cNvSpPr>
          <p:nvPr>
            <p:ph sz="quarter" idx="13"/>
          </p:nvPr>
        </p:nvSpPr>
        <p:spPr>
          <a:xfrm>
            <a:off x="6272784" y="2423160"/>
            <a:ext cx="5202936" cy="3858768"/>
          </a:xfrm>
        </p:spPr>
        <p:txBody>
          <a:bodyPr vert="horz" lIns="91440" tIns="45720" rIns="91440" bIns="45720" rtlCol="0">
            <a:normAutofit/>
          </a:bodyPr>
          <a:lstStyle>
            <a:lvl1pPr marL="457200" indent="-457200">
              <a:buFont typeface="+mj-lt"/>
              <a:buAutoNum type="arabicPeriod"/>
              <a:defRPr lang="en-US" dirty="0"/>
            </a:lvl1pPr>
            <a:lvl2pPr marL="571500" indent="-342900">
              <a:buFont typeface="+mj-lt"/>
              <a:buAutoNum type="alphaLcPeriod"/>
              <a:defRPr lang="en-US" dirty="0"/>
            </a:lvl2pPr>
            <a:lvl3pPr marL="800100" indent="-342900">
              <a:buFont typeface="+mj-lt"/>
              <a:buAutoNum type="romanLcPeriod"/>
              <a:defRPr lang="en-US" dirty="0"/>
            </a:lvl3pPr>
            <a:lvl4pPr marL="914400" indent="-228600">
              <a:buFont typeface="+mj-lt"/>
              <a:buAutoNum type="arabicParenR"/>
              <a:defRPr lang="en-US" dirty="0"/>
            </a:lvl4pPr>
            <a:lvl5pPr marL="1143000" indent="-228600">
              <a:buFont typeface="+mj-lt"/>
              <a:buAutoNum type="alphaLcParen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a:extLst>
              <a:ext uri="{FF2B5EF4-FFF2-40B4-BE49-F238E27FC236}">
                <a16:creationId xmlns:a16="http://schemas.microsoft.com/office/drawing/2014/main" id="{6CC77F2D-39D2-22F7-CF0B-39D63EBF00B7}"/>
              </a:ext>
            </a:extLst>
          </p:cNvPr>
          <p:cNvSpPr>
            <a:spLocks noGrp="1"/>
          </p:cNvSpPr>
          <p:nvPr>
            <p:ph type="dt" sz="half" idx="10"/>
          </p:nvPr>
        </p:nvSpPr>
        <p:spPr/>
        <p:txBody>
          <a:bodyPr/>
          <a:lstStyle/>
          <a:p>
            <a:fld id="{E244D5D5-F2FF-4BCB-BACC-FA9A736697CB}" type="datetime1">
              <a:rPr lang="en-US" smtClean="0"/>
              <a:t>5/25/2026</a:t>
            </a:fld>
            <a:endParaRPr lang="en-US"/>
          </a:p>
        </p:txBody>
      </p:sp>
      <p:sp>
        <p:nvSpPr>
          <p:cNvPr id="4" name="Footer Placeholder 3">
            <a:extLst>
              <a:ext uri="{FF2B5EF4-FFF2-40B4-BE49-F238E27FC236}">
                <a16:creationId xmlns:a16="http://schemas.microsoft.com/office/drawing/2014/main" id="{0B12CFE6-D05E-5478-B3A4-81DC4DCD7410}"/>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626B86D3-24E1-029E-BA22-9F17F9517D65}"/>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48172995"/>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genda 2">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7691006" y="998230"/>
            <a:ext cx="3951469" cy="1947672"/>
          </a:xfrm>
        </p:spPr>
        <p:txBody>
          <a:bodyPr anchor="b">
            <a:noAutofit/>
          </a:bodyPr>
          <a:lstStyle>
            <a:lvl1pPr>
              <a:defRPr sz="4400"/>
            </a:lvl1pPr>
          </a:lstStyle>
          <a:p>
            <a:r>
              <a:rPr lang="en-US"/>
              <a:t>Click to edit Master title style</a:t>
            </a:r>
          </a:p>
        </p:txBody>
      </p:sp>
      <p:sp>
        <p:nvSpPr>
          <p:cNvPr id="9" name="Picture Placeholder 3">
            <a:extLst>
              <a:ext uri="{FF2B5EF4-FFF2-40B4-BE49-F238E27FC236}">
                <a16:creationId xmlns:a16="http://schemas.microsoft.com/office/drawing/2014/main" id="{DD60ACDC-1760-F721-E270-0D2FC4872DF2}"/>
              </a:ext>
            </a:extLst>
          </p:cNvPr>
          <p:cNvSpPr>
            <a:spLocks noGrp="1"/>
          </p:cNvSpPr>
          <p:nvPr>
            <p:ph type="pic" sz="quarter" idx="15"/>
          </p:nvPr>
        </p:nvSpPr>
        <p:spPr>
          <a:xfrm>
            <a:off x="0" y="0"/>
            <a:ext cx="7002464" cy="6399152"/>
          </a:xfrm>
          <a:custGeom>
            <a:avLst/>
            <a:gdLst>
              <a:gd name="connsiteX0" fmla="*/ 0 w 7002464"/>
              <a:gd name="connsiteY0" fmla="*/ 0 h 6399152"/>
              <a:gd name="connsiteX1" fmla="*/ 7002464 w 7002464"/>
              <a:gd name="connsiteY1" fmla="*/ 0 h 6399152"/>
              <a:gd name="connsiteX2" fmla="*/ 7002464 w 7002464"/>
              <a:gd name="connsiteY2" fmla="*/ 5797156 h 6399152"/>
              <a:gd name="connsiteX3" fmla="*/ 6400468 w 7002464"/>
              <a:gd name="connsiteY3" fmla="*/ 6399152 h 6399152"/>
              <a:gd name="connsiteX4" fmla="*/ 0 w 7002464"/>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2464" h="6399152">
                <a:moveTo>
                  <a:pt x="0" y="0"/>
                </a:moveTo>
                <a:lnTo>
                  <a:pt x="7002464" y="0"/>
                </a:lnTo>
                <a:lnTo>
                  <a:pt x="7002464" y="5797156"/>
                </a:lnTo>
                <a:cubicBezTo>
                  <a:pt x="7002464" y="6129629"/>
                  <a:pt x="6732941" y="6399152"/>
                  <a:pt x="6400468" y="6399152"/>
                </a:cubicBezTo>
                <a:lnTo>
                  <a:pt x="0" y="6399152"/>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6E0D00CE-C191-6DE5-9D82-7EFB59BC3739}"/>
              </a:ext>
            </a:extLst>
          </p:cNvPr>
          <p:cNvSpPr>
            <a:spLocks noGrp="1"/>
          </p:cNvSpPr>
          <p:nvPr>
            <p:ph sz="quarter" idx="14"/>
          </p:nvPr>
        </p:nvSpPr>
        <p:spPr>
          <a:xfrm>
            <a:off x="7691007" y="3099815"/>
            <a:ext cx="3951469" cy="3084599"/>
          </a:xfrm>
        </p:spPr>
        <p:txBody>
          <a:bodyPr>
            <a:normAutofit/>
          </a:bodyPr>
          <a:lstStyle>
            <a:lvl1pPr marL="342900" indent="-342900">
              <a:buFont typeface="+mj-lt"/>
              <a:buAutoNum type="arabicPeriod"/>
              <a:defRPr sz="1800"/>
            </a:lvl1pPr>
            <a:lvl2pPr marL="571500" indent="-342900">
              <a:buFont typeface="+mj-lt"/>
              <a:buAutoNum type="alphaLcPeriod"/>
              <a:defRPr sz="1600"/>
            </a:lvl2pPr>
            <a:lvl3pPr marL="800100" indent="-342900">
              <a:buFont typeface="+mj-lt"/>
              <a:buAutoNum type="romanLcPeriod"/>
              <a:defRPr sz="1400"/>
            </a:lvl3pPr>
            <a:lvl4pPr marL="914400" indent="-228600">
              <a:buFont typeface="+mj-lt"/>
              <a:buAutoNum type="arabicParenR"/>
              <a:defRPr sz="1200"/>
            </a:lvl4pPr>
            <a:lvl5pPr marL="1143000" indent="-228600">
              <a:buFont typeface="+mj-lt"/>
              <a:buAutoNum type="alphaLcParen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C747D10D-DAA6-49BD-BCDC-42DE71F72A89}"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3558300549"/>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1014984" y="2478024"/>
            <a:ext cx="4325112" cy="2454796"/>
          </a:xfrm>
        </p:spPr>
        <p:txBody>
          <a:bodyPr anchor="t">
            <a:normAutofit/>
          </a:bodyPr>
          <a:lstStyle>
            <a:lvl1pPr>
              <a:defRPr sz="4400"/>
            </a:lvl1pPr>
          </a:lstStyle>
          <a:p>
            <a:r>
              <a:rPr lang="en-US"/>
              <a:t>Click to edit Master title style</a:t>
            </a:r>
          </a:p>
        </p:txBody>
      </p:sp>
      <p:sp>
        <p:nvSpPr>
          <p:cNvPr id="8" name="Content Placeholder 7">
            <a:extLst>
              <a:ext uri="{FF2B5EF4-FFF2-40B4-BE49-F238E27FC236}">
                <a16:creationId xmlns:a16="http://schemas.microsoft.com/office/drawing/2014/main" id="{7D633F00-464B-3088-812A-40496FD1021A}"/>
              </a:ext>
            </a:extLst>
          </p:cNvPr>
          <p:cNvSpPr>
            <a:spLocks noGrp="1"/>
          </p:cNvSpPr>
          <p:nvPr>
            <p:ph sz="quarter" idx="13"/>
          </p:nvPr>
        </p:nvSpPr>
        <p:spPr>
          <a:xfrm>
            <a:off x="6273800" y="2478024"/>
            <a:ext cx="4325112" cy="2454796"/>
          </a:xfrm>
        </p:spPr>
        <p:txBody>
          <a:bodyPr vert="horz" lIns="91440" tIns="45720" rIns="91440" bIns="45720" rtlCol="0">
            <a:normAutofit/>
          </a:bodyPr>
          <a:lstStyle>
            <a:lvl1pPr marL="0" indent="0">
              <a:buNone/>
              <a:defRPr lang="en-US" dirty="0"/>
            </a:lvl1pPr>
            <a:lvl2pPr marL="228600" indent="0">
              <a:buNone/>
              <a:defRPr lang="en-US" dirty="0"/>
            </a:lvl2pPr>
            <a:lvl3pPr marL="457200" indent="0">
              <a:buNone/>
              <a:defRPr lang="en-US" dirty="0"/>
            </a:lvl3pPr>
            <a:lvl4pPr marL="685800" indent="0">
              <a:buNone/>
              <a:defRPr lang="en-US" dirty="0"/>
            </a:lvl4pPr>
            <a:lvl5pPr marL="914400" indent="0">
              <a:buNone/>
              <a:defRPr lang="en-US" dirty="0"/>
            </a:lvl5pPr>
          </a:lstStyle>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131313"/>
                </a:solidFill>
                <a:effectLst/>
                <a:uLnTx/>
                <a:uFillTx/>
                <a:latin typeface="Neue Haas Grotesk Text Pro"/>
                <a:ea typeface="+mn-ea"/>
                <a:cs typeface="+mn-cs"/>
              </a:rPr>
              <a:t>Click to edit Master text styles</a:t>
            </a:r>
          </a:p>
          <a:p>
            <a:pPr marL="457200" marR="0" lvl="1" indent="-228600" algn="l" defTabSz="914400" rtl="0" eaLnBrk="1" fontAlgn="auto" latinLnBrk="0" hangingPunct="1">
              <a:lnSpc>
                <a:spcPct val="12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131313"/>
                </a:solidFill>
                <a:effectLst/>
                <a:uLnTx/>
                <a:uFillTx/>
                <a:latin typeface="Neue Haas Grotesk Text Pro"/>
                <a:ea typeface="+mn-ea"/>
                <a:cs typeface="+mn-cs"/>
              </a:rPr>
              <a:t>Second level</a:t>
            </a:r>
          </a:p>
          <a:p>
            <a:pPr marL="685800" marR="0" lvl="2" indent="-228600" algn="l" defTabSz="914400" rtl="0" eaLnBrk="1" fontAlgn="auto" latinLnBrk="0" hangingPunct="1">
              <a:lnSpc>
                <a:spcPct val="120000"/>
              </a:lnSpc>
              <a:spcBef>
                <a:spcPts val="500"/>
              </a:spcBef>
              <a:spcAft>
                <a:spcPts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131313"/>
                </a:solidFill>
                <a:effectLst/>
                <a:uLnTx/>
                <a:uFillTx/>
                <a:latin typeface="Neue Haas Grotesk Text Pro"/>
                <a:ea typeface="+mn-ea"/>
                <a:cs typeface="+mn-cs"/>
              </a:rPr>
              <a:t>Third level</a:t>
            </a:r>
          </a:p>
          <a:p>
            <a:pPr marL="914400" marR="0" lvl="3" indent="-228600" algn="l" defTabSz="914400" rtl="0" eaLnBrk="1" fontAlgn="auto" latinLnBrk="0" hangingPunct="1">
              <a:lnSpc>
                <a:spcPct val="120000"/>
              </a:lnSpc>
              <a:spcBef>
                <a:spcPts val="50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131313"/>
                </a:solidFill>
                <a:effectLst/>
                <a:uLnTx/>
                <a:uFillTx/>
                <a:latin typeface="Neue Haas Grotesk Text Pro"/>
                <a:ea typeface="+mn-ea"/>
                <a:cs typeface="+mn-cs"/>
              </a:rPr>
              <a:t>Fourth level</a:t>
            </a:r>
          </a:p>
          <a:p>
            <a:pPr marL="1143000" marR="0" lvl="4" indent="-228600" algn="l" defTabSz="914400" rtl="0" eaLnBrk="1" fontAlgn="auto" latinLnBrk="0" hangingPunct="1">
              <a:lnSpc>
                <a:spcPct val="120000"/>
              </a:lnSpc>
              <a:spcBef>
                <a:spcPts val="500"/>
              </a:spcBef>
              <a:spcAft>
                <a:spcPts val="0"/>
              </a:spcAft>
              <a:buClrTx/>
              <a:buSzTx/>
              <a:buFont typeface="Arial" panose="020B0604020202020204" pitchFamily="34" charset="0"/>
              <a:buChar char="•"/>
              <a:tabLst/>
              <a:defRPr/>
            </a:pPr>
            <a:r>
              <a:rPr kumimoji="0" lang="en-US" sz="1100" b="0" i="0" u="none" strike="noStrike" kern="1200" cap="none" spc="0" normalizeH="0" baseline="0" noProof="0">
                <a:ln>
                  <a:noFill/>
                </a:ln>
                <a:solidFill>
                  <a:srgbClr val="131313"/>
                </a:solidFill>
                <a:effectLst/>
                <a:uLnTx/>
                <a:uFillTx/>
                <a:latin typeface="Neue Haas Grotesk Text Pro"/>
                <a:ea typeface="+mn-ea"/>
                <a:cs typeface="+mn-cs"/>
              </a:rPr>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9A99C55D-C47D-42B9-AD20-3E2CCE08596C}" type="datetime1">
              <a:rPr lang="en-US" smtClean="0"/>
              <a:t>5/25/2026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17097132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Cont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1014984" y="2039112"/>
            <a:ext cx="3813048" cy="3538728"/>
          </a:xfrm>
        </p:spPr>
        <p:txBody>
          <a:bodyPr anchor="t">
            <a:normAutofit/>
          </a:bodyPr>
          <a:lstStyle>
            <a:lvl1pPr>
              <a:defRPr sz="3200"/>
            </a:lvl1pPr>
          </a:lstStyle>
          <a:p>
            <a:r>
              <a:rPr lang="en-US"/>
              <a:t>Click to edit Master title style</a:t>
            </a:r>
          </a:p>
        </p:txBody>
      </p:sp>
      <p:sp>
        <p:nvSpPr>
          <p:cNvPr id="8" name="Content Placeholder 7">
            <a:extLst>
              <a:ext uri="{FF2B5EF4-FFF2-40B4-BE49-F238E27FC236}">
                <a16:creationId xmlns:a16="http://schemas.microsoft.com/office/drawing/2014/main" id="{D42D62A0-8127-CE86-0633-0D65E1E136F7}"/>
              </a:ext>
            </a:extLst>
          </p:cNvPr>
          <p:cNvSpPr>
            <a:spLocks noGrp="1"/>
          </p:cNvSpPr>
          <p:nvPr>
            <p:ph sz="quarter" idx="13"/>
          </p:nvPr>
        </p:nvSpPr>
        <p:spPr>
          <a:xfrm>
            <a:off x="5422392" y="2039112"/>
            <a:ext cx="5047488" cy="3538728"/>
          </a:xfrm>
        </p:spPr>
        <p:txBody>
          <a:bodyPr vert="horz" lIns="91440" tIns="45720" rIns="91440" bIns="45720" rtlCol="0">
            <a:normAutofit/>
          </a:bodyPr>
          <a:lstStyle>
            <a:lvl1pPr>
              <a:defRPr lang="en-US"/>
            </a:lvl1pPr>
            <a:lvl2pPr>
              <a:defRPr lang="en-US"/>
            </a:lvl2pPr>
            <a:lvl3pPr>
              <a:defRPr lang="en-US"/>
            </a:lvl3pPr>
            <a:lvl4pPr>
              <a:defRPr lang="en-US"/>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01EA44AD-1FB0-4882-B380-D102D5E41B49}" type="datetime1">
              <a:rPr lang="en-US" smtClean="0"/>
              <a:t>5/25/2026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6161435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Content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29768" y="1600200"/>
            <a:ext cx="4142232" cy="4636008"/>
          </a:xfrm>
        </p:spPr>
        <p:txBody>
          <a:bodyPr anchor="t">
            <a:normAutofit/>
          </a:bodyPr>
          <a:lstStyle>
            <a:lvl1pPr>
              <a:defRPr sz="3200"/>
            </a:lvl1pPr>
          </a:lstStyle>
          <a:p>
            <a:r>
              <a:rPr lang="en-US"/>
              <a:t>Click to edit Master title style</a:t>
            </a:r>
          </a:p>
        </p:txBody>
      </p:sp>
      <p:sp>
        <p:nvSpPr>
          <p:cNvPr id="8" name="Content Placeholder 7">
            <a:extLst>
              <a:ext uri="{FF2B5EF4-FFF2-40B4-BE49-F238E27FC236}">
                <a16:creationId xmlns:a16="http://schemas.microsoft.com/office/drawing/2014/main" id="{FFB4667A-FE47-8556-FD3A-55FDBA801D76}"/>
              </a:ext>
            </a:extLst>
          </p:cNvPr>
          <p:cNvSpPr>
            <a:spLocks noGrp="1"/>
          </p:cNvSpPr>
          <p:nvPr>
            <p:ph sz="quarter" idx="13"/>
          </p:nvPr>
        </p:nvSpPr>
        <p:spPr>
          <a:xfrm>
            <a:off x="5422392" y="1600200"/>
            <a:ext cx="5788152" cy="4636008"/>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C21FD0E9-BB2A-40F4-9FCA-339953EA9BCB}" type="datetime1">
              <a:rPr lang="en-US" smtClean="0"/>
              <a:t>5/25/2026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12552404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ntent 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29767" y="640079"/>
            <a:ext cx="4032505" cy="3621024"/>
          </a:xfrm>
        </p:spPr>
        <p:txBody>
          <a:bodyPr anchor="t">
            <a:normAutofit/>
          </a:bodyPr>
          <a:lstStyle>
            <a:lvl1pPr>
              <a:defRPr sz="3600"/>
            </a:lvl1pPr>
          </a:lstStyle>
          <a:p>
            <a:r>
              <a:rPr lang="en-US"/>
              <a:t>Click to edit Master title style</a:t>
            </a:r>
          </a:p>
        </p:txBody>
      </p:sp>
      <p:sp>
        <p:nvSpPr>
          <p:cNvPr id="8" name="Content Placeholder 7">
            <a:extLst>
              <a:ext uri="{FF2B5EF4-FFF2-40B4-BE49-F238E27FC236}">
                <a16:creationId xmlns:a16="http://schemas.microsoft.com/office/drawing/2014/main" id="{8C71126E-AEFA-B45A-CD39-AC1315E03339}"/>
              </a:ext>
            </a:extLst>
          </p:cNvPr>
          <p:cNvSpPr>
            <a:spLocks noGrp="1"/>
          </p:cNvSpPr>
          <p:nvPr>
            <p:ph sz="quarter" idx="13"/>
          </p:nvPr>
        </p:nvSpPr>
        <p:spPr>
          <a:xfrm>
            <a:off x="5422392" y="640715"/>
            <a:ext cx="5968098" cy="5719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B82DCE86-7B4C-43EC-801D-4B957536C306}" type="datetime1">
              <a:rPr lang="en-US" smtClean="0"/>
              <a:t>5/25/2026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3345598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Content 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29768" y="640080"/>
            <a:ext cx="3493008" cy="3621024"/>
          </a:xfrm>
        </p:spPr>
        <p:txBody>
          <a:bodyPr anchor="t">
            <a:normAutofit/>
          </a:bodyPr>
          <a:lstStyle>
            <a:lvl1pPr>
              <a:defRPr sz="3200"/>
            </a:lvl1pPr>
          </a:lstStyle>
          <a:p>
            <a:r>
              <a:rPr lang="en-US"/>
              <a:t>Click to edit Master title style</a:t>
            </a:r>
          </a:p>
        </p:txBody>
      </p:sp>
      <p:sp>
        <p:nvSpPr>
          <p:cNvPr id="8" name="Content Placeholder 7">
            <a:extLst>
              <a:ext uri="{FF2B5EF4-FFF2-40B4-BE49-F238E27FC236}">
                <a16:creationId xmlns:a16="http://schemas.microsoft.com/office/drawing/2014/main" id="{C6F072A2-EBC7-B7EA-DA98-BAC0AA46E7A4}"/>
              </a:ext>
            </a:extLst>
          </p:cNvPr>
          <p:cNvSpPr>
            <a:spLocks noGrp="1"/>
          </p:cNvSpPr>
          <p:nvPr>
            <p:ph sz="quarter" idx="13"/>
          </p:nvPr>
        </p:nvSpPr>
        <p:spPr>
          <a:xfrm>
            <a:off x="4425696" y="640080"/>
            <a:ext cx="7159752" cy="5724144"/>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1FD3FCD9-BE24-4676-9D2E-63D9ED82EDA2}" type="datetime1">
              <a:rPr lang="en-US" smtClean="0"/>
              <a:t>5/25/2026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41423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Only (Ma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841248" y="-1325880"/>
            <a:ext cx="10515600" cy="1325880"/>
          </a:xfrm>
        </p:spPr>
        <p:txBody>
          <a:bodyPr anchor="b">
            <a:normAutofit/>
          </a:bodyPr>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C2DD052-3E45-E789-01F8-33250024ECBD}"/>
              </a:ext>
            </a:extLst>
          </p:cNvPr>
          <p:cNvSpPr>
            <a:spLocks noGrp="1"/>
          </p:cNvSpPr>
          <p:nvPr>
            <p:ph idx="1"/>
          </p:nvPr>
        </p:nvSpPr>
        <p:spPr>
          <a:xfrm>
            <a:off x="137159" y="329450"/>
            <a:ext cx="11924209" cy="6199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21CA290A-121B-47D5-B4CD-63E70D76A5D5}" type="datetime1">
              <a:rPr lang="en-US" smtClean="0"/>
              <a:t>5/25/2026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4260008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75F86-7378-C0CC-EE19-5A9D5BEA010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IT"/>
          </a:p>
        </p:txBody>
      </p:sp>
      <p:sp>
        <p:nvSpPr>
          <p:cNvPr id="3" name="Text Placeholder 2">
            <a:extLst>
              <a:ext uri="{FF2B5EF4-FFF2-40B4-BE49-F238E27FC236}">
                <a16:creationId xmlns:a16="http://schemas.microsoft.com/office/drawing/2014/main" id="{24667F4D-9B52-2E05-A25E-B3A5C7F35BB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447A6C9-BEE7-EF53-2AF9-614CEDE36E0F}"/>
              </a:ext>
            </a:extLst>
          </p:cNvPr>
          <p:cNvSpPr>
            <a:spLocks noGrp="1"/>
          </p:cNvSpPr>
          <p:nvPr>
            <p:ph type="dt" sz="half" idx="10"/>
          </p:nvPr>
        </p:nvSpPr>
        <p:spPr/>
        <p:txBody>
          <a:bodyPr/>
          <a:lstStyle/>
          <a:p>
            <a:fld id="{E8712EA0-149B-2548-879F-ADE080444EDD}" type="datetimeFigureOut">
              <a:rPr lang="en-IT" smtClean="0"/>
              <a:t>05/25/2026</a:t>
            </a:fld>
            <a:endParaRPr lang="en-IT"/>
          </a:p>
        </p:txBody>
      </p:sp>
      <p:sp>
        <p:nvSpPr>
          <p:cNvPr id="5" name="Footer Placeholder 4">
            <a:extLst>
              <a:ext uri="{FF2B5EF4-FFF2-40B4-BE49-F238E27FC236}">
                <a16:creationId xmlns:a16="http://schemas.microsoft.com/office/drawing/2014/main" id="{E46B73E0-EBB1-671F-C231-F6C075CF46F4}"/>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F1DFB3AA-E96B-8CC0-2AB7-EC4CB00299A0}"/>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3383990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Content Photo 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603504"/>
            <a:ext cx="4480560" cy="1527048"/>
          </a:xfrm>
        </p:spPr>
        <p:txBody>
          <a:bodyPr anchor="b"/>
          <a:lstStyle/>
          <a:p>
            <a:r>
              <a:rPr lang="en-US"/>
              <a:t>Click to edit Master title style</a:t>
            </a:r>
          </a:p>
        </p:txBody>
      </p:sp>
      <p:sp>
        <p:nvSpPr>
          <p:cNvPr id="8" name="Content Placeholder 7">
            <a:extLst>
              <a:ext uri="{FF2B5EF4-FFF2-40B4-BE49-F238E27FC236}">
                <a16:creationId xmlns:a16="http://schemas.microsoft.com/office/drawing/2014/main" id="{747AED59-1A26-9C13-8482-7857E7DEFE52}"/>
              </a:ext>
            </a:extLst>
          </p:cNvPr>
          <p:cNvSpPr>
            <a:spLocks noGrp="1"/>
          </p:cNvSpPr>
          <p:nvPr>
            <p:ph sz="quarter" idx="14"/>
          </p:nvPr>
        </p:nvSpPr>
        <p:spPr>
          <a:xfrm>
            <a:off x="429767" y="2276856"/>
            <a:ext cx="4480560" cy="40416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Picture Placeholder 3">
            <a:extLst>
              <a:ext uri="{FF2B5EF4-FFF2-40B4-BE49-F238E27FC236}">
                <a16:creationId xmlns:a16="http://schemas.microsoft.com/office/drawing/2014/main" id="{CE823DF8-AABE-3B17-254E-81CD7CA2B5BF}"/>
              </a:ext>
            </a:extLst>
          </p:cNvPr>
          <p:cNvSpPr>
            <a:spLocks noGrp="1"/>
          </p:cNvSpPr>
          <p:nvPr>
            <p:ph type="pic" sz="quarter" idx="15"/>
          </p:nvPr>
        </p:nvSpPr>
        <p:spPr>
          <a:xfrm>
            <a:off x="5737594" y="0"/>
            <a:ext cx="6454406" cy="6399152"/>
          </a:xfrm>
          <a:custGeom>
            <a:avLst/>
            <a:gdLst>
              <a:gd name="connsiteX0" fmla="*/ 0 w 6454406"/>
              <a:gd name="connsiteY0" fmla="*/ 0 h 6399152"/>
              <a:gd name="connsiteX1" fmla="*/ 6454406 w 6454406"/>
              <a:gd name="connsiteY1" fmla="*/ 0 h 6399152"/>
              <a:gd name="connsiteX2" fmla="*/ 6454406 w 6454406"/>
              <a:gd name="connsiteY2" fmla="*/ 6399152 h 6399152"/>
              <a:gd name="connsiteX3" fmla="*/ 601995 w 6454406"/>
              <a:gd name="connsiteY3" fmla="*/ 6399152 h 6399152"/>
              <a:gd name="connsiteX4" fmla="*/ 0 w 6454406"/>
              <a:gd name="connsiteY4" fmla="*/ 5797156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4406" h="6399152">
                <a:moveTo>
                  <a:pt x="0" y="0"/>
                </a:moveTo>
                <a:lnTo>
                  <a:pt x="6454406" y="0"/>
                </a:lnTo>
                <a:lnTo>
                  <a:pt x="6454406" y="6399152"/>
                </a:lnTo>
                <a:lnTo>
                  <a:pt x="601995" y="6399152"/>
                </a:lnTo>
                <a:cubicBezTo>
                  <a:pt x="269522" y="6399152"/>
                  <a:pt x="0" y="6129629"/>
                  <a:pt x="0" y="5797156"/>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260A58D8-7EDF-40A6-A98C-8CBDF59A319E}"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lvl1pPr>
              <a:defRPr>
                <a:solidFill>
                  <a:schemeClr val="tx1"/>
                </a:solidFill>
                <a:effectLst/>
              </a:defRPr>
            </a:lvl1p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lvl1pPr>
              <a:defRPr>
                <a:solidFill>
                  <a:schemeClr val="tx1"/>
                </a:solidFill>
                <a:effectLst/>
              </a:defRPr>
            </a:lvl1pPr>
          </a:lstStyle>
          <a:p>
            <a:fld id="{CC057153-B650-4DEB-B370-79DDCFDCE934}" type="slidenum">
              <a:rPr lang="en-US" smtClean="0"/>
              <a:pPr/>
              <a:t>‹N›</a:t>
            </a:fld>
            <a:endParaRPr lang="en-US"/>
          </a:p>
        </p:txBody>
      </p:sp>
    </p:spTree>
    <p:extLst>
      <p:ext uri="{BB962C8B-B14F-4D97-AF65-F5344CB8AC3E}">
        <p14:creationId xmlns:p14="http://schemas.microsoft.com/office/powerpoint/2010/main" val="5474322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Content Photo 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7196328" y="601755"/>
            <a:ext cx="4389120" cy="1527048"/>
          </a:xfrm>
        </p:spPr>
        <p:txBody>
          <a:bodyPr anchor="b"/>
          <a:lstStyle/>
          <a:p>
            <a:r>
              <a:rPr lang="en-US"/>
              <a:t>Click to edit Master title style</a:t>
            </a:r>
          </a:p>
        </p:txBody>
      </p:sp>
      <p:sp>
        <p:nvSpPr>
          <p:cNvPr id="11" name="Picture Placeholder 3">
            <a:extLst>
              <a:ext uri="{FF2B5EF4-FFF2-40B4-BE49-F238E27FC236}">
                <a16:creationId xmlns:a16="http://schemas.microsoft.com/office/drawing/2014/main" id="{6F26914B-7405-10AB-A859-8165D7B1A93C}"/>
              </a:ext>
            </a:extLst>
          </p:cNvPr>
          <p:cNvSpPr>
            <a:spLocks noGrp="1"/>
          </p:cNvSpPr>
          <p:nvPr>
            <p:ph type="pic" sz="quarter" idx="15"/>
          </p:nvPr>
        </p:nvSpPr>
        <p:spPr>
          <a:xfrm>
            <a:off x="0" y="1"/>
            <a:ext cx="6591300" cy="6410303"/>
          </a:xfrm>
          <a:custGeom>
            <a:avLst/>
            <a:gdLst>
              <a:gd name="connsiteX0" fmla="*/ 0 w 6591300"/>
              <a:gd name="connsiteY0" fmla="*/ 0 h 6410303"/>
              <a:gd name="connsiteX1" fmla="*/ 6591300 w 6591300"/>
              <a:gd name="connsiteY1" fmla="*/ 0 h 6410303"/>
              <a:gd name="connsiteX2" fmla="*/ 6591300 w 6591300"/>
              <a:gd name="connsiteY2" fmla="*/ 5807073 h 6410303"/>
              <a:gd name="connsiteX3" fmla="*/ 5988070 w 6591300"/>
              <a:gd name="connsiteY3" fmla="*/ 6410303 h 6410303"/>
              <a:gd name="connsiteX4" fmla="*/ 0 w 6591300"/>
              <a:gd name="connsiteY4" fmla="*/ 6410303 h 6410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91300" h="6410303">
                <a:moveTo>
                  <a:pt x="0" y="0"/>
                </a:moveTo>
                <a:lnTo>
                  <a:pt x="6591300" y="0"/>
                </a:lnTo>
                <a:lnTo>
                  <a:pt x="6591300" y="5807073"/>
                </a:lnTo>
                <a:cubicBezTo>
                  <a:pt x="6591300" y="6140228"/>
                  <a:pt x="6321225" y="6410303"/>
                  <a:pt x="5988070" y="6410303"/>
                </a:cubicBezTo>
                <a:lnTo>
                  <a:pt x="0" y="6410303"/>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7FF0220E-48F8-B4D9-19DE-7B457C3C221C}"/>
              </a:ext>
            </a:extLst>
          </p:cNvPr>
          <p:cNvSpPr>
            <a:spLocks noGrp="1"/>
          </p:cNvSpPr>
          <p:nvPr>
            <p:ph sz="quarter" idx="14"/>
          </p:nvPr>
        </p:nvSpPr>
        <p:spPr>
          <a:xfrm>
            <a:off x="7196328" y="2276856"/>
            <a:ext cx="4389120" cy="40416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16DF7C3E-B5DF-4043-B2F9-CD94B277B81B}"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41278834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Content Photo 1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603504"/>
            <a:ext cx="3401568" cy="1527048"/>
          </a:xfrm>
        </p:spPr>
        <p:txBody>
          <a:bodyPr anchor="b"/>
          <a:lstStyle/>
          <a:p>
            <a:r>
              <a:rPr lang="en-US"/>
              <a:t>Click to edit Master title style</a:t>
            </a:r>
          </a:p>
        </p:txBody>
      </p:sp>
      <p:sp>
        <p:nvSpPr>
          <p:cNvPr id="8" name="Content Placeholder 7">
            <a:extLst>
              <a:ext uri="{FF2B5EF4-FFF2-40B4-BE49-F238E27FC236}">
                <a16:creationId xmlns:a16="http://schemas.microsoft.com/office/drawing/2014/main" id="{6E0D00CE-C191-6DE5-9D82-7EFB59BC3739}"/>
              </a:ext>
            </a:extLst>
          </p:cNvPr>
          <p:cNvSpPr>
            <a:spLocks noGrp="1"/>
          </p:cNvSpPr>
          <p:nvPr>
            <p:ph sz="quarter" idx="14"/>
          </p:nvPr>
        </p:nvSpPr>
        <p:spPr>
          <a:xfrm>
            <a:off x="429768" y="2276856"/>
            <a:ext cx="3401568" cy="4041648"/>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Picture Placeholder 3">
            <a:extLst>
              <a:ext uri="{FF2B5EF4-FFF2-40B4-BE49-F238E27FC236}">
                <a16:creationId xmlns:a16="http://schemas.microsoft.com/office/drawing/2014/main" id="{58FA1BA0-D099-705F-F85E-3FBC782F7651}"/>
              </a:ext>
            </a:extLst>
          </p:cNvPr>
          <p:cNvSpPr>
            <a:spLocks noGrp="1"/>
          </p:cNvSpPr>
          <p:nvPr>
            <p:ph type="pic" sz="quarter" idx="15"/>
          </p:nvPr>
        </p:nvSpPr>
        <p:spPr>
          <a:xfrm>
            <a:off x="4502843" y="2"/>
            <a:ext cx="7689157" cy="6399151"/>
          </a:xfrm>
          <a:custGeom>
            <a:avLst/>
            <a:gdLst>
              <a:gd name="connsiteX0" fmla="*/ 0 w 7689157"/>
              <a:gd name="connsiteY0" fmla="*/ 0 h 6399151"/>
              <a:gd name="connsiteX1" fmla="*/ 7689157 w 7689157"/>
              <a:gd name="connsiteY1" fmla="*/ 0 h 6399151"/>
              <a:gd name="connsiteX2" fmla="*/ 7689157 w 7689157"/>
              <a:gd name="connsiteY2" fmla="*/ 6399151 h 6399151"/>
              <a:gd name="connsiteX3" fmla="*/ 601997 w 7689157"/>
              <a:gd name="connsiteY3" fmla="*/ 6399151 h 6399151"/>
              <a:gd name="connsiteX4" fmla="*/ 0 w 7689157"/>
              <a:gd name="connsiteY4" fmla="*/ 5797155 h 6399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9157" h="6399151">
                <a:moveTo>
                  <a:pt x="0" y="0"/>
                </a:moveTo>
                <a:lnTo>
                  <a:pt x="7689157" y="0"/>
                </a:lnTo>
                <a:lnTo>
                  <a:pt x="7689157" y="6399151"/>
                </a:lnTo>
                <a:lnTo>
                  <a:pt x="601997" y="6399151"/>
                </a:lnTo>
                <a:cubicBezTo>
                  <a:pt x="269523" y="6399151"/>
                  <a:pt x="0" y="6129628"/>
                  <a:pt x="0" y="5797155"/>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84F04B89-F088-43E2-8F95-5A2E5E9F612E}"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452166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Content Photo 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8321040" y="603504"/>
            <a:ext cx="3401568" cy="1527048"/>
          </a:xfrm>
        </p:spPr>
        <p:txBody>
          <a:bodyPr anchor="b"/>
          <a:lstStyle/>
          <a:p>
            <a:r>
              <a:rPr lang="en-US"/>
              <a:t>Click to edit Master title style</a:t>
            </a:r>
          </a:p>
        </p:txBody>
      </p:sp>
      <p:sp>
        <p:nvSpPr>
          <p:cNvPr id="11" name="Picture Placeholder 3">
            <a:extLst>
              <a:ext uri="{FF2B5EF4-FFF2-40B4-BE49-F238E27FC236}">
                <a16:creationId xmlns:a16="http://schemas.microsoft.com/office/drawing/2014/main" id="{F44EE1A0-D83B-FE6C-4495-F55C5070D5D1}"/>
              </a:ext>
            </a:extLst>
          </p:cNvPr>
          <p:cNvSpPr>
            <a:spLocks noGrp="1"/>
          </p:cNvSpPr>
          <p:nvPr>
            <p:ph type="pic" sz="quarter" idx="15"/>
          </p:nvPr>
        </p:nvSpPr>
        <p:spPr>
          <a:xfrm>
            <a:off x="0" y="0"/>
            <a:ext cx="7734300" cy="6399152"/>
          </a:xfrm>
          <a:custGeom>
            <a:avLst/>
            <a:gdLst>
              <a:gd name="connsiteX0" fmla="*/ 0 w 7734300"/>
              <a:gd name="connsiteY0" fmla="*/ 0 h 6399152"/>
              <a:gd name="connsiteX1" fmla="*/ 7734300 w 7734300"/>
              <a:gd name="connsiteY1" fmla="*/ 0 h 6399152"/>
              <a:gd name="connsiteX2" fmla="*/ 7734300 w 7734300"/>
              <a:gd name="connsiteY2" fmla="*/ 5797156 h 6399152"/>
              <a:gd name="connsiteX3" fmla="*/ 7132304 w 7734300"/>
              <a:gd name="connsiteY3" fmla="*/ 6399152 h 6399152"/>
              <a:gd name="connsiteX4" fmla="*/ 0 w 7734300"/>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4300" h="6399152">
                <a:moveTo>
                  <a:pt x="0" y="0"/>
                </a:moveTo>
                <a:lnTo>
                  <a:pt x="7734300" y="0"/>
                </a:lnTo>
                <a:lnTo>
                  <a:pt x="7734300" y="5797156"/>
                </a:lnTo>
                <a:cubicBezTo>
                  <a:pt x="7734300" y="6129629"/>
                  <a:pt x="7464777" y="6399152"/>
                  <a:pt x="7132304" y="6399152"/>
                </a:cubicBezTo>
                <a:lnTo>
                  <a:pt x="0" y="6399152"/>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6E0D00CE-C191-6DE5-9D82-7EFB59BC3739}"/>
              </a:ext>
            </a:extLst>
          </p:cNvPr>
          <p:cNvSpPr>
            <a:spLocks noGrp="1"/>
          </p:cNvSpPr>
          <p:nvPr>
            <p:ph sz="quarter" idx="14"/>
          </p:nvPr>
        </p:nvSpPr>
        <p:spPr>
          <a:xfrm>
            <a:off x="8321040" y="2276856"/>
            <a:ext cx="3401568" cy="4041648"/>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A0FCFF8D-E3E3-4D6C-85D1-1D24204FD961}"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5571573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Content Photo 1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321733" y="4162318"/>
            <a:ext cx="2953618" cy="1892808"/>
          </a:xfrm>
        </p:spPr>
        <p:txBody>
          <a:bodyPr anchor="t">
            <a:normAutofit/>
          </a:bodyPr>
          <a:lstStyle>
            <a:lvl1pPr>
              <a:defRPr sz="3200"/>
            </a:lvl1pPr>
          </a:lstStyle>
          <a:p>
            <a:r>
              <a:rPr lang="en-US"/>
              <a:t>Click to edit Master title style</a:t>
            </a:r>
          </a:p>
        </p:txBody>
      </p:sp>
      <p:sp>
        <p:nvSpPr>
          <p:cNvPr id="8" name="Content Placeholder 7">
            <a:extLst>
              <a:ext uri="{FF2B5EF4-FFF2-40B4-BE49-F238E27FC236}">
                <a16:creationId xmlns:a16="http://schemas.microsoft.com/office/drawing/2014/main" id="{C3D15418-1E32-0501-0E66-54FC2DD08E39}"/>
              </a:ext>
            </a:extLst>
          </p:cNvPr>
          <p:cNvSpPr>
            <a:spLocks noGrp="1"/>
          </p:cNvSpPr>
          <p:nvPr>
            <p:ph sz="quarter" idx="14"/>
          </p:nvPr>
        </p:nvSpPr>
        <p:spPr>
          <a:xfrm>
            <a:off x="3977640" y="4162318"/>
            <a:ext cx="7772400" cy="2240280"/>
          </a:xfrm>
        </p:spPr>
        <p:txBody>
          <a:bodyPr>
            <a:noAutofit/>
          </a:bodyPr>
          <a:lstStyle>
            <a:lvl1pPr marL="285750" indent="-285750">
              <a:buFont typeface="Arial" panose="020B0604020202020204" pitchFamily="34" charset="0"/>
              <a:buChar char="•"/>
              <a:defRPr sz="1800"/>
            </a:lvl1pPr>
            <a:lvl2pPr marL="514350" indent="-285750">
              <a:buFont typeface="Arial" panose="020B0604020202020204" pitchFamily="34" charset="0"/>
              <a:buChar char="•"/>
              <a:defRPr sz="1600"/>
            </a:lvl2pPr>
            <a:lvl3pPr marL="742950" indent="-285750">
              <a:buFont typeface="Arial" panose="020B0604020202020204" pitchFamily="34" charset="0"/>
              <a:buChar char="•"/>
              <a:defRPr sz="1400"/>
            </a:lvl3pPr>
            <a:lvl4pPr marL="857250" indent="-171450">
              <a:buFont typeface="Arial" panose="020B0604020202020204" pitchFamily="34" charset="0"/>
              <a:buChar char="•"/>
              <a:defRPr sz="1200"/>
            </a:lvl4pPr>
            <a:lvl5pPr marL="1085850" indent="-171450">
              <a:buFont typeface="Arial" panose="020B0604020202020204" pitchFamily="34" charset="0"/>
              <a:buChar cha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8">
            <a:extLst>
              <a:ext uri="{FF2B5EF4-FFF2-40B4-BE49-F238E27FC236}">
                <a16:creationId xmlns:a16="http://schemas.microsoft.com/office/drawing/2014/main" id="{0696DEB7-ADC8-3E90-7A63-F11D6535D0E4}"/>
              </a:ext>
            </a:extLst>
          </p:cNvPr>
          <p:cNvSpPr>
            <a:spLocks noGrp="1"/>
          </p:cNvSpPr>
          <p:nvPr>
            <p:ph type="pic" sz="quarter" idx="15"/>
          </p:nvPr>
        </p:nvSpPr>
        <p:spPr>
          <a:xfrm>
            <a:off x="0" y="0"/>
            <a:ext cx="11750040" cy="3806246"/>
          </a:xfrm>
          <a:custGeom>
            <a:avLst/>
            <a:gdLst>
              <a:gd name="connsiteX0" fmla="*/ 0 w 11733150"/>
              <a:gd name="connsiteY0" fmla="*/ 0 h 3806246"/>
              <a:gd name="connsiteX1" fmla="*/ 11733150 w 11733150"/>
              <a:gd name="connsiteY1" fmla="*/ 0 h 3806246"/>
              <a:gd name="connsiteX2" fmla="*/ 11733150 w 11733150"/>
              <a:gd name="connsiteY2" fmla="*/ 3204250 h 3806246"/>
              <a:gd name="connsiteX3" fmla="*/ 11131154 w 11733150"/>
              <a:gd name="connsiteY3" fmla="*/ 3806246 h 3806246"/>
              <a:gd name="connsiteX4" fmla="*/ 0 w 11733150"/>
              <a:gd name="connsiteY4" fmla="*/ 3806246 h 3806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33150" h="3806246">
                <a:moveTo>
                  <a:pt x="0" y="0"/>
                </a:moveTo>
                <a:lnTo>
                  <a:pt x="11733150" y="0"/>
                </a:lnTo>
                <a:lnTo>
                  <a:pt x="11733150" y="3204250"/>
                </a:lnTo>
                <a:cubicBezTo>
                  <a:pt x="11733150" y="3536723"/>
                  <a:pt x="11463627" y="3806246"/>
                  <a:pt x="11131154" y="3806246"/>
                </a:cubicBezTo>
                <a:lnTo>
                  <a:pt x="0" y="3806246"/>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1479AD81-0F74-4052-9D15-1FCBE10FF531}"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11665000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Content Photo 1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321733" y="561425"/>
            <a:ext cx="2953618" cy="1892808"/>
          </a:xfrm>
        </p:spPr>
        <p:txBody>
          <a:bodyPr anchor="t">
            <a:normAutofit/>
          </a:bodyPr>
          <a:lstStyle>
            <a:lvl1pPr>
              <a:defRPr sz="3200"/>
            </a:lvl1pPr>
          </a:lstStyle>
          <a:p>
            <a:r>
              <a:rPr lang="en-US"/>
              <a:t>Click to edit Master title style</a:t>
            </a:r>
          </a:p>
        </p:txBody>
      </p:sp>
      <p:sp>
        <p:nvSpPr>
          <p:cNvPr id="8" name="Content Placeholder 7">
            <a:extLst>
              <a:ext uri="{FF2B5EF4-FFF2-40B4-BE49-F238E27FC236}">
                <a16:creationId xmlns:a16="http://schemas.microsoft.com/office/drawing/2014/main" id="{C3D15418-1E32-0501-0E66-54FC2DD08E39}"/>
              </a:ext>
            </a:extLst>
          </p:cNvPr>
          <p:cNvSpPr>
            <a:spLocks noGrp="1"/>
          </p:cNvSpPr>
          <p:nvPr>
            <p:ph sz="quarter" idx="14"/>
          </p:nvPr>
        </p:nvSpPr>
        <p:spPr>
          <a:xfrm>
            <a:off x="3977640" y="561425"/>
            <a:ext cx="7772400" cy="2240280"/>
          </a:xfrm>
        </p:spPr>
        <p:txBody>
          <a:bodyPr>
            <a:noAutofit/>
          </a:bodyPr>
          <a:lstStyle>
            <a:lvl1pPr marL="285750" indent="-285750">
              <a:buFont typeface="Arial" panose="020B0604020202020204" pitchFamily="34" charset="0"/>
              <a:buChar char="•"/>
              <a:defRPr sz="1800"/>
            </a:lvl1pPr>
            <a:lvl2pPr marL="514350" indent="-285750">
              <a:buFont typeface="Arial" panose="020B0604020202020204" pitchFamily="34" charset="0"/>
              <a:buChar char="•"/>
              <a:defRPr sz="1600"/>
            </a:lvl2pPr>
            <a:lvl3pPr marL="742950" indent="-285750">
              <a:buFont typeface="Arial" panose="020B0604020202020204" pitchFamily="34" charset="0"/>
              <a:buChar char="•"/>
              <a:defRPr sz="1400"/>
            </a:lvl3pPr>
            <a:lvl4pPr marL="857250" indent="-171450">
              <a:buFont typeface="Arial" panose="020B0604020202020204" pitchFamily="34" charset="0"/>
              <a:buChar char="•"/>
              <a:defRPr sz="1200"/>
            </a:lvl4pPr>
            <a:lvl5pPr marL="1085850" indent="-171450">
              <a:buFont typeface="Arial" panose="020B0604020202020204" pitchFamily="34" charset="0"/>
              <a:buChar cha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Picture Placeholder 11">
            <a:extLst>
              <a:ext uri="{FF2B5EF4-FFF2-40B4-BE49-F238E27FC236}">
                <a16:creationId xmlns:a16="http://schemas.microsoft.com/office/drawing/2014/main" id="{20558516-7088-BB33-D6DC-15ED4C60CBAF}"/>
              </a:ext>
            </a:extLst>
          </p:cNvPr>
          <p:cNvSpPr>
            <a:spLocks noGrp="1"/>
          </p:cNvSpPr>
          <p:nvPr>
            <p:ph type="pic" sz="quarter" idx="15"/>
          </p:nvPr>
        </p:nvSpPr>
        <p:spPr>
          <a:xfrm>
            <a:off x="441960" y="3067414"/>
            <a:ext cx="11750040" cy="3790586"/>
          </a:xfrm>
          <a:custGeom>
            <a:avLst/>
            <a:gdLst>
              <a:gd name="connsiteX0" fmla="*/ 603695 w 11750040"/>
              <a:gd name="connsiteY0" fmla="*/ 0 h 3790586"/>
              <a:gd name="connsiteX1" fmla="*/ 11750040 w 11750040"/>
              <a:gd name="connsiteY1" fmla="*/ 0 h 3790586"/>
              <a:gd name="connsiteX2" fmla="*/ 11750040 w 11750040"/>
              <a:gd name="connsiteY2" fmla="*/ 3790586 h 3790586"/>
              <a:gd name="connsiteX3" fmla="*/ 0 w 11750040"/>
              <a:gd name="connsiteY3" fmla="*/ 3790586 h 3790586"/>
              <a:gd name="connsiteX4" fmla="*/ 0 w 11750040"/>
              <a:gd name="connsiteY4" fmla="*/ 603695 h 3790586"/>
              <a:gd name="connsiteX5" fmla="*/ 603695 w 11750040"/>
              <a:gd name="connsiteY5" fmla="*/ 0 h 3790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50040" h="3790586">
                <a:moveTo>
                  <a:pt x="603695" y="0"/>
                </a:moveTo>
                <a:lnTo>
                  <a:pt x="11750040" y="0"/>
                </a:lnTo>
                <a:lnTo>
                  <a:pt x="11750040" y="3790586"/>
                </a:lnTo>
                <a:lnTo>
                  <a:pt x="0" y="3790586"/>
                </a:lnTo>
                <a:lnTo>
                  <a:pt x="0" y="603695"/>
                </a:lnTo>
                <a:cubicBezTo>
                  <a:pt x="0" y="270283"/>
                  <a:pt x="270283" y="0"/>
                  <a:pt x="603695" y="0"/>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137160" y="40460"/>
            <a:ext cx="3494314" cy="338328"/>
          </a:xfrm>
        </p:spPr>
        <p:txBody>
          <a:bodyPr/>
          <a:lstStyle/>
          <a:p>
            <a:fld id="{58567813-D47B-4BA9-A366-45E7794B6608}"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a:xfrm>
            <a:off x="8876521" y="40460"/>
            <a:ext cx="2805405" cy="338328"/>
          </a:xfrm>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a:xfrm>
            <a:off x="11632162" y="40460"/>
            <a:ext cx="429207" cy="338328"/>
          </a:xfrm>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40411261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Content Photo 1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8311896" y="1078992"/>
            <a:ext cx="3273552" cy="1947672"/>
          </a:xfrm>
        </p:spPr>
        <p:txBody>
          <a:bodyPr anchor="b"/>
          <a:lstStyle/>
          <a:p>
            <a:r>
              <a:rPr lang="en-US"/>
              <a:t>Click to edit Master title style</a:t>
            </a:r>
          </a:p>
        </p:txBody>
      </p:sp>
      <p:sp>
        <p:nvSpPr>
          <p:cNvPr id="11" name="Picture Placeholder 3">
            <a:extLst>
              <a:ext uri="{FF2B5EF4-FFF2-40B4-BE49-F238E27FC236}">
                <a16:creationId xmlns:a16="http://schemas.microsoft.com/office/drawing/2014/main" id="{8073E866-A871-62F7-1E54-F2A44278F834}"/>
              </a:ext>
            </a:extLst>
          </p:cNvPr>
          <p:cNvSpPr>
            <a:spLocks noGrp="1"/>
          </p:cNvSpPr>
          <p:nvPr>
            <p:ph type="pic" sz="quarter" idx="15"/>
          </p:nvPr>
        </p:nvSpPr>
        <p:spPr>
          <a:xfrm>
            <a:off x="0" y="0"/>
            <a:ext cx="7734300" cy="6399152"/>
          </a:xfrm>
          <a:custGeom>
            <a:avLst/>
            <a:gdLst>
              <a:gd name="connsiteX0" fmla="*/ 0 w 7734300"/>
              <a:gd name="connsiteY0" fmla="*/ 0 h 6399152"/>
              <a:gd name="connsiteX1" fmla="*/ 7734300 w 7734300"/>
              <a:gd name="connsiteY1" fmla="*/ 0 h 6399152"/>
              <a:gd name="connsiteX2" fmla="*/ 7734300 w 7734300"/>
              <a:gd name="connsiteY2" fmla="*/ 5797156 h 6399152"/>
              <a:gd name="connsiteX3" fmla="*/ 7132304 w 7734300"/>
              <a:gd name="connsiteY3" fmla="*/ 6399152 h 6399152"/>
              <a:gd name="connsiteX4" fmla="*/ 0 w 7734300"/>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4300" h="6399152">
                <a:moveTo>
                  <a:pt x="0" y="0"/>
                </a:moveTo>
                <a:lnTo>
                  <a:pt x="7734300" y="0"/>
                </a:lnTo>
                <a:lnTo>
                  <a:pt x="7734300" y="5797156"/>
                </a:lnTo>
                <a:cubicBezTo>
                  <a:pt x="7734300" y="6129629"/>
                  <a:pt x="7464777" y="6399152"/>
                  <a:pt x="7132304" y="6399152"/>
                </a:cubicBezTo>
                <a:lnTo>
                  <a:pt x="0" y="6399152"/>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6E0D00CE-C191-6DE5-9D82-7EFB59BC3739}"/>
              </a:ext>
            </a:extLst>
          </p:cNvPr>
          <p:cNvSpPr>
            <a:spLocks noGrp="1"/>
          </p:cNvSpPr>
          <p:nvPr>
            <p:ph sz="quarter" idx="14"/>
          </p:nvPr>
        </p:nvSpPr>
        <p:spPr>
          <a:xfrm>
            <a:off x="8311896" y="3099816"/>
            <a:ext cx="3273552" cy="2953512"/>
          </a:xfrm>
        </p:spPr>
        <p:txBody>
          <a:bodyPr>
            <a:normAutofit/>
          </a:bodyPr>
          <a:lstStyle>
            <a:lvl1pPr marL="285750" indent="-285750">
              <a:buFont typeface="Arial" panose="020B0604020202020204" pitchFamily="34" charset="0"/>
              <a:buChar char="•"/>
              <a:defRPr sz="1600"/>
            </a:lvl1pPr>
            <a:lvl2pPr marL="514350" indent="-285750">
              <a:buFont typeface="Arial" panose="020B0604020202020204" pitchFamily="34" charset="0"/>
              <a:buChar char="•"/>
              <a:defRPr sz="1400"/>
            </a:lvl2pPr>
            <a:lvl3pPr marL="628650" indent="-171450">
              <a:buFont typeface="Arial" panose="020B0604020202020204" pitchFamily="34" charset="0"/>
              <a:buChar char="•"/>
              <a:defRPr sz="1200"/>
            </a:lvl3pPr>
            <a:lvl4pPr marL="857250" indent="-171450">
              <a:buFont typeface="Arial" panose="020B0604020202020204" pitchFamily="34" charset="0"/>
              <a:buChar char="•"/>
              <a:defRPr sz="1100"/>
            </a:lvl4pPr>
            <a:lvl5pPr marL="1085850" indent="-171450">
              <a:buFont typeface="Arial" panose="020B0604020202020204" pitchFamily="34" charset="0"/>
              <a:buChar char="•"/>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D3C75A4F-7395-44C0-9A76-83F0F6EA512A}"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5319460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Content Photo 1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321733" y="5111854"/>
            <a:ext cx="3945468" cy="1389888"/>
          </a:xfrm>
        </p:spPr>
        <p:txBody>
          <a:bodyPr anchor="t">
            <a:normAutofit/>
          </a:bodyPr>
          <a:lstStyle>
            <a:lvl1pPr>
              <a:defRPr sz="3200"/>
            </a:lvl1pPr>
          </a:lstStyle>
          <a:p>
            <a:r>
              <a:rPr lang="en-US"/>
              <a:t>Click to edit Master title style</a:t>
            </a:r>
          </a:p>
        </p:txBody>
      </p:sp>
      <p:sp>
        <p:nvSpPr>
          <p:cNvPr id="8" name="Content Placeholder 7">
            <a:extLst>
              <a:ext uri="{FF2B5EF4-FFF2-40B4-BE49-F238E27FC236}">
                <a16:creationId xmlns:a16="http://schemas.microsoft.com/office/drawing/2014/main" id="{C3D15418-1E32-0501-0E66-54FC2DD08E39}"/>
              </a:ext>
            </a:extLst>
          </p:cNvPr>
          <p:cNvSpPr>
            <a:spLocks noGrp="1"/>
          </p:cNvSpPr>
          <p:nvPr>
            <p:ph sz="quarter" idx="14"/>
          </p:nvPr>
        </p:nvSpPr>
        <p:spPr>
          <a:xfrm>
            <a:off x="5584372" y="5111854"/>
            <a:ext cx="6168356" cy="1389888"/>
          </a:xfrm>
        </p:spPr>
        <p:txBody>
          <a:bodyPr>
            <a:noAutofit/>
          </a:bodyPr>
          <a:lstStyle>
            <a:lvl1pPr marL="0" indent="0">
              <a:buFont typeface="Arial" panose="020B0604020202020204" pitchFamily="34" charset="0"/>
              <a:buNone/>
              <a:defRPr sz="1400"/>
            </a:lvl1pPr>
            <a:lvl2pPr marL="228600" indent="0">
              <a:buFont typeface="Arial" panose="020B0604020202020204" pitchFamily="34" charset="0"/>
              <a:buNone/>
              <a:defRPr sz="1200"/>
            </a:lvl2pPr>
            <a:lvl3pPr marL="457200" indent="0">
              <a:buFont typeface="Arial" panose="020B0604020202020204" pitchFamily="34" charset="0"/>
              <a:buNone/>
              <a:defRPr sz="1100"/>
            </a:lvl3pPr>
            <a:lvl4pPr marL="685800" indent="0">
              <a:buFont typeface="Arial" panose="020B0604020202020204" pitchFamily="34" charset="0"/>
              <a:buNone/>
              <a:defRPr sz="1050"/>
            </a:lvl4pPr>
            <a:lvl5pPr marL="914400" indent="0">
              <a:buFont typeface="Arial" panose="020B0604020202020204" pitchFamily="34" charset="0"/>
              <a:buNone/>
              <a:defRPr sz="1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8">
            <a:extLst>
              <a:ext uri="{FF2B5EF4-FFF2-40B4-BE49-F238E27FC236}">
                <a16:creationId xmlns:a16="http://schemas.microsoft.com/office/drawing/2014/main" id="{815B30A2-D0D1-DED2-1133-A673CEA16AE9}"/>
              </a:ext>
            </a:extLst>
          </p:cNvPr>
          <p:cNvSpPr>
            <a:spLocks noGrp="1"/>
          </p:cNvSpPr>
          <p:nvPr>
            <p:ph type="pic" sz="quarter" idx="15"/>
          </p:nvPr>
        </p:nvSpPr>
        <p:spPr>
          <a:xfrm>
            <a:off x="0" y="0"/>
            <a:ext cx="11750040" cy="4724868"/>
          </a:xfrm>
          <a:custGeom>
            <a:avLst/>
            <a:gdLst>
              <a:gd name="connsiteX0" fmla="*/ 0 w 11750040"/>
              <a:gd name="connsiteY0" fmla="*/ 0 h 4724868"/>
              <a:gd name="connsiteX1" fmla="*/ 11750040 w 11750040"/>
              <a:gd name="connsiteY1" fmla="*/ 0 h 4724868"/>
              <a:gd name="connsiteX2" fmla="*/ 11750040 w 11750040"/>
              <a:gd name="connsiteY2" fmla="*/ 4122872 h 4724868"/>
              <a:gd name="connsiteX3" fmla="*/ 11148044 w 11750040"/>
              <a:gd name="connsiteY3" fmla="*/ 4724868 h 4724868"/>
              <a:gd name="connsiteX4" fmla="*/ 0 w 11750040"/>
              <a:gd name="connsiteY4" fmla="*/ 4724868 h 4724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50040" h="4724868">
                <a:moveTo>
                  <a:pt x="0" y="0"/>
                </a:moveTo>
                <a:lnTo>
                  <a:pt x="11750040" y="0"/>
                </a:lnTo>
                <a:lnTo>
                  <a:pt x="11750040" y="4122872"/>
                </a:lnTo>
                <a:cubicBezTo>
                  <a:pt x="11750040" y="4455345"/>
                  <a:pt x="11480517" y="4724868"/>
                  <a:pt x="11148044" y="4724868"/>
                </a:cubicBezTo>
                <a:lnTo>
                  <a:pt x="0" y="4724868"/>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1B2EEDCC-520A-464B-900A-5F7E0E1FFC43}"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41299476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Content Photo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5550408" y="548640"/>
            <a:ext cx="6035040" cy="1143000"/>
          </a:xfrm>
        </p:spPr>
        <p:txBody>
          <a:bodyPr anchor="b"/>
          <a:lstStyle/>
          <a:p>
            <a:r>
              <a:rPr lang="en-US"/>
              <a:t>Click to edit Master title style</a:t>
            </a:r>
          </a:p>
        </p:txBody>
      </p:sp>
      <p:sp>
        <p:nvSpPr>
          <p:cNvPr id="11" name="Picture Placeholder 3">
            <a:extLst>
              <a:ext uri="{FF2B5EF4-FFF2-40B4-BE49-F238E27FC236}">
                <a16:creationId xmlns:a16="http://schemas.microsoft.com/office/drawing/2014/main" id="{C1AB8ED2-AD91-CB22-5624-BD41AB32529E}"/>
              </a:ext>
            </a:extLst>
          </p:cNvPr>
          <p:cNvSpPr>
            <a:spLocks noGrp="1"/>
          </p:cNvSpPr>
          <p:nvPr>
            <p:ph type="pic" sz="quarter" idx="15"/>
          </p:nvPr>
        </p:nvSpPr>
        <p:spPr>
          <a:xfrm>
            <a:off x="0" y="0"/>
            <a:ext cx="4844052" cy="6399152"/>
          </a:xfrm>
          <a:custGeom>
            <a:avLst/>
            <a:gdLst>
              <a:gd name="connsiteX0" fmla="*/ 0 w 4844052"/>
              <a:gd name="connsiteY0" fmla="*/ 0 h 6399152"/>
              <a:gd name="connsiteX1" fmla="*/ 4844052 w 4844052"/>
              <a:gd name="connsiteY1" fmla="*/ 0 h 6399152"/>
              <a:gd name="connsiteX2" fmla="*/ 4844052 w 4844052"/>
              <a:gd name="connsiteY2" fmla="*/ 5795922 h 6399152"/>
              <a:gd name="connsiteX3" fmla="*/ 4240822 w 4844052"/>
              <a:gd name="connsiteY3" fmla="*/ 6399152 h 6399152"/>
              <a:gd name="connsiteX4" fmla="*/ 0 w 4844052"/>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44052" h="6399152">
                <a:moveTo>
                  <a:pt x="0" y="0"/>
                </a:moveTo>
                <a:lnTo>
                  <a:pt x="4844052" y="0"/>
                </a:lnTo>
                <a:lnTo>
                  <a:pt x="4844052" y="5795922"/>
                </a:lnTo>
                <a:cubicBezTo>
                  <a:pt x="4844052" y="6129077"/>
                  <a:pt x="4573977" y="6399152"/>
                  <a:pt x="4240822" y="6399152"/>
                </a:cubicBezTo>
                <a:lnTo>
                  <a:pt x="0" y="6399152"/>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818B74D6-CD72-B859-C229-60DB988B25E3}"/>
              </a:ext>
            </a:extLst>
          </p:cNvPr>
          <p:cNvSpPr>
            <a:spLocks noGrp="1"/>
          </p:cNvSpPr>
          <p:nvPr>
            <p:ph sz="quarter" idx="14"/>
          </p:nvPr>
        </p:nvSpPr>
        <p:spPr>
          <a:xfrm>
            <a:off x="5550408" y="1828800"/>
            <a:ext cx="6035040" cy="44897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B36C1D43-E95A-44CE-BF39-AC264176BC74}"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51991825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Content Photo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548640"/>
            <a:ext cx="6135624" cy="1143000"/>
          </a:xfrm>
        </p:spPr>
        <p:txBody>
          <a:bodyPr anchor="b"/>
          <a:lstStyle/>
          <a:p>
            <a:r>
              <a:rPr lang="en-US"/>
              <a:t>Click to edit Master title style</a:t>
            </a:r>
          </a:p>
        </p:txBody>
      </p:sp>
      <p:sp>
        <p:nvSpPr>
          <p:cNvPr id="8" name="Content Placeholder 7">
            <a:extLst>
              <a:ext uri="{FF2B5EF4-FFF2-40B4-BE49-F238E27FC236}">
                <a16:creationId xmlns:a16="http://schemas.microsoft.com/office/drawing/2014/main" id="{07755DB3-9272-8E5E-039F-AC14A2C07898}"/>
              </a:ext>
            </a:extLst>
          </p:cNvPr>
          <p:cNvSpPr>
            <a:spLocks noGrp="1"/>
          </p:cNvSpPr>
          <p:nvPr>
            <p:ph sz="quarter" idx="14"/>
          </p:nvPr>
        </p:nvSpPr>
        <p:spPr>
          <a:xfrm>
            <a:off x="429768" y="1828800"/>
            <a:ext cx="6135624" cy="44897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Picture Placeholder 3">
            <a:extLst>
              <a:ext uri="{FF2B5EF4-FFF2-40B4-BE49-F238E27FC236}">
                <a16:creationId xmlns:a16="http://schemas.microsoft.com/office/drawing/2014/main" id="{D436AA50-FCF9-9A32-68F8-A124C794908D}"/>
              </a:ext>
            </a:extLst>
          </p:cNvPr>
          <p:cNvSpPr>
            <a:spLocks noGrp="1"/>
          </p:cNvSpPr>
          <p:nvPr>
            <p:ph type="pic" sz="quarter" idx="15"/>
          </p:nvPr>
        </p:nvSpPr>
        <p:spPr>
          <a:xfrm>
            <a:off x="7353304" y="0"/>
            <a:ext cx="4838696" cy="6399152"/>
          </a:xfrm>
          <a:custGeom>
            <a:avLst/>
            <a:gdLst>
              <a:gd name="connsiteX0" fmla="*/ 0 w 4838696"/>
              <a:gd name="connsiteY0" fmla="*/ 0 h 6399152"/>
              <a:gd name="connsiteX1" fmla="*/ 4838696 w 4838696"/>
              <a:gd name="connsiteY1" fmla="*/ 0 h 6399152"/>
              <a:gd name="connsiteX2" fmla="*/ 4838696 w 4838696"/>
              <a:gd name="connsiteY2" fmla="*/ 6399152 h 6399152"/>
              <a:gd name="connsiteX3" fmla="*/ 603230 w 4838696"/>
              <a:gd name="connsiteY3" fmla="*/ 6399152 h 6399152"/>
              <a:gd name="connsiteX4" fmla="*/ 0 w 4838696"/>
              <a:gd name="connsiteY4" fmla="*/ 579592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38696" h="6399152">
                <a:moveTo>
                  <a:pt x="0" y="0"/>
                </a:moveTo>
                <a:lnTo>
                  <a:pt x="4838696" y="0"/>
                </a:lnTo>
                <a:lnTo>
                  <a:pt x="4838696" y="6399152"/>
                </a:lnTo>
                <a:lnTo>
                  <a:pt x="603230" y="6399152"/>
                </a:lnTo>
                <a:cubicBezTo>
                  <a:pt x="270075" y="6399152"/>
                  <a:pt x="0" y="6129077"/>
                  <a:pt x="0" y="5795922"/>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6F84395D-714C-468A-B505-16E3BDC41D6C}"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lvl1pPr>
              <a:defRPr>
                <a:solidFill>
                  <a:schemeClr val="tx1"/>
                </a:solidFill>
                <a:effectLst/>
              </a:defRPr>
            </a:lvl1p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lvl1pPr>
              <a:defRPr>
                <a:solidFill>
                  <a:schemeClr val="tx1"/>
                </a:solidFill>
                <a:effectLst/>
              </a:defRPr>
            </a:lvl1pPr>
          </a:lstStyle>
          <a:p>
            <a:fld id="{CC057153-B650-4DEB-B370-79DDCFDCE934}" type="slidenum">
              <a:rPr lang="en-US" smtClean="0"/>
              <a:pPr/>
              <a:t>‹N›</a:t>
            </a:fld>
            <a:endParaRPr lang="en-US"/>
          </a:p>
        </p:txBody>
      </p:sp>
    </p:spTree>
    <p:extLst>
      <p:ext uri="{BB962C8B-B14F-4D97-AF65-F5344CB8AC3E}">
        <p14:creationId xmlns:p14="http://schemas.microsoft.com/office/powerpoint/2010/main" val="3662890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1B289-3892-DC6A-B9CA-1433DB2BE625}"/>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1CC67222-A670-8A99-CB77-99D9809B8C1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Content Placeholder 3">
            <a:extLst>
              <a:ext uri="{FF2B5EF4-FFF2-40B4-BE49-F238E27FC236}">
                <a16:creationId xmlns:a16="http://schemas.microsoft.com/office/drawing/2014/main" id="{06CCA246-2E5D-A160-443A-9F88725615A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Date Placeholder 4">
            <a:extLst>
              <a:ext uri="{FF2B5EF4-FFF2-40B4-BE49-F238E27FC236}">
                <a16:creationId xmlns:a16="http://schemas.microsoft.com/office/drawing/2014/main" id="{72EB5D4C-82C0-1BD1-6666-531EC9FA65FE}"/>
              </a:ext>
            </a:extLst>
          </p:cNvPr>
          <p:cNvSpPr>
            <a:spLocks noGrp="1"/>
          </p:cNvSpPr>
          <p:nvPr>
            <p:ph type="dt" sz="half" idx="10"/>
          </p:nvPr>
        </p:nvSpPr>
        <p:spPr/>
        <p:txBody>
          <a:bodyPr/>
          <a:lstStyle/>
          <a:p>
            <a:fld id="{E8712EA0-149B-2548-879F-ADE080444EDD}" type="datetimeFigureOut">
              <a:rPr lang="en-IT" smtClean="0"/>
              <a:t>05/25/2026</a:t>
            </a:fld>
            <a:endParaRPr lang="en-IT"/>
          </a:p>
        </p:txBody>
      </p:sp>
      <p:sp>
        <p:nvSpPr>
          <p:cNvPr id="6" name="Footer Placeholder 5">
            <a:extLst>
              <a:ext uri="{FF2B5EF4-FFF2-40B4-BE49-F238E27FC236}">
                <a16:creationId xmlns:a16="http://schemas.microsoft.com/office/drawing/2014/main" id="{5DF79F53-7295-A9D8-8FBF-A6AF2B5B9A8F}"/>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267CCD02-1199-2B0A-93CA-7B4CD294E5A3}"/>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12257574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Content Photo 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7196328" y="320040"/>
            <a:ext cx="4389120" cy="932688"/>
          </a:xfrm>
        </p:spPr>
        <p:txBody>
          <a:bodyPr anchor="b"/>
          <a:lstStyle/>
          <a:p>
            <a:r>
              <a:rPr lang="en-US"/>
              <a:t>Click to edit Master title style</a:t>
            </a:r>
          </a:p>
        </p:txBody>
      </p:sp>
      <p:sp>
        <p:nvSpPr>
          <p:cNvPr id="11" name="Picture Placeholder 9">
            <a:extLst>
              <a:ext uri="{FF2B5EF4-FFF2-40B4-BE49-F238E27FC236}">
                <a16:creationId xmlns:a16="http://schemas.microsoft.com/office/drawing/2014/main" id="{6B8A8E1B-B99E-8C69-154E-2FAADB07D510}"/>
              </a:ext>
            </a:extLst>
          </p:cNvPr>
          <p:cNvSpPr>
            <a:spLocks noGrp="1"/>
          </p:cNvSpPr>
          <p:nvPr>
            <p:ph type="pic" sz="quarter" idx="15"/>
          </p:nvPr>
        </p:nvSpPr>
        <p:spPr>
          <a:xfrm>
            <a:off x="0" y="0"/>
            <a:ext cx="6591300" cy="6399152"/>
          </a:xfrm>
          <a:custGeom>
            <a:avLst/>
            <a:gdLst>
              <a:gd name="connsiteX0" fmla="*/ 0 w 6591300"/>
              <a:gd name="connsiteY0" fmla="*/ 0 h 6399152"/>
              <a:gd name="connsiteX1" fmla="*/ 6591300 w 6591300"/>
              <a:gd name="connsiteY1" fmla="*/ 0 h 6399152"/>
              <a:gd name="connsiteX2" fmla="*/ 6591300 w 6591300"/>
              <a:gd name="connsiteY2" fmla="*/ 5797156 h 6399152"/>
              <a:gd name="connsiteX3" fmla="*/ 5989304 w 6591300"/>
              <a:gd name="connsiteY3" fmla="*/ 6399152 h 6399152"/>
              <a:gd name="connsiteX4" fmla="*/ 0 w 6591300"/>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91300" h="6399152">
                <a:moveTo>
                  <a:pt x="0" y="0"/>
                </a:moveTo>
                <a:lnTo>
                  <a:pt x="6591300" y="0"/>
                </a:lnTo>
                <a:lnTo>
                  <a:pt x="6591300" y="5797156"/>
                </a:lnTo>
                <a:cubicBezTo>
                  <a:pt x="6591300" y="6129629"/>
                  <a:pt x="6321777" y="6399152"/>
                  <a:pt x="5989304" y="6399152"/>
                </a:cubicBezTo>
                <a:lnTo>
                  <a:pt x="0" y="6399152"/>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7FF0220E-48F8-B4D9-19DE-7B457C3C221C}"/>
              </a:ext>
            </a:extLst>
          </p:cNvPr>
          <p:cNvSpPr>
            <a:spLocks noGrp="1"/>
          </p:cNvSpPr>
          <p:nvPr>
            <p:ph sz="quarter" idx="14"/>
          </p:nvPr>
        </p:nvSpPr>
        <p:spPr>
          <a:xfrm>
            <a:off x="7196328" y="1380744"/>
            <a:ext cx="4389120" cy="4983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4009D615-5030-44BE-B1E7-FCAF557FFC34}"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1273148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Content Photo 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7" y="320040"/>
            <a:ext cx="4573413" cy="932688"/>
          </a:xfrm>
        </p:spPr>
        <p:txBody>
          <a:bodyPr anchor="b"/>
          <a:lstStyle/>
          <a:p>
            <a:r>
              <a:rPr lang="en-US"/>
              <a:t>Click to edit Master title style</a:t>
            </a:r>
          </a:p>
        </p:txBody>
      </p:sp>
      <p:sp>
        <p:nvSpPr>
          <p:cNvPr id="8" name="Content Placeholder 7">
            <a:extLst>
              <a:ext uri="{FF2B5EF4-FFF2-40B4-BE49-F238E27FC236}">
                <a16:creationId xmlns:a16="http://schemas.microsoft.com/office/drawing/2014/main" id="{747AED59-1A26-9C13-8482-7857E7DEFE52}"/>
              </a:ext>
            </a:extLst>
          </p:cNvPr>
          <p:cNvSpPr>
            <a:spLocks noGrp="1"/>
          </p:cNvSpPr>
          <p:nvPr>
            <p:ph sz="quarter" idx="14"/>
          </p:nvPr>
        </p:nvSpPr>
        <p:spPr>
          <a:xfrm>
            <a:off x="429766" y="1380744"/>
            <a:ext cx="4573413" cy="4983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Picture Placeholder 3">
            <a:extLst>
              <a:ext uri="{FF2B5EF4-FFF2-40B4-BE49-F238E27FC236}">
                <a16:creationId xmlns:a16="http://schemas.microsoft.com/office/drawing/2014/main" id="{2BD82EEA-7278-1A73-C95C-473F75B54048}"/>
              </a:ext>
            </a:extLst>
          </p:cNvPr>
          <p:cNvSpPr>
            <a:spLocks noGrp="1"/>
          </p:cNvSpPr>
          <p:nvPr>
            <p:ph type="pic" sz="quarter" idx="15"/>
          </p:nvPr>
        </p:nvSpPr>
        <p:spPr>
          <a:xfrm>
            <a:off x="5737593" y="0"/>
            <a:ext cx="6454407" cy="6399152"/>
          </a:xfrm>
          <a:custGeom>
            <a:avLst/>
            <a:gdLst>
              <a:gd name="connsiteX0" fmla="*/ 0 w 6454407"/>
              <a:gd name="connsiteY0" fmla="*/ 0 h 6399152"/>
              <a:gd name="connsiteX1" fmla="*/ 6454407 w 6454407"/>
              <a:gd name="connsiteY1" fmla="*/ 0 h 6399152"/>
              <a:gd name="connsiteX2" fmla="*/ 6454407 w 6454407"/>
              <a:gd name="connsiteY2" fmla="*/ 6399152 h 6399152"/>
              <a:gd name="connsiteX3" fmla="*/ 601996 w 6454407"/>
              <a:gd name="connsiteY3" fmla="*/ 6399152 h 6399152"/>
              <a:gd name="connsiteX4" fmla="*/ 0 w 6454407"/>
              <a:gd name="connsiteY4" fmla="*/ 5797156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4407" h="6399152">
                <a:moveTo>
                  <a:pt x="0" y="0"/>
                </a:moveTo>
                <a:lnTo>
                  <a:pt x="6454407" y="0"/>
                </a:lnTo>
                <a:lnTo>
                  <a:pt x="6454407" y="6399152"/>
                </a:lnTo>
                <a:lnTo>
                  <a:pt x="601996" y="6399152"/>
                </a:lnTo>
                <a:cubicBezTo>
                  <a:pt x="269523" y="6399152"/>
                  <a:pt x="0" y="6129629"/>
                  <a:pt x="0" y="5797156"/>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A65D8DDD-BB5E-4F5B-81F2-5E5F98B403C0}"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lvl1pPr>
              <a:defRPr>
                <a:solidFill>
                  <a:schemeClr val="tx1"/>
                </a:solidFill>
                <a:effectLst/>
              </a:defRPr>
            </a:lvl1p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lvl1pPr>
              <a:defRPr>
                <a:solidFill>
                  <a:schemeClr val="tx1"/>
                </a:solidFill>
                <a:effectLst/>
              </a:defRPr>
            </a:lvl1pPr>
          </a:lstStyle>
          <a:p>
            <a:fld id="{CC057153-B650-4DEB-B370-79DDCFDCE934}" type="slidenum">
              <a:rPr lang="en-US" smtClean="0"/>
              <a:pPr/>
              <a:t>‹N›</a:t>
            </a:fld>
            <a:endParaRPr lang="en-US"/>
          </a:p>
        </p:txBody>
      </p:sp>
    </p:spTree>
    <p:extLst>
      <p:ext uri="{BB962C8B-B14F-4D97-AF65-F5344CB8AC3E}">
        <p14:creationId xmlns:p14="http://schemas.microsoft.com/office/powerpoint/2010/main" val="418062883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Content Photo 1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603504"/>
            <a:ext cx="11155680" cy="970463"/>
          </a:xfrm>
        </p:spPr>
        <p:txBody>
          <a:bodyPr anchor="ctr"/>
          <a:lstStyle/>
          <a:p>
            <a:r>
              <a:rPr lang="en-US"/>
              <a:t>Click to edit Master title style</a:t>
            </a:r>
          </a:p>
        </p:txBody>
      </p:sp>
      <p:sp>
        <p:nvSpPr>
          <p:cNvPr id="9" name="Picture Placeholder 8">
            <a:extLst>
              <a:ext uri="{FF2B5EF4-FFF2-40B4-BE49-F238E27FC236}">
                <a16:creationId xmlns:a16="http://schemas.microsoft.com/office/drawing/2014/main" id="{19C22D85-D675-737B-9F54-B9D7FC819199}"/>
              </a:ext>
            </a:extLst>
          </p:cNvPr>
          <p:cNvSpPr>
            <a:spLocks noGrp="1"/>
          </p:cNvSpPr>
          <p:nvPr>
            <p:ph type="pic" sz="quarter" idx="15"/>
          </p:nvPr>
        </p:nvSpPr>
        <p:spPr>
          <a:xfrm>
            <a:off x="0" y="1828800"/>
            <a:ext cx="6707699" cy="5029200"/>
          </a:xfrm>
          <a:custGeom>
            <a:avLst/>
            <a:gdLst>
              <a:gd name="connsiteX0" fmla="*/ 0 w 6707699"/>
              <a:gd name="connsiteY0" fmla="*/ 0 h 5029200"/>
              <a:gd name="connsiteX1" fmla="*/ 6129259 w 6707699"/>
              <a:gd name="connsiteY1" fmla="*/ 0 h 5029200"/>
              <a:gd name="connsiteX2" fmla="*/ 6707699 w 6707699"/>
              <a:gd name="connsiteY2" fmla="*/ 578440 h 5029200"/>
              <a:gd name="connsiteX3" fmla="*/ 6707699 w 6707699"/>
              <a:gd name="connsiteY3" fmla="*/ 5029200 h 5029200"/>
              <a:gd name="connsiteX4" fmla="*/ 0 w 6707699"/>
              <a:gd name="connsiteY4" fmla="*/ 5029200 h 5029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07699" h="5029200">
                <a:moveTo>
                  <a:pt x="0" y="0"/>
                </a:moveTo>
                <a:lnTo>
                  <a:pt x="6129259" y="0"/>
                </a:lnTo>
                <a:cubicBezTo>
                  <a:pt x="6448723" y="0"/>
                  <a:pt x="6707699" y="258976"/>
                  <a:pt x="6707699" y="578440"/>
                </a:cubicBezTo>
                <a:lnTo>
                  <a:pt x="6707699" y="5029200"/>
                </a:lnTo>
                <a:lnTo>
                  <a:pt x="0" y="5029200"/>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C1897688-419F-6EB2-5CC1-DC14924E5FC3}"/>
              </a:ext>
            </a:extLst>
          </p:cNvPr>
          <p:cNvSpPr>
            <a:spLocks noGrp="1"/>
          </p:cNvSpPr>
          <p:nvPr>
            <p:ph sz="quarter" idx="14"/>
          </p:nvPr>
        </p:nvSpPr>
        <p:spPr>
          <a:xfrm>
            <a:off x="7389302" y="1828800"/>
            <a:ext cx="4196146" cy="45037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7389302" y="6492240"/>
            <a:ext cx="1280160" cy="338328"/>
          </a:xfrm>
        </p:spPr>
        <p:txBody>
          <a:bodyPr/>
          <a:lstStyle/>
          <a:p>
            <a:fld id="{083588C5-4E32-4E6E-80AB-32A6125C957F}"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a:xfrm>
            <a:off x="8669462" y="6492240"/>
            <a:ext cx="2888554" cy="338328"/>
          </a:xfrm>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330922470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Content Photo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820076" y="320040"/>
            <a:ext cx="6766560" cy="932688"/>
          </a:xfrm>
        </p:spPr>
        <p:txBody>
          <a:bodyPr anchor="b"/>
          <a:lstStyle/>
          <a:p>
            <a:r>
              <a:rPr lang="en-US"/>
              <a:t>Click to edit Master title style</a:t>
            </a:r>
          </a:p>
        </p:txBody>
      </p:sp>
      <p:sp>
        <p:nvSpPr>
          <p:cNvPr id="11" name="Picture Placeholder 3">
            <a:extLst>
              <a:ext uri="{FF2B5EF4-FFF2-40B4-BE49-F238E27FC236}">
                <a16:creationId xmlns:a16="http://schemas.microsoft.com/office/drawing/2014/main" id="{1B32E518-8213-A79A-7E36-BA4D782F8ED4}"/>
              </a:ext>
            </a:extLst>
          </p:cNvPr>
          <p:cNvSpPr>
            <a:spLocks noGrp="1"/>
          </p:cNvSpPr>
          <p:nvPr>
            <p:ph type="pic" sz="quarter" idx="15"/>
          </p:nvPr>
        </p:nvSpPr>
        <p:spPr>
          <a:xfrm>
            <a:off x="0" y="0"/>
            <a:ext cx="4147926" cy="6399152"/>
          </a:xfrm>
          <a:custGeom>
            <a:avLst/>
            <a:gdLst>
              <a:gd name="connsiteX0" fmla="*/ 0 w 4147926"/>
              <a:gd name="connsiteY0" fmla="*/ 0 h 6399152"/>
              <a:gd name="connsiteX1" fmla="*/ 4147926 w 4147926"/>
              <a:gd name="connsiteY1" fmla="*/ 0 h 6399152"/>
              <a:gd name="connsiteX2" fmla="*/ 4147926 w 4147926"/>
              <a:gd name="connsiteY2" fmla="*/ 5795922 h 6399152"/>
              <a:gd name="connsiteX3" fmla="*/ 3544696 w 4147926"/>
              <a:gd name="connsiteY3" fmla="*/ 6399152 h 6399152"/>
              <a:gd name="connsiteX4" fmla="*/ 0 w 4147926"/>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7926" h="6399152">
                <a:moveTo>
                  <a:pt x="0" y="0"/>
                </a:moveTo>
                <a:lnTo>
                  <a:pt x="4147926" y="0"/>
                </a:lnTo>
                <a:lnTo>
                  <a:pt x="4147926" y="5795922"/>
                </a:lnTo>
                <a:cubicBezTo>
                  <a:pt x="4147926" y="6129077"/>
                  <a:pt x="3877851" y="6399152"/>
                  <a:pt x="3544696" y="6399152"/>
                </a:cubicBezTo>
                <a:lnTo>
                  <a:pt x="0" y="6399152"/>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818B74D6-CD72-B859-C229-60DB988B25E3}"/>
              </a:ext>
            </a:extLst>
          </p:cNvPr>
          <p:cNvSpPr>
            <a:spLocks noGrp="1"/>
          </p:cNvSpPr>
          <p:nvPr>
            <p:ph sz="quarter" idx="14"/>
          </p:nvPr>
        </p:nvSpPr>
        <p:spPr>
          <a:xfrm>
            <a:off x="4820076" y="1380744"/>
            <a:ext cx="6766560" cy="4983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B337EAFE-6A88-4B1F-9ABC-CA3CFB830DD6}"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14130066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Content Photo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320040"/>
            <a:ext cx="6858000" cy="932688"/>
          </a:xfrm>
        </p:spPr>
        <p:txBody>
          <a:bodyPr anchor="b"/>
          <a:lstStyle/>
          <a:p>
            <a:r>
              <a:rPr lang="en-US"/>
              <a:t>Click to edit Master title style</a:t>
            </a:r>
          </a:p>
        </p:txBody>
      </p:sp>
      <p:sp>
        <p:nvSpPr>
          <p:cNvPr id="8" name="Content Placeholder 7">
            <a:extLst>
              <a:ext uri="{FF2B5EF4-FFF2-40B4-BE49-F238E27FC236}">
                <a16:creationId xmlns:a16="http://schemas.microsoft.com/office/drawing/2014/main" id="{07755DB3-9272-8E5E-039F-AC14A2C07898}"/>
              </a:ext>
            </a:extLst>
          </p:cNvPr>
          <p:cNvSpPr>
            <a:spLocks noGrp="1"/>
          </p:cNvSpPr>
          <p:nvPr>
            <p:ph sz="quarter" idx="14"/>
          </p:nvPr>
        </p:nvSpPr>
        <p:spPr>
          <a:xfrm>
            <a:off x="429768" y="1380744"/>
            <a:ext cx="6858000" cy="4983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Picture Placeholder 3">
            <a:extLst>
              <a:ext uri="{FF2B5EF4-FFF2-40B4-BE49-F238E27FC236}">
                <a16:creationId xmlns:a16="http://schemas.microsoft.com/office/drawing/2014/main" id="{22444857-0BC3-ACAE-DBB1-5D530AA35ED8}"/>
              </a:ext>
            </a:extLst>
          </p:cNvPr>
          <p:cNvSpPr>
            <a:spLocks noGrp="1"/>
          </p:cNvSpPr>
          <p:nvPr>
            <p:ph type="pic" sz="quarter" idx="15"/>
          </p:nvPr>
        </p:nvSpPr>
        <p:spPr>
          <a:xfrm>
            <a:off x="8046768" y="0"/>
            <a:ext cx="4145232" cy="6399152"/>
          </a:xfrm>
          <a:custGeom>
            <a:avLst/>
            <a:gdLst>
              <a:gd name="connsiteX0" fmla="*/ 0 w 4145232"/>
              <a:gd name="connsiteY0" fmla="*/ 0 h 6399152"/>
              <a:gd name="connsiteX1" fmla="*/ 4145232 w 4145232"/>
              <a:gd name="connsiteY1" fmla="*/ 0 h 6399152"/>
              <a:gd name="connsiteX2" fmla="*/ 4145232 w 4145232"/>
              <a:gd name="connsiteY2" fmla="*/ 6399152 h 6399152"/>
              <a:gd name="connsiteX3" fmla="*/ 603230 w 4145232"/>
              <a:gd name="connsiteY3" fmla="*/ 6399152 h 6399152"/>
              <a:gd name="connsiteX4" fmla="*/ 0 w 4145232"/>
              <a:gd name="connsiteY4" fmla="*/ 579592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5232" h="6399152">
                <a:moveTo>
                  <a:pt x="0" y="0"/>
                </a:moveTo>
                <a:lnTo>
                  <a:pt x="4145232" y="0"/>
                </a:lnTo>
                <a:lnTo>
                  <a:pt x="4145232" y="6399152"/>
                </a:lnTo>
                <a:lnTo>
                  <a:pt x="603230" y="6399152"/>
                </a:lnTo>
                <a:cubicBezTo>
                  <a:pt x="270075" y="6399152"/>
                  <a:pt x="0" y="6129077"/>
                  <a:pt x="0" y="5795922"/>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9EF70683-5F2F-44F3-8B59-45258C4FD45A}"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lvl1pPr>
              <a:defRPr>
                <a:solidFill>
                  <a:schemeClr val="tx1"/>
                </a:solidFill>
                <a:effectLst/>
              </a:defRPr>
            </a:lvl1p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lvl1pPr>
              <a:defRPr>
                <a:solidFill>
                  <a:schemeClr val="tx1"/>
                </a:solidFill>
                <a:effectLst/>
              </a:defRPr>
            </a:lvl1pPr>
          </a:lstStyle>
          <a:p>
            <a:fld id="{CC057153-B650-4DEB-B370-79DDCFDCE934}" type="slidenum">
              <a:rPr lang="en-US" smtClean="0"/>
              <a:pPr/>
              <a:t>‹N›</a:t>
            </a:fld>
            <a:endParaRPr lang="en-US"/>
          </a:p>
        </p:txBody>
      </p:sp>
    </p:spTree>
    <p:extLst>
      <p:ext uri="{BB962C8B-B14F-4D97-AF65-F5344CB8AC3E}">
        <p14:creationId xmlns:p14="http://schemas.microsoft.com/office/powerpoint/2010/main" val="2505742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Content Photo 1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548639"/>
            <a:ext cx="4855464" cy="1453896"/>
          </a:xfrm>
        </p:spPr>
        <p:txBody>
          <a:bodyPr anchor="t"/>
          <a:lstStyle/>
          <a:p>
            <a:r>
              <a:rPr lang="en-US"/>
              <a:t>Click to edit Master title style</a:t>
            </a:r>
          </a:p>
        </p:txBody>
      </p:sp>
      <p:sp>
        <p:nvSpPr>
          <p:cNvPr id="11" name="Picture Placeholder 8">
            <a:extLst>
              <a:ext uri="{FF2B5EF4-FFF2-40B4-BE49-F238E27FC236}">
                <a16:creationId xmlns:a16="http://schemas.microsoft.com/office/drawing/2014/main" id="{C202BC3A-8633-9F03-1586-99447DA1CFF3}"/>
              </a:ext>
            </a:extLst>
          </p:cNvPr>
          <p:cNvSpPr>
            <a:spLocks noGrp="1"/>
          </p:cNvSpPr>
          <p:nvPr>
            <p:ph type="pic" sz="quarter" idx="15"/>
          </p:nvPr>
        </p:nvSpPr>
        <p:spPr>
          <a:xfrm>
            <a:off x="0" y="2293496"/>
            <a:ext cx="5285232" cy="4564504"/>
          </a:xfrm>
          <a:custGeom>
            <a:avLst/>
            <a:gdLst>
              <a:gd name="connsiteX0" fmla="*/ 0 w 5285232"/>
              <a:gd name="connsiteY0" fmla="*/ 0 h 4564504"/>
              <a:gd name="connsiteX1" fmla="*/ 4706792 w 5285232"/>
              <a:gd name="connsiteY1" fmla="*/ 0 h 4564504"/>
              <a:gd name="connsiteX2" fmla="*/ 5285232 w 5285232"/>
              <a:gd name="connsiteY2" fmla="*/ 578440 h 4564504"/>
              <a:gd name="connsiteX3" fmla="*/ 5285232 w 5285232"/>
              <a:gd name="connsiteY3" fmla="*/ 4564504 h 4564504"/>
              <a:gd name="connsiteX4" fmla="*/ 0 w 5285232"/>
              <a:gd name="connsiteY4" fmla="*/ 4564504 h 4564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5232" h="4564504">
                <a:moveTo>
                  <a:pt x="0" y="0"/>
                </a:moveTo>
                <a:lnTo>
                  <a:pt x="4706792" y="0"/>
                </a:lnTo>
                <a:cubicBezTo>
                  <a:pt x="5026256" y="0"/>
                  <a:pt x="5285232" y="258976"/>
                  <a:pt x="5285232" y="578440"/>
                </a:cubicBezTo>
                <a:lnTo>
                  <a:pt x="5285232" y="4564504"/>
                </a:lnTo>
                <a:lnTo>
                  <a:pt x="0" y="4564504"/>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8BAC3300-BF12-B200-9F06-8D5AC45CB7EF}"/>
              </a:ext>
            </a:extLst>
          </p:cNvPr>
          <p:cNvSpPr>
            <a:spLocks noGrp="1"/>
          </p:cNvSpPr>
          <p:nvPr>
            <p:ph sz="quarter" idx="14"/>
          </p:nvPr>
        </p:nvSpPr>
        <p:spPr>
          <a:xfrm>
            <a:off x="6096000" y="549275"/>
            <a:ext cx="5585925" cy="57832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6096000" y="6492240"/>
            <a:ext cx="2651760" cy="338328"/>
          </a:xfrm>
        </p:spPr>
        <p:txBody>
          <a:bodyPr/>
          <a:lstStyle/>
          <a:p>
            <a:fld id="{813EDC87-0EBE-4D2E-8804-E5F0EDA0B797}"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12446325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Content Photo 1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550218"/>
            <a:ext cx="3827439" cy="1453896"/>
          </a:xfrm>
        </p:spPr>
        <p:txBody>
          <a:bodyPr anchor="t">
            <a:normAutofit/>
          </a:bodyPr>
          <a:lstStyle>
            <a:lvl1pPr>
              <a:defRPr sz="3200"/>
            </a:lvl1pPr>
          </a:lstStyle>
          <a:p>
            <a:r>
              <a:rPr lang="en-US"/>
              <a:t>Click to edit Master title style</a:t>
            </a:r>
          </a:p>
        </p:txBody>
      </p:sp>
      <p:sp>
        <p:nvSpPr>
          <p:cNvPr id="10" name="Picture Placeholder 8">
            <a:extLst>
              <a:ext uri="{FF2B5EF4-FFF2-40B4-BE49-F238E27FC236}">
                <a16:creationId xmlns:a16="http://schemas.microsoft.com/office/drawing/2014/main" id="{E211327B-3880-6494-1C8F-EEE1BF913B81}"/>
              </a:ext>
            </a:extLst>
          </p:cNvPr>
          <p:cNvSpPr>
            <a:spLocks noGrp="1"/>
          </p:cNvSpPr>
          <p:nvPr>
            <p:ph type="pic" sz="quarter" idx="15"/>
          </p:nvPr>
        </p:nvSpPr>
        <p:spPr>
          <a:xfrm>
            <a:off x="0" y="2293494"/>
            <a:ext cx="4176819" cy="4564506"/>
          </a:xfrm>
          <a:custGeom>
            <a:avLst/>
            <a:gdLst>
              <a:gd name="connsiteX0" fmla="*/ 0 w 4176819"/>
              <a:gd name="connsiteY0" fmla="*/ 0 h 4564506"/>
              <a:gd name="connsiteX1" fmla="*/ 3598379 w 4176819"/>
              <a:gd name="connsiteY1" fmla="*/ 0 h 4564506"/>
              <a:gd name="connsiteX2" fmla="*/ 4176819 w 4176819"/>
              <a:gd name="connsiteY2" fmla="*/ 578440 h 4564506"/>
              <a:gd name="connsiteX3" fmla="*/ 4176819 w 4176819"/>
              <a:gd name="connsiteY3" fmla="*/ 4564506 h 4564506"/>
              <a:gd name="connsiteX4" fmla="*/ 0 w 4176819"/>
              <a:gd name="connsiteY4" fmla="*/ 4564506 h 4564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76819" h="4564506">
                <a:moveTo>
                  <a:pt x="0" y="0"/>
                </a:moveTo>
                <a:lnTo>
                  <a:pt x="3598379" y="0"/>
                </a:lnTo>
                <a:cubicBezTo>
                  <a:pt x="3917843" y="0"/>
                  <a:pt x="4176819" y="258976"/>
                  <a:pt x="4176819" y="578440"/>
                </a:cubicBezTo>
                <a:lnTo>
                  <a:pt x="4176819" y="4564506"/>
                </a:lnTo>
                <a:lnTo>
                  <a:pt x="0" y="4564506"/>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83F7B03F-5EDA-605B-1A2E-F48896E48939}"/>
              </a:ext>
            </a:extLst>
          </p:cNvPr>
          <p:cNvSpPr>
            <a:spLocks noGrp="1"/>
          </p:cNvSpPr>
          <p:nvPr>
            <p:ph sz="quarter" idx="14"/>
          </p:nvPr>
        </p:nvSpPr>
        <p:spPr>
          <a:xfrm>
            <a:off x="5120787" y="549275"/>
            <a:ext cx="6561138" cy="57881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5115073" y="6492240"/>
            <a:ext cx="2843784" cy="338328"/>
          </a:xfrm>
        </p:spPr>
        <p:txBody>
          <a:bodyPr/>
          <a:lstStyle/>
          <a:p>
            <a:fld id="{51CF56A9-FD41-47F4-80A0-DA74EEEC2541}"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344924511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ig Number">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B8561-D435-07DE-2456-79994CDFB83C}"/>
              </a:ext>
            </a:extLst>
          </p:cNvPr>
          <p:cNvSpPr>
            <a:spLocks noGrp="1"/>
          </p:cNvSpPr>
          <p:nvPr>
            <p:ph type="title" hasCustomPrompt="1"/>
          </p:nvPr>
        </p:nvSpPr>
        <p:spPr>
          <a:xfrm>
            <a:off x="493776" y="603504"/>
            <a:ext cx="11201400" cy="4206240"/>
          </a:xfrm>
        </p:spPr>
        <p:txBody>
          <a:bodyPr>
            <a:normAutofit/>
          </a:bodyPr>
          <a:lstStyle>
            <a:lvl1pPr algn="ctr">
              <a:defRPr sz="27800"/>
            </a:lvl1pPr>
          </a:lstStyle>
          <a:p>
            <a:r>
              <a:rPr lang="en-US"/>
              <a:t>##%</a:t>
            </a:r>
          </a:p>
        </p:txBody>
      </p:sp>
      <p:sp>
        <p:nvSpPr>
          <p:cNvPr id="3" name="Date Placeholder 2">
            <a:extLst>
              <a:ext uri="{FF2B5EF4-FFF2-40B4-BE49-F238E27FC236}">
                <a16:creationId xmlns:a16="http://schemas.microsoft.com/office/drawing/2014/main" id="{615DF3EE-4BB8-4215-E053-BF3ED1BB9F97}"/>
              </a:ext>
            </a:extLst>
          </p:cNvPr>
          <p:cNvSpPr>
            <a:spLocks noGrp="1"/>
          </p:cNvSpPr>
          <p:nvPr>
            <p:ph type="dt" sz="half" idx="10"/>
          </p:nvPr>
        </p:nvSpPr>
        <p:spPr/>
        <p:txBody>
          <a:bodyPr/>
          <a:lstStyle/>
          <a:p>
            <a:fld id="{A4CBD270-9BF1-4C68-A7FA-BA016D8BB959}" type="datetime1">
              <a:rPr lang="en-US" smtClean="0"/>
              <a:t>5/25/2026</a:t>
            </a:fld>
            <a:endParaRPr lang="en-US"/>
          </a:p>
        </p:txBody>
      </p:sp>
      <p:sp>
        <p:nvSpPr>
          <p:cNvPr id="4" name="Footer Placeholder 3">
            <a:extLst>
              <a:ext uri="{FF2B5EF4-FFF2-40B4-BE49-F238E27FC236}">
                <a16:creationId xmlns:a16="http://schemas.microsoft.com/office/drawing/2014/main" id="{943AE6E7-0083-439C-3FBC-ADE4BE86C1A4}"/>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2AF27A3B-009A-1790-7D93-9A1F6351D8BE}"/>
              </a:ext>
            </a:extLst>
          </p:cNvPr>
          <p:cNvSpPr>
            <a:spLocks noGrp="1"/>
          </p:cNvSpPr>
          <p:nvPr>
            <p:ph type="sldNum" sz="quarter" idx="12"/>
          </p:nvPr>
        </p:nvSpPr>
        <p:spPr/>
        <p:txBody>
          <a:bodyPr/>
          <a:lstStyle/>
          <a:p>
            <a:fld id="{CC057153-B650-4DEB-B370-79DDCFDCE934}" type="slidenum">
              <a:rPr lang="en-US" smtClean="0"/>
              <a:pPr/>
              <a:t>‹N›</a:t>
            </a:fld>
            <a:endParaRPr lang="en-US"/>
          </a:p>
        </p:txBody>
      </p:sp>
      <p:sp>
        <p:nvSpPr>
          <p:cNvPr id="7" name="Content Placeholder 6">
            <a:extLst>
              <a:ext uri="{FF2B5EF4-FFF2-40B4-BE49-F238E27FC236}">
                <a16:creationId xmlns:a16="http://schemas.microsoft.com/office/drawing/2014/main" id="{A42AC33E-6837-F850-DF64-4475DAA059EE}"/>
              </a:ext>
            </a:extLst>
          </p:cNvPr>
          <p:cNvSpPr>
            <a:spLocks noGrp="1"/>
          </p:cNvSpPr>
          <p:nvPr>
            <p:ph sz="quarter" idx="13"/>
          </p:nvPr>
        </p:nvSpPr>
        <p:spPr>
          <a:xfrm>
            <a:off x="1389888" y="4809744"/>
            <a:ext cx="9345168" cy="1225296"/>
          </a:xfrm>
        </p:spPr>
        <p:txBody>
          <a:bodyPr>
            <a:normAutofit/>
          </a:bodyPr>
          <a:lstStyle>
            <a:lvl1pPr marL="0" indent="0" algn="ctr">
              <a:buNone/>
              <a:defRPr sz="2800" cap="all" baseline="0"/>
            </a:lvl1pPr>
            <a:lvl2pPr marL="228600" indent="0" algn="ctr">
              <a:buNone/>
              <a:defRPr sz="2400" cap="all" baseline="0"/>
            </a:lvl2pPr>
            <a:lvl3pPr marL="457200" indent="0" algn="ctr">
              <a:buNone/>
              <a:defRPr sz="2000" cap="all" baseline="0"/>
            </a:lvl3pPr>
            <a:lvl4pPr marL="685800" indent="0" algn="ctr">
              <a:buNone/>
              <a:defRPr sz="1800" cap="all" baseline="0"/>
            </a:lvl4pPr>
            <a:lvl5pPr marL="914400" indent="0" algn="ctr">
              <a:buNone/>
              <a:defRPr sz="1600" cap="all"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90013586"/>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ig Number 2">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B8561-D435-07DE-2456-79994CDFB83C}"/>
              </a:ext>
            </a:extLst>
          </p:cNvPr>
          <p:cNvSpPr>
            <a:spLocks noGrp="1"/>
          </p:cNvSpPr>
          <p:nvPr>
            <p:ph type="title" hasCustomPrompt="1"/>
          </p:nvPr>
        </p:nvSpPr>
        <p:spPr>
          <a:xfrm>
            <a:off x="539496" y="420624"/>
            <a:ext cx="11100816" cy="4334256"/>
          </a:xfrm>
        </p:spPr>
        <p:txBody>
          <a:bodyPr>
            <a:normAutofit/>
          </a:bodyPr>
          <a:lstStyle>
            <a:lvl1pPr algn="l">
              <a:defRPr sz="27800">
                <a:solidFill>
                  <a:schemeClr val="tx1"/>
                </a:solidFill>
              </a:defRPr>
            </a:lvl1pPr>
          </a:lstStyle>
          <a:p>
            <a:r>
              <a:rPr lang="en-US"/>
              <a:t>##%</a:t>
            </a:r>
          </a:p>
        </p:txBody>
      </p:sp>
      <p:sp>
        <p:nvSpPr>
          <p:cNvPr id="3" name="Date Placeholder 2">
            <a:extLst>
              <a:ext uri="{FF2B5EF4-FFF2-40B4-BE49-F238E27FC236}">
                <a16:creationId xmlns:a16="http://schemas.microsoft.com/office/drawing/2014/main" id="{615DF3EE-4BB8-4215-E053-BF3ED1BB9F97}"/>
              </a:ext>
            </a:extLst>
          </p:cNvPr>
          <p:cNvSpPr>
            <a:spLocks noGrp="1"/>
          </p:cNvSpPr>
          <p:nvPr>
            <p:ph type="dt" sz="half" idx="10"/>
          </p:nvPr>
        </p:nvSpPr>
        <p:spPr/>
        <p:txBody>
          <a:bodyPr/>
          <a:lstStyle>
            <a:lvl1pPr>
              <a:defRPr>
                <a:solidFill>
                  <a:schemeClr val="tx1"/>
                </a:solidFill>
              </a:defRPr>
            </a:lvl1pPr>
          </a:lstStyle>
          <a:p>
            <a:fld id="{E023AFB7-90A6-428C-A019-BBE6272496B8}" type="datetime1">
              <a:rPr lang="en-US" smtClean="0"/>
              <a:t>5/25/2026</a:t>
            </a:fld>
            <a:endParaRPr lang="en-US"/>
          </a:p>
        </p:txBody>
      </p:sp>
      <p:sp>
        <p:nvSpPr>
          <p:cNvPr id="4" name="Footer Placeholder 3">
            <a:extLst>
              <a:ext uri="{FF2B5EF4-FFF2-40B4-BE49-F238E27FC236}">
                <a16:creationId xmlns:a16="http://schemas.microsoft.com/office/drawing/2014/main" id="{943AE6E7-0083-439C-3FBC-ADE4BE86C1A4}"/>
              </a:ext>
            </a:extLst>
          </p:cNvPr>
          <p:cNvSpPr>
            <a:spLocks noGrp="1"/>
          </p:cNvSpPr>
          <p:nvPr>
            <p:ph type="ftr" sz="quarter" idx="11"/>
          </p:nvPr>
        </p:nvSpPr>
        <p:spPr/>
        <p:txBody>
          <a:bodyPr/>
          <a:lstStyle>
            <a:lvl1pPr>
              <a:defRPr>
                <a:solidFill>
                  <a:schemeClr val="tx1"/>
                </a:solidFill>
              </a:defRPr>
            </a:lvl1pPr>
          </a:lstStyle>
          <a:p>
            <a:r>
              <a:rPr lang="en-US"/>
              <a:t>Sample Footer Text</a:t>
            </a:r>
          </a:p>
        </p:txBody>
      </p:sp>
      <p:sp>
        <p:nvSpPr>
          <p:cNvPr id="5" name="Slide Number Placeholder 4">
            <a:extLst>
              <a:ext uri="{FF2B5EF4-FFF2-40B4-BE49-F238E27FC236}">
                <a16:creationId xmlns:a16="http://schemas.microsoft.com/office/drawing/2014/main" id="{2AF27A3B-009A-1790-7D93-9A1F6351D8BE}"/>
              </a:ext>
            </a:extLst>
          </p:cNvPr>
          <p:cNvSpPr>
            <a:spLocks noGrp="1"/>
          </p:cNvSpPr>
          <p:nvPr>
            <p:ph type="sldNum" sz="quarter" idx="12"/>
          </p:nvPr>
        </p:nvSpPr>
        <p:spPr/>
        <p:txBody>
          <a:bodyPr/>
          <a:lstStyle>
            <a:lvl1pPr>
              <a:defRPr>
                <a:solidFill>
                  <a:schemeClr val="tx1"/>
                </a:solidFill>
              </a:defRPr>
            </a:lvl1pPr>
          </a:lstStyle>
          <a:p>
            <a:fld id="{CC057153-B650-4DEB-B370-79DDCFDCE934}" type="slidenum">
              <a:rPr lang="en-US" smtClean="0"/>
              <a:pPr/>
              <a:t>‹N›</a:t>
            </a:fld>
            <a:endParaRPr lang="en-US"/>
          </a:p>
        </p:txBody>
      </p:sp>
      <p:sp>
        <p:nvSpPr>
          <p:cNvPr id="7" name="Content Placeholder 6">
            <a:extLst>
              <a:ext uri="{FF2B5EF4-FFF2-40B4-BE49-F238E27FC236}">
                <a16:creationId xmlns:a16="http://schemas.microsoft.com/office/drawing/2014/main" id="{A42AC33E-6837-F850-DF64-4475DAA059EE}"/>
              </a:ext>
            </a:extLst>
          </p:cNvPr>
          <p:cNvSpPr>
            <a:spLocks noGrp="1"/>
          </p:cNvSpPr>
          <p:nvPr>
            <p:ph sz="quarter" idx="13" hasCustomPrompt="1"/>
          </p:nvPr>
        </p:nvSpPr>
        <p:spPr>
          <a:xfrm>
            <a:off x="621792" y="4873752"/>
            <a:ext cx="8439912" cy="1490472"/>
          </a:xfrm>
        </p:spPr>
        <p:txBody>
          <a:bodyPr>
            <a:normAutofit/>
          </a:bodyPr>
          <a:lstStyle>
            <a:lvl1pPr marL="0" indent="0" algn="l">
              <a:buNone/>
              <a:defRPr sz="2800" cap="all" baseline="0">
                <a:solidFill>
                  <a:schemeClr val="tx1"/>
                </a:solidFill>
              </a:defRPr>
            </a:lvl1pPr>
            <a:lvl2pPr marL="228600" indent="0" algn="l">
              <a:buNone/>
              <a:defRPr sz="2400" cap="all" baseline="0">
                <a:solidFill>
                  <a:schemeClr val="tx1"/>
                </a:solidFill>
              </a:defRPr>
            </a:lvl2pPr>
            <a:lvl3pPr marL="457200" indent="0" algn="l">
              <a:buNone/>
              <a:defRPr sz="2000" cap="all" baseline="0">
                <a:solidFill>
                  <a:schemeClr val="tx1"/>
                </a:solidFill>
              </a:defRPr>
            </a:lvl3pPr>
            <a:lvl4pPr marL="685800" indent="0" algn="l">
              <a:buNone/>
              <a:defRPr sz="1800" cap="all" baseline="0">
                <a:solidFill>
                  <a:schemeClr val="tx1"/>
                </a:solidFill>
              </a:defRPr>
            </a:lvl4pPr>
            <a:lvl5pPr marL="914400" indent="0" algn="l">
              <a:buNone/>
              <a:defRPr sz="1600" cap="all"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43492141"/>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ig Number 3">
    <p:bg>
      <p:bgRef idx="1001">
        <a:schemeClr val="bg1"/>
      </p:bgRef>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3193DB7D-955F-21DF-15DA-4285375617FC}"/>
              </a:ext>
            </a:extLst>
          </p:cNvPr>
          <p:cNvSpPr/>
          <p:nvPr userDrawn="1"/>
        </p:nvSpPr>
        <p:spPr>
          <a:xfrm>
            <a:off x="1" y="4783948"/>
            <a:ext cx="11762231" cy="2074052"/>
          </a:xfrm>
          <a:custGeom>
            <a:avLst/>
            <a:gdLst>
              <a:gd name="connsiteX0" fmla="*/ 0 w 11762231"/>
              <a:gd name="connsiteY0" fmla="*/ 0 h 2074052"/>
              <a:gd name="connsiteX1" fmla="*/ 112775 w 11762231"/>
              <a:gd name="connsiteY1" fmla="*/ 0 h 2074052"/>
              <a:gd name="connsiteX2" fmla="*/ 11102489 w 11762231"/>
              <a:gd name="connsiteY2" fmla="*/ 0 h 2074052"/>
              <a:gd name="connsiteX3" fmla="*/ 11437005 w 11762231"/>
              <a:gd name="connsiteY3" fmla="*/ 0 h 2074052"/>
              <a:gd name="connsiteX4" fmla="*/ 11762231 w 11762231"/>
              <a:gd name="connsiteY4" fmla="*/ 325226 h 2074052"/>
              <a:gd name="connsiteX5" fmla="*/ 11762231 w 11762231"/>
              <a:gd name="connsiteY5" fmla="*/ 2074052 h 2074052"/>
              <a:gd name="connsiteX6" fmla="*/ 11427715 w 11762231"/>
              <a:gd name="connsiteY6" fmla="*/ 2074052 h 2074052"/>
              <a:gd name="connsiteX7" fmla="*/ 112775 w 11762231"/>
              <a:gd name="connsiteY7" fmla="*/ 2074052 h 2074052"/>
              <a:gd name="connsiteX8" fmla="*/ 0 w 11762231"/>
              <a:gd name="connsiteY8" fmla="*/ 2074052 h 207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62231" h="2074052">
                <a:moveTo>
                  <a:pt x="0" y="0"/>
                </a:moveTo>
                <a:lnTo>
                  <a:pt x="112775" y="0"/>
                </a:lnTo>
                <a:lnTo>
                  <a:pt x="11102489" y="0"/>
                </a:lnTo>
                <a:lnTo>
                  <a:pt x="11437005" y="0"/>
                </a:lnTo>
                <a:cubicBezTo>
                  <a:pt x="11616622" y="0"/>
                  <a:pt x="11762231" y="145609"/>
                  <a:pt x="11762231" y="325226"/>
                </a:cubicBezTo>
                <a:lnTo>
                  <a:pt x="11762231" y="2074052"/>
                </a:lnTo>
                <a:lnTo>
                  <a:pt x="11427715" y="2074052"/>
                </a:lnTo>
                <a:lnTo>
                  <a:pt x="112775" y="2074052"/>
                </a:lnTo>
                <a:lnTo>
                  <a:pt x="0" y="2074052"/>
                </a:lnTo>
                <a:close/>
              </a:path>
            </a:pathLst>
          </a:custGeom>
          <a:solidFill>
            <a:schemeClr val="bg2"/>
          </a:solidFill>
          <a:ln w="254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0EDE6"/>
              </a:solidFill>
              <a:effectLst/>
              <a:uLnTx/>
              <a:uFillTx/>
              <a:latin typeface="Neue Haas Grotesk Text Pro"/>
              <a:ea typeface="+mn-ea"/>
              <a:cs typeface="+mn-cs"/>
            </a:endParaRPr>
          </a:p>
        </p:txBody>
      </p:sp>
      <p:sp>
        <p:nvSpPr>
          <p:cNvPr id="2" name="Title 1">
            <a:extLst>
              <a:ext uri="{FF2B5EF4-FFF2-40B4-BE49-F238E27FC236}">
                <a16:creationId xmlns:a16="http://schemas.microsoft.com/office/drawing/2014/main" id="{0B5B8561-D435-07DE-2456-79994CDFB83C}"/>
              </a:ext>
            </a:extLst>
          </p:cNvPr>
          <p:cNvSpPr>
            <a:spLocks noGrp="1"/>
          </p:cNvSpPr>
          <p:nvPr>
            <p:ph type="title" hasCustomPrompt="1"/>
          </p:nvPr>
        </p:nvSpPr>
        <p:spPr>
          <a:xfrm>
            <a:off x="539496" y="420624"/>
            <a:ext cx="11100816" cy="4334256"/>
          </a:xfrm>
        </p:spPr>
        <p:txBody>
          <a:bodyPr>
            <a:normAutofit/>
          </a:bodyPr>
          <a:lstStyle>
            <a:lvl1pPr algn="l">
              <a:defRPr sz="27800">
                <a:solidFill>
                  <a:schemeClr val="tx1"/>
                </a:solidFill>
              </a:defRPr>
            </a:lvl1pPr>
          </a:lstStyle>
          <a:p>
            <a:r>
              <a:rPr lang="en-US"/>
              <a:t>##%</a:t>
            </a:r>
          </a:p>
        </p:txBody>
      </p:sp>
      <p:sp>
        <p:nvSpPr>
          <p:cNvPr id="3" name="Date Placeholder 2">
            <a:extLst>
              <a:ext uri="{FF2B5EF4-FFF2-40B4-BE49-F238E27FC236}">
                <a16:creationId xmlns:a16="http://schemas.microsoft.com/office/drawing/2014/main" id="{615DF3EE-4BB8-4215-E053-BF3ED1BB9F97}"/>
              </a:ext>
            </a:extLst>
          </p:cNvPr>
          <p:cNvSpPr>
            <a:spLocks noGrp="1"/>
          </p:cNvSpPr>
          <p:nvPr>
            <p:ph type="dt" sz="half" idx="10"/>
          </p:nvPr>
        </p:nvSpPr>
        <p:spPr/>
        <p:txBody>
          <a:bodyPr/>
          <a:lstStyle>
            <a:lvl1pPr>
              <a:defRPr>
                <a:solidFill>
                  <a:schemeClr val="tx1"/>
                </a:solidFill>
              </a:defRPr>
            </a:lvl1pPr>
          </a:lstStyle>
          <a:p>
            <a:fld id="{09E47A9E-7C3C-4663-841E-C89520FA85A3}" type="datetime1">
              <a:rPr lang="en-US" smtClean="0"/>
              <a:t>5/25/2026</a:t>
            </a:fld>
            <a:endParaRPr lang="en-US"/>
          </a:p>
        </p:txBody>
      </p:sp>
      <p:sp>
        <p:nvSpPr>
          <p:cNvPr id="4" name="Footer Placeholder 3">
            <a:extLst>
              <a:ext uri="{FF2B5EF4-FFF2-40B4-BE49-F238E27FC236}">
                <a16:creationId xmlns:a16="http://schemas.microsoft.com/office/drawing/2014/main" id="{943AE6E7-0083-439C-3FBC-ADE4BE86C1A4}"/>
              </a:ext>
            </a:extLst>
          </p:cNvPr>
          <p:cNvSpPr>
            <a:spLocks noGrp="1"/>
          </p:cNvSpPr>
          <p:nvPr>
            <p:ph type="ftr" sz="quarter" idx="11"/>
          </p:nvPr>
        </p:nvSpPr>
        <p:spPr>
          <a:xfrm>
            <a:off x="8430768" y="6492240"/>
            <a:ext cx="2660904" cy="338328"/>
          </a:xfrm>
        </p:spPr>
        <p:txBody>
          <a:bodyPr/>
          <a:lstStyle>
            <a:lvl1pPr>
              <a:defRPr>
                <a:solidFill>
                  <a:schemeClr val="tx1"/>
                </a:solidFill>
              </a:defRPr>
            </a:lvl1pPr>
          </a:lstStyle>
          <a:p>
            <a:r>
              <a:rPr lang="en-US"/>
              <a:t>Sample Footer Text</a:t>
            </a:r>
          </a:p>
        </p:txBody>
      </p:sp>
      <p:sp>
        <p:nvSpPr>
          <p:cNvPr id="5" name="Slide Number Placeholder 4">
            <a:extLst>
              <a:ext uri="{FF2B5EF4-FFF2-40B4-BE49-F238E27FC236}">
                <a16:creationId xmlns:a16="http://schemas.microsoft.com/office/drawing/2014/main" id="{2AF27A3B-009A-1790-7D93-9A1F6351D8BE}"/>
              </a:ext>
            </a:extLst>
          </p:cNvPr>
          <p:cNvSpPr>
            <a:spLocks noGrp="1"/>
          </p:cNvSpPr>
          <p:nvPr>
            <p:ph type="sldNum" sz="quarter" idx="12"/>
          </p:nvPr>
        </p:nvSpPr>
        <p:spPr>
          <a:xfrm>
            <a:off x="11183112" y="6492240"/>
            <a:ext cx="457200" cy="338328"/>
          </a:xfrm>
        </p:spPr>
        <p:txBody>
          <a:bodyPr/>
          <a:lstStyle>
            <a:lvl1pPr>
              <a:defRPr>
                <a:solidFill>
                  <a:schemeClr val="tx1"/>
                </a:solidFill>
              </a:defRPr>
            </a:lvl1pPr>
          </a:lstStyle>
          <a:p>
            <a:fld id="{CC057153-B650-4DEB-B370-79DDCFDCE934}" type="slidenum">
              <a:rPr lang="en-US" smtClean="0"/>
              <a:pPr/>
              <a:t>‹N›</a:t>
            </a:fld>
            <a:endParaRPr lang="en-US"/>
          </a:p>
        </p:txBody>
      </p:sp>
      <p:sp>
        <p:nvSpPr>
          <p:cNvPr id="7" name="Content Placeholder 6">
            <a:extLst>
              <a:ext uri="{FF2B5EF4-FFF2-40B4-BE49-F238E27FC236}">
                <a16:creationId xmlns:a16="http://schemas.microsoft.com/office/drawing/2014/main" id="{A42AC33E-6837-F850-DF64-4475DAA059EE}"/>
              </a:ext>
            </a:extLst>
          </p:cNvPr>
          <p:cNvSpPr>
            <a:spLocks noGrp="1"/>
          </p:cNvSpPr>
          <p:nvPr>
            <p:ph sz="quarter" idx="13" hasCustomPrompt="1"/>
          </p:nvPr>
        </p:nvSpPr>
        <p:spPr>
          <a:xfrm>
            <a:off x="621792" y="4873752"/>
            <a:ext cx="8439912" cy="1589420"/>
          </a:xfrm>
        </p:spPr>
        <p:txBody>
          <a:bodyPr anchor="ctr">
            <a:normAutofit/>
          </a:bodyPr>
          <a:lstStyle>
            <a:lvl1pPr marL="0" indent="0" algn="l">
              <a:buNone/>
              <a:defRPr sz="2800" cap="all" baseline="0">
                <a:solidFill>
                  <a:schemeClr val="tx1"/>
                </a:solidFill>
              </a:defRPr>
            </a:lvl1pPr>
            <a:lvl2pPr marL="228600" indent="0" algn="l">
              <a:buNone/>
              <a:defRPr sz="2400" cap="all" baseline="0">
                <a:solidFill>
                  <a:schemeClr val="tx1"/>
                </a:solidFill>
              </a:defRPr>
            </a:lvl2pPr>
            <a:lvl3pPr marL="457200" indent="0" algn="l">
              <a:buNone/>
              <a:defRPr sz="2000" cap="all" baseline="0">
                <a:solidFill>
                  <a:schemeClr val="tx1"/>
                </a:solidFill>
              </a:defRPr>
            </a:lvl3pPr>
            <a:lvl4pPr marL="685800" indent="0" algn="l">
              <a:buNone/>
              <a:defRPr sz="1800" cap="all" baseline="0">
                <a:solidFill>
                  <a:schemeClr val="tx1"/>
                </a:solidFill>
              </a:defRPr>
            </a:lvl4pPr>
            <a:lvl5pPr marL="914400" indent="0" algn="l">
              <a:buNone/>
              <a:defRPr sz="1600" cap="all"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47157749"/>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8D1B1-3E6D-67D3-B18D-BF68585A6C2D}"/>
              </a:ext>
            </a:extLst>
          </p:cNvPr>
          <p:cNvSpPr>
            <a:spLocks noGrp="1"/>
          </p:cNvSpPr>
          <p:nvPr>
            <p:ph type="title"/>
          </p:nvPr>
        </p:nvSpPr>
        <p:spPr>
          <a:xfrm>
            <a:off x="839788" y="365125"/>
            <a:ext cx="10515600" cy="1325563"/>
          </a:xfrm>
        </p:spPr>
        <p:txBody>
          <a:bodyPr/>
          <a:lstStyle/>
          <a:p>
            <a:r>
              <a:rPr lang="en-GB"/>
              <a:t>Click to edit Master title style</a:t>
            </a:r>
            <a:endParaRPr lang="en-IT"/>
          </a:p>
        </p:txBody>
      </p:sp>
      <p:sp>
        <p:nvSpPr>
          <p:cNvPr id="3" name="Text Placeholder 2">
            <a:extLst>
              <a:ext uri="{FF2B5EF4-FFF2-40B4-BE49-F238E27FC236}">
                <a16:creationId xmlns:a16="http://schemas.microsoft.com/office/drawing/2014/main" id="{CB73B42E-F131-B549-D2AA-0FC4B4A2133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17DC99B-9E7C-8860-E487-84E40025668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Text Placeholder 4">
            <a:extLst>
              <a:ext uri="{FF2B5EF4-FFF2-40B4-BE49-F238E27FC236}">
                <a16:creationId xmlns:a16="http://schemas.microsoft.com/office/drawing/2014/main" id="{26AF6CE8-8F53-6C4C-71DA-EDC1F324B1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51741FC-6B8C-6988-7F18-ACE41E4D12A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7" name="Date Placeholder 6">
            <a:extLst>
              <a:ext uri="{FF2B5EF4-FFF2-40B4-BE49-F238E27FC236}">
                <a16:creationId xmlns:a16="http://schemas.microsoft.com/office/drawing/2014/main" id="{1315ED3F-BB47-D7F9-4DCB-3F8434866F69}"/>
              </a:ext>
            </a:extLst>
          </p:cNvPr>
          <p:cNvSpPr>
            <a:spLocks noGrp="1"/>
          </p:cNvSpPr>
          <p:nvPr>
            <p:ph type="dt" sz="half" idx="10"/>
          </p:nvPr>
        </p:nvSpPr>
        <p:spPr/>
        <p:txBody>
          <a:bodyPr/>
          <a:lstStyle/>
          <a:p>
            <a:fld id="{E8712EA0-149B-2548-879F-ADE080444EDD}" type="datetimeFigureOut">
              <a:rPr lang="en-IT" smtClean="0"/>
              <a:t>05/25/2026</a:t>
            </a:fld>
            <a:endParaRPr lang="en-IT"/>
          </a:p>
        </p:txBody>
      </p:sp>
      <p:sp>
        <p:nvSpPr>
          <p:cNvPr id="8" name="Footer Placeholder 7">
            <a:extLst>
              <a:ext uri="{FF2B5EF4-FFF2-40B4-BE49-F238E27FC236}">
                <a16:creationId xmlns:a16="http://schemas.microsoft.com/office/drawing/2014/main" id="{F26E8BC9-8DC0-912A-206C-ACB54841F704}"/>
              </a:ext>
            </a:extLst>
          </p:cNvPr>
          <p:cNvSpPr>
            <a:spLocks noGrp="1"/>
          </p:cNvSpPr>
          <p:nvPr>
            <p:ph type="ftr" sz="quarter" idx="11"/>
          </p:nvPr>
        </p:nvSpPr>
        <p:spPr/>
        <p:txBody>
          <a:bodyPr/>
          <a:lstStyle/>
          <a:p>
            <a:endParaRPr lang="en-IT"/>
          </a:p>
        </p:txBody>
      </p:sp>
      <p:sp>
        <p:nvSpPr>
          <p:cNvPr id="9" name="Slide Number Placeholder 8">
            <a:extLst>
              <a:ext uri="{FF2B5EF4-FFF2-40B4-BE49-F238E27FC236}">
                <a16:creationId xmlns:a16="http://schemas.microsoft.com/office/drawing/2014/main" id="{5BC8244D-F899-E9D1-C893-BBEAFE6AC57B}"/>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117045837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tatem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21EB5-8556-FBD7-00D5-D69AC8E7E73A}"/>
              </a:ext>
            </a:extLst>
          </p:cNvPr>
          <p:cNvSpPr>
            <a:spLocks noGrp="1"/>
          </p:cNvSpPr>
          <p:nvPr>
            <p:ph type="title"/>
          </p:nvPr>
        </p:nvSpPr>
        <p:spPr>
          <a:xfrm>
            <a:off x="612648" y="-1133856"/>
            <a:ext cx="10652760" cy="1133856"/>
          </a:xfrm>
        </p:spPr>
        <p:txBody>
          <a:bodyPr/>
          <a:lstStyle/>
          <a:p>
            <a:r>
              <a:rPr lang="en-US"/>
              <a:t>Click to edit Master title style</a:t>
            </a:r>
          </a:p>
        </p:txBody>
      </p:sp>
      <p:sp>
        <p:nvSpPr>
          <p:cNvPr id="3" name="Date Placeholder 2">
            <a:extLst>
              <a:ext uri="{FF2B5EF4-FFF2-40B4-BE49-F238E27FC236}">
                <a16:creationId xmlns:a16="http://schemas.microsoft.com/office/drawing/2014/main" id="{67F688C7-1128-9027-65E4-A17BBE7DDDF0}"/>
              </a:ext>
            </a:extLst>
          </p:cNvPr>
          <p:cNvSpPr>
            <a:spLocks noGrp="1"/>
          </p:cNvSpPr>
          <p:nvPr>
            <p:ph type="dt" sz="half" idx="10"/>
          </p:nvPr>
        </p:nvSpPr>
        <p:spPr/>
        <p:txBody>
          <a:bodyPr/>
          <a:lstStyle/>
          <a:p>
            <a:fld id="{42FED8FD-3F8D-425F-9991-7FB6FCCEC5A2}" type="datetime1">
              <a:rPr lang="en-US" smtClean="0"/>
              <a:t>5/25/2026</a:t>
            </a:fld>
            <a:endParaRPr lang="en-US"/>
          </a:p>
        </p:txBody>
      </p:sp>
      <p:sp>
        <p:nvSpPr>
          <p:cNvPr id="4" name="Footer Placeholder 3">
            <a:extLst>
              <a:ext uri="{FF2B5EF4-FFF2-40B4-BE49-F238E27FC236}">
                <a16:creationId xmlns:a16="http://schemas.microsoft.com/office/drawing/2014/main" id="{3D56E87B-2252-4382-E6E7-15A81BCC8029}"/>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8C1C6A68-1AC4-7B10-CD66-D67327434E62}"/>
              </a:ext>
            </a:extLst>
          </p:cNvPr>
          <p:cNvSpPr>
            <a:spLocks noGrp="1"/>
          </p:cNvSpPr>
          <p:nvPr>
            <p:ph type="sldNum" sz="quarter" idx="12"/>
          </p:nvPr>
        </p:nvSpPr>
        <p:spPr/>
        <p:txBody>
          <a:bodyPr/>
          <a:lstStyle/>
          <a:p>
            <a:fld id="{CC057153-B650-4DEB-B370-79DDCFDCE934}" type="slidenum">
              <a:rPr lang="en-US" smtClean="0"/>
              <a:pPr/>
              <a:t>‹N›</a:t>
            </a:fld>
            <a:endParaRPr lang="en-US"/>
          </a:p>
        </p:txBody>
      </p:sp>
      <p:sp>
        <p:nvSpPr>
          <p:cNvPr id="7" name="Content Placeholder 6">
            <a:extLst>
              <a:ext uri="{FF2B5EF4-FFF2-40B4-BE49-F238E27FC236}">
                <a16:creationId xmlns:a16="http://schemas.microsoft.com/office/drawing/2014/main" id="{3E4E45FF-53F3-89B1-B969-C440DC819EF4}"/>
              </a:ext>
            </a:extLst>
          </p:cNvPr>
          <p:cNvSpPr>
            <a:spLocks noGrp="1"/>
          </p:cNvSpPr>
          <p:nvPr>
            <p:ph sz="quarter" idx="13" hasCustomPrompt="1"/>
          </p:nvPr>
        </p:nvSpPr>
        <p:spPr>
          <a:xfrm>
            <a:off x="612648" y="630936"/>
            <a:ext cx="8266176" cy="5605272"/>
          </a:xfrm>
        </p:spPr>
        <p:txBody>
          <a:bodyPr anchor="ctr">
            <a:normAutofit/>
          </a:bodyPr>
          <a:lstStyle>
            <a:lvl1pPr marL="0" indent="0">
              <a:lnSpc>
                <a:spcPct val="100000"/>
              </a:lnSpc>
              <a:buNone/>
              <a:defRPr sz="5400" b="1"/>
            </a:lvl1pPr>
            <a:lvl2pPr marL="228600" indent="0">
              <a:lnSpc>
                <a:spcPct val="100000"/>
              </a:lnSpc>
              <a:buNone/>
              <a:defRPr sz="4800" b="1"/>
            </a:lvl2pPr>
            <a:lvl3pPr marL="457200" indent="0">
              <a:lnSpc>
                <a:spcPct val="100000"/>
              </a:lnSpc>
              <a:buNone/>
              <a:defRPr sz="4400" b="1"/>
            </a:lvl3pPr>
            <a:lvl4pPr marL="685800" indent="0">
              <a:lnSpc>
                <a:spcPct val="100000"/>
              </a:lnSpc>
              <a:buNone/>
              <a:defRPr sz="4000" b="1"/>
            </a:lvl4pPr>
            <a:lvl5pPr marL="914400" indent="0">
              <a:lnSpc>
                <a:spcPct val="100000"/>
              </a:lnSpc>
              <a:buNone/>
              <a:defRPr sz="3600" b="1"/>
            </a:lvl5pPr>
          </a:lstStyle>
          <a:p>
            <a:pPr lvl="0"/>
            <a:r>
              <a:rPr lang="en-US"/>
              <a:t>Click to edit Statement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1532105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tatement 2">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860B29AE-EBEF-71CC-AE38-3B2CD14FCA19}"/>
              </a:ext>
            </a:extLst>
          </p:cNvPr>
          <p:cNvSpPr/>
          <p:nvPr userDrawn="1"/>
        </p:nvSpPr>
        <p:spPr>
          <a:xfrm rot="5400000" flipV="1">
            <a:off x="-2566724" y="2566724"/>
            <a:ext cx="6399213" cy="1265765"/>
          </a:xfrm>
          <a:custGeom>
            <a:avLst/>
            <a:gdLst>
              <a:gd name="connsiteX0" fmla="*/ 0 w 6399213"/>
              <a:gd name="connsiteY0" fmla="*/ 0 h 1265765"/>
              <a:gd name="connsiteX1" fmla="*/ 0 w 6399213"/>
              <a:gd name="connsiteY1" fmla="*/ 1265765 h 1265765"/>
              <a:gd name="connsiteX2" fmla="*/ 5982881 w 6399213"/>
              <a:gd name="connsiteY2" fmla="*/ 1265765 h 1265765"/>
              <a:gd name="connsiteX3" fmla="*/ 6399213 w 6399213"/>
              <a:gd name="connsiteY3" fmla="*/ 849433 h 1265765"/>
              <a:gd name="connsiteX4" fmla="*/ 6399213 w 6399213"/>
              <a:gd name="connsiteY4" fmla="*/ 0 h 1265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99213" h="1265765">
                <a:moveTo>
                  <a:pt x="0" y="0"/>
                </a:moveTo>
                <a:lnTo>
                  <a:pt x="0" y="1265765"/>
                </a:lnTo>
                <a:lnTo>
                  <a:pt x="5982881" y="1265765"/>
                </a:lnTo>
                <a:cubicBezTo>
                  <a:pt x="6212815" y="1265765"/>
                  <a:pt x="6399213" y="1079367"/>
                  <a:pt x="6399213" y="849433"/>
                </a:cubicBezTo>
                <a:lnTo>
                  <a:pt x="6399213" y="0"/>
                </a:lnTo>
                <a:close/>
              </a:path>
            </a:pathLst>
          </a:custGeom>
          <a:solidFill>
            <a:schemeClr val="bg2"/>
          </a:solidFill>
          <a:ln w="254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0EDE6"/>
              </a:solidFill>
              <a:effectLst/>
              <a:uLnTx/>
              <a:uFillTx/>
              <a:latin typeface="Neue Haas Grotesk Text Pro"/>
              <a:ea typeface="+mn-ea"/>
              <a:cs typeface="+mn-cs"/>
            </a:endParaRPr>
          </a:p>
        </p:txBody>
      </p:sp>
      <p:sp>
        <p:nvSpPr>
          <p:cNvPr id="2" name="Title 1">
            <a:extLst>
              <a:ext uri="{FF2B5EF4-FFF2-40B4-BE49-F238E27FC236}">
                <a16:creationId xmlns:a16="http://schemas.microsoft.com/office/drawing/2014/main" id="{A7221EB5-8556-FBD7-00D5-D69AC8E7E73A}"/>
              </a:ext>
            </a:extLst>
          </p:cNvPr>
          <p:cNvSpPr>
            <a:spLocks noGrp="1"/>
          </p:cNvSpPr>
          <p:nvPr>
            <p:ph type="title"/>
          </p:nvPr>
        </p:nvSpPr>
        <p:spPr>
          <a:xfrm>
            <a:off x="612648" y="-1133856"/>
            <a:ext cx="10652760" cy="1133856"/>
          </a:xfrm>
        </p:spPr>
        <p:txBody>
          <a:bodyPr/>
          <a:lstStyle/>
          <a:p>
            <a:r>
              <a:rPr lang="en-US"/>
              <a:t>Click to edit Master title style</a:t>
            </a:r>
          </a:p>
        </p:txBody>
      </p:sp>
      <p:sp>
        <p:nvSpPr>
          <p:cNvPr id="3" name="Date Placeholder 2">
            <a:extLst>
              <a:ext uri="{FF2B5EF4-FFF2-40B4-BE49-F238E27FC236}">
                <a16:creationId xmlns:a16="http://schemas.microsoft.com/office/drawing/2014/main" id="{67F688C7-1128-9027-65E4-A17BBE7DDDF0}"/>
              </a:ext>
            </a:extLst>
          </p:cNvPr>
          <p:cNvSpPr>
            <a:spLocks noGrp="1"/>
          </p:cNvSpPr>
          <p:nvPr>
            <p:ph type="dt" sz="half" idx="10"/>
          </p:nvPr>
        </p:nvSpPr>
        <p:spPr/>
        <p:txBody>
          <a:bodyPr/>
          <a:lstStyle/>
          <a:p>
            <a:fld id="{5BD6B3E3-A05B-4311-9C9A-DA8A512CAB97}" type="datetime1">
              <a:rPr lang="en-US" smtClean="0"/>
              <a:t>5/25/2026</a:t>
            </a:fld>
            <a:endParaRPr lang="en-US"/>
          </a:p>
        </p:txBody>
      </p:sp>
      <p:sp>
        <p:nvSpPr>
          <p:cNvPr id="4" name="Footer Placeholder 3">
            <a:extLst>
              <a:ext uri="{FF2B5EF4-FFF2-40B4-BE49-F238E27FC236}">
                <a16:creationId xmlns:a16="http://schemas.microsoft.com/office/drawing/2014/main" id="{3D56E87B-2252-4382-E6E7-15A81BCC8029}"/>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8C1C6A68-1AC4-7B10-CD66-D67327434E62}"/>
              </a:ext>
            </a:extLst>
          </p:cNvPr>
          <p:cNvSpPr>
            <a:spLocks noGrp="1"/>
          </p:cNvSpPr>
          <p:nvPr>
            <p:ph type="sldNum" sz="quarter" idx="12"/>
          </p:nvPr>
        </p:nvSpPr>
        <p:spPr/>
        <p:txBody>
          <a:bodyPr/>
          <a:lstStyle/>
          <a:p>
            <a:fld id="{CC057153-B650-4DEB-B370-79DDCFDCE934}" type="slidenum">
              <a:rPr lang="en-US" smtClean="0"/>
              <a:pPr/>
              <a:t>‹N›</a:t>
            </a:fld>
            <a:endParaRPr lang="en-US"/>
          </a:p>
        </p:txBody>
      </p:sp>
      <p:sp>
        <p:nvSpPr>
          <p:cNvPr id="7" name="Content Placeholder 6">
            <a:extLst>
              <a:ext uri="{FF2B5EF4-FFF2-40B4-BE49-F238E27FC236}">
                <a16:creationId xmlns:a16="http://schemas.microsoft.com/office/drawing/2014/main" id="{3E4E45FF-53F3-89B1-B969-C440DC819EF4}"/>
              </a:ext>
            </a:extLst>
          </p:cNvPr>
          <p:cNvSpPr>
            <a:spLocks noGrp="1"/>
          </p:cNvSpPr>
          <p:nvPr>
            <p:ph sz="quarter" idx="13" hasCustomPrompt="1"/>
          </p:nvPr>
        </p:nvSpPr>
        <p:spPr>
          <a:xfrm>
            <a:off x="1798217" y="630935"/>
            <a:ext cx="8266176" cy="5605272"/>
          </a:xfrm>
        </p:spPr>
        <p:txBody>
          <a:bodyPr anchor="ctr">
            <a:normAutofit/>
          </a:bodyPr>
          <a:lstStyle>
            <a:lvl1pPr marL="0" indent="0">
              <a:lnSpc>
                <a:spcPct val="100000"/>
              </a:lnSpc>
              <a:buNone/>
              <a:defRPr sz="5400" b="1"/>
            </a:lvl1pPr>
            <a:lvl2pPr marL="228600" indent="0">
              <a:lnSpc>
                <a:spcPct val="100000"/>
              </a:lnSpc>
              <a:buNone/>
              <a:defRPr sz="4800" b="1"/>
            </a:lvl2pPr>
            <a:lvl3pPr marL="457200" indent="0">
              <a:lnSpc>
                <a:spcPct val="100000"/>
              </a:lnSpc>
              <a:buNone/>
              <a:defRPr sz="4400" b="1"/>
            </a:lvl3pPr>
            <a:lvl4pPr marL="685800" indent="0">
              <a:lnSpc>
                <a:spcPct val="100000"/>
              </a:lnSpc>
              <a:buNone/>
              <a:defRPr sz="4000" b="1"/>
            </a:lvl4pPr>
            <a:lvl5pPr marL="914400" indent="0">
              <a:lnSpc>
                <a:spcPct val="100000"/>
              </a:lnSpc>
              <a:buNone/>
              <a:defRPr sz="3600" b="1"/>
            </a:lvl5pPr>
          </a:lstStyle>
          <a:p>
            <a:pPr lvl="0"/>
            <a:r>
              <a:rPr lang="en-US"/>
              <a:t>Click to edit Statement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8488389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tatement 3">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1CEC059F-651D-D540-DF60-D6361D9C716B}"/>
              </a:ext>
            </a:extLst>
          </p:cNvPr>
          <p:cNvSpPr/>
          <p:nvPr userDrawn="1"/>
        </p:nvSpPr>
        <p:spPr>
          <a:xfrm flipV="1">
            <a:off x="1" y="6099048"/>
            <a:ext cx="10487111" cy="758952"/>
          </a:xfrm>
          <a:custGeom>
            <a:avLst/>
            <a:gdLst>
              <a:gd name="connsiteX0" fmla="*/ 0 w 10487111"/>
              <a:gd name="connsiteY0" fmla="*/ 758952 h 758952"/>
              <a:gd name="connsiteX1" fmla="*/ 10070779 w 10487111"/>
              <a:gd name="connsiteY1" fmla="*/ 758952 h 758952"/>
              <a:gd name="connsiteX2" fmla="*/ 10487111 w 10487111"/>
              <a:gd name="connsiteY2" fmla="*/ 342620 h 758952"/>
              <a:gd name="connsiteX3" fmla="*/ 10487111 w 10487111"/>
              <a:gd name="connsiteY3" fmla="*/ 0 h 758952"/>
              <a:gd name="connsiteX4" fmla="*/ 0 w 10487111"/>
              <a:gd name="connsiteY4" fmla="*/ 0 h 758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87111" h="758952">
                <a:moveTo>
                  <a:pt x="0" y="758952"/>
                </a:moveTo>
                <a:lnTo>
                  <a:pt x="10070779" y="758952"/>
                </a:lnTo>
                <a:cubicBezTo>
                  <a:pt x="10300713" y="758952"/>
                  <a:pt x="10487111" y="572554"/>
                  <a:pt x="10487111" y="342620"/>
                </a:cubicBezTo>
                <a:lnTo>
                  <a:pt x="10487111" y="0"/>
                </a:lnTo>
                <a:lnTo>
                  <a:pt x="0" y="0"/>
                </a:lnTo>
                <a:close/>
              </a:path>
            </a:pathLst>
          </a:custGeom>
          <a:solidFill>
            <a:schemeClr val="bg2"/>
          </a:solidFill>
          <a:ln w="254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0EDE6"/>
              </a:solidFill>
              <a:effectLst/>
              <a:uLnTx/>
              <a:uFillTx/>
              <a:latin typeface="Neue Haas Grotesk Text Pro"/>
              <a:ea typeface="+mn-ea"/>
              <a:cs typeface="+mn-cs"/>
            </a:endParaRPr>
          </a:p>
        </p:txBody>
      </p:sp>
      <p:sp>
        <p:nvSpPr>
          <p:cNvPr id="2" name="Title 1">
            <a:extLst>
              <a:ext uri="{FF2B5EF4-FFF2-40B4-BE49-F238E27FC236}">
                <a16:creationId xmlns:a16="http://schemas.microsoft.com/office/drawing/2014/main" id="{A7221EB5-8556-FBD7-00D5-D69AC8E7E73A}"/>
              </a:ext>
            </a:extLst>
          </p:cNvPr>
          <p:cNvSpPr>
            <a:spLocks noGrp="1"/>
          </p:cNvSpPr>
          <p:nvPr>
            <p:ph type="title"/>
          </p:nvPr>
        </p:nvSpPr>
        <p:spPr>
          <a:xfrm>
            <a:off x="612648" y="-1133856"/>
            <a:ext cx="10652760" cy="1133856"/>
          </a:xfrm>
        </p:spPr>
        <p:txBody>
          <a:bodyPr/>
          <a:lstStyle/>
          <a:p>
            <a:r>
              <a:rPr lang="en-US"/>
              <a:t>Click to edit Master title style</a:t>
            </a:r>
          </a:p>
        </p:txBody>
      </p:sp>
      <p:sp>
        <p:nvSpPr>
          <p:cNvPr id="3" name="Date Placeholder 2">
            <a:extLst>
              <a:ext uri="{FF2B5EF4-FFF2-40B4-BE49-F238E27FC236}">
                <a16:creationId xmlns:a16="http://schemas.microsoft.com/office/drawing/2014/main" id="{67F688C7-1128-9027-65E4-A17BBE7DDDF0}"/>
              </a:ext>
            </a:extLst>
          </p:cNvPr>
          <p:cNvSpPr>
            <a:spLocks noGrp="1"/>
          </p:cNvSpPr>
          <p:nvPr>
            <p:ph type="dt" sz="half" idx="10"/>
          </p:nvPr>
        </p:nvSpPr>
        <p:spPr/>
        <p:txBody>
          <a:bodyPr/>
          <a:lstStyle/>
          <a:p>
            <a:fld id="{FAEFBAE2-1C27-41D0-8DBA-D202F753417F}" type="datetime1">
              <a:rPr lang="en-US" smtClean="0"/>
              <a:t>5/25/2026</a:t>
            </a:fld>
            <a:endParaRPr lang="en-US"/>
          </a:p>
        </p:txBody>
      </p:sp>
      <p:sp>
        <p:nvSpPr>
          <p:cNvPr id="4" name="Footer Placeholder 3">
            <a:extLst>
              <a:ext uri="{FF2B5EF4-FFF2-40B4-BE49-F238E27FC236}">
                <a16:creationId xmlns:a16="http://schemas.microsoft.com/office/drawing/2014/main" id="{3D56E87B-2252-4382-E6E7-15A81BCC8029}"/>
              </a:ext>
            </a:extLst>
          </p:cNvPr>
          <p:cNvSpPr>
            <a:spLocks noGrp="1"/>
          </p:cNvSpPr>
          <p:nvPr>
            <p:ph type="ftr" sz="quarter" idx="11"/>
          </p:nvPr>
        </p:nvSpPr>
        <p:spPr>
          <a:xfrm>
            <a:off x="7068312" y="6492240"/>
            <a:ext cx="2660904" cy="338328"/>
          </a:xfrm>
        </p:spPr>
        <p:txBody>
          <a:bodyPr/>
          <a:lstStyle/>
          <a:p>
            <a:r>
              <a:rPr lang="en-US"/>
              <a:t>Sample Footer Text</a:t>
            </a:r>
          </a:p>
        </p:txBody>
      </p:sp>
      <p:sp>
        <p:nvSpPr>
          <p:cNvPr id="5" name="Slide Number Placeholder 4">
            <a:extLst>
              <a:ext uri="{FF2B5EF4-FFF2-40B4-BE49-F238E27FC236}">
                <a16:creationId xmlns:a16="http://schemas.microsoft.com/office/drawing/2014/main" id="{8C1C6A68-1AC4-7B10-CD66-D67327434E62}"/>
              </a:ext>
            </a:extLst>
          </p:cNvPr>
          <p:cNvSpPr>
            <a:spLocks noGrp="1"/>
          </p:cNvSpPr>
          <p:nvPr>
            <p:ph type="sldNum" sz="quarter" idx="12"/>
          </p:nvPr>
        </p:nvSpPr>
        <p:spPr>
          <a:xfrm>
            <a:off x="9820656" y="6492240"/>
            <a:ext cx="457200" cy="338328"/>
          </a:xfrm>
        </p:spPr>
        <p:txBody>
          <a:bodyPr/>
          <a:lstStyle/>
          <a:p>
            <a:fld id="{CC057153-B650-4DEB-B370-79DDCFDCE934}" type="slidenum">
              <a:rPr lang="en-US" smtClean="0"/>
              <a:pPr/>
              <a:t>‹N›</a:t>
            </a:fld>
            <a:endParaRPr lang="en-US"/>
          </a:p>
        </p:txBody>
      </p:sp>
      <p:sp>
        <p:nvSpPr>
          <p:cNvPr id="7" name="Content Placeholder 6">
            <a:extLst>
              <a:ext uri="{FF2B5EF4-FFF2-40B4-BE49-F238E27FC236}">
                <a16:creationId xmlns:a16="http://schemas.microsoft.com/office/drawing/2014/main" id="{3E4E45FF-53F3-89B1-B969-C440DC819EF4}"/>
              </a:ext>
            </a:extLst>
          </p:cNvPr>
          <p:cNvSpPr>
            <a:spLocks noGrp="1"/>
          </p:cNvSpPr>
          <p:nvPr>
            <p:ph sz="quarter" idx="13" hasCustomPrompt="1"/>
          </p:nvPr>
        </p:nvSpPr>
        <p:spPr>
          <a:xfrm>
            <a:off x="283464" y="1596767"/>
            <a:ext cx="9537192" cy="4142232"/>
          </a:xfrm>
        </p:spPr>
        <p:txBody>
          <a:bodyPr anchor="b">
            <a:normAutofit/>
          </a:bodyPr>
          <a:lstStyle>
            <a:lvl1pPr marL="0" indent="0">
              <a:lnSpc>
                <a:spcPct val="100000"/>
              </a:lnSpc>
              <a:buNone/>
              <a:defRPr sz="6000" b="1"/>
            </a:lvl1pPr>
            <a:lvl2pPr marL="228600" indent="0">
              <a:lnSpc>
                <a:spcPct val="100000"/>
              </a:lnSpc>
              <a:buNone/>
              <a:defRPr sz="5400" b="1"/>
            </a:lvl2pPr>
            <a:lvl3pPr marL="457200" indent="0">
              <a:lnSpc>
                <a:spcPct val="100000"/>
              </a:lnSpc>
              <a:buNone/>
              <a:defRPr sz="4800" b="1"/>
            </a:lvl3pPr>
            <a:lvl4pPr marL="685800" indent="0">
              <a:lnSpc>
                <a:spcPct val="100000"/>
              </a:lnSpc>
              <a:buNone/>
              <a:defRPr sz="4400" b="1"/>
            </a:lvl4pPr>
            <a:lvl5pPr marL="914400" indent="0">
              <a:lnSpc>
                <a:spcPct val="100000"/>
              </a:lnSpc>
              <a:buNone/>
              <a:defRPr sz="4000" b="1"/>
            </a:lvl5pPr>
          </a:lstStyle>
          <a:p>
            <a:pPr lvl="0"/>
            <a:r>
              <a:rPr lang="en-US"/>
              <a:t>Click to edit Statement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335058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F0761-EA67-F7D1-62E4-095EADA262F0}"/>
              </a:ext>
            </a:extLst>
          </p:cNvPr>
          <p:cNvSpPr>
            <a:spLocks noGrp="1"/>
          </p:cNvSpPr>
          <p:nvPr>
            <p:ph type="title" hasCustomPrompt="1"/>
          </p:nvPr>
        </p:nvSpPr>
        <p:spPr>
          <a:xfrm>
            <a:off x="1499616" y="1524002"/>
            <a:ext cx="9198864" cy="2871216"/>
          </a:xfrm>
        </p:spPr>
        <p:txBody>
          <a:bodyPr anchor="ctr">
            <a:normAutofit/>
          </a:bodyPr>
          <a:lstStyle>
            <a:lvl1pPr>
              <a:lnSpc>
                <a:spcPct val="110000"/>
              </a:lnSpc>
              <a:defRPr sz="4000" cap="none" baseline="0"/>
            </a:lvl1pPr>
          </a:lstStyle>
          <a:p>
            <a:r>
              <a:rPr lang="en-US"/>
              <a:t>Click to edit Quote</a:t>
            </a:r>
          </a:p>
        </p:txBody>
      </p:sp>
      <p:sp>
        <p:nvSpPr>
          <p:cNvPr id="3" name="Date Placeholder 2">
            <a:extLst>
              <a:ext uri="{FF2B5EF4-FFF2-40B4-BE49-F238E27FC236}">
                <a16:creationId xmlns:a16="http://schemas.microsoft.com/office/drawing/2014/main" id="{49A78CD0-57A9-DB86-E3A3-40628E6D68B7}"/>
              </a:ext>
            </a:extLst>
          </p:cNvPr>
          <p:cNvSpPr>
            <a:spLocks noGrp="1"/>
          </p:cNvSpPr>
          <p:nvPr>
            <p:ph type="dt" sz="half" idx="10"/>
          </p:nvPr>
        </p:nvSpPr>
        <p:spPr/>
        <p:txBody>
          <a:bodyPr/>
          <a:lstStyle/>
          <a:p>
            <a:fld id="{6A453612-8941-41EA-ABBA-F717A06C8346}" type="datetime1">
              <a:rPr lang="en-US" smtClean="0"/>
              <a:t>5/25/2026</a:t>
            </a:fld>
            <a:endParaRPr lang="en-US"/>
          </a:p>
        </p:txBody>
      </p:sp>
      <p:sp>
        <p:nvSpPr>
          <p:cNvPr id="4" name="Footer Placeholder 3">
            <a:extLst>
              <a:ext uri="{FF2B5EF4-FFF2-40B4-BE49-F238E27FC236}">
                <a16:creationId xmlns:a16="http://schemas.microsoft.com/office/drawing/2014/main" id="{B54C2DF4-76B6-1299-74E1-66F403C01A3C}"/>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2535CA15-3DFE-125B-C658-77179EDEA2F0}"/>
              </a:ext>
            </a:extLst>
          </p:cNvPr>
          <p:cNvSpPr>
            <a:spLocks noGrp="1"/>
          </p:cNvSpPr>
          <p:nvPr>
            <p:ph type="sldNum" sz="quarter" idx="12"/>
          </p:nvPr>
        </p:nvSpPr>
        <p:spPr/>
        <p:txBody>
          <a:bodyPr/>
          <a:lstStyle/>
          <a:p>
            <a:fld id="{CC057153-B650-4DEB-B370-79DDCFDCE934}" type="slidenum">
              <a:rPr lang="en-US" smtClean="0"/>
              <a:pPr/>
              <a:t>‹N›</a:t>
            </a:fld>
            <a:endParaRPr lang="en-US"/>
          </a:p>
        </p:txBody>
      </p:sp>
      <p:sp>
        <p:nvSpPr>
          <p:cNvPr id="7" name="Content Placeholder 6">
            <a:extLst>
              <a:ext uri="{FF2B5EF4-FFF2-40B4-BE49-F238E27FC236}">
                <a16:creationId xmlns:a16="http://schemas.microsoft.com/office/drawing/2014/main" id="{E5FAB025-061F-4B04-451A-37E42755863E}"/>
              </a:ext>
            </a:extLst>
          </p:cNvPr>
          <p:cNvSpPr>
            <a:spLocks noGrp="1"/>
          </p:cNvSpPr>
          <p:nvPr>
            <p:ph sz="quarter" idx="13" hasCustomPrompt="1"/>
          </p:nvPr>
        </p:nvSpPr>
        <p:spPr>
          <a:xfrm>
            <a:off x="1499616" y="5376672"/>
            <a:ext cx="9198864" cy="466344"/>
          </a:xfrm>
        </p:spPr>
        <p:txBody>
          <a:bodyPr>
            <a:normAutofit/>
          </a:bodyPr>
          <a:lstStyle>
            <a:lvl1pPr marL="0" indent="0">
              <a:buNone/>
              <a:defRPr sz="2200" b="1" cap="all" baseline="0">
                <a:solidFill>
                  <a:schemeClr val="accent1"/>
                </a:solidFill>
              </a:defRPr>
            </a:lvl1pPr>
            <a:lvl2pPr marL="228600" indent="0">
              <a:buNone/>
              <a:defRPr sz="2000" b="1" cap="all" baseline="0">
                <a:solidFill>
                  <a:schemeClr val="accent1"/>
                </a:solidFill>
              </a:defRPr>
            </a:lvl2pPr>
            <a:lvl3pPr marL="457200" indent="0">
              <a:buNone/>
              <a:defRPr sz="1800" b="1" cap="all" baseline="0">
                <a:solidFill>
                  <a:schemeClr val="accent1"/>
                </a:solidFill>
              </a:defRPr>
            </a:lvl3pPr>
            <a:lvl4pPr marL="685800" indent="0">
              <a:buNone/>
              <a:defRPr sz="1600" b="1" cap="all" baseline="0">
                <a:solidFill>
                  <a:schemeClr val="accent1"/>
                </a:solidFill>
              </a:defRPr>
            </a:lvl4pPr>
            <a:lvl5pPr marL="914400" indent="0">
              <a:buNone/>
              <a:defRPr sz="1400" b="1" cap="all" baseline="0">
                <a:solidFill>
                  <a:schemeClr val="accent1"/>
                </a:solidFill>
              </a:defRPr>
            </a:lvl5pPr>
          </a:lstStyle>
          <a:p>
            <a:pPr lvl="0"/>
            <a:r>
              <a:rPr lang="en-US"/>
              <a:t>Quote Author</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8723955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Quote 2">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19D41517-889E-CBB7-FD17-C5FECA783B2A}"/>
              </a:ext>
            </a:extLst>
          </p:cNvPr>
          <p:cNvSpPr/>
          <p:nvPr userDrawn="1"/>
        </p:nvSpPr>
        <p:spPr>
          <a:xfrm flipV="1">
            <a:off x="0" y="823828"/>
            <a:ext cx="11385608" cy="6034172"/>
          </a:xfrm>
          <a:custGeom>
            <a:avLst/>
            <a:gdLst>
              <a:gd name="connsiteX0" fmla="*/ 0 w 11385608"/>
              <a:gd name="connsiteY0" fmla="*/ 6034172 h 6034172"/>
              <a:gd name="connsiteX1" fmla="*/ 10969276 w 11385608"/>
              <a:gd name="connsiteY1" fmla="*/ 6034172 h 6034172"/>
              <a:gd name="connsiteX2" fmla="*/ 11385608 w 11385608"/>
              <a:gd name="connsiteY2" fmla="*/ 5617840 h 6034172"/>
              <a:gd name="connsiteX3" fmla="*/ 11385608 w 11385608"/>
              <a:gd name="connsiteY3" fmla="*/ 0 h 6034172"/>
              <a:gd name="connsiteX4" fmla="*/ 0 w 11385608"/>
              <a:gd name="connsiteY4" fmla="*/ 0 h 6034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5608" h="6034172">
                <a:moveTo>
                  <a:pt x="0" y="6034172"/>
                </a:moveTo>
                <a:lnTo>
                  <a:pt x="10969276" y="6034172"/>
                </a:lnTo>
                <a:cubicBezTo>
                  <a:pt x="11199210" y="6034172"/>
                  <a:pt x="11385608" y="5847774"/>
                  <a:pt x="11385608" y="5617840"/>
                </a:cubicBezTo>
                <a:lnTo>
                  <a:pt x="11385608" y="0"/>
                </a:lnTo>
                <a:lnTo>
                  <a:pt x="0" y="0"/>
                </a:lnTo>
                <a:close/>
              </a:path>
            </a:pathLst>
          </a:custGeom>
          <a:solidFill>
            <a:schemeClr val="bg2"/>
          </a:solidFill>
          <a:ln w="254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0EDE6"/>
              </a:solidFill>
              <a:effectLst/>
              <a:uLnTx/>
              <a:uFillTx/>
              <a:latin typeface="Neue Haas Grotesk Text Pro"/>
              <a:ea typeface="+mn-ea"/>
              <a:cs typeface="+mn-cs"/>
            </a:endParaRPr>
          </a:p>
        </p:txBody>
      </p:sp>
      <p:sp>
        <p:nvSpPr>
          <p:cNvPr id="2" name="Title 1">
            <a:extLst>
              <a:ext uri="{FF2B5EF4-FFF2-40B4-BE49-F238E27FC236}">
                <a16:creationId xmlns:a16="http://schemas.microsoft.com/office/drawing/2014/main" id="{823F0761-EA67-F7D1-62E4-095EADA262F0}"/>
              </a:ext>
            </a:extLst>
          </p:cNvPr>
          <p:cNvSpPr>
            <a:spLocks noGrp="1"/>
          </p:cNvSpPr>
          <p:nvPr>
            <p:ph type="title" hasCustomPrompt="1"/>
          </p:nvPr>
        </p:nvSpPr>
        <p:spPr>
          <a:xfrm>
            <a:off x="429768" y="1783080"/>
            <a:ext cx="8499079" cy="2249424"/>
          </a:xfrm>
        </p:spPr>
        <p:txBody>
          <a:bodyPr anchor="t">
            <a:normAutofit/>
          </a:bodyPr>
          <a:lstStyle>
            <a:lvl1pPr>
              <a:lnSpc>
                <a:spcPct val="100000"/>
              </a:lnSpc>
              <a:defRPr sz="3600" cap="none" baseline="0"/>
            </a:lvl1pPr>
          </a:lstStyle>
          <a:p>
            <a:r>
              <a:rPr lang="en-US"/>
              <a:t>Click to edit Quote</a:t>
            </a:r>
          </a:p>
        </p:txBody>
      </p:sp>
      <p:sp>
        <p:nvSpPr>
          <p:cNvPr id="3" name="Date Placeholder 2">
            <a:extLst>
              <a:ext uri="{FF2B5EF4-FFF2-40B4-BE49-F238E27FC236}">
                <a16:creationId xmlns:a16="http://schemas.microsoft.com/office/drawing/2014/main" id="{49A78CD0-57A9-DB86-E3A3-40628E6D68B7}"/>
              </a:ext>
            </a:extLst>
          </p:cNvPr>
          <p:cNvSpPr>
            <a:spLocks noGrp="1"/>
          </p:cNvSpPr>
          <p:nvPr>
            <p:ph type="dt" sz="half" idx="10"/>
          </p:nvPr>
        </p:nvSpPr>
        <p:spPr/>
        <p:txBody>
          <a:bodyPr/>
          <a:lstStyle/>
          <a:p>
            <a:fld id="{73D6CD22-E4B3-48A1-94CA-B89DB574ED80}" type="datetime1">
              <a:rPr lang="en-US" smtClean="0"/>
              <a:t>5/25/2026</a:t>
            </a:fld>
            <a:endParaRPr lang="en-US"/>
          </a:p>
        </p:txBody>
      </p:sp>
      <p:sp>
        <p:nvSpPr>
          <p:cNvPr id="4" name="Footer Placeholder 3">
            <a:extLst>
              <a:ext uri="{FF2B5EF4-FFF2-40B4-BE49-F238E27FC236}">
                <a16:creationId xmlns:a16="http://schemas.microsoft.com/office/drawing/2014/main" id="{B54C2DF4-76B6-1299-74E1-66F403C01A3C}"/>
              </a:ext>
            </a:extLst>
          </p:cNvPr>
          <p:cNvSpPr>
            <a:spLocks noGrp="1"/>
          </p:cNvSpPr>
          <p:nvPr>
            <p:ph type="ftr" sz="quarter" idx="11"/>
          </p:nvPr>
        </p:nvSpPr>
        <p:spPr>
          <a:xfrm>
            <a:off x="8669124" y="6492240"/>
            <a:ext cx="2660904" cy="338328"/>
          </a:xfrm>
        </p:spPr>
        <p:txBody>
          <a:bodyPr/>
          <a:lstStyle/>
          <a:p>
            <a:r>
              <a:rPr lang="en-US"/>
              <a:t>Sample Footer Text</a:t>
            </a:r>
          </a:p>
        </p:txBody>
      </p:sp>
      <p:sp>
        <p:nvSpPr>
          <p:cNvPr id="5" name="Slide Number Placeholder 4">
            <a:extLst>
              <a:ext uri="{FF2B5EF4-FFF2-40B4-BE49-F238E27FC236}">
                <a16:creationId xmlns:a16="http://schemas.microsoft.com/office/drawing/2014/main" id="{2535CA15-3DFE-125B-C658-77179EDEA2F0}"/>
              </a:ext>
            </a:extLst>
          </p:cNvPr>
          <p:cNvSpPr>
            <a:spLocks noGrp="1"/>
          </p:cNvSpPr>
          <p:nvPr>
            <p:ph type="sldNum" sz="quarter" idx="12"/>
          </p:nvPr>
        </p:nvSpPr>
        <p:spPr>
          <a:xfrm>
            <a:off x="11421468" y="6492240"/>
            <a:ext cx="457200" cy="338328"/>
          </a:xfrm>
        </p:spPr>
        <p:txBody>
          <a:bodyPr/>
          <a:lstStyle/>
          <a:p>
            <a:fld id="{CC057153-B650-4DEB-B370-79DDCFDCE934}" type="slidenum">
              <a:rPr lang="en-US" smtClean="0"/>
              <a:pPr/>
              <a:t>‹N›</a:t>
            </a:fld>
            <a:endParaRPr lang="en-US"/>
          </a:p>
        </p:txBody>
      </p:sp>
      <p:sp>
        <p:nvSpPr>
          <p:cNvPr id="7" name="Content Placeholder 6">
            <a:extLst>
              <a:ext uri="{FF2B5EF4-FFF2-40B4-BE49-F238E27FC236}">
                <a16:creationId xmlns:a16="http://schemas.microsoft.com/office/drawing/2014/main" id="{E5FAB025-061F-4B04-451A-37E42755863E}"/>
              </a:ext>
            </a:extLst>
          </p:cNvPr>
          <p:cNvSpPr>
            <a:spLocks noGrp="1"/>
          </p:cNvSpPr>
          <p:nvPr>
            <p:ph sz="quarter" idx="13" hasCustomPrompt="1"/>
          </p:nvPr>
        </p:nvSpPr>
        <p:spPr>
          <a:xfrm>
            <a:off x="429768" y="5120640"/>
            <a:ext cx="5431536" cy="1289304"/>
          </a:xfrm>
        </p:spPr>
        <p:txBody>
          <a:bodyPr vert="horz" lIns="91440" tIns="45720" rIns="91440" bIns="45720" rtlCol="0" anchor="ctr">
            <a:normAutofit/>
          </a:bodyPr>
          <a:lstStyle>
            <a:lvl1pPr marL="0" indent="0">
              <a:buNone/>
              <a:defRPr lang="en-US" b="1" cap="all" baseline="0" dirty="0"/>
            </a:lvl1pPr>
            <a:lvl2pPr marL="228600" indent="0">
              <a:buNone/>
              <a:defRPr lang="en-US" b="1" cap="all" baseline="0" dirty="0"/>
            </a:lvl2pPr>
            <a:lvl3pPr marL="457200" indent="0">
              <a:buNone/>
              <a:defRPr lang="en-US" b="1" cap="all" baseline="0" dirty="0"/>
            </a:lvl3pPr>
            <a:lvl4pPr marL="685800" indent="0">
              <a:buNone/>
              <a:defRPr lang="en-US" b="1" cap="all" baseline="0" dirty="0"/>
            </a:lvl4pPr>
            <a:lvl5pPr marL="914400" indent="0">
              <a:buNone/>
              <a:defRPr lang="en-US" b="1" cap="all" baseline="0" dirty="0"/>
            </a:lvl5pPr>
          </a:lstStyle>
          <a:p>
            <a:pPr lvl="0"/>
            <a:r>
              <a:rPr lang="en-US"/>
              <a:t>Quote Author</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133346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nclusion">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29768" y="429768"/>
            <a:ext cx="10890374" cy="1627632"/>
          </a:xfrm>
        </p:spPr>
        <p:txBody>
          <a:bodyPr anchor="t">
            <a:normAutofit/>
          </a:bodyPr>
          <a:lstStyle>
            <a:lvl1pPr>
              <a:defRPr sz="5400"/>
            </a:lvl1pPr>
          </a:lstStyle>
          <a:p>
            <a:r>
              <a:rPr lang="en-US"/>
              <a:t>Click to edit Master title style</a:t>
            </a:r>
          </a:p>
        </p:txBody>
      </p:sp>
      <p:sp>
        <p:nvSpPr>
          <p:cNvPr id="8" name="Content Placeholder 7">
            <a:extLst>
              <a:ext uri="{FF2B5EF4-FFF2-40B4-BE49-F238E27FC236}">
                <a16:creationId xmlns:a16="http://schemas.microsoft.com/office/drawing/2014/main" id="{C7E1FCC9-2D1D-9C6B-8C9A-E3D0A77DBEF0}"/>
              </a:ext>
            </a:extLst>
          </p:cNvPr>
          <p:cNvSpPr>
            <a:spLocks noGrp="1"/>
          </p:cNvSpPr>
          <p:nvPr>
            <p:ph sz="quarter" idx="13"/>
          </p:nvPr>
        </p:nvSpPr>
        <p:spPr>
          <a:xfrm>
            <a:off x="429768" y="3264408"/>
            <a:ext cx="10890374" cy="2834640"/>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97C38B47-093E-417D-A1C3-81EEF797AC69}" type="datetime1">
              <a:rPr lang="en-US" smtClean="0"/>
              <a:t>5/25/2026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3468345246"/>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clusion 2">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29768" y="1627318"/>
            <a:ext cx="8430768" cy="1842020"/>
          </a:xfrm>
        </p:spPr>
        <p:txBody>
          <a:bodyPr anchor="b">
            <a:normAutofit/>
          </a:bodyPr>
          <a:lstStyle>
            <a:lvl1pPr>
              <a:defRPr sz="6000"/>
            </a:lvl1pPr>
          </a:lstStyle>
          <a:p>
            <a:r>
              <a:rPr lang="en-US"/>
              <a:t>Click to edit Master title style</a:t>
            </a:r>
          </a:p>
        </p:txBody>
      </p:sp>
      <p:sp>
        <p:nvSpPr>
          <p:cNvPr id="7" name="Content Placeholder 6">
            <a:extLst>
              <a:ext uri="{FF2B5EF4-FFF2-40B4-BE49-F238E27FC236}">
                <a16:creationId xmlns:a16="http://schemas.microsoft.com/office/drawing/2014/main" id="{053FFEDA-E57B-DF13-2394-A1514E15F85A}"/>
              </a:ext>
            </a:extLst>
          </p:cNvPr>
          <p:cNvSpPr>
            <a:spLocks noGrp="1"/>
          </p:cNvSpPr>
          <p:nvPr>
            <p:ph sz="quarter" idx="14"/>
          </p:nvPr>
        </p:nvSpPr>
        <p:spPr>
          <a:xfrm>
            <a:off x="429768" y="3622673"/>
            <a:ext cx="8430768" cy="1828800"/>
          </a:xfrm>
        </p:spPr>
        <p:txBody>
          <a:bodyPr vert="horz" lIns="91440" tIns="45720" rIns="91440" bIns="45720" rtlCol="0">
            <a:normAutofit/>
          </a:bodyPr>
          <a:lstStyle>
            <a:lvl1pPr marL="0" indent="0">
              <a:buNone/>
              <a:defRPr lang="en-US" dirty="0"/>
            </a:lvl1pPr>
            <a:lvl2pPr marL="228600" indent="0">
              <a:buNone/>
              <a:defRPr lang="en-US" dirty="0"/>
            </a:lvl2pPr>
            <a:lvl3pPr marL="457200" indent="0">
              <a:buNone/>
              <a:defRPr lang="en-US" dirty="0"/>
            </a:lvl3pPr>
            <a:lvl4pPr marL="685800" indent="0">
              <a:buNone/>
              <a:defRPr lang="en-US" dirty="0"/>
            </a:lvl4pPr>
            <a:lvl5pPr marL="914400" indent="0">
              <a:buNone/>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A250925D-4314-49E4-A383-289640FEB5E3}" type="datetime1">
              <a:rPr lang="en-US" smtClean="0"/>
              <a:t>5/25/2026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1734154568"/>
      </p:ext>
    </p:extLst>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7" y="294248"/>
            <a:ext cx="11164825" cy="958480"/>
          </a:xfrm>
        </p:spPr>
        <p:txBody>
          <a:bodyPr/>
          <a:lstStyle/>
          <a:p>
            <a:r>
              <a:rPr lang="en-US"/>
              <a:t>Click to edit Master title style</a:t>
            </a:r>
          </a:p>
        </p:txBody>
      </p:sp>
      <p:sp>
        <p:nvSpPr>
          <p:cNvPr id="9" name="Text Placeholder 8">
            <a:extLst>
              <a:ext uri="{FF2B5EF4-FFF2-40B4-BE49-F238E27FC236}">
                <a16:creationId xmlns:a16="http://schemas.microsoft.com/office/drawing/2014/main" id="{778C515B-8D5A-0268-9044-7B2013C87E02}"/>
              </a:ext>
            </a:extLst>
          </p:cNvPr>
          <p:cNvSpPr>
            <a:spLocks noGrp="1"/>
          </p:cNvSpPr>
          <p:nvPr>
            <p:ph type="body" sz="quarter" idx="13"/>
          </p:nvPr>
        </p:nvSpPr>
        <p:spPr>
          <a:xfrm>
            <a:off x="429767" y="2020825"/>
            <a:ext cx="5212208" cy="42847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10">
            <a:extLst>
              <a:ext uri="{FF2B5EF4-FFF2-40B4-BE49-F238E27FC236}">
                <a16:creationId xmlns:a16="http://schemas.microsoft.com/office/drawing/2014/main" id="{13C7061A-8ED7-8B72-BD2B-2DF67F8C7A75}"/>
              </a:ext>
            </a:extLst>
          </p:cNvPr>
          <p:cNvSpPr>
            <a:spLocks noGrp="1"/>
          </p:cNvSpPr>
          <p:nvPr>
            <p:ph type="body" sz="quarter" idx="14"/>
          </p:nvPr>
        </p:nvSpPr>
        <p:spPr>
          <a:xfrm>
            <a:off x="6381622" y="2020822"/>
            <a:ext cx="5212208" cy="4284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EE2C59E0-667A-459A-BBD1-70DA72C3C576}" type="datetime1">
              <a:rPr lang="en-US" smtClean="0"/>
              <a:t>5/25/2026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300759867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EE969-634D-6E32-D227-18E9282C6F9E}"/>
              </a:ext>
            </a:extLst>
          </p:cNvPr>
          <p:cNvSpPr>
            <a:spLocks noGrp="1"/>
          </p:cNvSpPr>
          <p:nvPr>
            <p:ph type="title"/>
          </p:nvPr>
        </p:nvSpPr>
        <p:spPr>
          <a:xfrm>
            <a:off x="429768" y="276166"/>
            <a:ext cx="11164824" cy="976562"/>
          </a:xfrm>
        </p:spPr>
        <p:txBody>
          <a:bodyPr/>
          <a:lstStyle/>
          <a:p>
            <a:r>
              <a:rPr lang="en-US"/>
              <a:t>Click to edit Master title style</a:t>
            </a:r>
          </a:p>
        </p:txBody>
      </p:sp>
      <p:sp>
        <p:nvSpPr>
          <p:cNvPr id="3" name="Text Placeholder 2">
            <a:extLst>
              <a:ext uri="{FF2B5EF4-FFF2-40B4-BE49-F238E27FC236}">
                <a16:creationId xmlns:a16="http://schemas.microsoft.com/office/drawing/2014/main" id="{61CD26D4-290A-F0ED-7D62-41EDA6FEC2B9}"/>
              </a:ext>
            </a:extLst>
          </p:cNvPr>
          <p:cNvSpPr>
            <a:spLocks noGrp="1"/>
          </p:cNvSpPr>
          <p:nvPr>
            <p:ph type="body" idx="1"/>
          </p:nvPr>
        </p:nvSpPr>
        <p:spPr>
          <a:xfrm>
            <a:off x="429767" y="1380744"/>
            <a:ext cx="5212080"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Text Placeholder 10">
            <a:extLst>
              <a:ext uri="{FF2B5EF4-FFF2-40B4-BE49-F238E27FC236}">
                <a16:creationId xmlns:a16="http://schemas.microsoft.com/office/drawing/2014/main" id="{A211279F-0D05-3637-19CD-29468F4DD2F3}"/>
              </a:ext>
            </a:extLst>
          </p:cNvPr>
          <p:cNvSpPr>
            <a:spLocks noGrp="1"/>
          </p:cNvSpPr>
          <p:nvPr>
            <p:ph type="body" sz="quarter" idx="13"/>
          </p:nvPr>
        </p:nvSpPr>
        <p:spPr>
          <a:xfrm>
            <a:off x="430213" y="2021134"/>
            <a:ext cx="5211762" cy="43431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6536620-C4F3-EEC3-DBF1-05196B1CBB55}"/>
              </a:ext>
            </a:extLst>
          </p:cNvPr>
          <p:cNvSpPr>
            <a:spLocks noGrp="1"/>
          </p:cNvSpPr>
          <p:nvPr>
            <p:ph type="body" sz="quarter" idx="3"/>
          </p:nvPr>
        </p:nvSpPr>
        <p:spPr>
          <a:xfrm>
            <a:off x="6382512" y="1380744"/>
            <a:ext cx="5212080"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Text Placeholder 12">
            <a:extLst>
              <a:ext uri="{FF2B5EF4-FFF2-40B4-BE49-F238E27FC236}">
                <a16:creationId xmlns:a16="http://schemas.microsoft.com/office/drawing/2014/main" id="{F1B170DE-636A-B1A9-2EAB-C426DBFB3E51}"/>
              </a:ext>
            </a:extLst>
          </p:cNvPr>
          <p:cNvSpPr>
            <a:spLocks noGrp="1"/>
          </p:cNvSpPr>
          <p:nvPr>
            <p:ph type="body" sz="quarter" idx="14"/>
          </p:nvPr>
        </p:nvSpPr>
        <p:spPr>
          <a:xfrm>
            <a:off x="6381750" y="2020888"/>
            <a:ext cx="521335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3B3581-658A-8487-F9CB-E79F2BFF27E4}"/>
              </a:ext>
            </a:extLst>
          </p:cNvPr>
          <p:cNvSpPr>
            <a:spLocks noGrp="1"/>
          </p:cNvSpPr>
          <p:nvPr>
            <p:ph type="dt" sz="half" idx="10"/>
          </p:nvPr>
        </p:nvSpPr>
        <p:spPr/>
        <p:txBody>
          <a:bodyPr/>
          <a:lstStyle/>
          <a:p>
            <a:fld id="{706CC00B-2F01-4379-B0FD-8DA094C16FA4}" type="datetime1">
              <a:rPr lang="en-US" smtClean="0"/>
              <a:t>5/25/2026</a:t>
            </a:fld>
            <a:endParaRPr lang="en-US"/>
          </a:p>
        </p:txBody>
      </p:sp>
      <p:sp>
        <p:nvSpPr>
          <p:cNvPr id="8" name="Footer Placeholder 7">
            <a:extLst>
              <a:ext uri="{FF2B5EF4-FFF2-40B4-BE49-F238E27FC236}">
                <a16:creationId xmlns:a16="http://schemas.microsoft.com/office/drawing/2014/main" id="{949D76D8-9033-26CF-BF4C-AECCC685C177}"/>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E02A06B8-CC1D-542F-D8EB-7625046B91D2}"/>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132206830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06A09-98CF-FAC2-3708-AECC4360C651}"/>
              </a:ext>
            </a:extLst>
          </p:cNvPr>
          <p:cNvSpPr>
            <a:spLocks noGrp="1"/>
          </p:cNvSpPr>
          <p:nvPr>
            <p:ph type="title"/>
          </p:nvPr>
        </p:nvSpPr>
        <p:spPr>
          <a:xfrm>
            <a:off x="429768" y="557784"/>
            <a:ext cx="3713996" cy="2212313"/>
          </a:xfrm>
        </p:spPr>
        <p:txBody>
          <a:bodyPr anchor="t">
            <a:normAutofit/>
          </a:bodyPr>
          <a:lstStyle>
            <a:lvl1pPr>
              <a:defRPr sz="3200"/>
            </a:lvl1pPr>
          </a:lstStyle>
          <a:p>
            <a:r>
              <a:rPr lang="en-US"/>
              <a:t>Click to edit Master title style</a:t>
            </a:r>
          </a:p>
        </p:txBody>
      </p:sp>
      <p:sp>
        <p:nvSpPr>
          <p:cNvPr id="4" name="Text Placeholder 3">
            <a:extLst>
              <a:ext uri="{FF2B5EF4-FFF2-40B4-BE49-F238E27FC236}">
                <a16:creationId xmlns:a16="http://schemas.microsoft.com/office/drawing/2014/main" id="{F32C4A61-EF2A-C5A5-B150-4448600B3937}"/>
              </a:ext>
            </a:extLst>
          </p:cNvPr>
          <p:cNvSpPr>
            <a:spLocks noGrp="1"/>
          </p:cNvSpPr>
          <p:nvPr>
            <p:ph type="body" sz="half" idx="2"/>
          </p:nvPr>
        </p:nvSpPr>
        <p:spPr>
          <a:xfrm>
            <a:off x="429767" y="2826137"/>
            <a:ext cx="3310128" cy="3434638"/>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3" name="Picture Placeholder 8">
            <a:extLst>
              <a:ext uri="{FF2B5EF4-FFF2-40B4-BE49-F238E27FC236}">
                <a16:creationId xmlns:a16="http://schemas.microsoft.com/office/drawing/2014/main" id="{FA23F0E6-EDAF-3A7F-5EC8-F911E9AE48EF}"/>
              </a:ext>
            </a:extLst>
          </p:cNvPr>
          <p:cNvSpPr>
            <a:spLocks noGrp="1"/>
          </p:cNvSpPr>
          <p:nvPr>
            <p:ph type="pic" sz="quarter" idx="13"/>
          </p:nvPr>
        </p:nvSpPr>
        <p:spPr>
          <a:xfrm>
            <a:off x="4502843" y="0"/>
            <a:ext cx="7689157" cy="6399152"/>
          </a:xfrm>
          <a:custGeom>
            <a:avLst/>
            <a:gdLst>
              <a:gd name="connsiteX0" fmla="*/ 0 w 7689157"/>
              <a:gd name="connsiteY0" fmla="*/ 0 h 6399152"/>
              <a:gd name="connsiteX1" fmla="*/ 7689157 w 7689157"/>
              <a:gd name="connsiteY1" fmla="*/ 0 h 6399152"/>
              <a:gd name="connsiteX2" fmla="*/ 7689157 w 7689157"/>
              <a:gd name="connsiteY2" fmla="*/ 6399152 h 6399152"/>
              <a:gd name="connsiteX3" fmla="*/ 578440 w 7689157"/>
              <a:gd name="connsiteY3" fmla="*/ 6399152 h 6399152"/>
              <a:gd name="connsiteX4" fmla="*/ 0 w 7689157"/>
              <a:gd name="connsiteY4" fmla="*/ 582071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9157" h="6399152">
                <a:moveTo>
                  <a:pt x="0" y="0"/>
                </a:moveTo>
                <a:lnTo>
                  <a:pt x="7689157" y="0"/>
                </a:lnTo>
                <a:lnTo>
                  <a:pt x="7689157" y="6399152"/>
                </a:lnTo>
                <a:lnTo>
                  <a:pt x="578440" y="6399152"/>
                </a:lnTo>
                <a:cubicBezTo>
                  <a:pt x="258976" y="6399152"/>
                  <a:pt x="0" y="6140176"/>
                  <a:pt x="0" y="5820712"/>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920B235E-39C7-4C78-20EF-DB48ECD9CB90}"/>
              </a:ext>
            </a:extLst>
          </p:cNvPr>
          <p:cNvSpPr>
            <a:spLocks noGrp="1"/>
          </p:cNvSpPr>
          <p:nvPr>
            <p:ph type="dt" sz="half" idx="10"/>
          </p:nvPr>
        </p:nvSpPr>
        <p:spPr/>
        <p:txBody>
          <a:bodyPr/>
          <a:lstStyle/>
          <a:p>
            <a:fld id="{5019F103-9E7C-4D5A-827C-0D2D66EE1CD2}" type="datetime1">
              <a:rPr lang="en-US" smtClean="0"/>
              <a:t>5/25/2026</a:t>
            </a:fld>
            <a:endParaRPr lang="en-US"/>
          </a:p>
        </p:txBody>
      </p:sp>
      <p:sp>
        <p:nvSpPr>
          <p:cNvPr id="6" name="Footer Placeholder 5">
            <a:extLst>
              <a:ext uri="{FF2B5EF4-FFF2-40B4-BE49-F238E27FC236}">
                <a16:creationId xmlns:a16="http://schemas.microsoft.com/office/drawing/2014/main" id="{7FDC75DA-9A78-9AB9-7171-95A08CC51C56}"/>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5EFE1A03-DCCB-53C7-DBFE-2AD55C90591B}"/>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4209170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52034-CD95-24A8-583C-3FD9ED396DFD}"/>
              </a:ext>
            </a:extLst>
          </p:cNvPr>
          <p:cNvSpPr>
            <a:spLocks noGrp="1"/>
          </p:cNvSpPr>
          <p:nvPr>
            <p:ph type="title"/>
          </p:nvPr>
        </p:nvSpPr>
        <p:spPr/>
        <p:txBody>
          <a:bodyPr/>
          <a:lstStyle/>
          <a:p>
            <a:r>
              <a:rPr lang="en-GB"/>
              <a:t>Click to edit Master title style</a:t>
            </a:r>
            <a:endParaRPr lang="en-IT"/>
          </a:p>
        </p:txBody>
      </p:sp>
      <p:sp>
        <p:nvSpPr>
          <p:cNvPr id="3" name="Date Placeholder 2">
            <a:extLst>
              <a:ext uri="{FF2B5EF4-FFF2-40B4-BE49-F238E27FC236}">
                <a16:creationId xmlns:a16="http://schemas.microsoft.com/office/drawing/2014/main" id="{61154F14-42E3-BE56-04D1-EA0F9E939C82}"/>
              </a:ext>
            </a:extLst>
          </p:cNvPr>
          <p:cNvSpPr>
            <a:spLocks noGrp="1"/>
          </p:cNvSpPr>
          <p:nvPr>
            <p:ph type="dt" sz="half" idx="10"/>
          </p:nvPr>
        </p:nvSpPr>
        <p:spPr/>
        <p:txBody>
          <a:bodyPr/>
          <a:lstStyle/>
          <a:p>
            <a:fld id="{E8712EA0-149B-2548-879F-ADE080444EDD}" type="datetimeFigureOut">
              <a:rPr lang="en-IT" smtClean="0"/>
              <a:t>05/25/2026</a:t>
            </a:fld>
            <a:endParaRPr lang="en-IT"/>
          </a:p>
        </p:txBody>
      </p:sp>
      <p:sp>
        <p:nvSpPr>
          <p:cNvPr id="4" name="Footer Placeholder 3">
            <a:extLst>
              <a:ext uri="{FF2B5EF4-FFF2-40B4-BE49-F238E27FC236}">
                <a16:creationId xmlns:a16="http://schemas.microsoft.com/office/drawing/2014/main" id="{1CF5E7C1-76D5-D68A-FA8D-D302B9BFD37C}"/>
              </a:ext>
            </a:extLst>
          </p:cNvPr>
          <p:cNvSpPr>
            <a:spLocks noGrp="1"/>
          </p:cNvSpPr>
          <p:nvPr>
            <p:ph type="ftr" sz="quarter" idx="11"/>
          </p:nvPr>
        </p:nvSpPr>
        <p:spPr/>
        <p:txBody>
          <a:bodyPr/>
          <a:lstStyle/>
          <a:p>
            <a:endParaRPr lang="en-IT"/>
          </a:p>
        </p:txBody>
      </p:sp>
      <p:sp>
        <p:nvSpPr>
          <p:cNvPr id="5" name="Slide Number Placeholder 4">
            <a:extLst>
              <a:ext uri="{FF2B5EF4-FFF2-40B4-BE49-F238E27FC236}">
                <a16:creationId xmlns:a16="http://schemas.microsoft.com/office/drawing/2014/main" id="{262584DD-3811-83F3-B662-BBDA45659B24}"/>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1614655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A52E2E-E49F-829A-5D2F-ED010FBA684C}"/>
              </a:ext>
            </a:extLst>
          </p:cNvPr>
          <p:cNvSpPr>
            <a:spLocks noGrp="1"/>
          </p:cNvSpPr>
          <p:nvPr>
            <p:ph type="dt" sz="half" idx="10"/>
          </p:nvPr>
        </p:nvSpPr>
        <p:spPr/>
        <p:txBody>
          <a:bodyPr/>
          <a:lstStyle/>
          <a:p>
            <a:fld id="{E8712EA0-149B-2548-879F-ADE080444EDD}" type="datetimeFigureOut">
              <a:rPr lang="en-IT" smtClean="0"/>
              <a:t>05/25/2026</a:t>
            </a:fld>
            <a:endParaRPr lang="en-IT"/>
          </a:p>
        </p:txBody>
      </p:sp>
      <p:sp>
        <p:nvSpPr>
          <p:cNvPr id="3" name="Footer Placeholder 2">
            <a:extLst>
              <a:ext uri="{FF2B5EF4-FFF2-40B4-BE49-F238E27FC236}">
                <a16:creationId xmlns:a16="http://schemas.microsoft.com/office/drawing/2014/main" id="{04BFEA19-D5FB-E7F8-58AE-0CC19DA1178B}"/>
              </a:ext>
            </a:extLst>
          </p:cNvPr>
          <p:cNvSpPr>
            <a:spLocks noGrp="1"/>
          </p:cNvSpPr>
          <p:nvPr>
            <p:ph type="ftr" sz="quarter" idx="11"/>
          </p:nvPr>
        </p:nvSpPr>
        <p:spPr/>
        <p:txBody>
          <a:bodyPr/>
          <a:lstStyle/>
          <a:p>
            <a:endParaRPr lang="en-IT"/>
          </a:p>
        </p:txBody>
      </p:sp>
      <p:sp>
        <p:nvSpPr>
          <p:cNvPr id="4" name="Slide Number Placeholder 3">
            <a:extLst>
              <a:ext uri="{FF2B5EF4-FFF2-40B4-BE49-F238E27FC236}">
                <a16:creationId xmlns:a16="http://schemas.microsoft.com/office/drawing/2014/main" id="{AB452264-8563-CC86-EE44-B51CF736215D}"/>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1478495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EE8A8-D712-8E58-C4D7-6E17D0DFEAE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Content Placeholder 2">
            <a:extLst>
              <a:ext uri="{FF2B5EF4-FFF2-40B4-BE49-F238E27FC236}">
                <a16:creationId xmlns:a16="http://schemas.microsoft.com/office/drawing/2014/main" id="{48783F2F-63DF-FDA2-1792-62224A252E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Text Placeholder 3">
            <a:extLst>
              <a:ext uri="{FF2B5EF4-FFF2-40B4-BE49-F238E27FC236}">
                <a16:creationId xmlns:a16="http://schemas.microsoft.com/office/drawing/2014/main" id="{2FB4C86E-D58C-B036-F02D-65EB6E535B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BE1A07A-1949-C80B-5F0D-285C6E3AD8A5}"/>
              </a:ext>
            </a:extLst>
          </p:cNvPr>
          <p:cNvSpPr>
            <a:spLocks noGrp="1"/>
          </p:cNvSpPr>
          <p:nvPr>
            <p:ph type="dt" sz="half" idx="10"/>
          </p:nvPr>
        </p:nvSpPr>
        <p:spPr/>
        <p:txBody>
          <a:bodyPr/>
          <a:lstStyle/>
          <a:p>
            <a:fld id="{E8712EA0-149B-2548-879F-ADE080444EDD}" type="datetimeFigureOut">
              <a:rPr lang="en-IT" smtClean="0"/>
              <a:t>05/25/2026</a:t>
            </a:fld>
            <a:endParaRPr lang="en-IT"/>
          </a:p>
        </p:txBody>
      </p:sp>
      <p:sp>
        <p:nvSpPr>
          <p:cNvPr id="6" name="Footer Placeholder 5">
            <a:extLst>
              <a:ext uri="{FF2B5EF4-FFF2-40B4-BE49-F238E27FC236}">
                <a16:creationId xmlns:a16="http://schemas.microsoft.com/office/drawing/2014/main" id="{8A0E1D3E-931F-9EEC-975A-DAF7AF265E8E}"/>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984DA08E-FB03-9FE3-C7F4-220CF10F8206}"/>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91446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EC836-6A31-F32B-55A3-A6A47551A40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Picture Placeholder 2">
            <a:extLst>
              <a:ext uri="{FF2B5EF4-FFF2-40B4-BE49-F238E27FC236}">
                <a16:creationId xmlns:a16="http://schemas.microsoft.com/office/drawing/2014/main" id="{48FB9262-9848-0518-3516-2384F01832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T"/>
          </a:p>
        </p:txBody>
      </p:sp>
      <p:sp>
        <p:nvSpPr>
          <p:cNvPr id="4" name="Text Placeholder 3">
            <a:extLst>
              <a:ext uri="{FF2B5EF4-FFF2-40B4-BE49-F238E27FC236}">
                <a16:creationId xmlns:a16="http://schemas.microsoft.com/office/drawing/2014/main" id="{A398C54A-067B-0978-6AE6-2C55E454AB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400F833-946F-F7BB-E974-7AECE9D41CFD}"/>
              </a:ext>
            </a:extLst>
          </p:cNvPr>
          <p:cNvSpPr>
            <a:spLocks noGrp="1"/>
          </p:cNvSpPr>
          <p:nvPr>
            <p:ph type="dt" sz="half" idx="10"/>
          </p:nvPr>
        </p:nvSpPr>
        <p:spPr/>
        <p:txBody>
          <a:bodyPr/>
          <a:lstStyle/>
          <a:p>
            <a:fld id="{E8712EA0-149B-2548-879F-ADE080444EDD}" type="datetimeFigureOut">
              <a:rPr lang="en-IT" smtClean="0"/>
              <a:t>05/25/2026</a:t>
            </a:fld>
            <a:endParaRPr lang="en-IT"/>
          </a:p>
        </p:txBody>
      </p:sp>
      <p:sp>
        <p:nvSpPr>
          <p:cNvPr id="6" name="Footer Placeholder 5">
            <a:extLst>
              <a:ext uri="{FF2B5EF4-FFF2-40B4-BE49-F238E27FC236}">
                <a16:creationId xmlns:a16="http://schemas.microsoft.com/office/drawing/2014/main" id="{19A67FE6-4E38-384A-1102-F501292C4F0A}"/>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EBE4437A-3B33-A4C6-D042-CB14D3A3440C}"/>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2983448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slideLayout" Target="../slideLayouts/slideLayout39.xml"/><Relationship Id="rId39" Type="http://schemas.openxmlformats.org/officeDocument/2006/relationships/slideLayout" Target="../slideLayouts/slideLayout52.xml"/><Relationship Id="rId21" Type="http://schemas.openxmlformats.org/officeDocument/2006/relationships/slideLayout" Target="../slideLayouts/slideLayout34.xml"/><Relationship Id="rId34" Type="http://schemas.openxmlformats.org/officeDocument/2006/relationships/slideLayout" Target="../slideLayouts/slideLayout47.xml"/><Relationship Id="rId42" Type="http://schemas.openxmlformats.org/officeDocument/2006/relationships/slideLayout" Target="../slideLayouts/slideLayout55.xml"/><Relationship Id="rId47" Type="http://schemas.openxmlformats.org/officeDocument/2006/relationships/theme" Target="../theme/theme2.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9" Type="http://schemas.openxmlformats.org/officeDocument/2006/relationships/slideLayout" Target="../slideLayouts/slideLayout4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32" Type="http://schemas.openxmlformats.org/officeDocument/2006/relationships/slideLayout" Target="../slideLayouts/slideLayout45.xml"/><Relationship Id="rId37" Type="http://schemas.openxmlformats.org/officeDocument/2006/relationships/slideLayout" Target="../slideLayouts/slideLayout50.xml"/><Relationship Id="rId40" Type="http://schemas.openxmlformats.org/officeDocument/2006/relationships/slideLayout" Target="../slideLayouts/slideLayout53.xml"/><Relationship Id="rId45" Type="http://schemas.openxmlformats.org/officeDocument/2006/relationships/slideLayout" Target="../slideLayouts/slideLayout58.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slideLayout" Target="../slideLayouts/slideLayout41.xml"/><Relationship Id="rId36" Type="http://schemas.openxmlformats.org/officeDocument/2006/relationships/slideLayout" Target="../slideLayouts/slideLayout49.xml"/><Relationship Id="rId10" Type="http://schemas.openxmlformats.org/officeDocument/2006/relationships/slideLayout" Target="../slideLayouts/slideLayout23.xml"/><Relationship Id="rId19" Type="http://schemas.openxmlformats.org/officeDocument/2006/relationships/slideLayout" Target="../slideLayouts/slideLayout32.xml"/><Relationship Id="rId31" Type="http://schemas.openxmlformats.org/officeDocument/2006/relationships/slideLayout" Target="../slideLayouts/slideLayout44.xml"/><Relationship Id="rId44" Type="http://schemas.openxmlformats.org/officeDocument/2006/relationships/slideLayout" Target="../slideLayouts/slideLayout57.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slideLayout" Target="../slideLayouts/slideLayout40.xml"/><Relationship Id="rId30" Type="http://schemas.openxmlformats.org/officeDocument/2006/relationships/slideLayout" Target="../slideLayouts/slideLayout43.xml"/><Relationship Id="rId35" Type="http://schemas.openxmlformats.org/officeDocument/2006/relationships/slideLayout" Target="../slideLayouts/slideLayout48.xml"/><Relationship Id="rId43" Type="http://schemas.openxmlformats.org/officeDocument/2006/relationships/slideLayout" Target="../slideLayouts/slideLayout56.xml"/><Relationship Id="rId8" Type="http://schemas.openxmlformats.org/officeDocument/2006/relationships/slideLayout" Target="../slideLayouts/slideLayout21.xml"/><Relationship Id="rId3" Type="http://schemas.openxmlformats.org/officeDocument/2006/relationships/slideLayout" Target="../slideLayouts/slideLayout16.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slideLayout" Target="../slideLayouts/slideLayout38.xml"/><Relationship Id="rId33" Type="http://schemas.openxmlformats.org/officeDocument/2006/relationships/slideLayout" Target="../slideLayouts/slideLayout46.xml"/><Relationship Id="rId38" Type="http://schemas.openxmlformats.org/officeDocument/2006/relationships/slideLayout" Target="../slideLayouts/slideLayout51.xml"/><Relationship Id="rId46" Type="http://schemas.openxmlformats.org/officeDocument/2006/relationships/slideLayout" Target="../slideLayouts/slideLayout59.xml"/><Relationship Id="rId20" Type="http://schemas.openxmlformats.org/officeDocument/2006/relationships/slideLayout" Target="../slideLayouts/slideLayout33.xml"/><Relationship Id="rId41"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FD087F-EE8B-3072-7BF4-780DD86971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IT"/>
          </a:p>
        </p:txBody>
      </p:sp>
      <p:sp>
        <p:nvSpPr>
          <p:cNvPr id="3" name="Text Placeholder 2">
            <a:extLst>
              <a:ext uri="{FF2B5EF4-FFF2-40B4-BE49-F238E27FC236}">
                <a16:creationId xmlns:a16="http://schemas.microsoft.com/office/drawing/2014/main" id="{B8CCFDB2-787F-5FC0-5BB8-AF02FF8C8A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1833C8B7-A08D-4887-DE8B-F05191FF7C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8712EA0-149B-2548-879F-ADE080444EDD}" type="datetimeFigureOut">
              <a:rPr lang="en-IT" smtClean="0"/>
              <a:t>05/25/2026</a:t>
            </a:fld>
            <a:endParaRPr lang="en-IT"/>
          </a:p>
        </p:txBody>
      </p:sp>
      <p:sp>
        <p:nvSpPr>
          <p:cNvPr id="5" name="Footer Placeholder 4">
            <a:extLst>
              <a:ext uri="{FF2B5EF4-FFF2-40B4-BE49-F238E27FC236}">
                <a16:creationId xmlns:a16="http://schemas.microsoft.com/office/drawing/2014/main" id="{EBEB5AE1-4165-2722-661F-C6B3293D55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T"/>
          </a:p>
        </p:txBody>
      </p:sp>
      <p:sp>
        <p:nvSpPr>
          <p:cNvPr id="6" name="Slide Number Placeholder 5">
            <a:extLst>
              <a:ext uri="{FF2B5EF4-FFF2-40B4-BE49-F238E27FC236}">
                <a16:creationId xmlns:a16="http://schemas.microsoft.com/office/drawing/2014/main" id="{7841B1CC-619C-0956-3342-BEF7309236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78CA409-165C-7E4E-A1AD-D75EDFBD1037}" type="slidenum">
              <a:rPr lang="en-IT" smtClean="0"/>
              <a:t>‹N›</a:t>
            </a:fld>
            <a:endParaRPr lang="en-IT"/>
          </a:p>
        </p:txBody>
      </p:sp>
    </p:spTree>
    <p:extLst>
      <p:ext uri="{BB962C8B-B14F-4D97-AF65-F5344CB8AC3E}">
        <p14:creationId xmlns:p14="http://schemas.microsoft.com/office/powerpoint/2010/main" val="18348091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7" r:id="rId12"/>
    <p:sldLayoutId id="2147483708"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7680" userDrawn="1">
          <p15:clr>
            <a:srgbClr val="F26B43"/>
          </p15:clr>
        </p15:guide>
        <p15:guide id="3" pos="160" userDrawn="1">
          <p15:clr>
            <a:srgbClr val="F26B43"/>
          </p15:clr>
        </p15:guide>
        <p15:guide id="4" pos="714" userDrawn="1">
          <p15:clr>
            <a:srgbClr val="F26B43"/>
          </p15:clr>
        </p15:guide>
        <p15:guide id="5" pos="778" userDrawn="1">
          <p15:clr>
            <a:srgbClr val="F26B43"/>
          </p15:clr>
        </p15:guide>
        <p15:guide id="6" pos="1333" userDrawn="1">
          <p15:clr>
            <a:srgbClr val="F26B43"/>
          </p15:clr>
        </p15:guide>
        <p15:guide id="7" pos="1397" userDrawn="1">
          <p15:clr>
            <a:srgbClr val="F26B43"/>
          </p15:clr>
        </p15:guide>
        <p15:guide id="8" pos="1952" userDrawn="1">
          <p15:clr>
            <a:srgbClr val="F26B43"/>
          </p15:clr>
        </p15:guide>
        <p15:guide id="9" pos="2016" userDrawn="1">
          <p15:clr>
            <a:srgbClr val="F26B43"/>
          </p15:clr>
        </p15:guide>
        <p15:guide id="10" pos="2570" userDrawn="1">
          <p15:clr>
            <a:srgbClr val="F26B43"/>
          </p15:clr>
        </p15:guide>
        <p15:guide id="11" pos="2634" userDrawn="1">
          <p15:clr>
            <a:srgbClr val="F26B43"/>
          </p15:clr>
        </p15:guide>
        <p15:guide id="12" pos="3189" userDrawn="1">
          <p15:clr>
            <a:srgbClr val="F26B43"/>
          </p15:clr>
        </p15:guide>
        <p15:guide id="13" pos="3253" userDrawn="1">
          <p15:clr>
            <a:srgbClr val="F26B43"/>
          </p15:clr>
        </p15:guide>
        <p15:guide id="14" pos="3808" userDrawn="1">
          <p15:clr>
            <a:srgbClr val="F26B43"/>
          </p15:clr>
        </p15:guide>
        <p15:guide id="15" pos="3872" userDrawn="1">
          <p15:clr>
            <a:srgbClr val="F26B43"/>
          </p15:clr>
        </p15:guide>
        <p15:guide id="16" pos="4426" userDrawn="1">
          <p15:clr>
            <a:srgbClr val="F26B43"/>
          </p15:clr>
        </p15:guide>
        <p15:guide id="17" pos="4490" userDrawn="1">
          <p15:clr>
            <a:srgbClr val="F26B43"/>
          </p15:clr>
        </p15:guide>
        <p15:guide id="18" pos="5045" userDrawn="1">
          <p15:clr>
            <a:srgbClr val="F26B43"/>
          </p15:clr>
        </p15:guide>
        <p15:guide id="19" pos="5109" userDrawn="1">
          <p15:clr>
            <a:srgbClr val="F26B43"/>
          </p15:clr>
        </p15:guide>
        <p15:guide id="20" pos="5664" userDrawn="1">
          <p15:clr>
            <a:srgbClr val="F26B43"/>
          </p15:clr>
        </p15:guide>
        <p15:guide id="21" pos="5728" userDrawn="1">
          <p15:clr>
            <a:srgbClr val="F26B43"/>
          </p15:clr>
        </p15:guide>
        <p15:guide id="22" pos="6282" userDrawn="1">
          <p15:clr>
            <a:srgbClr val="F26B43"/>
          </p15:clr>
        </p15:guide>
        <p15:guide id="23" pos="6346" userDrawn="1">
          <p15:clr>
            <a:srgbClr val="F26B43"/>
          </p15:clr>
        </p15:guide>
        <p15:guide id="24" pos="6901" userDrawn="1">
          <p15:clr>
            <a:srgbClr val="F26B43"/>
          </p15:clr>
        </p15:guide>
        <p15:guide id="25" pos="6965" userDrawn="1">
          <p15:clr>
            <a:srgbClr val="F26B43"/>
          </p15:clr>
        </p15:guide>
        <p15:guide id="26" pos="7520" userDrawn="1">
          <p15:clr>
            <a:srgbClr val="F26B43"/>
          </p15:clr>
        </p15:guide>
        <p15:guide id="27" orient="horz" userDrawn="1">
          <p15:clr>
            <a:srgbClr val="F26B43"/>
          </p15:clr>
        </p15:guide>
        <p15:guide id="28" orient="horz" pos="4320" userDrawn="1">
          <p15:clr>
            <a:srgbClr val="F26B43"/>
          </p15:clr>
        </p15:guide>
        <p15:guide id="29" orient="horz" pos="160" userDrawn="1">
          <p15:clr>
            <a:srgbClr val="F26B43"/>
          </p15:clr>
        </p15:guide>
        <p15:guide id="30" orient="horz" pos="584" userDrawn="1">
          <p15:clr>
            <a:srgbClr val="F26B43"/>
          </p15:clr>
        </p15:guide>
        <p15:guide id="31" orient="horz" pos="648" userDrawn="1">
          <p15:clr>
            <a:srgbClr val="F26B43"/>
          </p15:clr>
        </p15:guide>
        <p15:guide id="32" orient="horz" pos="1072" userDrawn="1">
          <p15:clr>
            <a:srgbClr val="F26B43"/>
          </p15:clr>
        </p15:guide>
        <p15:guide id="33" orient="horz" pos="1136" userDrawn="1">
          <p15:clr>
            <a:srgbClr val="F26B43"/>
          </p15:clr>
        </p15:guide>
        <p15:guide id="34" orient="horz" pos="1560" userDrawn="1">
          <p15:clr>
            <a:srgbClr val="F26B43"/>
          </p15:clr>
        </p15:guide>
        <p15:guide id="35" orient="horz" pos="1624" userDrawn="1">
          <p15:clr>
            <a:srgbClr val="F26B43"/>
          </p15:clr>
        </p15:guide>
        <p15:guide id="36" orient="horz" pos="2048" userDrawn="1">
          <p15:clr>
            <a:srgbClr val="F26B43"/>
          </p15:clr>
        </p15:guide>
        <p15:guide id="37" orient="horz" pos="2112" userDrawn="1">
          <p15:clr>
            <a:srgbClr val="F26B43"/>
          </p15:clr>
        </p15:guide>
        <p15:guide id="38" orient="horz" pos="2536" userDrawn="1">
          <p15:clr>
            <a:srgbClr val="F26B43"/>
          </p15:clr>
        </p15:guide>
        <p15:guide id="39" orient="horz" pos="2600" userDrawn="1">
          <p15:clr>
            <a:srgbClr val="F26B43"/>
          </p15:clr>
        </p15:guide>
        <p15:guide id="40" orient="horz" pos="3024" userDrawn="1">
          <p15:clr>
            <a:srgbClr val="F26B43"/>
          </p15:clr>
        </p15:guide>
        <p15:guide id="41" orient="horz" pos="3088" userDrawn="1">
          <p15:clr>
            <a:srgbClr val="F26B43"/>
          </p15:clr>
        </p15:guide>
        <p15:guide id="42" orient="horz" pos="3512" userDrawn="1">
          <p15:clr>
            <a:srgbClr val="F26B43"/>
          </p15:clr>
        </p15:guide>
        <p15:guide id="43" orient="horz" pos="3576" userDrawn="1">
          <p15:clr>
            <a:srgbClr val="F26B43"/>
          </p15:clr>
        </p15:guide>
        <p15:guide id="44" orient="horz" pos="400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5BFB69-9245-EC58-F1DE-FEB625BD336A}"/>
              </a:ext>
            </a:extLst>
          </p:cNvPr>
          <p:cNvSpPr>
            <a:spLocks noGrp="1"/>
          </p:cNvSpPr>
          <p:nvPr>
            <p:ph type="title"/>
          </p:nvPr>
        </p:nvSpPr>
        <p:spPr>
          <a:xfrm>
            <a:off x="431173" y="285210"/>
            <a:ext cx="10653578" cy="965101"/>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a:extLst>
              <a:ext uri="{FF2B5EF4-FFF2-40B4-BE49-F238E27FC236}">
                <a16:creationId xmlns:a16="http://schemas.microsoft.com/office/drawing/2014/main" id="{5516AFD5-5144-C460-0CA4-644BC4A93C02}"/>
              </a:ext>
            </a:extLst>
          </p:cNvPr>
          <p:cNvSpPr>
            <a:spLocks noGrp="1"/>
          </p:cNvSpPr>
          <p:nvPr>
            <p:ph type="body" idx="1"/>
          </p:nvPr>
        </p:nvSpPr>
        <p:spPr>
          <a:xfrm>
            <a:off x="431172" y="1384847"/>
            <a:ext cx="10653579" cy="49051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95753E-AF8A-7E04-8A1A-205B755A0215}"/>
              </a:ext>
            </a:extLst>
          </p:cNvPr>
          <p:cNvSpPr>
            <a:spLocks noGrp="1"/>
          </p:cNvSpPr>
          <p:nvPr>
            <p:ph type="dt" sz="half" idx="2"/>
          </p:nvPr>
        </p:nvSpPr>
        <p:spPr>
          <a:xfrm>
            <a:off x="431172" y="6490524"/>
            <a:ext cx="2841959" cy="336141"/>
          </a:xfrm>
          <a:prstGeom prst="rect">
            <a:avLst/>
          </a:prstGeom>
        </p:spPr>
        <p:txBody>
          <a:bodyPr vert="horz" lIns="91440" tIns="45720" rIns="91440" bIns="45720" rtlCol="0" anchor="ctr"/>
          <a:lstStyle>
            <a:lvl1pPr algn="l">
              <a:defRPr sz="800">
                <a:solidFill>
                  <a:schemeClr val="tx1"/>
                </a:solidFill>
              </a:defRPr>
            </a:lvl1pPr>
          </a:lstStyle>
          <a:p>
            <a:fld id="{072E1B28-DB45-4001-B295-7D7933E04419}" type="datetime1">
              <a:rPr lang="en-US" smtClean="0"/>
              <a:t>5/25/2026</a:t>
            </a:fld>
            <a:endParaRPr lang="en-US"/>
          </a:p>
        </p:txBody>
      </p:sp>
      <p:sp>
        <p:nvSpPr>
          <p:cNvPr id="5" name="Footer Placeholder 4">
            <a:extLst>
              <a:ext uri="{FF2B5EF4-FFF2-40B4-BE49-F238E27FC236}">
                <a16:creationId xmlns:a16="http://schemas.microsoft.com/office/drawing/2014/main" id="{D4E1B7C8-DA74-800B-EE14-A39E9DB32DE4}"/>
              </a:ext>
            </a:extLst>
          </p:cNvPr>
          <p:cNvSpPr>
            <a:spLocks noGrp="1"/>
          </p:cNvSpPr>
          <p:nvPr>
            <p:ph type="ftr" sz="quarter" idx="3"/>
          </p:nvPr>
        </p:nvSpPr>
        <p:spPr>
          <a:xfrm>
            <a:off x="8893370" y="6490524"/>
            <a:ext cx="2662834" cy="336141"/>
          </a:xfrm>
          <a:prstGeom prst="rect">
            <a:avLst/>
          </a:prstGeom>
        </p:spPr>
        <p:txBody>
          <a:bodyPr vert="horz" lIns="91440" tIns="45720" rIns="91440" bIns="45720" rtlCol="0" anchor="ctr"/>
          <a:lstStyle>
            <a:lvl1pPr algn="r">
              <a:defRPr sz="800">
                <a:solidFill>
                  <a:schemeClr val="tx1"/>
                </a:solidFill>
              </a:defRPr>
            </a:lvl1pPr>
          </a:lstStyle>
          <a:p>
            <a:r>
              <a:rPr lang="en-US"/>
              <a:t>Sample Footer Text</a:t>
            </a:r>
          </a:p>
        </p:txBody>
      </p:sp>
      <p:sp>
        <p:nvSpPr>
          <p:cNvPr id="6" name="Slide Number Placeholder 5">
            <a:extLst>
              <a:ext uri="{FF2B5EF4-FFF2-40B4-BE49-F238E27FC236}">
                <a16:creationId xmlns:a16="http://schemas.microsoft.com/office/drawing/2014/main" id="{7AC1647D-0DF0-CA1B-F723-EF7B8F508DB7}"/>
              </a:ext>
            </a:extLst>
          </p:cNvPr>
          <p:cNvSpPr>
            <a:spLocks noGrp="1"/>
          </p:cNvSpPr>
          <p:nvPr>
            <p:ph type="sldNum" sz="quarter" idx="4"/>
          </p:nvPr>
        </p:nvSpPr>
        <p:spPr>
          <a:xfrm>
            <a:off x="11648431" y="6490524"/>
            <a:ext cx="457200" cy="336141"/>
          </a:xfrm>
          <a:prstGeom prst="rect">
            <a:avLst/>
          </a:prstGeom>
        </p:spPr>
        <p:txBody>
          <a:bodyPr vert="horz" lIns="91440" tIns="45720" rIns="91440" bIns="45720" rtlCol="0" anchor="ctr"/>
          <a:lstStyle>
            <a:lvl1pPr algn="r">
              <a:defRPr sz="800">
                <a:solidFill>
                  <a:schemeClr val="tx1"/>
                </a:solidFill>
              </a:defRPr>
            </a:lvl1pPr>
          </a:lstStyle>
          <a:p>
            <a:fld id="{84C450F2-3BB4-4AE4-8A35-A9D7AEA4C850}" type="slidenum">
              <a:rPr lang="en-US" smtClean="0"/>
              <a:pPr/>
              <a:t>‹N›</a:t>
            </a:fld>
            <a:endParaRPr lang="en-US"/>
          </a:p>
        </p:txBody>
      </p:sp>
    </p:spTree>
    <p:extLst>
      <p:ext uri="{BB962C8B-B14F-4D97-AF65-F5344CB8AC3E}">
        <p14:creationId xmlns:p14="http://schemas.microsoft.com/office/powerpoint/2010/main" val="611263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Lst>
  <p:hf hdr="0"/>
  <p:txStyles>
    <p:titleStyle>
      <a:lvl1pPr algn="l" defTabSz="914400" rtl="0" eaLnBrk="1" latinLnBrk="0" hangingPunct="1">
        <a:lnSpc>
          <a:spcPct val="90000"/>
        </a:lnSpc>
        <a:spcBef>
          <a:spcPct val="0"/>
        </a:spcBef>
        <a:buNone/>
        <a:defRPr sz="3200" b="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8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2160">
          <p15:clr>
            <a:srgbClr val="F26B43"/>
          </p15:clr>
        </p15:guide>
        <p15:guide id="4"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emf"/><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892010-A3EE-4851-9E36-7220A4914286}"/>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3D88D4A7-EB91-4EEE-AA3F-E3145E4515E2}"/>
              </a:ext>
            </a:extLst>
          </p:cNvPr>
          <p:cNvPicPr>
            <a:picLocks noChangeAspect="1"/>
          </p:cNvPicPr>
          <p:nvPr/>
        </p:nvPicPr>
        <p:blipFill>
          <a:blip r:embed="rId2"/>
          <a:srcRect/>
          <a:stretch/>
        </p:blipFill>
        <p:spPr>
          <a:xfrm>
            <a:off x="254000" y="254000"/>
            <a:ext cx="1963738" cy="479104"/>
          </a:xfrm>
          <a:prstGeom prst="rect">
            <a:avLst/>
          </a:prstGeom>
        </p:spPr>
      </p:pic>
      <p:sp>
        <p:nvSpPr>
          <p:cNvPr id="9" name="TextBox 8">
            <a:extLst>
              <a:ext uri="{FF2B5EF4-FFF2-40B4-BE49-F238E27FC236}">
                <a16:creationId xmlns:a16="http://schemas.microsoft.com/office/drawing/2014/main" id="{0DC6FC04-3DB6-0210-210D-1B2E85335718}"/>
              </a:ext>
            </a:extLst>
          </p:cNvPr>
          <p:cNvSpPr txBox="1"/>
          <p:nvPr/>
        </p:nvSpPr>
        <p:spPr>
          <a:xfrm>
            <a:off x="725936" y="1638628"/>
            <a:ext cx="5420864" cy="2308324"/>
          </a:xfrm>
          <a:prstGeom prst="rect">
            <a:avLst/>
          </a:prstGeom>
          <a:noFill/>
        </p:spPr>
        <p:txBody>
          <a:bodyPr wrap="square" rtlCol="0">
            <a:spAutoFit/>
          </a:bodyPr>
          <a:lstStyle/>
          <a:p>
            <a:r>
              <a:rPr lang="it-IT" sz="3600" strike="noStrike" spc="-150" dirty="0">
                <a:solidFill>
                  <a:srgbClr val="203262"/>
                </a:solidFill>
                <a:effectLst/>
                <a:latin typeface="Roboto Medium" panose="02000000000000000000" pitchFamily="2" charset="0"/>
                <a:ea typeface="Roboto Medium" panose="02000000000000000000" pitchFamily="2" charset="0"/>
                <a:cs typeface="Roboto Medium" panose="02000000000000000000" pitchFamily="2" charset="0"/>
              </a:rPr>
              <a:t>Riforma del Testo Unico delle </a:t>
            </a:r>
            <a:r>
              <a:rPr lang="it-IT" sz="3600" spc="-150" dirty="0">
                <a:solidFill>
                  <a:srgbClr val="203262"/>
                </a:solidFill>
                <a:latin typeface="Roboto Medium" panose="02000000000000000000" pitchFamily="2" charset="0"/>
                <a:ea typeface="Roboto Medium" panose="02000000000000000000" pitchFamily="2" charset="0"/>
                <a:cs typeface="Roboto Medium" panose="02000000000000000000" pitchFamily="2" charset="0"/>
              </a:rPr>
              <a:t>Imposte sui Redditi</a:t>
            </a:r>
            <a:r>
              <a:rPr lang="it-IT" sz="3600" strike="noStrike" spc="-150" dirty="0">
                <a:solidFill>
                  <a:srgbClr val="203262"/>
                </a:solidFill>
                <a:effectLst/>
                <a:latin typeface="Roboto Medium" panose="02000000000000000000" pitchFamily="2" charset="0"/>
                <a:ea typeface="Roboto Medium" panose="02000000000000000000" pitchFamily="2" charset="0"/>
                <a:cs typeface="Roboto Medium" panose="02000000000000000000" pitchFamily="2" charset="0"/>
              </a:rPr>
              <a:t> </a:t>
            </a:r>
          </a:p>
          <a:p>
            <a:r>
              <a:rPr lang="it-IT" sz="3600" spc="-150" dirty="0">
                <a:solidFill>
                  <a:srgbClr val="203262"/>
                </a:solidFill>
                <a:latin typeface="Roboto Medium" panose="02000000000000000000" pitchFamily="2" charset="0"/>
                <a:ea typeface="Roboto Medium" panose="02000000000000000000" pitchFamily="2" charset="0"/>
                <a:cs typeface="Roboto Medium" panose="02000000000000000000" pitchFamily="2" charset="0"/>
              </a:rPr>
              <a:t>e quali prospettive per la Legge di Bilancio 2027</a:t>
            </a:r>
            <a:endParaRPr lang="en-IT" spc="-150" dirty="0">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pic>
        <p:nvPicPr>
          <p:cNvPr id="11" name="Picture 10">
            <a:extLst>
              <a:ext uri="{FF2B5EF4-FFF2-40B4-BE49-F238E27FC236}">
                <a16:creationId xmlns:a16="http://schemas.microsoft.com/office/drawing/2014/main" id="{A17DBC9B-3B38-BABA-865D-4FB577218F15}"/>
              </a:ext>
            </a:extLst>
          </p:cNvPr>
          <p:cNvPicPr>
            <a:picLocks noChangeAspect="1"/>
          </p:cNvPicPr>
          <p:nvPr/>
        </p:nvPicPr>
        <p:blipFill>
          <a:blip r:embed="rId3"/>
          <a:stretch>
            <a:fillRect/>
          </a:stretch>
        </p:blipFill>
        <p:spPr>
          <a:xfrm>
            <a:off x="803275" y="6566087"/>
            <a:ext cx="1414463" cy="66097"/>
          </a:xfrm>
          <a:prstGeom prst="rect">
            <a:avLst/>
          </a:prstGeom>
        </p:spPr>
      </p:pic>
      <p:sp>
        <p:nvSpPr>
          <p:cNvPr id="12" name="TextBox 11">
            <a:extLst>
              <a:ext uri="{FF2B5EF4-FFF2-40B4-BE49-F238E27FC236}">
                <a16:creationId xmlns:a16="http://schemas.microsoft.com/office/drawing/2014/main" id="{6C9207E1-308E-5EF4-CFA0-7C851949A439}"/>
              </a:ext>
            </a:extLst>
          </p:cNvPr>
          <p:cNvSpPr txBox="1"/>
          <p:nvPr/>
        </p:nvSpPr>
        <p:spPr>
          <a:xfrm>
            <a:off x="725936" y="5219372"/>
            <a:ext cx="4892058" cy="1031501"/>
          </a:xfrm>
          <a:prstGeom prst="rect">
            <a:avLst/>
          </a:prstGeom>
          <a:noFill/>
        </p:spPr>
        <p:txBody>
          <a:bodyPr wrap="square" rtlCol="0">
            <a:spAutoFit/>
          </a:bodyPr>
          <a:lstStyle/>
          <a:p>
            <a:pPr algn="l" fontAlgn="base">
              <a:lnSpc>
                <a:spcPts val="1900"/>
              </a:lnSpc>
              <a:spcAft>
                <a:spcPts val="750"/>
              </a:spcAft>
            </a:pPr>
            <a:r>
              <a:rPr lang="en-GB" b="1" dirty="0">
                <a:solidFill>
                  <a:srgbClr val="3F3F3F"/>
                </a:solidFill>
                <a:ea typeface="Roboto Medium" panose="02000000000000000000" pitchFamily="2" charset="0"/>
                <a:cs typeface="Roboto Medium" panose="02000000000000000000" pitchFamily="2" charset="0"/>
              </a:rPr>
              <a:t>A cura di: </a:t>
            </a:r>
          </a:p>
          <a:p>
            <a:pPr algn="l" fontAlgn="base">
              <a:lnSpc>
                <a:spcPts val="1900"/>
              </a:lnSpc>
              <a:spcAft>
                <a:spcPts val="750"/>
              </a:spcAft>
            </a:pPr>
            <a:r>
              <a:rPr lang="en-GB" b="1" dirty="0">
                <a:solidFill>
                  <a:srgbClr val="3F3F3F"/>
                </a:solidFill>
                <a:ea typeface="Roboto" panose="02000000000000000000" pitchFamily="2" charset="0"/>
                <a:cs typeface="Roboto" panose="02000000000000000000" pitchFamily="2" charset="0"/>
              </a:rPr>
              <a:t>Stefano Santalucia </a:t>
            </a:r>
          </a:p>
          <a:p>
            <a:pPr algn="l" fontAlgn="base">
              <a:lnSpc>
                <a:spcPts val="1900"/>
              </a:lnSpc>
              <a:spcAft>
                <a:spcPts val="750"/>
              </a:spcAft>
            </a:pPr>
            <a:r>
              <a:rPr lang="en-GB" dirty="0">
                <a:solidFill>
                  <a:srgbClr val="3F3F3F"/>
                </a:solidFill>
                <a:ea typeface="Roboto" panose="02000000000000000000" pitchFamily="2" charset="0"/>
                <a:cs typeface="Roboto" panose="02000000000000000000" pitchFamily="2" charset="0"/>
              </a:rPr>
              <a:t>CONFINDUSTRIA </a:t>
            </a:r>
            <a:endParaRPr lang="en-IT" dirty="0">
              <a:ea typeface="Roboto" panose="02000000000000000000" pitchFamily="2" charset="0"/>
              <a:cs typeface="Roboto" panose="02000000000000000000" pitchFamily="2" charset="0"/>
            </a:endParaRPr>
          </a:p>
        </p:txBody>
      </p:sp>
      <p:pic>
        <p:nvPicPr>
          <p:cNvPr id="14" name="Picture 13">
            <a:extLst>
              <a:ext uri="{FF2B5EF4-FFF2-40B4-BE49-F238E27FC236}">
                <a16:creationId xmlns:a16="http://schemas.microsoft.com/office/drawing/2014/main" id="{4372D64E-AA32-228A-3B72-006C15C947B0}"/>
              </a:ext>
            </a:extLst>
          </p:cNvPr>
          <p:cNvPicPr>
            <a:picLocks noChangeAspect="1"/>
          </p:cNvPicPr>
          <p:nvPr/>
        </p:nvPicPr>
        <p:blipFill>
          <a:blip r:embed="rId4"/>
          <a:srcRect l="5556" r="5556"/>
          <a:stretch/>
        </p:blipFill>
        <p:spPr>
          <a:xfrm>
            <a:off x="6096000" y="0"/>
            <a:ext cx="6096000" cy="6858000"/>
          </a:xfrm>
          <a:prstGeom prst="rect">
            <a:avLst/>
          </a:prstGeom>
        </p:spPr>
      </p:pic>
      <p:sp>
        <p:nvSpPr>
          <p:cNvPr id="2" name="TextBox 1">
            <a:extLst>
              <a:ext uri="{FF2B5EF4-FFF2-40B4-BE49-F238E27FC236}">
                <a16:creationId xmlns:a16="http://schemas.microsoft.com/office/drawing/2014/main" id="{8A73EE4F-5955-EEEF-443A-DF7AA700AC56}"/>
              </a:ext>
            </a:extLst>
          </p:cNvPr>
          <p:cNvSpPr txBox="1"/>
          <p:nvPr/>
        </p:nvSpPr>
        <p:spPr>
          <a:xfrm>
            <a:off x="725936" y="4522142"/>
            <a:ext cx="4892058" cy="457818"/>
          </a:xfrm>
          <a:prstGeom prst="rect">
            <a:avLst/>
          </a:prstGeom>
          <a:noFill/>
        </p:spPr>
        <p:txBody>
          <a:bodyPr wrap="square" lIns="91440" tIns="45720" rIns="91440" bIns="45720" rtlCol="0" anchor="t">
            <a:spAutoFit/>
          </a:bodyPr>
          <a:lstStyle/>
          <a:p>
            <a:pPr>
              <a:lnSpc>
                <a:spcPts val="3000"/>
              </a:lnSpc>
            </a:pPr>
            <a:r>
              <a:rPr lang="en-GB" sz="2400" dirty="0">
                <a:solidFill>
                  <a:srgbClr val="002060"/>
                </a:solidFill>
                <a:latin typeface="Roboto Medium"/>
                <a:ea typeface="Roboto Medium"/>
                <a:cs typeface="Roboto Medium"/>
              </a:rPr>
              <a:t>25 Maggio 2026</a:t>
            </a:r>
            <a:endParaRPr lang="en-IT" sz="2500" dirty="0">
              <a:solidFill>
                <a:srgbClr val="002060"/>
              </a:solidFill>
              <a:latin typeface="Roboto Medium" panose="02000000000000000000" pitchFamily="2" charset="0"/>
              <a:ea typeface="Roboto Medium" panose="02000000000000000000" pitchFamily="2" charset="0"/>
              <a:cs typeface="Roboto Medium" panose="02000000000000000000" pitchFamily="2" charset="0"/>
            </a:endParaRPr>
          </a:p>
        </p:txBody>
      </p:sp>
    </p:spTree>
    <p:extLst>
      <p:ext uri="{BB962C8B-B14F-4D97-AF65-F5344CB8AC3E}">
        <p14:creationId xmlns:p14="http://schemas.microsoft.com/office/powerpoint/2010/main" val="792778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4B2DCF-0D12-9347-9046-FA4C05F126C7}"/>
            </a:ext>
          </a:extLst>
        </p:cNvPr>
        <p:cNvGrpSpPr/>
        <p:nvPr/>
      </p:nvGrpSpPr>
      <p:grpSpPr>
        <a:xfrm>
          <a:off x="0" y="0"/>
          <a:ext cx="0" cy="0"/>
          <a:chOff x="0" y="0"/>
          <a:chExt cx="0" cy="0"/>
        </a:xfrm>
      </p:grpSpPr>
      <p:sp>
        <p:nvSpPr>
          <p:cNvPr id="4" name="Rettangolo 3">
            <a:extLst>
              <a:ext uri="{FF2B5EF4-FFF2-40B4-BE49-F238E27FC236}">
                <a16:creationId xmlns:a16="http://schemas.microsoft.com/office/drawing/2014/main" id="{B09ACB62-9C32-F39D-6F6E-EC457197AAFC}"/>
              </a:ext>
            </a:extLst>
          </p:cNvPr>
          <p:cNvSpPr/>
          <p:nvPr/>
        </p:nvSpPr>
        <p:spPr>
          <a:xfrm>
            <a:off x="479392" y="1879024"/>
            <a:ext cx="8708995" cy="668867"/>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342900" indent="-342900">
              <a:buFont typeface="Wingdings" panose="05000000000000000000" pitchFamily="2" charset="2"/>
              <a:buChar char="v"/>
              <a:tabLst>
                <a:tab pos="10223500" algn="l"/>
                <a:tab pos="10671175" algn="l"/>
              </a:tabLst>
            </a:pPr>
            <a:r>
              <a:rPr lang="it-IT" sz="2800" dirty="0">
                <a:solidFill>
                  <a:schemeClr val="tx1"/>
                </a:solidFill>
              </a:rPr>
              <a:t>Semplificazioni delle norme fiscali esistenti ?</a:t>
            </a:r>
          </a:p>
        </p:txBody>
      </p:sp>
      <p:sp>
        <p:nvSpPr>
          <p:cNvPr id="2" name="TextBox 6">
            <a:extLst>
              <a:ext uri="{FF2B5EF4-FFF2-40B4-BE49-F238E27FC236}">
                <a16:creationId xmlns:a16="http://schemas.microsoft.com/office/drawing/2014/main" id="{B1797D31-E8FD-9F96-EAEB-D077D829759B}"/>
              </a:ext>
            </a:extLst>
          </p:cNvPr>
          <p:cNvSpPr txBox="1"/>
          <p:nvPr/>
        </p:nvSpPr>
        <p:spPr>
          <a:xfrm>
            <a:off x="348650" y="333160"/>
            <a:ext cx="8070881" cy="816890"/>
          </a:xfrm>
          <a:prstGeom prst="rect">
            <a:avLst/>
          </a:prstGeom>
          <a:noFill/>
        </p:spPr>
        <p:txBody>
          <a:bodyPr wrap="square" rtlCol="0">
            <a:spAutoFit/>
          </a:bodyPr>
          <a:lstStyle/>
          <a:p>
            <a:pPr>
              <a:lnSpc>
                <a:spcPts val="2800"/>
              </a:lnSpc>
              <a:defRPr/>
            </a:pPr>
            <a:r>
              <a:rPr lang="en-GB" sz="3000" b="1" spc="-150" dirty="0">
                <a:solidFill>
                  <a:srgbClr val="203262"/>
                </a:solidFill>
                <a:latin typeface="Roboto"/>
                <a:ea typeface="Roboto"/>
                <a:cs typeface="Roboto"/>
              </a:rPr>
              <a:t>Quali </a:t>
            </a:r>
            <a:r>
              <a:rPr lang="en-GB" sz="3000" b="1" spc="-150" dirty="0" err="1">
                <a:solidFill>
                  <a:srgbClr val="203262"/>
                </a:solidFill>
                <a:latin typeface="Roboto"/>
                <a:ea typeface="Roboto"/>
                <a:cs typeface="Roboto"/>
              </a:rPr>
              <a:t>prospettive</a:t>
            </a:r>
            <a:r>
              <a:rPr lang="en-GB" sz="3000" b="1" spc="-150" dirty="0">
                <a:solidFill>
                  <a:srgbClr val="203262"/>
                </a:solidFill>
                <a:latin typeface="Roboto"/>
                <a:ea typeface="Roboto"/>
                <a:cs typeface="Roboto"/>
              </a:rPr>
              <a:t> per la Legge di </a:t>
            </a:r>
            <a:r>
              <a:rPr lang="en-GB" sz="3000" b="1" spc="-150" dirty="0" err="1">
                <a:solidFill>
                  <a:srgbClr val="203262"/>
                </a:solidFill>
                <a:latin typeface="Roboto"/>
                <a:ea typeface="Roboto"/>
                <a:cs typeface="Roboto"/>
              </a:rPr>
              <a:t>Bilancio</a:t>
            </a:r>
            <a:r>
              <a:rPr lang="en-GB" sz="3000" b="1" spc="-150" dirty="0">
                <a:solidFill>
                  <a:srgbClr val="203262"/>
                </a:solidFill>
                <a:latin typeface="Roboto"/>
                <a:ea typeface="Roboto"/>
                <a:cs typeface="Roboto"/>
              </a:rPr>
              <a:t> 2027?</a:t>
            </a:r>
            <a:endParaRPr lang="en-GB" sz="3000" spc="-150" dirty="0">
              <a:solidFill>
                <a:srgbClr val="203262"/>
              </a:solidFill>
              <a:latin typeface="Roboto Medium"/>
              <a:ea typeface="Roboto Medium"/>
              <a:cs typeface="Roboto Medium"/>
            </a:endParaRPr>
          </a:p>
          <a:p>
            <a:pPr lvl="0">
              <a:lnSpc>
                <a:spcPts val="2800"/>
              </a:lnSpc>
              <a:defRPr/>
            </a:pPr>
            <a:r>
              <a:rPr lang="en-GB" sz="3000" b="1" spc="-150" dirty="0">
                <a:solidFill>
                  <a:schemeClr val="tx1">
                    <a:lumMod val="50000"/>
                    <a:lumOff val="50000"/>
                  </a:schemeClr>
                </a:solidFill>
                <a:latin typeface="Roboto"/>
                <a:ea typeface="Roboto"/>
                <a:cs typeface="Roboto"/>
              </a:rPr>
              <a:t>Cosa ci </a:t>
            </a:r>
            <a:r>
              <a:rPr lang="en-GB" sz="3000" b="1" spc="-150" dirty="0" err="1">
                <a:solidFill>
                  <a:schemeClr val="tx1">
                    <a:lumMod val="50000"/>
                    <a:lumOff val="50000"/>
                  </a:schemeClr>
                </a:solidFill>
                <a:latin typeface="Roboto"/>
                <a:ea typeface="Roboto"/>
                <a:cs typeface="Roboto"/>
              </a:rPr>
              <a:t>possiamo</a:t>
            </a:r>
            <a:r>
              <a:rPr lang="en-GB" sz="3000" b="1" spc="-150" dirty="0">
                <a:solidFill>
                  <a:schemeClr val="tx1">
                    <a:lumMod val="50000"/>
                    <a:lumOff val="50000"/>
                  </a:schemeClr>
                </a:solidFill>
                <a:latin typeface="Roboto"/>
                <a:ea typeface="Roboto"/>
                <a:cs typeface="Roboto"/>
              </a:rPr>
              <a:t> </a:t>
            </a:r>
            <a:r>
              <a:rPr lang="en-GB" sz="3000" b="1" spc="-150" dirty="0" err="1">
                <a:solidFill>
                  <a:schemeClr val="tx1">
                    <a:lumMod val="50000"/>
                    <a:lumOff val="50000"/>
                  </a:schemeClr>
                </a:solidFill>
                <a:latin typeface="Roboto"/>
                <a:ea typeface="Roboto"/>
                <a:cs typeface="Roboto"/>
              </a:rPr>
              <a:t>attendere</a:t>
            </a:r>
            <a:r>
              <a:rPr lang="en-GB" sz="3000" b="1" spc="-150" dirty="0">
                <a:solidFill>
                  <a:schemeClr val="tx1">
                    <a:lumMod val="50000"/>
                    <a:lumOff val="50000"/>
                  </a:schemeClr>
                </a:solidFill>
                <a:latin typeface="Roboto"/>
                <a:ea typeface="Roboto"/>
                <a:cs typeface="Roboto"/>
              </a:rPr>
              <a:t> ?</a:t>
            </a:r>
            <a:endParaRPr lang="en-IT" sz="3000" b="1" spc="-150" dirty="0">
              <a:solidFill>
                <a:schemeClr val="tx1">
                  <a:lumMod val="50000"/>
                  <a:lumOff val="50000"/>
                </a:schemeClr>
              </a:solidFill>
              <a:latin typeface="Roboto"/>
              <a:ea typeface="Roboto"/>
              <a:cs typeface="Roboto"/>
            </a:endParaRPr>
          </a:p>
        </p:txBody>
      </p:sp>
      <p:sp>
        <p:nvSpPr>
          <p:cNvPr id="3" name="Rettangolo 2">
            <a:extLst>
              <a:ext uri="{FF2B5EF4-FFF2-40B4-BE49-F238E27FC236}">
                <a16:creationId xmlns:a16="http://schemas.microsoft.com/office/drawing/2014/main" id="{1A269A50-C988-BD81-8FD0-2858A87A33FD}"/>
              </a:ext>
            </a:extLst>
          </p:cNvPr>
          <p:cNvSpPr/>
          <p:nvPr/>
        </p:nvSpPr>
        <p:spPr>
          <a:xfrm>
            <a:off x="479393" y="2859751"/>
            <a:ext cx="8708995" cy="668868"/>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342900" indent="-342900">
              <a:buFont typeface="Wingdings" panose="05000000000000000000" pitchFamily="2" charset="2"/>
              <a:buChar char="v"/>
              <a:tabLst>
                <a:tab pos="10223500" algn="l"/>
                <a:tab pos="10671175" algn="l"/>
              </a:tabLst>
            </a:pPr>
            <a:r>
              <a:rPr lang="it-IT" sz="2800" dirty="0">
                <a:solidFill>
                  <a:schemeClr val="tx1"/>
                </a:solidFill>
              </a:rPr>
              <a:t>Interventi sulle tax </a:t>
            </a:r>
            <a:r>
              <a:rPr lang="it-IT" sz="2800" dirty="0" err="1">
                <a:solidFill>
                  <a:schemeClr val="tx1"/>
                </a:solidFill>
              </a:rPr>
              <a:t>expenditures</a:t>
            </a:r>
            <a:r>
              <a:rPr lang="it-IT" sz="2800">
                <a:solidFill>
                  <a:schemeClr val="tx1"/>
                </a:solidFill>
              </a:rPr>
              <a:t> (!) ?</a:t>
            </a:r>
            <a:endParaRPr lang="it-IT" sz="2800" dirty="0">
              <a:solidFill>
                <a:schemeClr val="tx1"/>
              </a:solidFill>
            </a:endParaRPr>
          </a:p>
        </p:txBody>
      </p:sp>
      <p:sp>
        <p:nvSpPr>
          <p:cNvPr id="5" name="Rettangolo 4">
            <a:extLst>
              <a:ext uri="{FF2B5EF4-FFF2-40B4-BE49-F238E27FC236}">
                <a16:creationId xmlns:a16="http://schemas.microsoft.com/office/drawing/2014/main" id="{15B51EF2-B9DA-A71D-2D4E-835939693CE0}"/>
              </a:ext>
            </a:extLst>
          </p:cNvPr>
          <p:cNvSpPr/>
          <p:nvPr/>
        </p:nvSpPr>
        <p:spPr>
          <a:xfrm>
            <a:off x="479392" y="4810191"/>
            <a:ext cx="8708995" cy="602425"/>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342900" indent="-342900">
              <a:buFont typeface="Wingdings" panose="05000000000000000000" pitchFamily="2" charset="2"/>
              <a:buChar char="v"/>
              <a:tabLst>
                <a:tab pos="10223500" algn="l"/>
                <a:tab pos="10671175" algn="l"/>
              </a:tabLst>
            </a:pPr>
            <a:r>
              <a:rPr lang="it-IT" sz="2800" dirty="0">
                <a:solidFill>
                  <a:schemeClr val="tx1"/>
                </a:solidFill>
              </a:rPr>
              <a:t>Agevolazioni fiscali per i giovani ?</a:t>
            </a:r>
          </a:p>
        </p:txBody>
      </p:sp>
      <p:sp>
        <p:nvSpPr>
          <p:cNvPr id="6" name="Rettangolo 5">
            <a:extLst>
              <a:ext uri="{FF2B5EF4-FFF2-40B4-BE49-F238E27FC236}">
                <a16:creationId xmlns:a16="http://schemas.microsoft.com/office/drawing/2014/main" id="{30B0ADB6-B13A-3942-252F-7401B18AAE74}"/>
              </a:ext>
            </a:extLst>
          </p:cNvPr>
          <p:cNvSpPr/>
          <p:nvPr/>
        </p:nvSpPr>
        <p:spPr>
          <a:xfrm>
            <a:off x="479393" y="3871921"/>
            <a:ext cx="8708995" cy="602425"/>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342900" indent="-342900">
              <a:buFont typeface="Wingdings" panose="05000000000000000000" pitchFamily="2" charset="2"/>
              <a:buChar char="v"/>
              <a:tabLst>
                <a:tab pos="10223500" algn="l"/>
                <a:tab pos="10671175" algn="l"/>
              </a:tabLst>
            </a:pPr>
            <a:r>
              <a:rPr lang="it-IT" sz="2800" dirty="0">
                <a:solidFill>
                  <a:schemeClr val="tx1"/>
                </a:solidFill>
              </a:rPr>
              <a:t>Nuove misure sul welfare aziendale ?</a:t>
            </a:r>
          </a:p>
        </p:txBody>
      </p:sp>
      <p:sp>
        <p:nvSpPr>
          <p:cNvPr id="8" name="Rettangolo 7">
            <a:extLst>
              <a:ext uri="{FF2B5EF4-FFF2-40B4-BE49-F238E27FC236}">
                <a16:creationId xmlns:a16="http://schemas.microsoft.com/office/drawing/2014/main" id="{13042E2D-7EFC-5B06-1F59-E3DA55222967}"/>
              </a:ext>
            </a:extLst>
          </p:cNvPr>
          <p:cNvSpPr/>
          <p:nvPr/>
        </p:nvSpPr>
        <p:spPr>
          <a:xfrm>
            <a:off x="479393" y="5693516"/>
            <a:ext cx="8708995" cy="602425"/>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342900" indent="-342900">
              <a:buFont typeface="Wingdings" panose="05000000000000000000" pitchFamily="2" charset="2"/>
              <a:buChar char="v"/>
              <a:tabLst>
                <a:tab pos="10223500" algn="l"/>
                <a:tab pos="10671175" algn="l"/>
              </a:tabLst>
            </a:pPr>
            <a:r>
              <a:rPr lang="it-IT" sz="2800" dirty="0">
                <a:solidFill>
                  <a:schemeClr val="tx1"/>
                </a:solidFill>
              </a:rPr>
              <a:t>Spunti da regimi fiscali esteri ? </a:t>
            </a:r>
          </a:p>
        </p:txBody>
      </p:sp>
    </p:spTree>
    <p:extLst>
      <p:ext uri="{BB962C8B-B14F-4D97-AF65-F5344CB8AC3E}">
        <p14:creationId xmlns:p14="http://schemas.microsoft.com/office/powerpoint/2010/main" val="359032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5" grpId="0" animBg="1"/>
      <p:bldP spid="6"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C6D4C9-A80B-0C08-890A-37019F9E084F}"/>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A45A8FE7-2401-F1C4-6586-12E06434E840}"/>
              </a:ext>
            </a:extLst>
          </p:cNvPr>
          <p:cNvPicPr>
            <a:picLocks noChangeAspect="1"/>
          </p:cNvPicPr>
          <p:nvPr/>
        </p:nvPicPr>
        <p:blipFill>
          <a:blip r:embed="rId2"/>
          <a:stretch>
            <a:fillRect/>
          </a:stretch>
        </p:blipFill>
        <p:spPr>
          <a:xfrm>
            <a:off x="803275" y="6566087"/>
            <a:ext cx="1414463" cy="66097"/>
          </a:xfrm>
          <a:prstGeom prst="rect">
            <a:avLst/>
          </a:prstGeom>
        </p:spPr>
      </p:pic>
      <p:pic>
        <p:nvPicPr>
          <p:cNvPr id="6" name="Picture 5">
            <a:extLst>
              <a:ext uri="{FF2B5EF4-FFF2-40B4-BE49-F238E27FC236}">
                <a16:creationId xmlns:a16="http://schemas.microsoft.com/office/drawing/2014/main" id="{4F108BE1-C0F5-4CDA-4F52-BD0EF942E1AC}"/>
              </a:ext>
            </a:extLst>
          </p:cNvPr>
          <p:cNvPicPr>
            <a:picLocks noChangeAspect="1"/>
          </p:cNvPicPr>
          <p:nvPr/>
        </p:nvPicPr>
        <p:blipFill>
          <a:blip r:embed="rId3"/>
          <a:srcRect/>
          <a:stretch/>
        </p:blipFill>
        <p:spPr>
          <a:xfrm>
            <a:off x="254000" y="254000"/>
            <a:ext cx="1963738" cy="479104"/>
          </a:xfrm>
          <a:prstGeom prst="rect">
            <a:avLst/>
          </a:prstGeom>
        </p:spPr>
      </p:pic>
      <p:sp>
        <p:nvSpPr>
          <p:cNvPr id="16" name="TextBox 15">
            <a:extLst>
              <a:ext uri="{FF2B5EF4-FFF2-40B4-BE49-F238E27FC236}">
                <a16:creationId xmlns:a16="http://schemas.microsoft.com/office/drawing/2014/main" id="{40CBE1E5-D780-E3D9-AFC3-15B5E0E1485F}"/>
              </a:ext>
            </a:extLst>
          </p:cNvPr>
          <p:cNvSpPr txBox="1"/>
          <p:nvPr/>
        </p:nvSpPr>
        <p:spPr>
          <a:xfrm>
            <a:off x="725936" y="2476500"/>
            <a:ext cx="4124844" cy="1512000"/>
          </a:xfrm>
          <a:prstGeom prst="rect">
            <a:avLst/>
          </a:prstGeom>
          <a:noFill/>
        </p:spPr>
        <p:txBody>
          <a:bodyPr wrap="none" rtlCol="0" anchor="ctr" anchorCtr="0">
            <a:normAutofit/>
          </a:bodyPr>
          <a:lstStyle/>
          <a:p>
            <a:pPr>
              <a:lnSpc>
                <a:spcPts val="3000"/>
              </a:lnSpc>
            </a:pPr>
            <a:r>
              <a:rPr lang="en-GB" sz="7200" strike="noStrike" spc="-300">
                <a:solidFill>
                  <a:srgbClr val="002060"/>
                </a:solidFill>
                <a:effectLst/>
                <a:latin typeface="Roboto Medium" panose="02000000000000000000" pitchFamily="2" charset="0"/>
                <a:ea typeface="Roboto Medium" panose="02000000000000000000" pitchFamily="2" charset="0"/>
                <a:cs typeface="Roboto Medium" panose="02000000000000000000" pitchFamily="2" charset="0"/>
              </a:rPr>
              <a:t>Grazie</a:t>
            </a:r>
            <a:endParaRPr lang="en-IT" sz="7200" spc="-300">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pic>
        <p:nvPicPr>
          <p:cNvPr id="2" name="Picture 1">
            <a:extLst>
              <a:ext uri="{FF2B5EF4-FFF2-40B4-BE49-F238E27FC236}">
                <a16:creationId xmlns:a16="http://schemas.microsoft.com/office/drawing/2014/main" id="{1B4DC2C8-E529-6F0F-B8D3-512FC67509B3}"/>
              </a:ext>
            </a:extLst>
          </p:cNvPr>
          <p:cNvPicPr>
            <a:picLocks noChangeAspect="1"/>
          </p:cNvPicPr>
          <p:nvPr/>
        </p:nvPicPr>
        <p:blipFill>
          <a:blip r:embed="rId4"/>
          <a:srcRect l="5556" r="5556"/>
          <a:stretch/>
        </p:blipFill>
        <p:spPr>
          <a:xfrm>
            <a:off x="6096000" y="0"/>
            <a:ext cx="6096000" cy="6858000"/>
          </a:xfrm>
          <a:prstGeom prst="rect">
            <a:avLst/>
          </a:prstGeom>
        </p:spPr>
      </p:pic>
    </p:spTree>
    <p:extLst>
      <p:ext uri="{BB962C8B-B14F-4D97-AF65-F5344CB8AC3E}">
        <p14:creationId xmlns:p14="http://schemas.microsoft.com/office/powerpoint/2010/main" val="3759905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2A58B2-E00F-0715-1E98-382D77F33AF7}"/>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0EC4560F-081C-2907-3560-78E8CCF330F2}"/>
              </a:ext>
            </a:extLst>
          </p:cNvPr>
          <p:cNvPicPr>
            <a:picLocks noChangeAspect="1"/>
          </p:cNvPicPr>
          <p:nvPr/>
        </p:nvPicPr>
        <p:blipFill>
          <a:blip r:embed="rId2"/>
          <a:srcRect t="23958" b="23958"/>
          <a:stretch/>
        </p:blipFill>
        <p:spPr>
          <a:xfrm>
            <a:off x="0" y="0"/>
            <a:ext cx="12192000" cy="6350000"/>
          </a:xfrm>
          <a:prstGeom prst="rect">
            <a:avLst/>
          </a:prstGeom>
        </p:spPr>
      </p:pic>
      <p:sp>
        <p:nvSpPr>
          <p:cNvPr id="3" name="TextBox 1">
            <a:extLst>
              <a:ext uri="{FF2B5EF4-FFF2-40B4-BE49-F238E27FC236}">
                <a16:creationId xmlns:a16="http://schemas.microsoft.com/office/drawing/2014/main" id="{E1D0D906-57C7-5F8F-36D6-6ABB88CAF3B5}"/>
              </a:ext>
            </a:extLst>
          </p:cNvPr>
          <p:cNvSpPr txBox="1"/>
          <p:nvPr/>
        </p:nvSpPr>
        <p:spPr>
          <a:xfrm>
            <a:off x="151778" y="1660892"/>
            <a:ext cx="8319362" cy="483466"/>
          </a:xfrm>
          <a:prstGeom prst="rect">
            <a:avLst/>
          </a:prstGeom>
          <a:noFill/>
        </p:spPr>
        <p:txBody>
          <a:bodyPr wrap="square" rtlCol="0">
            <a:spAutoFit/>
          </a:bodyPr>
          <a:lstStyle/>
          <a:p>
            <a:pPr>
              <a:lnSpc>
                <a:spcPts val="3000"/>
              </a:lnSpc>
            </a:pPr>
            <a:r>
              <a:rPr lang="en-GB" sz="3200" spc="-150"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Riforma del Testo Unico delle Imposte sui Redditi</a:t>
            </a:r>
            <a:endParaRPr lang="en-IT" sz="2000" spc="-150" dirty="0">
              <a:solidFill>
                <a:schemeClr val="bg1">
                  <a:lumMod val="7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Tree>
    <p:extLst>
      <p:ext uri="{BB962C8B-B14F-4D97-AF65-F5344CB8AC3E}">
        <p14:creationId xmlns:p14="http://schemas.microsoft.com/office/powerpoint/2010/main" val="2385062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47DDF9-0134-F6FA-CAA4-7F59FA30571D}"/>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17F3DF4A-51E3-527E-66A7-74E17C5084F3}"/>
              </a:ext>
            </a:extLst>
          </p:cNvPr>
          <p:cNvSpPr txBox="1"/>
          <p:nvPr/>
        </p:nvSpPr>
        <p:spPr>
          <a:xfrm>
            <a:off x="148085" y="213092"/>
            <a:ext cx="11215007" cy="816890"/>
          </a:xfrm>
          <a:prstGeom prst="rect">
            <a:avLst/>
          </a:prstGeom>
          <a:noFill/>
        </p:spPr>
        <p:txBody>
          <a:bodyPr wrap="square" lIns="91440" tIns="45720" rIns="91440" bIns="45720" rtlCol="0" anchor="t">
            <a:spAutoFit/>
          </a:bodyPr>
          <a:lstStyle/>
          <a:p>
            <a:pPr>
              <a:lnSpc>
                <a:spcPts val="2800"/>
              </a:lnSpc>
            </a:pPr>
            <a:r>
              <a:rPr lang="en-GB" sz="3000" b="1" spc="-150" dirty="0">
                <a:solidFill>
                  <a:srgbClr val="203262"/>
                </a:solidFill>
                <a:latin typeface="Roboto"/>
                <a:ea typeface="Roboto"/>
                <a:cs typeface="Roboto"/>
              </a:rPr>
              <a:t>Riforma </a:t>
            </a:r>
            <a:r>
              <a:rPr lang="en-GB" sz="3000" b="1" spc="-150" dirty="0" err="1">
                <a:solidFill>
                  <a:srgbClr val="203262"/>
                </a:solidFill>
                <a:latin typeface="Roboto"/>
                <a:ea typeface="Roboto"/>
                <a:cs typeface="Roboto"/>
              </a:rPr>
              <a:t>dei</a:t>
            </a:r>
            <a:r>
              <a:rPr lang="en-GB" sz="3000" b="1" spc="-150" dirty="0">
                <a:solidFill>
                  <a:srgbClr val="203262"/>
                </a:solidFill>
                <a:latin typeface="Roboto"/>
                <a:ea typeface="Roboto"/>
                <a:cs typeface="Roboto"/>
              </a:rPr>
              <a:t> Testi </a:t>
            </a:r>
            <a:r>
              <a:rPr lang="en-GB" sz="3000" b="1" spc="-150" dirty="0" err="1">
                <a:solidFill>
                  <a:srgbClr val="203262"/>
                </a:solidFill>
                <a:latin typeface="Roboto"/>
                <a:ea typeface="Roboto"/>
                <a:cs typeface="Roboto"/>
              </a:rPr>
              <a:t>Unici</a:t>
            </a:r>
            <a:endParaRPr lang="en-GB" sz="3000" b="1" spc="-150" dirty="0">
              <a:solidFill>
                <a:srgbClr val="203262"/>
              </a:solidFill>
              <a:latin typeface="Roboto"/>
              <a:ea typeface="Roboto"/>
              <a:cs typeface="Roboto"/>
            </a:endParaRPr>
          </a:p>
          <a:p>
            <a:pPr>
              <a:lnSpc>
                <a:spcPts val="2800"/>
              </a:lnSpc>
            </a:pPr>
            <a:r>
              <a:rPr lang="en-GB" sz="3000" b="1" spc="-150" dirty="0">
                <a:solidFill>
                  <a:schemeClr val="tx1">
                    <a:lumMod val="50000"/>
                    <a:lumOff val="50000"/>
                  </a:schemeClr>
                </a:solidFill>
                <a:latin typeface="Roboto"/>
                <a:ea typeface="Roboto"/>
                <a:cs typeface="Roboto"/>
              </a:rPr>
              <a:t>(art. 21 della Legge delega per la riforma fiscale, Legge n. 111/2023) </a:t>
            </a:r>
          </a:p>
        </p:txBody>
      </p:sp>
      <p:sp>
        <p:nvSpPr>
          <p:cNvPr id="3" name="CasellaDiTesto 2">
            <a:extLst>
              <a:ext uri="{FF2B5EF4-FFF2-40B4-BE49-F238E27FC236}">
                <a16:creationId xmlns:a16="http://schemas.microsoft.com/office/drawing/2014/main" id="{ABE2E963-F71F-457E-4952-36AC568B5609}"/>
              </a:ext>
            </a:extLst>
          </p:cNvPr>
          <p:cNvSpPr txBox="1"/>
          <p:nvPr/>
        </p:nvSpPr>
        <p:spPr>
          <a:xfrm>
            <a:off x="313247" y="1132226"/>
            <a:ext cx="11626504" cy="1631216"/>
          </a:xfrm>
          <a:prstGeom prst="rect">
            <a:avLst/>
          </a:prstGeom>
          <a:noFill/>
          <a:ln w="15875">
            <a:solidFill>
              <a:schemeClr val="accent1"/>
            </a:solidFill>
            <a:prstDash val="sysDot"/>
          </a:ln>
        </p:spPr>
        <p:txBody>
          <a:bodyPr wrap="square" lIns="91440" tIns="45720" rIns="91440" bIns="45720" rtlCol="0" anchor="t">
            <a:spAutoFit/>
          </a:bodyPr>
          <a:lstStyle/>
          <a:p>
            <a:pPr>
              <a:defRPr/>
            </a:pPr>
            <a:r>
              <a:rPr kumimoji="0" lang="it-IT" sz="2000" b="1" i="0" u="none" strike="noStrike" kern="1200" cap="none" spc="0" normalizeH="0" baseline="0" noProof="0" dirty="0">
                <a:ln>
                  <a:noFill/>
                </a:ln>
                <a:solidFill>
                  <a:srgbClr val="10374B"/>
                </a:solidFill>
                <a:effectLst/>
                <a:uLnTx/>
                <a:uFillTx/>
                <a:ea typeface="Roboto"/>
                <a:cs typeface="Roboto"/>
              </a:rPr>
              <a:t>Principi direttivi</a:t>
            </a:r>
            <a:endParaRPr lang="it-IT" sz="2000" b="1" i="0" u="none" strike="noStrike" kern="1200" cap="none" spc="0" normalizeH="0" baseline="0" noProof="0" dirty="0">
              <a:ln>
                <a:noFill/>
              </a:ln>
              <a:solidFill>
                <a:srgbClr val="10374B"/>
              </a:solidFill>
              <a:effectLst/>
              <a:uLnTx/>
              <a:uFillTx/>
              <a:ea typeface="Roboto" panose="02000000000000000000" pitchFamily="2" charset="0"/>
              <a:cs typeface="Roboto" panose="02000000000000000000" pitchFamily="2" charset="0"/>
            </a:endParaRPr>
          </a:p>
          <a:p>
            <a:pPr marL="514350" indent="-514350">
              <a:buAutoNum type="romanLcParenR"/>
              <a:defRPr/>
            </a:pPr>
            <a:r>
              <a:rPr lang="it-IT" sz="2000" dirty="0"/>
              <a:t>Sistematizzazione delle norme vigenti ed organizzazione per settori omogenei; </a:t>
            </a:r>
          </a:p>
          <a:p>
            <a:pPr marL="514350" indent="-514350">
              <a:buAutoNum type="romanLcParenR"/>
              <a:defRPr/>
            </a:pPr>
            <a:r>
              <a:rPr lang="it-IT" sz="2000" dirty="0"/>
              <a:t>Coordinamento della normativa interna con quella unionale, garantendone la coerenza giuridica, logica e sistematica; </a:t>
            </a:r>
          </a:p>
          <a:p>
            <a:pPr marL="514350" indent="-514350">
              <a:buAutoNum type="romanLcParenR"/>
              <a:defRPr/>
            </a:pPr>
            <a:r>
              <a:rPr lang="it-IT" sz="2000" dirty="0"/>
              <a:t>Abrogazione delle previsioni normative non più attuali. </a:t>
            </a:r>
          </a:p>
        </p:txBody>
      </p:sp>
      <p:sp>
        <p:nvSpPr>
          <p:cNvPr id="4" name="Freccia in giù 3">
            <a:extLst>
              <a:ext uri="{FF2B5EF4-FFF2-40B4-BE49-F238E27FC236}">
                <a16:creationId xmlns:a16="http://schemas.microsoft.com/office/drawing/2014/main" id="{B3B93ED0-E56A-3654-0E50-A6768E2B1500}"/>
              </a:ext>
            </a:extLst>
          </p:cNvPr>
          <p:cNvSpPr/>
          <p:nvPr/>
        </p:nvSpPr>
        <p:spPr>
          <a:xfrm>
            <a:off x="5403764" y="2737755"/>
            <a:ext cx="945137" cy="30522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a:extLst>
              <a:ext uri="{FF2B5EF4-FFF2-40B4-BE49-F238E27FC236}">
                <a16:creationId xmlns:a16="http://schemas.microsoft.com/office/drawing/2014/main" id="{59162D53-1126-383F-6B14-1CB100F86585}"/>
              </a:ext>
            </a:extLst>
          </p:cNvPr>
          <p:cNvSpPr/>
          <p:nvPr/>
        </p:nvSpPr>
        <p:spPr>
          <a:xfrm>
            <a:off x="313248" y="4548692"/>
            <a:ext cx="11626503" cy="2096216"/>
          </a:xfrm>
          <a:prstGeom prst="rect">
            <a:avLst/>
          </a:prstGeom>
          <a:solidFill>
            <a:srgbClr val="BCD9EB"/>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buFont typeface="Wingdings" panose="05000000000000000000" pitchFamily="2" charset="2"/>
              <a:buChar char="q"/>
              <a:tabLst>
                <a:tab pos="10223500" algn="l"/>
                <a:tab pos="10671175" algn="l"/>
              </a:tabLst>
            </a:pPr>
            <a:r>
              <a:rPr lang="it-IT" b="1" dirty="0">
                <a:solidFill>
                  <a:schemeClr val="tx1"/>
                </a:solidFill>
              </a:rPr>
              <a:t>29 agosto 2024 </a:t>
            </a:r>
            <a:r>
              <a:rPr lang="it-IT" dirty="0">
                <a:solidFill>
                  <a:schemeClr val="tx1"/>
                </a:solidFill>
              </a:rPr>
              <a:t>scadenza per l’emanazione TU (entro 12 mesi dall’entrata in vigore della Legge delega)</a:t>
            </a:r>
            <a:endParaRPr lang="it-IT" b="1" dirty="0">
              <a:solidFill>
                <a:schemeClr val="tx1"/>
              </a:solidFill>
            </a:endParaRPr>
          </a:p>
          <a:p>
            <a:pPr marL="285750" indent="-285750">
              <a:buFont typeface="Wingdings" panose="05000000000000000000" pitchFamily="2" charset="2"/>
              <a:buChar char="q"/>
              <a:tabLst>
                <a:tab pos="10223500" algn="l"/>
                <a:tab pos="10671175" algn="l"/>
              </a:tabLst>
            </a:pPr>
            <a:r>
              <a:rPr lang="it-IT" b="1" dirty="0">
                <a:solidFill>
                  <a:schemeClr val="tx1"/>
                </a:solidFill>
              </a:rPr>
              <a:t>Nel maggio 2024 </a:t>
            </a:r>
            <a:r>
              <a:rPr lang="it-IT" dirty="0">
                <a:solidFill>
                  <a:schemeClr val="tx1"/>
                </a:solidFill>
              </a:rPr>
              <a:t>si chiude la consultazione pubblica sulle prime bozze di TU</a:t>
            </a:r>
          </a:p>
          <a:p>
            <a:pPr marL="285750" indent="-285750">
              <a:buFont typeface="Wingdings" panose="05000000000000000000" pitchFamily="2" charset="2"/>
              <a:buChar char="q"/>
              <a:tabLst>
                <a:tab pos="10223500" algn="l"/>
                <a:tab pos="10671175" algn="l"/>
              </a:tabLst>
            </a:pPr>
            <a:r>
              <a:rPr lang="it-IT" b="1" dirty="0">
                <a:solidFill>
                  <a:schemeClr val="tx1"/>
                </a:solidFill>
              </a:rPr>
              <a:t>Prima proroga al 29 agosto 2025</a:t>
            </a:r>
            <a:r>
              <a:rPr lang="it-IT" dirty="0">
                <a:solidFill>
                  <a:schemeClr val="tx1"/>
                </a:solidFill>
              </a:rPr>
              <a:t> (Legge n. 122/2024) </a:t>
            </a:r>
          </a:p>
          <a:p>
            <a:pPr marL="285750" indent="-285750">
              <a:buFont typeface="Wingdings" panose="05000000000000000000" pitchFamily="2" charset="2"/>
              <a:buChar char="q"/>
              <a:tabLst>
                <a:tab pos="10223500" algn="l"/>
                <a:tab pos="10671175" algn="l"/>
              </a:tabLst>
            </a:pPr>
            <a:r>
              <a:rPr lang="it-IT" b="1" dirty="0">
                <a:solidFill>
                  <a:schemeClr val="tx1"/>
                </a:solidFill>
              </a:rPr>
              <a:t>Seconda  proroga al 31 dicembre 2026 </a:t>
            </a:r>
            <a:r>
              <a:rPr lang="it-IT" dirty="0">
                <a:solidFill>
                  <a:schemeClr val="tx1"/>
                </a:solidFill>
              </a:rPr>
              <a:t>(Legge n. 120/2025) </a:t>
            </a:r>
          </a:p>
          <a:p>
            <a:pPr marL="285750" indent="-285750">
              <a:buFont typeface="Wingdings" panose="05000000000000000000" pitchFamily="2" charset="2"/>
              <a:buChar char="q"/>
              <a:tabLst>
                <a:tab pos="10223500" algn="l"/>
                <a:tab pos="10671175" algn="l"/>
              </a:tabLst>
            </a:pPr>
            <a:r>
              <a:rPr lang="it-IT" b="1" dirty="0">
                <a:solidFill>
                  <a:schemeClr val="tx1"/>
                </a:solidFill>
              </a:rPr>
              <a:t>Nel maggio 2026 </a:t>
            </a:r>
            <a:r>
              <a:rPr lang="it-IT" dirty="0">
                <a:solidFill>
                  <a:schemeClr val="tx1"/>
                </a:solidFill>
              </a:rPr>
              <a:t>esame delle Commissioni parlamentari dello schema definitivo del DLGS (Atto Governo n. 398) e rilascio parere favorevole con osservazioni. </a:t>
            </a:r>
          </a:p>
          <a:p>
            <a:pPr marL="285750" indent="-285750">
              <a:buFont typeface="Wingdings" panose="05000000000000000000" pitchFamily="2" charset="2"/>
              <a:buChar char="q"/>
              <a:tabLst>
                <a:tab pos="10223500" algn="l"/>
                <a:tab pos="10671175" algn="l"/>
              </a:tabLst>
            </a:pPr>
            <a:r>
              <a:rPr lang="it-IT" b="1" dirty="0">
                <a:solidFill>
                  <a:schemeClr val="tx1"/>
                </a:solidFill>
                <a:highlight>
                  <a:srgbClr val="FFFF00"/>
                </a:highlight>
              </a:rPr>
              <a:t>Dal 1° gennaio 2027 entrata in vigore del nuovo TUIR</a:t>
            </a:r>
          </a:p>
        </p:txBody>
      </p:sp>
      <p:sp>
        <p:nvSpPr>
          <p:cNvPr id="2" name="Rettangolo 1">
            <a:extLst>
              <a:ext uri="{FF2B5EF4-FFF2-40B4-BE49-F238E27FC236}">
                <a16:creationId xmlns:a16="http://schemas.microsoft.com/office/drawing/2014/main" id="{715535D4-26CA-06CF-2B29-EE6AAB0F836D}"/>
              </a:ext>
            </a:extLst>
          </p:cNvPr>
          <p:cNvSpPr/>
          <p:nvPr/>
        </p:nvSpPr>
        <p:spPr>
          <a:xfrm>
            <a:off x="313248" y="3066691"/>
            <a:ext cx="11626503" cy="1199070"/>
          </a:xfrm>
          <a:prstGeom prst="rect">
            <a:avLst/>
          </a:prstGeom>
          <a:solidFill>
            <a:srgbClr val="BCD9EB"/>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tabLst>
                <a:tab pos="10223500" algn="l"/>
                <a:tab pos="10671175" algn="l"/>
              </a:tabLst>
            </a:pPr>
            <a:r>
              <a:rPr lang="it-IT" dirty="0">
                <a:solidFill>
                  <a:schemeClr val="tx1"/>
                </a:solidFill>
              </a:rPr>
              <a:t>Il progetto prevede la riorganizzazione dell’intera legislazione tributaria in 9 testi unici (</a:t>
            </a:r>
            <a:r>
              <a:rPr lang="it-IT" i="1" dirty="0">
                <a:solidFill>
                  <a:schemeClr val="tx1"/>
                </a:solidFill>
              </a:rPr>
              <a:t>sanzioni tributarie amministrative e penali, tributi erariali minori, giustizia tributaria, versamenti e riscossione, imposta di registro ed altri tributi indiretti, IVA, </a:t>
            </a:r>
            <a:r>
              <a:rPr lang="it-IT" b="1" i="1" dirty="0">
                <a:solidFill>
                  <a:schemeClr val="tx1"/>
                </a:solidFill>
              </a:rPr>
              <a:t>agevolazioni tributarie e regimi di particolari settori, adempimenti ed accertamenti, imposte sui redditi</a:t>
            </a:r>
            <a:r>
              <a:rPr lang="it-IT" dirty="0">
                <a:solidFill>
                  <a:schemeClr val="tx1"/>
                </a:solidFill>
              </a:rPr>
              <a:t>). Emanati ad oggi solo i primi 6 testi unici</a:t>
            </a:r>
          </a:p>
        </p:txBody>
      </p:sp>
      <p:sp>
        <p:nvSpPr>
          <p:cNvPr id="5" name="Freccia in giù 4">
            <a:extLst>
              <a:ext uri="{FF2B5EF4-FFF2-40B4-BE49-F238E27FC236}">
                <a16:creationId xmlns:a16="http://schemas.microsoft.com/office/drawing/2014/main" id="{7F362EC6-3E5F-95BD-CB69-51807E4E9A49}"/>
              </a:ext>
            </a:extLst>
          </p:cNvPr>
          <p:cNvSpPr/>
          <p:nvPr/>
        </p:nvSpPr>
        <p:spPr>
          <a:xfrm>
            <a:off x="5403764" y="4216360"/>
            <a:ext cx="945137" cy="30522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200148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8593AB-DC80-712F-3ED1-46739C7EAE4A}"/>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098826DF-853F-7E36-4BE2-2FF4254BAF18}"/>
              </a:ext>
            </a:extLst>
          </p:cNvPr>
          <p:cNvSpPr txBox="1"/>
          <p:nvPr/>
        </p:nvSpPr>
        <p:spPr>
          <a:xfrm>
            <a:off x="148085" y="213092"/>
            <a:ext cx="11215007" cy="816890"/>
          </a:xfrm>
          <a:prstGeom prst="rect">
            <a:avLst/>
          </a:prstGeom>
          <a:noFill/>
        </p:spPr>
        <p:txBody>
          <a:bodyPr wrap="square" lIns="91440" tIns="45720" rIns="91440" bIns="45720" rtlCol="0" anchor="t">
            <a:spAutoFit/>
          </a:bodyPr>
          <a:lstStyle/>
          <a:p>
            <a:pPr>
              <a:lnSpc>
                <a:spcPts val="2800"/>
              </a:lnSpc>
            </a:pPr>
            <a:r>
              <a:rPr lang="en-GB" sz="3000" b="1" spc="-150" dirty="0">
                <a:solidFill>
                  <a:srgbClr val="203262"/>
                </a:solidFill>
                <a:latin typeface="Roboto"/>
                <a:ea typeface="Roboto"/>
                <a:cs typeface="Roboto"/>
              </a:rPr>
              <a:t>Riforma </a:t>
            </a:r>
            <a:r>
              <a:rPr lang="en-GB" sz="3000" b="1" spc="-150" dirty="0" err="1">
                <a:solidFill>
                  <a:srgbClr val="203262"/>
                </a:solidFill>
                <a:latin typeface="Roboto"/>
                <a:ea typeface="Roboto"/>
                <a:cs typeface="Roboto"/>
              </a:rPr>
              <a:t>dei</a:t>
            </a:r>
            <a:r>
              <a:rPr lang="en-GB" sz="3000" b="1" spc="-150" dirty="0">
                <a:solidFill>
                  <a:srgbClr val="203262"/>
                </a:solidFill>
                <a:latin typeface="Roboto"/>
                <a:ea typeface="Roboto"/>
                <a:cs typeface="Roboto"/>
              </a:rPr>
              <a:t> Testi </a:t>
            </a:r>
            <a:r>
              <a:rPr lang="en-GB" sz="3000" b="1" spc="-150" dirty="0" err="1">
                <a:solidFill>
                  <a:srgbClr val="203262"/>
                </a:solidFill>
                <a:latin typeface="Roboto"/>
                <a:ea typeface="Roboto"/>
                <a:cs typeface="Roboto"/>
              </a:rPr>
              <a:t>unici</a:t>
            </a:r>
            <a:endParaRPr lang="en-GB" sz="3000" b="1" spc="-150" dirty="0">
              <a:solidFill>
                <a:srgbClr val="203262"/>
              </a:solidFill>
              <a:latin typeface="Roboto"/>
              <a:ea typeface="Roboto"/>
              <a:cs typeface="Roboto"/>
            </a:endParaRPr>
          </a:p>
          <a:p>
            <a:pPr>
              <a:lnSpc>
                <a:spcPts val="2800"/>
              </a:lnSpc>
            </a:pPr>
            <a:r>
              <a:rPr lang="en-GB" sz="3000" b="1" spc="-150" dirty="0">
                <a:solidFill>
                  <a:schemeClr val="tx1">
                    <a:lumMod val="50000"/>
                    <a:lumOff val="50000"/>
                  </a:schemeClr>
                </a:solidFill>
                <a:latin typeface="Roboto"/>
                <a:ea typeface="Roboto"/>
                <a:cs typeface="Roboto"/>
              </a:rPr>
              <a:t>(art. 21 Legge delega n. 111/2023) </a:t>
            </a:r>
          </a:p>
        </p:txBody>
      </p:sp>
      <p:sp>
        <p:nvSpPr>
          <p:cNvPr id="2" name="Rettangolo 1">
            <a:extLst>
              <a:ext uri="{FF2B5EF4-FFF2-40B4-BE49-F238E27FC236}">
                <a16:creationId xmlns:a16="http://schemas.microsoft.com/office/drawing/2014/main" id="{5D8B06AC-3192-AF8B-D618-E6FA846BF9A0}"/>
              </a:ext>
            </a:extLst>
          </p:cNvPr>
          <p:cNvSpPr/>
          <p:nvPr/>
        </p:nvSpPr>
        <p:spPr>
          <a:xfrm>
            <a:off x="313247" y="1656273"/>
            <a:ext cx="11459886" cy="4528868"/>
          </a:xfrm>
          <a:prstGeom prst="rect">
            <a:avLst/>
          </a:prstGeom>
          <a:solidFill>
            <a:srgbClr val="BCD9EB"/>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buFont typeface="Wingdings" panose="05000000000000000000" pitchFamily="2" charset="2"/>
              <a:buChar char="q"/>
              <a:tabLst>
                <a:tab pos="10223500" algn="l"/>
                <a:tab pos="10671175" algn="l"/>
              </a:tabLst>
            </a:pPr>
            <a:r>
              <a:rPr lang="it-IT" sz="2000" b="1" dirty="0">
                <a:solidFill>
                  <a:schemeClr val="tx1"/>
                </a:solidFill>
              </a:rPr>
              <a:t>Il nuovo TUIR proposto si compone di 376 articoli </a:t>
            </a:r>
            <a:r>
              <a:rPr lang="it-IT" sz="2000" dirty="0">
                <a:solidFill>
                  <a:schemeClr val="tx1"/>
                </a:solidFill>
              </a:rPr>
              <a:t>(rispetto agli attuali 191), come di seguito suddivisi:</a:t>
            </a:r>
          </a:p>
          <a:p>
            <a:pPr marL="800100" lvl="1" indent="-342900">
              <a:buFont typeface="Wingdings" panose="05000000000000000000" pitchFamily="2" charset="2"/>
              <a:buChar char="Ø"/>
              <a:tabLst>
                <a:tab pos="10223500" algn="l"/>
                <a:tab pos="10671175" algn="l"/>
              </a:tabLst>
            </a:pPr>
            <a:r>
              <a:rPr lang="it-IT" sz="2000" dirty="0">
                <a:solidFill>
                  <a:schemeClr val="tx1"/>
                </a:solidFill>
                <a:highlight>
                  <a:srgbClr val="FFFF00"/>
                </a:highlight>
              </a:rPr>
              <a:t>Parte I (artt. 1-253) </a:t>
            </a:r>
            <a:r>
              <a:rPr lang="it-IT" sz="2000" dirty="0">
                <a:solidFill>
                  <a:schemeClr val="tx1"/>
                </a:solidFill>
              </a:rPr>
              <a:t>che reca le attuali </a:t>
            </a:r>
            <a:r>
              <a:rPr lang="it-IT" sz="2000" b="1" dirty="0">
                <a:solidFill>
                  <a:schemeClr val="tx1"/>
                </a:solidFill>
              </a:rPr>
              <a:t>disposizioni generali dell’IRPEF, dell’IRES e delle operazioni straordinarie</a:t>
            </a:r>
            <a:r>
              <a:rPr lang="it-IT" sz="2000" dirty="0">
                <a:solidFill>
                  <a:schemeClr val="tx1"/>
                </a:solidFill>
              </a:rPr>
              <a:t>, cui è stato aggiunto un sostanzioso capitolo relativo ai </a:t>
            </a:r>
            <a:r>
              <a:rPr lang="it-IT" sz="2000" b="1" dirty="0">
                <a:solidFill>
                  <a:schemeClr val="tx1"/>
                </a:solidFill>
              </a:rPr>
              <a:t>rapporti internazionali </a:t>
            </a:r>
            <a:r>
              <a:rPr lang="it-IT" sz="2000" dirty="0">
                <a:solidFill>
                  <a:schemeClr val="tx1"/>
                </a:solidFill>
              </a:rPr>
              <a:t>(es. SO, CFC, Operazioni straordinarie infra UE, GMT); </a:t>
            </a:r>
          </a:p>
          <a:p>
            <a:pPr marL="800100" lvl="1" indent="-342900">
              <a:buFont typeface="Wingdings" panose="05000000000000000000" pitchFamily="2" charset="2"/>
              <a:buChar char="Ø"/>
              <a:tabLst>
                <a:tab pos="10223500" algn="l"/>
                <a:tab pos="10671175" algn="l"/>
              </a:tabLst>
            </a:pPr>
            <a:r>
              <a:rPr lang="it-IT" sz="2000" dirty="0">
                <a:solidFill>
                  <a:schemeClr val="tx1"/>
                </a:solidFill>
                <a:highlight>
                  <a:srgbClr val="FFFF00"/>
                </a:highlight>
              </a:rPr>
              <a:t>Parte II (artt. 254-360) </a:t>
            </a:r>
            <a:r>
              <a:rPr lang="it-IT" sz="2000" dirty="0">
                <a:solidFill>
                  <a:schemeClr val="tx1"/>
                </a:solidFill>
              </a:rPr>
              <a:t>che accoglie le disposizioni dei </a:t>
            </a:r>
            <a:r>
              <a:rPr lang="it-IT" sz="2000" b="1" dirty="0">
                <a:solidFill>
                  <a:schemeClr val="tx1"/>
                </a:solidFill>
              </a:rPr>
              <a:t>regimi speciali e sostitutivi</a:t>
            </a:r>
            <a:r>
              <a:rPr lang="it-IT" sz="2000" dirty="0">
                <a:solidFill>
                  <a:schemeClr val="tx1"/>
                </a:solidFill>
              </a:rPr>
              <a:t> </a:t>
            </a:r>
            <a:r>
              <a:rPr lang="it-IT" sz="2000" b="1" dirty="0">
                <a:solidFill>
                  <a:schemeClr val="tx1"/>
                </a:solidFill>
              </a:rPr>
              <a:t>dell’IRPEF </a:t>
            </a:r>
            <a:r>
              <a:rPr lang="it-IT" sz="2000" dirty="0">
                <a:solidFill>
                  <a:schemeClr val="tx1"/>
                </a:solidFill>
              </a:rPr>
              <a:t>(es. Cedolare secca, detassazione dei premi di risultato, lavoratori impatriati e ricercatori, «paperoni») e </a:t>
            </a:r>
            <a:r>
              <a:rPr lang="it-IT" sz="2000" b="1" dirty="0">
                <a:solidFill>
                  <a:schemeClr val="tx1"/>
                </a:solidFill>
              </a:rPr>
              <a:t>dell’IRES </a:t>
            </a:r>
            <a:r>
              <a:rPr lang="it-IT" sz="2000" dirty="0">
                <a:solidFill>
                  <a:schemeClr val="tx1"/>
                </a:solidFill>
              </a:rPr>
              <a:t>(Tonnage tax, società di comodo, SIIQ, DTA, riallineamenti), la cui disciplina era in precedenza contenuta in separate discipline, non incluse nel TUIR;</a:t>
            </a:r>
          </a:p>
          <a:p>
            <a:pPr marL="800100" lvl="1" indent="-342900">
              <a:buFont typeface="Wingdings" panose="05000000000000000000" pitchFamily="2" charset="2"/>
              <a:buChar char="Ø"/>
              <a:tabLst>
                <a:tab pos="10223500" algn="l"/>
                <a:tab pos="10671175" algn="l"/>
              </a:tabLst>
            </a:pPr>
            <a:r>
              <a:rPr lang="it-IT" sz="2000" dirty="0">
                <a:solidFill>
                  <a:schemeClr val="tx1"/>
                </a:solidFill>
                <a:highlight>
                  <a:srgbClr val="FFFF00"/>
                </a:highlight>
              </a:rPr>
              <a:t>Parte III (artt. 361-376) </a:t>
            </a:r>
            <a:r>
              <a:rPr lang="it-IT" sz="2000" dirty="0">
                <a:solidFill>
                  <a:schemeClr val="tx1"/>
                </a:solidFill>
              </a:rPr>
              <a:t>in cui sono inserite: </a:t>
            </a:r>
          </a:p>
          <a:p>
            <a:pPr marL="1257300" lvl="2" indent="-342900">
              <a:buFont typeface="Courier New" panose="02070309020205020404" pitchFamily="49" charset="0"/>
              <a:buChar char="o"/>
              <a:tabLst>
                <a:tab pos="10223500" algn="l"/>
                <a:tab pos="10671175" algn="l"/>
              </a:tabLst>
            </a:pPr>
            <a:r>
              <a:rPr lang="it-IT" sz="2000" b="1" dirty="0">
                <a:solidFill>
                  <a:schemeClr val="tx1"/>
                </a:solidFill>
              </a:rPr>
              <a:t>disposizioni aventi carattere transitorio </a:t>
            </a:r>
            <a:r>
              <a:rPr lang="it-IT" sz="2000" dirty="0">
                <a:solidFill>
                  <a:schemeClr val="tx1"/>
                </a:solidFill>
              </a:rPr>
              <a:t>(es. il nuovo </a:t>
            </a:r>
            <a:r>
              <a:rPr lang="it-IT" sz="2000" dirty="0" err="1">
                <a:solidFill>
                  <a:schemeClr val="tx1"/>
                </a:solidFill>
              </a:rPr>
              <a:t>iperammortamento</a:t>
            </a:r>
            <a:r>
              <a:rPr lang="it-IT" sz="2000" dirty="0">
                <a:solidFill>
                  <a:schemeClr val="tx1"/>
                </a:solidFill>
              </a:rPr>
              <a:t>);</a:t>
            </a:r>
          </a:p>
          <a:p>
            <a:pPr marL="1257300" lvl="2" indent="-342900">
              <a:buFont typeface="Courier New" panose="02070309020205020404" pitchFamily="49" charset="0"/>
              <a:buChar char="o"/>
              <a:tabLst>
                <a:tab pos="10223500" algn="l"/>
                <a:tab pos="10671175" algn="l"/>
              </a:tabLst>
            </a:pPr>
            <a:r>
              <a:rPr lang="it-IT" sz="2000" b="1" dirty="0">
                <a:solidFill>
                  <a:schemeClr val="tx1"/>
                </a:solidFill>
              </a:rPr>
              <a:t>norme d</a:t>
            </a:r>
            <a:r>
              <a:rPr lang="it-IT" sz="2000" dirty="0">
                <a:solidFill>
                  <a:schemeClr val="tx1"/>
                </a:solidFill>
              </a:rPr>
              <a:t>i </a:t>
            </a:r>
            <a:r>
              <a:rPr lang="it-IT" sz="2000" b="1" dirty="0">
                <a:solidFill>
                  <a:schemeClr val="tx1"/>
                </a:solidFill>
              </a:rPr>
              <a:t>interpretazione autentica </a:t>
            </a:r>
            <a:r>
              <a:rPr lang="it-IT" sz="2000" dirty="0">
                <a:solidFill>
                  <a:schemeClr val="tx1"/>
                </a:solidFill>
              </a:rPr>
              <a:t>(art. 374)</a:t>
            </a:r>
          </a:p>
          <a:p>
            <a:pPr marL="1257300" lvl="2" indent="-342900">
              <a:buFont typeface="Courier New" panose="02070309020205020404" pitchFamily="49" charset="0"/>
              <a:buChar char="o"/>
              <a:tabLst>
                <a:tab pos="10223500" algn="l"/>
                <a:tab pos="10671175" algn="l"/>
              </a:tabLst>
            </a:pPr>
            <a:r>
              <a:rPr lang="it-IT" sz="2000" b="1" dirty="0">
                <a:solidFill>
                  <a:schemeClr val="tx1"/>
                </a:solidFill>
              </a:rPr>
              <a:t>elenco delle norme espressamente abrogate </a:t>
            </a:r>
            <a:r>
              <a:rPr lang="it-IT" sz="2000" dirty="0">
                <a:solidFill>
                  <a:schemeClr val="tx1"/>
                </a:solidFill>
              </a:rPr>
              <a:t>in quanto incompatibili con quelle vigenti (art. 375). </a:t>
            </a:r>
          </a:p>
        </p:txBody>
      </p:sp>
    </p:spTree>
    <p:extLst>
      <p:ext uri="{BB962C8B-B14F-4D97-AF65-F5344CB8AC3E}">
        <p14:creationId xmlns:p14="http://schemas.microsoft.com/office/powerpoint/2010/main" val="440259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71F78D-A265-F556-1A37-2A79B4A95AB5}"/>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E6BC631C-C260-2FA9-4C29-5869CA97DD08}"/>
              </a:ext>
            </a:extLst>
          </p:cNvPr>
          <p:cNvSpPr txBox="1"/>
          <p:nvPr/>
        </p:nvSpPr>
        <p:spPr>
          <a:xfrm>
            <a:off x="148085" y="213092"/>
            <a:ext cx="11215007" cy="816890"/>
          </a:xfrm>
          <a:prstGeom prst="rect">
            <a:avLst/>
          </a:prstGeom>
          <a:noFill/>
        </p:spPr>
        <p:txBody>
          <a:bodyPr wrap="square" lIns="91440" tIns="45720" rIns="91440" bIns="45720" rtlCol="0" anchor="t">
            <a:spAutoFit/>
          </a:bodyPr>
          <a:lstStyle/>
          <a:p>
            <a:pPr>
              <a:lnSpc>
                <a:spcPts val="2800"/>
              </a:lnSpc>
            </a:pPr>
            <a:r>
              <a:rPr lang="en-GB" sz="3000" b="1" spc="-150" dirty="0">
                <a:solidFill>
                  <a:srgbClr val="203262"/>
                </a:solidFill>
                <a:latin typeface="Roboto"/>
                <a:ea typeface="Roboto"/>
                <a:cs typeface="Roboto"/>
              </a:rPr>
              <a:t>Riforma </a:t>
            </a:r>
            <a:r>
              <a:rPr lang="en-GB" sz="3000" b="1" spc="-150" dirty="0" err="1">
                <a:solidFill>
                  <a:srgbClr val="203262"/>
                </a:solidFill>
                <a:latin typeface="Roboto"/>
                <a:ea typeface="Roboto"/>
                <a:cs typeface="Roboto"/>
              </a:rPr>
              <a:t>dei</a:t>
            </a:r>
            <a:r>
              <a:rPr lang="en-GB" sz="3000" b="1" spc="-150" dirty="0">
                <a:solidFill>
                  <a:srgbClr val="203262"/>
                </a:solidFill>
                <a:latin typeface="Roboto"/>
                <a:ea typeface="Roboto"/>
                <a:cs typeface="Roboto"/>
              </a:rPr>
              <a:t> Testi </a:t>
            </a:r>
            <a:r>
              <a:rPr lang="en-GB" sz="3000" b="1" spc="-150" dirty="0" err="1">
                <a:solidFill>
                  <a:srgbClr val="203262"/>
                </a:solidFill>
                <a:latin typeface="Roboto"/>
                <a:ea typeface="Roboto"/>
                <a:cs typeface="Roboto"/>
              </a:rPr>
              <a:t>unici</a:t>
            </a:r>
            <a:endParaRPr lang="en-GB" sz="3000" b="1" spc="-150" dirty="0">
              <a:solidFill>
                <a:srgbClr val="203262"/>
              </a:solidFill>
              <a:latin typeface="Roboto"/>
              <a:ea typeface="Roboto"/>
              <a:cs typeface="Roboto"/>
            </a:endParaRPr>
          </a:p>
          <a:p>
            <a:pPr>
              <a:lnSpc>
                <a:spcPts val="2800"/>
              </a:lnSpc>
            </a:pPr>
            <a:r>
              <a:rPr lang="en-GB" sz="3000" b="1" spc="-150" dirty="0">
                <a:solidFill>
                  <a:schemeClr val="tx1">
                    <a:lumMod val="50000"/>
                    <a:lumOff val="50000"/>
                  </a:schemeClr>
                </a:solidFill>
                <a:latin typeface="Roboto"/>
                <a:ea typeface="Roboto"/>
                <a:cs typeface="Roboto"/>
              </a:rPr>
              <a:t>(art. 21 Legge delega n. 111/2023) </a:t>
            </a:r>
          </a:p>
        </p:txBody>
      </p:sp>
      <p:sp>
        <p:nvSpPr>
          <p:cNvPr id="4" name="Rettangolo 3">
            <a:extLst>
              <a:ext uri="{FF2B5EF4-FFF2-40B4-BE49-F238E27FC236}">
                <a16:creationId xmlns:a16="http://schemas.microsoft.com/office/drawing/2014/main" id="{F0862364-664E-4C4A-5136-7ED0540F4564}"/>
              </a:ext>
            </a:extLst>
          </p:cNvPr>
          <p:cNvSpPr/>
          <p:nvPr/>
        </p:nvSpPr>
        <p:spPr>
          <a:xfrm>
            <a:off x="312803" y="1166615"/>
            <a:ext cx="11566393" cy="5376426"/>
          </a:xfrm>
          <a:prstGeom prst="rect">
            <a:avLst/>
          </a:prstGeom>
          <a:solidFill>
            <a:srgbClr val="E9D38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tabLst>
                <a:tab pos="10223500" algn="l"/>
                <a:tab pos="10671175" algn="l"/>
              </a:tabLst>
            </a:pPr>
            <a:r>
              <a:rPr lang="it-IT" sz="2000" b="1" cap="all" dirty="0">
                <a:solidFill>
                  <a:schemeClr val="tx1"/>
                </a:solidFill>
              </a:rPr>
              <a:t>Redditi di lavoro dipendente (art. 53)</a:t>
            </a:r>
          </a:p>
          <a:p>
            <a:pPr>
              <a:tabLst>
                <a:tab pos="10223500" algn="l"/>
                <a:tab pos="10671175" algn="l"/>
              </a:tabLst>
            </a:pPr>
            <a:r>
              <a:rPr lang="it-IT" sz="2000" dirty="0">
                <a:solidFill>
                  <a:schemeClr val="tx1"/>
                </a:solidFill>
              </a:rPr>
              <a:t>Diversi gli aggiornamenti apportati al testo previgente con riguardo la disciplina del reddito di lavoro dipendente al fine di tenere conto delle modifiche operate negli ultimi 20 anni sul trattamento fiscale delle somme, beni e servizi erogabili dal datore di lavoro ai dipendenti (cd. welfare aziendale), in regime di parziale o totale esclusione da imposizione ai fini fiscali e previdenziali.</a:t>
            </a:r>
          </a:p>
          <a:p>
            <a:pPr>
              <a:tabLst>
                <a:tab pos="10223500" algn="l"/>
                <a:tab pos="10671175" algn="l"/>
              </a:tabLst>
            </a:pPr>
            <a:r>
              <a:rPr lang="it-IT" sz="2000" dirty="0">
                <a:solidFill>
                  <a:schemeClr val="tx1"/>
                </a:solidFill>
              </a:rPr>
              <a:t>Completano il panorama del reddito di lavoro dipendente le ulteriori misure collocate nelle:</a:t>
            </a:r>
          </a:p>
          <a:p>
            <a:pPr marL="342900" indent="-342900">
              <a:buFont typeface="Arial" panose="020B0604020202020204" pitchFamily="34" charset="0"/>
              <a:buChar char="•"/>
              <a:tabLst>
                <a:tab pos="10223500" algn="l"/>
                <a:tab pos="10671175" algn="l"/>
              </a:tabLst>
            </a:pPr>
            <a:r>
              <a:rPr lang="it-IT" sz="2000" b="1" dirty="0">
                <a:solidFill>
                  <a:schemeClr val="tx1"/>
                </a:solidFill>
              </a:rPr>
              <a:t>Parte II, regimi speciali e sostitutivi </a:t>
            </a:r>
            <a:r>
              <a:rPr lang="it-IT" sz="2000" dirty="0">
                <a:solidFill>
                  <a:schemeClr val="tx1"/>
                </a:solidFill>
              </a:rPr>
              <a:t>(es. Premi di risultato, lavoratori impatriati, lavoratori forfettari, mance al personale alberghiero, lavoratori frontalieri, ecc.);</a:t>
            </a:r>
          </a:p>
          <a:p>
            <a:pPr marL="342900" indent="-342900">
              <a:buFont typeface="Arial" panose="020B0604020202020204" pitchFamily="34" charset="0"/>
              <a:buChar char="•"/>
              <a:tabLst>
                <a:tab pos="10223500" algn="l"/>
                <a:tab pos="10671175" algn="l"/>
              </a:tabLst>
            </a:pPr>
            <a:r>
              <a:rPr lang="it-IT" sz="2000" b="1" dirty="0">
                <a:solidFill>
                  <a:schemeClr val="tx1"/>
                </a:solidFill>
              </a:rPr>
              <a:t>Parte III, norma interpretativa </a:t>
            </a:r>
            <a:r>
              <a:rPr lang="it-IT" sz="2000" dirty="0">
                <a:solidFill>
                  <a:schemeClr val="tx1"/>
                </a:solidFill>
              </a:rPr>
              <a:t>(articolo 374), quali ad esempio i requisiti che devono essere sussistere contemporaneamente per qualificare un lavoratore come trasfertista ai fini fiscali, ovvero la possibilità di applicare misure di favore anche alle forme di welfare aziendali previsto da CCNL, in aggiunta a quanto stabilito dai contratti o regolamenti aziendali. </a:t>
            </a:r>
          </a:p>
          <a:p>
            <a:pPr marL="342900" indent="-342900">
              <a:buFont typeface="Arial" panose="020B0604020202020204" pitchFamily="34" charset="0"/>
              <a:buChar char="•"/>
              <a:tabLst>
                <a:tab pos="10223500" algn="l"/>
                <a:tab pos="10671175" algn="l"/>
              </a:tabLst>
            </a:pPr>
            <a:endParaRPr lang="it-IT" sz="2000" dirty="0">
              <a:solidFill>
                <a:schemeClr val="tx1"/>
              </a:solidFill>
            </a:endParaRPr>
          </a:p>
          <a:p>
            <a:pPr algn="ctr">
              <a:tabLst>
                <a:tab pos="10223500" algn="l"/>
                <a:tab pos="10671175" algn="l"/>
              </a:tabLst>
            </a:pPr>
            <a:r>
              <a:rPr lang="it-IT" sz="2000" b="1" dirty="0">
                <a:solidFill>
                  <a:schemeClr val="tx1"/>
                </a:solidFill>
              </a:rPr>
              <a:t>ULTERIORI NORME CORRELATE</a:t>
            </a:r>
          </a:p>
          <a:p>
            <a:pPr marL="342900" indent="-342900">
              <a:buFont typeface="Arial" panose="020B0604020202020204" pitchFamily="34" charset="0"/>
              <a:buChar char="•"/>
              <a:tabLst>
                <a:tab pos="10223500" algn="l"/>
                <a:tab pos="10671175" algn="l"/>
              </a:tabLst>
            </a:pPr>
            <a:r>
              <a:rPr lang="it-IT" sz="2000" i="1" dirty="0">
                <a:solidFill>
                  <a:schemeClr val="tx1"/>
                </a:solidFill>
              </a:rPr>
              <a:t>Art. 10 Oneri deducibili (restituzione al lordo somme assoggettate a tassazione al soggetto erogatore)</a:t>
            </a:r>
          </a:p>
          <a:p>
            <a:pPr marL="342900" indent="-342900">
              <a:buFont typeface="Arial" panose="020B0604020202020204" pitchFamily="34" charset="0"/>
              <a:buChar char="•"/>
              <a:tabLst>
                <a:tab pos="10223500" algn="l"/>
                <a:tab pos="10671175" algn="l"/>
              </a:tabLst>
            </a:pPr>
            <a:r>
              <a:rPr lang="it-IT" sz="2000" i="1" dirty="0">
                <a:solidFill>
                  <a:schemeClr val="tx1"/>
                </a:solidFill>
              </a:rPr>
              <a:t>Art. 12 Nozione di familiare fiscalmente a carico (requisito della convivenza?)</a:t>
            </a:r>
          </a:p>
          <a:p>
            <a:pPr marL="342900" indent="-342900">
              <a:buFont typeface="Arial" panose="020B0604020202020204" pitchFamily="34" charset="0"/>
              <a:buChar char="•"/>
              <a:tabLst>
                <a:tab pos="10223500" algn="l"/>
                <a:tab pos="10671175" algn="l"/>
              </a:tabLst>
            </a:pPr>
            <a:r>
              <a:rPr lang="it-IT" sz="2000" i="1" dirty="0">
                <a:solidFill>
                  <a:schemeClr val="tx1"/>
                </a:solidFill>
              </a:rPr>
              <a:t>Art. 15 Detrazioni (raccolte di fondi dei dipendenti tramite Associazioni per iniziative sociali)</a:t>
            </a:r>
            <a:endParaRPr lang="it-IT" sz="2000" dirty="0">
              <a:solidFill>
                <a:schemeClr val="tx1"/>
              </a:solidFill>
            </a:endParaRPr>
          </a:p>
        </p:txBody>
      </p:sp>
    </p:spTree>
    <p:extLst>
      <p:ext uri="{BB962C8B-B14F-4D97-AF65-F5344CB8AC3E}">
        <p14:creationId xmlns:p14="http://schemas.microsoft.com/office/powerpoint/2010/main" val="1311787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80D5D6-BC0A-7A1F-C13A-B3C967CB42E9}"/>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68406B5F-888E-1B05-0A40-1A22881D19EE}"/>
              </a:ext>
            </a:extLst>
          </p:cNvPr>
          <p:cNvSpPr txBox="1"/>
          <p:nvPr/>
        </p:nvSpPr>
        <p:spPr>
          <a:xfrm>
            <a:off x="312803" y="251954"/>
            <a:ext cx="11215007" cy="816890"/>
          </a:xfrm>
          <a:prstGeom prst="rect">
            <a:avLst/>
          </a:prstGeom>
          <a:noFill/>
        </p:spPr>
        <p:txBody>
          <a:bodyPr wrap="square" lIns="91440" tIns="45720" rIns="91440" bIns="45720" rtlCol="0" anchor="t">
            <a:spAutoFit/>
          </a:bodyPr>
          <a:lstStyle/>
          <a:p>
            <a:pPr>
              <a:lnSpc>
                <a:spcPts val="2800"/>
              </a:lnSpc>
            </a:pPr>
            <a:r>
              <a:rPr lang="en-GB" sz="3000" b="1" spc="-150" dirty="0">
                <a:solidFill>
                  <a:srgbClr val="203262"/>
                </a:solidFill>
                <a:latin typeface="Roboto"/>
                <a:ea typeface="Roboto"/>
                <a:cs typeface="Roboto"/>
              </a:rPr>
              <a:t>Riforma </a:t>
            </a:r>
            <a:r>
              <a:rPr lang="en-GB" sz="3000" b="1" spc="-150" dirty="0" err="1">
                <a:solidFill>
                  <a:srgbClr val="203262"/>
                </a:solidFill>
                <a:latin typeface="Roboto"/>
                <a:ea typeface="Roboto"/>
                <a:cs typeface="Roboto"/>
              </a:rPr>
              <a:t>dei</a:t>
            </a:r>
            <a:r>
              <a:rPr lang="en-GB" sz="3000" b="1" spc="-150" dirty="0">
                <a:solidFill>
                  <a:srgbClr val="203262"/>
                </a:solidFill>
                <a:latin typeface="Roboto"/>
                <a:ea typeface="Roboto"/>
                <a:cs typeface="Roboto"/>
              </a:rPr>
              <a:t> Testi </a:t>
            </a:r>
            <a:r>
              <a:rPr lang="en-GB" sz="3000" b="1" spc="-150" dirty="0" err="1">
                <a:solidFill>
                  <a:srgbClr val="203262"/>
                </a:solidFill>
                <a:latin typeface="Roboto"/>
                <a:ea typeface="Roboto"/>
                <a:cs typeface="Roboto"/>
              </a:rPr>
              <a:t>unici</a:t>
            </a:r>
            <a:endParaRPr lang="en-GB" sz="3000" b="1" spc="-150" dirty="0">
              <a:solidFill>
                <a:srgbClr val="203262"/>
              </a:solidFill>
              <a:latin typeface="Roboto"/>
              <a:ea typeface="Roboto"/>
              <a:cs typeface="Roboto"/>
            </a:endParaRPr>
          </a:p>
          <a:p>
            <a:pPr>
              <a:lnSpc>
                <a:spcPts val="2800"/>
              </a:lnSpc>
            </a:pPr>
            <a:r>
              <a:rPr lang="en-GB" sz="3000" b="1" spc="-150" dirty="0" err="1">
                <a:solidFill>
                  <a:schemeClr val="tx1">
                    <a:lumMod val="50000"/>
                    <a:lumOff val="50000"/>
                  </a:schemeClr>
                </a:solidFill>
                <a:latin typeface="Roboto"/>
                <a:ea typeface="Roboto"/>
                <a:cs typeface="Roboto"/>
              </a:rPr>
              <a:t>Criticità</a:t>
            </a:r>
            <a:r>
              <a:rPr lang="en-GB" sz="3000" b="1" spc="-150" dirty="0">
                <a:solidFill>
                  <a:schemeClr val="tx1">
                    <a:lumMod val="50000"/>
                    <a:lumOff val="50000"/>
                  </a:schemeClr>
                </a:solidFill>
                <a:latin typeface="Roboto"/>
                <a:ea typeface="Roboto"/>
                <a:cs typeface="Roboto"/>
              </a:rPr>
              <a:t> ed </a:t>
            </a:r>
            <a:r>
              <a:rPr lang="en-GB" sz="3000" b="1" spc="-150" dirty="0" err="1">
                <a:solidFill>
                  <a:schemeClr val="tx1">
                    <a:lumMod val="50000"/>
                    <a:lumOff val="50000"/>
                  </a:schemeClr>
                </a:solidFill>
                <a:latin typeface="Roboto"/>
                <a:ea typeface="Roboto"/>
                <a:cs typeface="Roboto"/>
              </a:rPr>
              <a:t>osservazioni</a:t>
            </a:r>
            <a:r>
              <a:rPr lang="en-GB" sz="3000" b="1" spc="-150" dirty="0">
                <a:solidFill>
                  <a:schemeClr val="tx1">
                    <a:lumMod val="50000"/>
                    <a:lumOff val="50000"/>
                  </a:schemeClr>
                </a:solidFill>
                <a:latin typeface="Roboto"/>
                <a:ea typeface="Roboto"/>
                <a:cs typeface="Roboto"/>
              </a:rPr>
              <a:t> </a:t>
            </a:r>
            <a:r>
              <a:rPr lang="en-GB" sz="3000" b="1" spc="-150" dirty="0" err="1">
                <a:solidFill>
                  <a:schemeClr val="tx1">
                    <a:lumMod val="50000"/>
                    <a:lumOff val="50000"/>
                  </a:schemeClr>
                </a:solidFill>
                <a:latin typeface="Roboto"/>
                <a:ea typeface="Roboto"/>
                <a:cs typeface="Roboto"/>
              </a:rPr>
              <a:t>generali</a:t>
            </a:r>
            <a:r>
              <a:rPr lang="en-GB" sz="3000" b="1" spc="-150" dirty="0">
                <a:solidFill>
                  <a:schemeClr val="tx1">
                    <a:lumMod val="50000"/>
                    <a:lumOff val="50000"/>
                  </a:schemeClr>
                </a:solidFill>
                <a:latin typeface="Roboto"/>
                <a:ea typeface="Roboto"/>
                <a:cs typeface="Roboto"/>
              </a:rPr>
              <a:t> </a:t>
            </a:r>
            <a:r>
              <a:rPr lang="en-GB" sz="3000" b="1" spc="-150" dirty="0" err="1">
                <a:solidFill>
                  <a:schemeClr val="tx1">
                    <a:lumMod val="50000"/>
                    <a:lumOff val="50000"/>
                  </a:schemeClr>
                </a:solidFill>
                <a:latin typeface="Roboto"/>
                <a:ea typeface="Roboto"/>
                <a:cs typeface="Roboto"/>
              </a:rPr>
              <a:t>sul</a:t>
            </a:r>
            <a:r>
              <a:rPr lang="en-GB" sz="3000" b="1" spc="-150" dirty="0">
                <a:solidFill>
                  <a:schemeClr val="tx1">
                    <a:lumMod val="50000"/>
                    <a:lumOff val="50000"/>
                  </a:schemeClr>
                </a:solidFill>
                <a:latin typeface="Roboto"/>
                <a:ea typeface="Roboto"/>
                <a:cs typeface="Roboto"/>
              </a:rPr>
              <a:t> nuovo TUIR</a:t>
            </a:r>
          </a:p>
        </p:txBody>
      </p:sp>
      <p:sp>
        <p:nvSpPr>
          <p:cNvPr id="4" name="Rettangolo 3">
            <a:extLst>
              <a:ext uri="{FF2B5EF4-FFF2-40B4-BE49-F238E27FC236}">
                <a16:creationId xmlns:a16="http://schemas.microsoft.com/office/drawing/2014/main" id="{C1774F9B-6FED-F1A5-3F8F-08D8FF65FC5D}"/>
              </a:ext>
            </a:extLst>
          </p:cNvPr>
          <p:cNvSpPr/>
          <p:nvPr/>
        </p:nvSpPr>
        <p:spPr>
          <a:xfrm>
            <a:off x="312803" y="1166615"/>
            <a:ext cx="11566393" cy="5183386"/>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tabLst>
                <a:tab pos="10223500" algn="l"/>
                <a:tab pos="10671175" algn="l"/>
              </a:tabLst>
            </a:pPr>
            <a:r>
              <a:rPr lang="it-IT" sz="2000" b="1" dirty="0">
                <a:solidFill>
                  <a:schemeClr val="tx1"/>
                </a:solidFill>
              </a:rPr>
              <a:t>Premessa</a:t>
            </a:r>
          </a:p>
          <a:p>
            <a:pPr algn="ctr">
              <a:tabLst>
                <a:tab pos="10223500" algn="l"/>
                <a:tab pos="10671175" algn="l"/>
              </a:tabLst>
            </a:pPr>
            <a:r>
              <a:rPr lang="it-IT" dirty="0">
                <a:solidFill>
                  <a:schemeClr val="tx1"/>
                </a:solidFill>
              </a:rPr>
              <a:t>Lo schema di decreto in esame ha carattere compilativo e reca unicamente modifiche o integrazioni volte ad attualizzare il testo vigente e ad assicurarne il coordinamento normativo con altre disposizioni dell'ordinamento</a:t>
            </a:r>
          </a:p>
          <a:p>
            <a:pPr>
              <a:tabLst>
                <a:tab pos="10223500" algn="l"/>
                <a:tab pos="10671175" algn="l"/>
              </a:tabLst>
            </a:pPr>
            <a:endParaRPr lang="it-IT" b="1" dirty="0">
              <a:solidFill>
                <a:schemeClr val="tx1"/>
              </a:solidFill>
            </a:endParaRPr>
          </a:p>
          <a:p>
            <a:pPr>
              <a:tabLst>
                <a:tab pos="10223500" algn="l"/>
                <a:tab pos="10671175" algn="l"/>
              </a:tabLst>
            </a:pPr>
            <a:r>
              <a:rPr lang="it-IT" b="1" dirty="0">
                <a:solidFill>
                  <a:schemeClr val="tx1"/>
                </a:solidFill>
              </a:rPr>
              <a:t>Parere favorevole delle Commissioni parlamentari V (Bilancio )e VI (Finanze) di  Camera e Senato </a:t>
            </a:r>
          </a:p>
          <a:p>
            <a:pPr>
              <a:tabLst>
                <a:tab pos="10223500" algn="l"/>
                <a:tab pos="10671175" algn="l"/>
              </a:tabLst>
            </a:pPr>
            <a:r>
              <a:rPr lang="it-IT" dirty="0">
                <a:solidFill>
                  <a:schemeClr val="tx1"/>
                </a:solidFill>
              </a:rPr>
              <a:t>con segnalazione dell’'opportunità di aggiornare il testo unico allegato allo schema di decreto in esame al fine di tenere conto delle innovazioni normative introdotte nell'ordinamento successivamente alla sua adozione, nonché di quelle in via di definitiva approvazione, individuando conseguentemente i tempi della predetta adozione definitiva</a:t>
            </a:r>
            <a:r>
              <a:rPr lang="it-IT" b="1" dirty="0">
                <a:solidFill>
                  <a:schemeClr val="tx1"/>
                </a:solidFill>
              </a:rPr>
              <a:t> (oggi limitato alle novità fiscali della Legge di Bilancio 2026)</a:t>
            </a:r>
          </a:p>
          <a:p>
            <a:pPr>
              <a:tabLst>
                <a:tab pos="10223500" algn="l"/>
                <a:tab pos="10671175" algn="l"/>
              </a:tabLst>
            </a:pPr>
            <a:endParaRPr lang="it-IT" b="1" dirty="0">
              <a:solidFill>
                <a:schemeClr val="tx1"/>
              </a:solidFill>
            </a:endParaRPr>
          </a:p>
          <a:p>
            <a:pPr>
              <a:tabLst>
                <a:tab pos="10223500" algn="l"/>
                <a:tab pos="10671175" algn="l"/>
              </a:tabLst>
            </a:pPr>
            <a:r>
              <a:rPr lang="it-IT" b="1" dirty="0">
                <a:solidFill>
                  <a:schemeClr val="tx1"/>
                </a:solidFill>
              </a:rPr>
              <a:t>Osservazioni</a:t>
            </a:r>
          </a:p>
          <a:p>
            <a:pPr marL="342900" indent="-342900">
              <a:buFont typeface="Wingdings" panose="05000000000000000000" pitchFamily="2" charset="2"/>
              <a:buChar char="v"/>
              <a:tabLst>
                <a:tab pos="10223500" algn="l"/>
                <a:tab pos="10671175" algn="l"/>
              </a:tabLst>
            </a:pPr>
            <a:r>
              <a:rPr lang="it-IT" i="1" dirty="0">
                <a:solidFill>
                  <a:schemeClr val="tx1"/>
                </a:solidFill>
                <a:highlight>
                  <a:srgbClr val="FFFF00"/>
                </a:highlight>
              </a:rPr>
              <a:t>La sistematizzazione della legislazione tributaria è importante ma … </a:t>
            </a:r>
            <a:r>
              <a:rPr lang="it-IT" b="1" i="1" dirty="0">
                <a:solidFill>
                  <a:schemeClr val="tx1"/>
                </a:solidFill>
                <a:highlight>
                  <a:srgbClr val="FFFF00"/>
                </a:highlight>
              </a:rPr>
              <a:t>utile con la tecnica legislativa attuale</a:t>
            </a:r>
            <a:r>
              <a:rPr lang="it-IT" i="1" dirty="0">
                <a:solidFill>
                  <a:schemeClr val="tx1"/>
                </a:solidFill>
                <a:highlight>
                  <a:srgbClr val="FFFF00"/>
                </a:highlight>
              </a:rPr>
              <a:t>? (riforma fiscale attuata con decreti legge o Leggi annuali di Bilancio in luogo del decreto legislativo) </a:t>
            </a:r>
          </a:p>
          <a:p>
            <a:pPr marL="342900" indent="-342900">
              <a:buFont typeface="Wingdings" panose="05000000000000000000" pitchFamily="2" charset="2"/>
              <a:buChar char="v"/>
              <a:tabLst>
                <a:tab pos="10223500" algn="l"/>
                <a:tab pos="10671175" algn="l"/>
              </a:tabLst>
            </a:pPr>
            <a:r>
              <a:rPr lang="it-IT" b="1" i="1" dirty="0">
                <a:solidFill>
                  <a:schemeClr val="tx1"/>
                </a:solidFill>
                <a:highlight>
                  <a:srgbClr val="FFFF00"/>
                </a:highlight>
              </a:rPr>
              <a:t>Vi sono alcune carenze nelle normative richiamate </a:t>
            </a:r>
            <a:r>
              <a:rPr lang="it-IT" i="1" dirty="0">
                <a:solidFill>
                  <a:schemeClr val="tx1"/>
                </a:solidFill>
                <a:highlight>
                  <a:srgbClr val="FFFF00"/>
                </a:highlight>
              </a:rPr>
              <a:t>e nella loro disciplina transitoria (es. auto aziendali) </a:t>
            </a:r>
          </a:p>
          <a:p>
            <a:pPr marL="342900" indent="-342900">
              <a:buFont typeface="Wingdings" panose="05000000000000000000" pitchFamily="2" charset="2"/>
              <a:buChar char="v"/>
              <a:tabLst>
                <a:tab pos="10223500" algn="l"/>
                <a:tab pos="10671175" algn="l"/>
              </a:tabLst>
            </a:pPr>
            <a:r>
              <a:rPr lang="it-IT" i="1" dirty="0">
                <a:solidFill>
                  <a:schemeClr val="tx1"/>
                </a:solidFill>
                <a:highlight>
                  <a:srgbClr val="FFFF00"/>
                </a:highlight>
              </a:rPr>
              <a:t>Sarebbe auspicabile anche </a:t>
            </a:r>
            <a:r>
              <a:rPr lang="it-IT" b="1" i="1" dirty="0">
                <a:solidFill>
                  <a:schemeClr val="tx1"/>
                </a:solidFill>
                <a:highlight>
                  <a:srgbClr val="FFFF00"/>
                </a:highlight>
              </a:rPr>
              <a:t>una sistematizzazione della prassi interpretativa esistente </a:t>
            </a:r>
            <a:r>
              <a:rPr lang="it-IT" i="1" dirty="0">
                <a:solidFill>
                  <a:schemeClr val="tx1"/>
                </a:solidFill>
                <a:highlight>
                  <a:srgbClr val="FFFF00"/>
                </a:highlight>
              </a:rPr>
              <a:t>(es. lavoratori impatriati), posto che alcune norme fiscale necessitano di chiarimenti anche da soggetti diversi dall’</a:t>
            </a:r>
            <a:r>
              <a:rPr lang="it-IT" i="1" dirty="0" err="1">
                <a:solidFill>
                  <a:schemeClr val="tx1"/>
                </a:solidFill>
                <a:highlight>
                  <a:srgbClr val="FFFF00"/>
                </a:highlight>
              </a:rPr>
              <a:t>AFe</a:t>
            </a:r>
            <a:endParaRPr lang="it-IT" i="1" dirty="0">
              <a:solidFill>
                <a:schemeClr val="tx1"/>
              </a:solidFill>
              <a:highlight>
                <a:srgbClr val="FFFF00"/>
              </a:highlight>
            </a:endParaRPr>
          </a:p>
          <a:p>
            <a:pPr marL="342900" indent="-342900">
              <a:buFont typeface="Wingdings" panose="05000000000000000000" pitchFamily="2" charset="2"/>
              <a:buChar char="v"/>
              <a:tabLst>
                <a:tab pos="10223500" algn="l"/>
                <a:tab pos="10671175" algn="l"/>
              </a:tabLst>
            </a:pPr>
            <a:r>
              <a:rPr lang="it-IT" b="1" i="1" dirty="0">
                <a:solidFill>
                  <a:schemeClr val="tx1"/>
                </a:solidFill>
                <a:highlight>
                  <a:srgbClr val="FFFF00"/>
                </a:highlight>
              </a:rPr>
              <a:t>Spunti per interventi «de iure condendo» </a:t>
            </a:r>
            <a:r>
              <a:rPr lang="it-IT" i="1" dirty="0">
                <a:solidFill>
                  <a:schemeClr val="tx1"/>
                </a:solidFill>
                <a:highlight>
                  <a:srgbClr val="FFFF00"/>
                </a:highlight>
              </a:rPr>
              <a:t>(auto aziendali, servizi di baby </a:t>
            </a:r>
            <a:r>
              <a:rPr lang="it-IT" i="1" dirty="0" err="1">
                <a:solidFill>
                  <a:schemeClr val="tx1"/>
                </a:solidFill>
                <a:highlight>
                  <a:srgbClr val="FFFF00"/>
                </a:highlight>
              </a:rPr>
              <a:t>sitting</a:t>
            </a:r>
            <a:r>
              <a:rPr lang="it-IT" i="1" dirty="0">
                <a:solidFill>
                  <a:schemeClr val="tx1"/>
                </a:solidFill>
                <a:highlight>
                  <a:srgbClr val="FFFF00"/>
                </a:highlight>
              </a:rPr>
              <a:t>, ecc..)</a:t>
            </a:r>
          </a:p>
        </p:txBody>
      </p:sp>
    </p:spTree>
    <p:extLst>
      <p:ext uri="{BB962C8B-B14F-4D97-AF65-F5344CB8AC3E}">
        <p14:creationId xmlns:p14="http://schemas.microsoft.com/office/powerpoint/2010/main" val="3656888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09F051-74BC-46C7-BB5A-EC70B5B30B91}"/>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CD048F99-E020-8C6E-1DD7-D322C98AF602}"/>
              </a:ext>
            </a:extLst>
          </p:cNvPr>
          <p:cNvPicPr>
            <a:picLocks noChangeAspect="1"/>
          </p:cNvPicPr>
          <p:nvPr/>
        </p:nvPicPr>
        <p:blipFill>
          <a:blip r:embed="rId2"/>
          <a:srcRect t="23958" b="23958"/>
          <a:stretch/>
        </p:blipFill>
        <p:spPr>
          <a:xfrm>
            <a:off x="0" y="0"/>
            <a:ext cx="12192000" cy="6350000"/>
          </a:xfrm>
          <a:prstGeom prst="rect">
            <a:avLst/>
          </a:prstGeom>
        </p:spPr>
      </p:pic>
      <p:sp>
        <p:nvSpPr>
          <p:cNvPr id="3" name="TextBox 1">
            <a:extLst>
              <a:ext uri="{FF2B5EF4-FFF2-40B4-BE49-F238E27FC236}">
                <a16:creationId xmlns:a16="http://schemas.microsoft.com/office/drawing/2014/main" id="{657F878F-05A1-D65E-8D05-88C1CFE091EE}"/>
              </a:ext>
            </a:extLst>
          </p:cNvPr>
          <p:cNvSpPr txBox="1"/>
          <p:nvPr/>
        </p:nvSpPr>
        <p:spPr>
          <a:xfrm>
            <a:off x="151778" y="1660892"/>
            <a:ext cx="6628584" cy="829714"/>
          </a:xfrm>
          <a:prstGeom prst="rect">
            <a:avLst/>
          </a:prstGeom>
          <a:noFill/>
        </p:spPr>
        <p:txBody>
          <a:bodyPr wrap="square" rtlCol="0">
            <a:spAutoFit/>
          </a:bodyPr>
          <a:lstStyle/>
          <a:p>
            <a:pPr>
              <a:lnSpc>
                <a:spcPts val="3000"/>
              </a:lnSpc>
            </a:pPr>
            <a:r>
              <a:rPr lang="en-GB" sz="3200" spc="-150" dirty="0" err="1">
                <a:solidFill>
                  <a:schemeClr val="bg1"/>
                </a:solidFill>
                <a:latin typeface="Roboto Medium" panose="02000000000000000000" pitchFamily="2" charset="0"/>
                <a:ea typeface="Roboto Medium" panose="02000000000000000000" pitchFamily="2" charset="0"/>
                <a:cs typeface="Roboto Medium" panose="02000000000000000000" pitchFamily="2" charset="0"/>
              </a:rPr>
              <a:t>Ipotesi</a:t>
            </a:r>
            <a:r>
              <a:rPr lang="en-GB" sz="3200" spc="-150"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 per la Legge di </a:t>
            </a:r>
            <a:r>
              <a:rPr lang="en-GB" sz="3200" spc="-150" dirty="0" err="1">
                <a:solidFill>
                  <a:schemeClr val="bg1"/>
                </a:solidFill>
                <a:latin typeface="Roboto Medium" panose="02000000000000000000" pitchFamily="2" charset="0"/>
                <a:ea typeface="Roboto Medium" panose="02000000000000000000" pitchFamily="2" charset="0"/>
                <a:cs typeface="Roboto Medium" panose="02000000000000000000" pitchFamily="2" charset="0"/>
              </a:rPr>
              <a:t>Bilancio</a:t>
            </a:r>
            <a:r>
              <a:rPr lang="en-GB" sz="3200" spc="-150"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 2027</a:t>
            </a:r>
            <a:br>
              <a:rPr lang="en-GB" sz="3200" strike="noStrike" spc="-150" dirty="0">
                <a:solidFill>
                  <a:schemeClr val="bg1"/>
                </a:solidFill>
                <a:effectLst/>
                <a:latin typeface="Roboto Medium" panose="02000000000000000000" pitchFamily="2" charset="0"/>
                <a:ea typeface="Roboto Medium" panose="02000000000000000000" pitchFamily="2" charset="0"/>
                <a:cs typeface="Roboto Medium" panose="02000000000000000000" pitchFamily="2" charset="0"/>
              </a:rPr>
            </a:br>
            <a:endParaRPr lang="en-IT" sz="2000" spc="-150" dirty="0">
              <a:solidFill>
                <a:schemeClr val="bg1">
                  <a:lumMod val="7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Tree>
    <p:extLst>
      <p:ext uri="{BB962C8B-B14F-4D97-AF65-F5344CB8AC3E}">
        <p14:creationId xmlns:p14="http://schemas.microsoft.com/office/powerpoint/2010/main" val="3730034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CDDA68-9F73-1523-66DA-E017EFEEB75D}"/>
            </a:ext>
          </a:extLst>
        </p:cNvPr>
        <p:cNvGrpSpPr/>
        <p:nvPr/>
      </p:nvGrpSpPr>
      <p:grpSpPr>
        <a:xfrm>
          <a:off x="0" y="0"/>
          <a:ext cx="0" cy="0"/>
          <a:chOff x="0" y="0"/>
          <a:chExt cx="0" cy="0"/>
        </a:xfrm>
      </p:grpSpPr>
      <p:sp>
        <p:nvSpPr>
          <p:cNvPr id="2" name="TextBox 6">
            <a:extLst>
              <a:ext uri="{FF2B5EF4-FFF2-40B4-BE49-F238E27FC236}">
                <a16:creationId xmlns:a16="http://schemas.microsoft.com/office/drawing/2014/main" id="{3C279B6C-68B5-C045-9439-41317F19FA85}"/>
              </a:ext>
            </a:extLst>
          </p:cNvPr>
          <p:cNvSpPr txBox="1"/>
          <p:nvPr/>
        </p:nvSpPr>
        <p:spPr>
          <a:xfrm>
            <a:off x="252141" y="195120"/>
            <a:ext cx="10932703" cy="816890"/>
          </a:xfrm>
          <a:prstGeom prst="rect">
            <a:avLst/>
          </a:prstGeom>
          <a:noFill/>
        </p:spPr>
        <p:txBody>
          <a:bodyPr wrap="square" lIns="91440" tIns="45720" rIns="91440" bIns="45720" rtlCol="0" anchor="t">
            <a:spAutoFit/>
          </a:bodyPr>
          <a:lstStyle/>
          <a:p>
            <a:pPr>
              <a:lnSpc>
                <a:spcPts val="2800"/>
              </a:lnSpc>
            </a:pPr>
            <a:r>
              <a:rPr lang="en-GB" sz="3000" b="1" spc="-150" dirty="0">
                <a:solidFill>
                  <a:srgbClr val="203262"/>
                </a:solidFill>
                <a:latin typeface="Roboto"/>
                <a:ea typeface="Roboto"/>
                <a:cs typeface="Roboto"/>
              </a:rPr>
              <a:t>Quali </a:t>
            </a:r>
            <a:r>
              <a:rPr lang="en-GB" sz="3000" b="1" spc="-150" dirty="0" err="1">
                <a:solidFill>
                  <a:srgbClr val="203262"/>
                </a:solidFill>
                <a:latin typeface="Roboto"/>
                <a:ea typeface="Roboto"/>
                <a:cs typeface="Roboto"/>
              </a:rPr>
              <a:t>prospettive</a:t>
            </a:r>
            <a:r>
              <a:rPr lang="en-GB" sz="3000" b="1" spc="-150" dirty="0">
                <a:solidFill>
                  <a:srgbClr val="203262"/>
                </a:solidFill>
                <a:latin typeface="Roboto"/>
                <a:ea typeface="Roboto"/>
                <a:cs typeface="Roboto"/>
              </a:rPr>
              <a:t> per la Legge di </a:t>
            </a:r>
            <a:r>
              <a:rPr lang="en-GB" sz="3000" b="1" spc="-150" dirty="0" err="1">
                <a:solidFill>
                  <a:srgbClr val="203262"/>
                </a:solidFill>
                <a:latin typeface="Roboto"/>
                <a:ea typeface="Roboto"/>
                <a:cs typeface="Roboto"/>
              </a:rPr>
              <a:t>Bilancio</a:t>
            </a:r>
            <a:r>
              <a:rPr lang="en-GB" sz="3000" b="1" spc="-150" dirty="0">
                <a:solidFill>
                  <a:srgbClr val="203262"/>
                </a:solidFill>
                <a:latin typeface="Roboto"/>
                <a:ea typeface="Roboto"/>
                <a:cs typeface="Roboto"/>
              </a:rPr>
              <a:t> 2027?</a:t>
            </a:r>
            <a:endParaRPr lang="en-GB" sz="3000" spc="-150" dirty="0">
              <a:solidFill>
                <a:srgbClr val="203262"/>
              </a:solidFill>
              <a:latin typeface="Roboto Medium"/>
              <a:ea typeface="Roboto Medium"/>
              <a:cs typeface="Roboto Medium"/>
            </a:endParaRPr>
          </a:p>
          <a:p>
            <a:pPr>
              <a:lnSpc>
                <a:spcPts val="2800"/>
              </a:lnSpc>
            </a:pPr>
            <a:r>
              <a:rPr lang="en-GB" sz="3000" b="1" spc="-150" dirty="0">
                <a:solidFill>
                  <a:schemeClr val="tx1">
                    <a:lumMod val="50000"/>
                    <a:lumOff val="50000"/>
                  </a:schemeClr>
                </a:solidFill>
                <a:latin typeface="Roboto"/>
                <a:ea typeface="Roboto"/>
                <a:cs typeface="Roboto"/>
              </a:rPr>
              <a:t>Quadro </a:t>
            </a:r>
            <a:r>
              <a:rPr lang="en-GB" sz="3000" b="1" spc="-150" dirty="0" err="1">
                <a:solidFill>
                  <a:schemeClr val="tx1">
                    <a:lumMod val="50000"/>
                    <a:lumOff val="50000"/>
                  </a:schemeClr>
                </a:solidFill>
                <a:latin typeface="Roboto"/>
                <a:ea typeface="Roboto"/>
                <a:cs typeface="Roboto"/>
              </a:rPr>
              <a:t>programmatico</a:t>
            </a:r>
            <a:r>
              <a:rPr lang="en-GB" sz="3000" b="1" spc="-150" dirty="0">
                <a:solidFill>
                  <a:schemeClr val="tx1">
                    <a:lumMod val="50000"/>
                    <a:lumOff val="50000"/>
                  </a:schemeClr>
                </a:solidFill>
                <a:latin typeface="Roboto"/>
                <a:ea typeface="Roboto"/>
                <a:cs typeface="Roboto"/>
              </a:rPr>
              <a:t> di </a:t>
            </a:r>
            <a:r>
              <a:rPr lang="en-GB" sz="3000" b="1" spc="-150" dirty="0" err="1">
                <a:solidFill>
                  <a:schemeClr val="tx1">
                    <a:lumMod val="50000"/>
                    <a:lumOff val="50000"/>
                  </a:schemeClr>
                </a:solidFill>
                <a:latin typeface="Roboto"/>
                <a:ea typeface="Roboto"/>
                <a:cs typeface="Roboto"/>
              </a:rPr>
              <a:t>finanza</a:t>
            </a:r>
            <a:r>
              <a:rPr lang="en-GB" sz="3000" b="1" spc="-150" dirty="0">
                <a:solidFill>
                  <a:schemeClr val="tx1">
                    <a:lumMod val="50000"/>
                    <a:lumOff val="50000"/>
                  </a:schemeClr>
                </a:solidFill>
                <a:latin typeface="Roboto"/>
                <a:ea typeface="Roboto"/>
                <a:cs typeface="Roboto"/>
              </a:rPr>
              <a:t> </a:t>
            </a:r>
            <a:r>
              <a:rPr lang="en-GB" sz="3000" b="1" spc="-150" dirty="0" err="1">
                <a:solidFill>
                  <a:schemeClr val="tx1">
                    <a:lumMod val="50000"/>
                    <a:lumOff val="50000"/>
                  </a:schemeClr>
                </a:solidFill>
                <a:latin typeface="Roboto"/>
                <a:ea typeface="Roboto"/>
                <a:cs typeface="Roboto"/>
              </a:rPr>
              <a:t>pubblica</a:t>
            </a:r>
            <a:r>
              <a:rPr lang="en-GB" sz="3000" b="1" spc="-150" dirty="0">
                <a:solidFill>
                  <a:schemeClr val="tx1">
                    <a:lumMod val="50000"/>
                    <a:lumOff val="50000"/>
                  </a:schemeClr>
                </a:solidFill>
                <a:latin typeface="Roboto"/>
                <a:ea typeface="Roboto"/>
                <a:cs typeface="Roboto"/>
              </a:rPr>
              <a:t> - DPB 2026 (</a:t>
            </a:r>
            <a:r>
              <a:rPr lang="en-GB" sz="3000" b="1" spc="-150" dirty="0" err="1">
                <a:solidFill>
                  <a:schemeClr val="tx1">
                    <a:lumMod val="50000"/>
                    <a:lumOff val="50000"/>
                  </a:schemeClr>
                </a:solidFill>
                <a:latin typeface="Roboto"/>
                <a:ea typeface="Roboto"/>
                <a:cs typeface="Roboto"/>
              </a:rPr>
              <a:t>fonte</a:t>
            </a:r>
            <a:r>
              <a:rPr lang="en-GB" sz="3000" b="1" spc="-150" dirty="0">
                <a:solidFill>
                  <a:schemeClr val="tx1">
                    <a:lumMod val="50000"/>
                    <a:lumOff val="50000"/>
                  </a:schemeClr>
                </a:solidFill>
                <a:latin typeface="Roboto"/>
                <a:ea typeface="Roboto"/>
                <a:cs typeface="Roboto"/>
              </a:rPr>
              <a:t> CSC</a:t>
            </a:r>
            <a:r>
              <a:rPr lang="en-GB" sz="3000" spc="-150" dirty="0">
                <a:solidFill>
                  <a:srgbClr val="203262"/>
                </a:solidFill>
                <a:latin typeface="Roboto Medium"/>
                <a:ea typeface="Roboto Medium"/>
                <a:cs typeface="Roboto Medium"/>
              </a:rPr>
              <a:t>) </a:t>
            </a:r>
            <a:endParaRPr lang="en-GB" sz="3000" spc="-150" dirty="0">
              <a:solidFill>
                <a:srgbClr val="203262"/>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3" name="Rounded Rectangle 35">
            <a:extLst>
              <a:ext uri="{FF2B5EF4-FFF2-40B4-BE49-F238E27FC236}">
                <a16:creationId xmlns:a16="http://schemas.microsoft.com/office/drawing/2014/main" id="{100C7323-36CB-F233-B63B-F8CB505B88AF}"/>
              </a:ext>
            </a:extLst>
          </p:cNvPr>
          <p:cNvSpPr/>
          <p:nvPr/>
        </p:nvSpPr>
        <p:spPr>
          <a:xfrm>
            <a:off x="252141" y="1183579"/>
            <a:ext cx="11687718" cy="4894664"/>
          </a:xfrm>
          <a:prstGeom prst="roundRect">
            <a:avLst>
              <a:gd name="adj" fmla="val 5846"/>
            </a:avLst>
          </a:prstGeom>
          <a:solidFill>
            <a:schemeClr val="bg1">
              <a:alpha val="85000"/>
            </a:schemeClr>
          </a:solidFill>
          <a:ln>
            <a:solidFill>
              <a:schemeClr val="tx1"/>
            </a:solidFill>
            <a:prstDash val="dash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a:solidFill>
                <a:srgbClr val="002060"/>
              </a:solidFill>
              <a:effectLst>
                <a:outerShdw blurRad="38100" dist="38100" dir="2700000" algn="tl">
                  <a:srgbClr val="000000">
                    <a:alpha val="43137"/>
                  </a:srgbClr>
                </a:outerShdw>
              </a:effectLst>
              <a:latin typeface="Roboto Medium" panose="02000000000000000000" pitchFamily="2" charset="0"/>
              <a:ea typeface="Roboto Medium" panose="02000000000000000000" pitchFamily="2" charset="0"/>
              <a:cs typeface="Roboto Medium" panose="02000000000000000000" pitchFamily="2" charset="0"/>
            </a:endParaRPr>
          </a:p>
        </p:txBody>
      </p:sp>
      <p:graphicFrame>
        <p:nvGraphicFramePr>
          <p:cNvPr id="5" name="Tabella 4">
            <a:extLst>
              <a:ext uri="{FF2B5EF4-FFF2-40B4-BE49-F238E27FC236}">
                <a16:creationId xmlns:a16="http://schemas.microsoft.com/office/drawing/2014/main" id="{643983B7-53E5-10AA-FA56-D3BE23C6BD7E}"/>
              </a:ext>
            </a:extLst>
          </p:cNvPr>
          <p:cNvGraphicFramePr>
            <a:graphicFrameLocks noGrp="1"/>
          </p:cNvGraphicFramePr>
          <p:nvPr>
            <p:extLst>
              <p:ext uri="{D42A27DB-BD31-4B8C-83A1-F6EECF244321}">
                <p14:modId xmlns:p14="http://schemas.microsoft.com/office/powerpoint/2010/main" val="2488182631"/>
              </p:ext>
            </p:extLst>
          </p:nvPr>
        </p:nvGraphicFramePr>
        <p:xfrm>
          <a:off x="419656" y="1271629"/>
          <a:ext cx="11403238" cy="4736645"/>
        </p:xfrm>
        <a:graphic>
          <a:graphicData uri="http://schemas.openxmlformats.org/drawingml/2006/table">
            <a:tbl>
              <a:tblPr firstRow="1" bandRow="1">
                <a:tableStyleId>{5C22544A-7EE6-4342-B048-85BDC9FD1C3A}</a:tableStyleId>
              </a:tblPr>
              <a:tblGrid>
                <a:gridCol w="5973505">
                  <a:extLst>
                    <a:ext uri="{9D8B030D-6E8A-4147-A177-3AD203B41FA5}">
                      <a16:colId xmlns:a16="http://schemas.microsoft.com/office/drawing/2014/main" val="3888859578"/>
                    </a:ext>
                  </a:extLst>
                </a:gridCol>
                <a:gridCol w="1374852">
                  <a:extLst>
                    <a:ext uri="{9D8B030D-6E8A-4147-A177-3AD203B41FA5}">
                      <a16:colId xmlns:a16="http://schemas.microsoft.com/office/drawing/2014/main" val="526320662"/>
                    </a:ext>
                  </a:extLst>
                </a:gridCol>
                <a:gridCol w="1643503">
                  <a:extLst>
                    <a:ext uri="{9D8B030D-6E8A-4147-A177-3AD203B41FA5}">
                      <a16:colId xmlns:a16="http://schemas.microsoft.com/office/drawing/2014/main" val="4265511012"/>
                    </a:ext>
                  </a:extLst>
                </a:gridCol>
                <a:gridCol w="1248430">
                  <a:extLst>
                    <a:ext uri="{9D8B030D-6E8A-4147-A177-3AD203B41FA5}">
                      <a16:colId xmlns:a16="http://schemas.microsoft.com/office/drawing/2014/main" val="2253714230"/>
                    </a:ext>
                  </a:extLst>
                </a:gridCol>
                <a:gridCol w="1162948">
                  <a:extLst>
                    <a:ext uri="{9D8B030D-6E8A-4147-A177-3AD203B41FA5}">
                      <a16:colId xmlns:a16="http://schemas.microsoft.com/office/drawing/2014/main" val="2156268346"/>
                    </a:ext>
                  </a:extLst>
                </a:gridCol>
              </a:tblGrid>
              <a:tr h="430753">
                <a:tc>
                  <a:txBody>
                    <a:bodyPr/>
                    <a:lstStyle/>
                    <a:p>
                      <a:endParaRPr lang="it-IT" sz="2400"/>
                    </a:p>
                  </a:txBody>
                  <a:tcPr/>
                </a:tc>
                <a:tc>
                  <a:txBody>
                    <a:bodyPr/>
                    <a:lstStyle/>
                    <a:p>
                      <a:pPr algn="ctr"/>
                      <a:r>
                        <a:rPr lang="it-IT" sz="2400" i="1"/>
                        <a:t>2025</a:t>
                      </a:r>
                    </a:p>
                  </a:txBody>
                  <a:tcPr/>
                </a:tc>
                <a:tc>
                  <a:txBody>
                    <a:bodyPr/>
                    <a:lstStyle/>
                    <a:p>
                      <a:pPr algn="ctr"/>
                      <a:r>
                        <a:rPr lang="it-IT" sz="2400" b="1">
                          <a:solidFill>
                            <a:srgbClr val="FFFFFF"/>
                          </a:solidFill>
                        </a:rPr>
                        <a:t>2026</a:t>
                      </a:r>
                    </a:p>
                  </a:txBody>
                  <a:tcPr/>
                </a:tc>
                <a:tc>
                  <a:txBody>
                    <a:bodyPr/>
                    <a:lstStyle/>
                    <a:p>
                      <a:pPr algn="ctr"/>
                      <a:r>
                        <a:rPr lang="it-IT" sz="2400"/>
                        <a:t>2027</a:t>
                      </a:r>
                    </a:p>
                  </a:txBody>
                  <a:tcPr/>
                </a:tc>
                <a:tc>
                  <a:txBody>
                    <a:bodyPr/>
                    <a:lstStyle/>
                    <a:p>
                      <a:pPr algn="ctr"/>
                      <a:r>
                        <a:rPr lang="it-IT" sz="2400"/>
                        <a:t>2028</a:t>
                      </a:r>
                    </a:p>
                  </a:txBody>
                  <a:tcPr/>
                </a:tc>
                <a:extLst>
                  <a:ext uri="{0D108BD9-81ED-4DB2-BD59-A6C34878D82A}">
                    <a16:rowId xmlns:a16="http://schemas.microsoft.com/office/drawing/2014/main" val="3115116610"/>
                  </a:ext>
                </a:extLst>
              </a:tr>
              <a:tr h="473829">
                <a:tc>
                  <a:txBody>
                    <a:bodyPr/>
                    <a:lstStyle/>
                    <a:p>
                      <a:r>
                        <a:rPr lang="it-IT" sz="2400"/>
                        <a:t>Spese pubbliche (al netto spesa interessi)*</a:t>
                      </a:r>
                    </a:p>
                  </a:txBody>
                  <a:tcPr/>
                </a:tc>
                <a:tc>
                  <a:txBody>
                    <a:bodyPr/>
                    <a:lstStyle/>
                    <a:p>
                      <a:pPr algn="r"/>
                      <a:r>
                        <a:rPr lang="it-IT" sz="2400" b="0" i="1"/>
                        <a:t>-46,7</a:t>
                      </a:r>
                    </a:p>
                  </a:txBody>
                  <a:tcPr/>
                </a:tc>
                <a:tc>
                  <a:txBody>
                    <a:bodyPr/>
                    <a:lstStyle/>
                    <a:p>
                      <a:pPr algn="r"/>
                      <a:r>
                        <a:rPr lang="it-IT" sz="2400" b="1">
                          <a:solidFill>
                            <a:schemeClr val="tx1"/>
                          </a:solidFill>
                        </a:rPr>
                        <a:t>-46,8</a:t>
                      </a:r>
                    </a:p>
                  </a:txBody>
                  <a:tcPr/>
                </a:tc>
                <a:tc>
                  <a:txBody>
                    <a:bodyPr/>
                    <a:lstStyle/>
                    <a:p>
                      <a:pPr marL="0" algn="r" defTabSz="914400" rtl="0" eaLnBrk="1" latinLnBrk="0" hangingPunct="1"/>
                      <a:r>
                        <a:rPr lang="it-IT" sz="2400" b="0" kern="1200" dirty="0">
                          <a:solidFill>
                            <a:schemeClr val="dk1"/>
                          </a:solidFill>
                          <a:latin typeface="+mn-lt"/>
                          <a:ea typeface="+mn-ea"/>
                          <a:cs typeface="+mn-cs"/>
                        </a:rPr>
                        <a:t>-46,2</a:t>
                      </a:r>
                    </a:p>
                  </a:txBody>
                  <a:tcPr/>
                </a:tc>
                <a:tc>
                  <a:txBody>
                    <a:bodyPr/>
                    <a:lstStyle/>
                    <a:p>
                      <a:pPr marL="0" algn="r" defTabSz="914400" rtl="0" eaLnBrk="1" latinLnBrk="0" hangingPunct="1"/>
                      <a:r>
                        <a:rPr lang="it-IT" sz="2400" b="0" kern="1200" dirty="0">
                          <a:solidFill>
                            <a:schemeClr val="dk1"/>
                          </a:solidFill>
                          <a:latin typeface="+mn-lt"/>
                          <a:ea typeface="+mn-ea"/>
                          <a:cs typeface="+mn-cs"/>
                        </a:rPr>
                        <a:t>-45,3</a:t>
                      </a:r>
                    </a:p>
                  </a:txBody>
                  <a:tcPr/>
                </a:tc>
                <a:extLst>
                  <a:ext uri="{0D108BD9-81ED-4DB2-BD59-A6C34878D82A}">
                    <a16:rowId xmlns:a16="http://schemas.microsoft.com/office/drawing/2014/main" val="1506470691"/>
                  </a:ext>
                </a:extLst>
              </a:tr>
              <a:tr h="473829">
                <a:tc>
                  <a:txBody>
                    <a:bodyPr/>
                    <a:lstStyle/>
                    <a:p>
                      <a:r>
                        <a:rPr lang="it-IT" sz="2400"/>
                        <a:t>Entrate pubbliche (tributarie e non)*</a:t>
                      </a:r>
                    </a:p>
                  </a:txBody>
                  <a:tcPr/>
                </a:tc>
                <a:tc>
                  <a:txBody>
                    <a:bodyPr/>
                    <a:lstStyle/>
                    <a:p>
                      <a:pPr algn="r"/>
                      <a:r>
                        <a:rPr lang="it-IT" sz="2400" b="0" i="1"/>
                        <a:t>+47,6</a:t>
                      </a:r>
                    </a:p>
                  </a:txBody>
                  <a:tcPr/>
                </a:tc>
                <a:tc>
                  <a:txBody>
                    <a:bodyPr/>
                    <a:lstStyle/>
                    <a:p>
                      <a:pPr algn="r"/>
                      <a:r>
                        <a:rPr lang="it-IT" sz="2400" b="1">
                          <a:solidFill>
                            <a:schemeClr val="tx1"/>
                          </a:solidFill>
                        </a:rPr>
                        <a:t>+47,9</a:t>
                      </a:r>
                    </a:p>
                  </a:txBody>
                  <a:tcPr/>
                </a:tc>
                <a:tc>
                  <a:txBody>
                    <a:bodyPr/>
                    <a:lstStyle/>
                    <a:p>
                      <a:pPr marL="0" algn="r" defTabSz="914400" rtl="0" eaLnBrk="1" latinLnBrk="0" hangingPunct="1"/>
                      <a:r>
                        <a:rPr lang="it-IT" sz="2400" b="0" kern="1200">
                          <a:solidFill>
                            <a:schemeClr val="dk1"/>
                          </a:solidFill>
                          <a:latin typeface="+mn-lt"/>
                          <a:ea typeface="+mn-ea"/>
                          <a:cs typeface="+mn-cs"/>
                        </a:rPr>
                        <a:t>+47,7</a:t>
                      </a:r>
                    </a:p>
                  </a:txBody>
                  <a:tcPr/>
                </a:tc>
                <a:tc>
                  <a:txBody>
                    <a:bodyPr/>
                    <a:lstStyle/>
                    <a:p>
                      <a:pPr marL="0" algn="r" defTabSz="914400" rtl="0" eaLnBrk="1" latinLnBrk="0" hangingPunct="1"/>
                      <a:r>
                        <a:rPr lang="it-IT" sz="2400" b="0" kern="1200">
                          <a:solidFill>
                            <a:schemeClr val="dk1"/>
                          </a:solidFill>
                          <a:latin typeface="+mn-lt"/>
                          <a:ea typeface="+mn-ea"/>
                          <a:cs typeface="+mn-cs"/>
                        </a:rPr>
                        <a:t>+47,3</a:t>
                      </a:r>
                    </a:p>
                  </a:txBody>
                  <a:tcPr/>
                </a:tc>
                <a:extLst>
                  <a:ext uri="{0D108BD9-81ED-4DB2-BD59-A6C34878D82A}">
                    <a16:rowId xmlns:a16="http://schemas.microsoft.com/office/drawing/2014/main" val="3899713416"/>
                  </a:ext>
                </a:extLst>
              </a:tr>
              <a:tr h="473829">
                <a:tc>
                  <a:txBody>
                    <a:bodyPr/>
                    <a:lstStyle/>
                    <a:p>
                      <a:r>
                        <a:rPr lang="it-IT" sz="2400" b="1">
                          <a:solidFill>
                            <a:srgbClr val="FF0000"/>
                          </a:solidFill>
                        </a:rPr>
                        <a:t>Effetto </a:t>
                      </a:r>
                      <a:r>
                        <a:rPr lang="it-IT" sz="2400" b="1" err="1">
                          <a:solidFill>
                            <a:srgbClr val="FF0000"/>
                          </a:solidFill>
                        </a:rPr>
                        <a:t>ddl</a:t>
                      </a:r>
                      <a:r>
                        <a:rPr lang="it-IT" sz="2400" b="1">
                          <a:solidFill>
                            <a:srgbClr val="FF0000"/>
                          </a:solidFill>
                        </a:rPr>
                        <a:t> Bilancio 2026 (magg.ind.to)*</a:t>
                      </a:r>
                    </a:p>
                  </a:txBody>
                  <a:tcPr/>
                </a:tc>
                <a:tc>
                  <a:txBody>
                    <a:bodyPr/>
                    <a:lstStyle/>
                    <a:p>
                      <a:pPr algn="r"/>
                      <a:endParaRPr lang="it-IT" sz="2400" b="0" i="1">
                        <a:solidFill>
                          <a:srgbClr val="FF0000"/>
                        </a:solidFill>
                      </a:endParaRPr>
                    </a:p>
                  </a:txBody>
                  <a:tcPr/>
                </a:tc>
                <a:tc>
                  <a:txBody>
                    <a:bodyPr/>
                    <a:lstStyle/>
                    <a:p>
                      <a:pPr algn="r"/>
                      <a:r>
                        <a:rPr lang="it-IT" sz="2400" b="1">
                          <a:solidFill>
                            <a:srgbClr val="FF0000"/>
                          </a:solidFill>
                        </a:rPr>
                        <a:t>-0,03</a:t>
                      </a:r>
                    </a:p>
                  </a:txBody>
                  <a:tcPr/>
                </a:tc>
                <a:tc>
                  <a:txBody>
                    <a:bodyPr/>
                    <a:lstStyle/>
                    <a:p>
                      <a:pPr algn="r"/>
                      <a:r>
                        <a:rPr lang="it-IT" sz="2400" b="0">
                          <a:solidFill>
                            <a:srgbClr val="FF0000"/>
                          </a:solidFill>
                        </a:rPr>
                        <a:t>-0,2</a:t>
                      </a:r>
                    </a:p>
                  </a:txBody>
                  <a:tcPr/>
                </a:tc>
                <a:tc>
                  <a:txBody>
                    <a:bodyPr/>
                    <a:lstStyle/>
                    <a:p>
                      <a:pPr algn="r"/>
                      <a:r>
                        <a:rPr lang="it-IT" sz="2400" b="0">
                          <a:solidFill>
                            <a:srgbClr val="FF0000"/>
                          </a:solidFill>
                        </a:rPr>
                        <a:t>-0,3</a:t>
                      </a:r>
                    </a:p>
                  </a:txBody>
                  <a:tcPr/>
                </a:tc>
                <a:extLst>
                  <a:ext uri="{0D108BD9-81ED-4DB2-BD59-A6C34878D82A}">
                    <a16:rowId xmlns:a16="http://schemas.microsoft.com/office/drawing/2014/main" val="1498317639"/>
                  </a:ext>
                </a:extLst>
              </a:tr>
              <a:tr h="473829">
                <a:tc>
                  <a:txBody>
                    <a:bodyPr/>
                    <a:lstStyle/>
                    <a:p>
                      <a:r>
                        <a:rPr lang="it-IT" sz="2400" b="1">
                          <a:highlight>
                            <a:srgbClr val="FFFF00"/>
                          </a:highlight>
                        </a:rPr>
                        <a:t>Avanzo primario post ddl Bilancio 2026*</a:t>
                      </a:r>
                    </a:p>
                  </a:txBody>
                  <a:tcPr/>
                </a:tc>
                <a:tc>
                  <a:txBody>
                    <a:bodyPr/>
                    <a:lstStyle/>
                    <a:p>
                      <a:pPr algn="r"/>
                      <a:r>
                        <a:rPr lang="it-IT" sz="2400" b="1" i="1">
                          <a:highlight>
                            <a:srgbClr val="FFFF00"/>
                          </a:highlight>
                        </a:rPr>
                        <a:t>+0,9</a:t>
                      </a:r>
                    </a:p>
                  </a:txBody>
                  <a:tcPr/>
                </a:tc>
                <a:tc>
                  <a:txBody>
                    <a:bodyPr/>
                    <a:lstStyle/>
                    <a:p>
                      <a:pPr algn="r"/>
                      <a:r>
                        <a:rPr lang="it-IT" sz="2400" b="1">
                          <a:solidFill>
                            <a:schemeClr val="tx1"/>
                          </a:solidFill>
                          <a:highlight>
                            <a:srgbClr val="FFFF00"/>
                          </a:highlight>
                        </a:rPr>
                        <a:t>+1,1</a:t>
                      </a:r>
                    </a:p>
                  </a:txBody>
                  <a:tcPr/>
                </a:tc>
                <a:tc>
                  <a:txBody>
                    <a:bodyPr/>
                    <a:lstStyle/>
                    <a:p>
                      <a:pPr algn="r"/>
                      <a:r>
                        <a:rPr lang="it-IT" sz="2400" b="1">
                          <a:solidFill>
                            <a:schemeClr val="tx1"/>
                          </a:solidFill>
                          <a:highlight>
                            <a:srgbClr val="FFFF00"/>
                          </a:highlight>
                        </a:rPr>
                        <a:t>+1,5</a:t>
                      </a:r>
                    </a:p>
                  </a:txBody>
                  <a:tcPr/>
                </a:tc>
                <a:tc>
                  <a:txBody>
                    <a:bodyPr/>
                    <a:lstStyle/>
                    <a:p>
                      <a:pPr algn="r"/>
                      <a:r>
                        <a:rPr lang="it-IT" sz="2400" b="1">
                          <a:highlight>
                            <a:srgbClr val="FFFF00"/>
                          </a:highlight>
                        </a:rPr>
                        <a:t>+2,0</a:t>
                      </a:r>
                    </a:p>
                  </a:txBody>
                  <a:tcPr/>
                </a:tc>
                <a:extLst>
                  <a:ext uri="{0D108BD9-81ED-4DB2-BD59-A6C34878D82A}">
                    <a16:rowId xmlns:a16="http://schemas.microsoft.com/office/drawing/2014/main" val="3136345895"/>
                  </a:ext>
                </a:extLst>
              </a:tr>
              <a:tr h="473829">
                <a:tc>
                  <a:txBody>
                    <a:bodyPr/>
                    <a:lstStyle/>
                    <a:p>
                      <a:r>
                        <a:rPr lang="it-IT" sz="2400"/>
                        <a:t>Spesa per interessi sul debito pubblico*</a:t>
                      </a:r>
                    </a:p>
                  </a:txBody>
                  <a:tcPr/>
                </a:tc>
                <a:tc>
                  <a:txBody>
                    <a:bodyPr/>
                    <a:lstStyle/>
                    <a:p>
                      <a:pPr algn="r"/>
                      <a:r>
                        <a:rPr lang="it-IT" sz="2400" b="0" i="1"/>
                        <a:t>-3,9</a:t>
                      </a:r>
                    </a:p>
                  </a:txBody>
                  <a:tcPr/>
                </a:tc>
                <a:tc>
                  <a:txBody>
                    <a:bodyPr/>
                    <a:lstStyle/>
                    <a:p>
                      <a:pPr algn="r"/>
                      <a:r>
                        <a:rPr lang="it-IT" sz="2400" b="0">
                          <a:solidFill>
                            <a:schemeClr val="tx1"/>
                          </a:solidFill>
                        </a:rPr>
                        <a:t>-3,9</a:t>
                      </a:r>
                    </a:p>
                  </a:txBody>
                  <a:tcPr/>
                </a:tc>
                <a:tc>
                  <a:txBody>
                    <a:bodyPr/>
                    <a:lstStyle/>
                    <a:p>
                      <a:pPr algn="r"/>
                      <a:r>
                        <a:rPr lang="it-IT" sz="2400" b="0"/>
                        <a:t>-4,1</a:t>
                      </a:r>
                    </a:p>
                  </a:txBody>
                  <a:tcPr/>
                </a:tc>
                <a:tc>
                  <a:txBody>
                    <a:bodyPr/>
                    <a:lstStyle/>
                    <a:p>
                      <a:pPr algn="r"/>
                      <a:r>
                        <a:rPr lang="it-IT" sz="2400" b="0"/>
                        <a:t>-4,3</a:t>
                      </a:r>
                    </a:p>
                  </a:txBody>
                  <a:tcPr/>
                </a:tc>
                <a:extLst>
                  <a:ext uri="{0D108BD9-81ED-4DB2-BD59-A6C34878D82A}">
                    <a16:rowId xmlns:a16="http://schemas.microsoft.com/office/drawing/2014/main" val="2046257971"/>
                  </a:ext>
                </a:extLst>
              </a:tr>
              <a:tr h="473829">
                <a:tc>
                  <a:txBody>
                    <a:bodyPr/>
                    <a:lstStyle/>
                    <a:p>
                      <a:r>
                        <a:rPr lang="it-IT" sz="2400" b="1">
                          <a:highlight>
                            <a:srgbClr val="FFFF00"/>
                          </a:highlight>
                        </a:rPr>
                        <a:t>Indebitamento netto*</a:t>
                      </a:r>
                    </a:p>
                  </a:txBody>
                  <a:tcPr/>
                </a:tc>
                <a:tc>
                  <a:txBody>
                    <a:bodyPr/>
                    <a:lstStyle/>
                    <a:p>
                      <a:pPr algn="r"/>
                      <a:r>
                        <a:rPr lang="it-IT" sz="2400" b="1" i="1">
                          <a:solidFill>
                            <a:schemeClr val="tx1"/>
                          </a:solidFill>
                          <a:highlight>
                            <a:srgbClr val="FFFF00"/>
                          </a:highlight>
                        </a:rPr>
                        <a:t>-3,0</a:t>
                      </a:r>
                    </a:p>
                  </a:txBody>
                  <a:tcPr/>
                </a:tc>
                <a:tc>
                  <a:txBody>
                    <a:bodyPr/>
                    <a:lstStyle/>
                    <a:p>
                      <a:pPr algn="r"/>
                      <a:r>
                        <a:rPr lang="it-IT" sz="2400" b="1">
                          <a:solidFill>
                            <a:schemeClr val="tx1"/>
                          </a:solidFill>
                          <a:highlight>
                            <a:srgbClr val="FFFF00"/>
                          </a:highlight>
                        </a:rPr>
                        <a:t>-2,8</a:t>
                      </a:r>
                    </a:p>
                  </a:txBody>
                  <a:tcPr/>
                </a:tc>
                <a:tc>
                  <a:txBody>
                    <a:bodyPr/>
                    <a:lstStyle/>
                    <a:p>
                      <a:pPr algn="r"/>
                      <a:r>
                        <a:rPr lang="it-IT" sz="2400" b="1">
                          <a:solidFill>
                            <a:schemeClr val="tx1"/>
                          </a:solidFill>
                          <a:highlight>
                            <a:srgbClr val="FFFF00"/>
                          </a:highlight>
                        </a:rPr>
                        <a:t>-2,6</a:t>
                      </a:r>
                    </a:p>
                  </a:txBody>
                  <a:tcPr/>
                </a:tc>
                <a:tc>
                  <a:txBody>
                    <a:bodyPr/>
                    <a:lstStyle/>
                    <a:p>
                      <a:pPr algn="r"/>
                      <a:r>
                        <a:rPr lang="it-IT" sz="2400" b="1" dirty="0">
                          <a:solidFill>
                            <a:schemeClr val="tx1"/>
                          </a:solidFill>
                          <a:highlight>
                            <a:srgbClr val="FFFF00"/>
                          </a:highlight>
                        </a:rPr>
                        <a:t>-2,3</a:t>
                      </a:r>
                    </a:p>
                  </a:txBody>
                  <a:tcPr/>
                </a:tc>
                <a:extLst>
                  <a:ext uri="{0D108BD9-81ED-4DB2-BD59-A6C34878D82A}">
                    <a16:rowId xmlns:a16="http://schemas.microsoft.com/office/drawing/2014/main" val="3299078080"/>
                  </a:ext>
                </a:extLst>
              </a:tr>
              <a:tr h="463378">
                <a:tc>
                  <a:txBody>
                    <a:bodyPr/>
                    <a:lstStyle/>
                    <a:p>
                      <a:pPr lvl="0">
                        <a:buNone/>
                      </a:pPr>
                      <a:r>
                        <a:rPr lang="it-IT" sz="2400" b="1"/>
                        <a:t>Rapporto debito/PIL</a:t>
                      </a:r>
                    </a:p>
                  </a:txBody>
                  <a:tcPr/>
                </a:tc>
                <a:tc>
                  <a:txBody>
                    <a:bodyPr/>
                    <a:lstStyle/>
                    <a:p>
                      <a:pPr lvl="0" algn="r">
                        <a:buNone/>
                      </a:pPr>
                      <a:r>
                        <a:rPr lang="it-IT" sz="2400" b="1" i="1">
                          <a:solidFill>
                            <a:schemeClr val="tx1"/>
                          </a:solidFill>
                        </a:rPr>
                        <a:t>-136,2</a:t>
                      </a:r>
                    </a:p>
                  </a:txBody>
                  <a:tcPr/>
                </a:tc>
                <a:tc>
                  <a:txBody>
                    <a:bodyPr/>
                    <a:lstStyle/>
                    <a:p>
                      <a:pPr lvl="0" algn="r">
                        <a:buNone/>
                      </a:pPr>
                      <a:r>
                        <a:rPr lang="it-IT" sz="2400" b="1">
                          <a:solidFill>
                            <a:schemeClr val="tx1"/>
                          </a:solidFill>
                        </a:rPr>
                        <a:t>137,4</a:t>
                      </a:r>
                    </a:p>
                  </a:txBody>
                  <a:tcPr/>
                </a:tc>
                <a:tc>
                  <a:txBody>
                    <a:bodyPr/>
                    <a:lstStyle/>
                    <a:p>
                      <a:pPr lvl="0" algn="r">
                        <a:buNone/>
                      </a:pPr>
                      <a:r>
                        <a:rPr lang="it-IT" sz="2400" b="1">
                          <a:solidFill>
                            <a:schemeClr val="tx1"/>
                          </a:solidFill>
                        </a:rPr>
                        <a:t>137,3</a:t>
                      </a:r>
                    </a:p>
                  </a:txBody>
                  <a:tcPr/>
                </a:tc>
                <a:tc>
                  <a:txBody>
                    <a:bodyPr/>
                    <a:lstStyle/>
                    <a:p>
                      <a:pPr lvl="0" algn="r">
                        <a:buNone/>
                      </a:pPr>
                      <a:r>
                        <a:rPr lang="it-IT" sz="2400" b="1">
                          <a:solidFill>
                            <a:schemeClr val="tx1"/>
                          </a:solidFill>
                        </a:rPr>
                        <a:t>136,4</a:t>
                      </a:r>
                    </a:p>
                  </a:txBody>
                  <a:tcPr/>
                </a:tc>
                <a:extLst>
                  <a:ext uri="{0D108BD9-81ED-4DB2-BD59-A6C34878D82A}">
                    <a16:rowId xmlns:a16="http://schemas.microsoft.com/office/drawing/2014/main" val="1037030801"/>
                  </a:ext>
                </a:extLst>
              </a:tr>
              <a:tr h="417040">
                <a:tc gridSpan="5">
                  <a:txBody>
                    <a:bodyPr/>
                    <a:lstStyle/>
                    <a:p>
                      <a:pPr marL="0" lvl="0" indent="0">
                        <a:buNone/>
                      </a:pPr>
                      <a:r>
                        <a:rPr lang="it-IT" sz="2000" b="1" i="1">
                          <a:solidFill>
                            <a:srgbClr val="00B0F0"/>
                          </a:solidFill>
                        </a:rPr>
                        <a:t>*voci contabili espresse in % del PIL</a:t>
                      </a:r>
                    </a:p>
                  </a:txBody>
                  <a:tcPr anchor="b"/>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777300715"/>
                  </a:ext>
                </a:extLst>
              </a:tr>
              <a:tr h="556053">
                <a:tc>
                  <a:txBody>
                    <a:bodyPr/>
                    <a:lstStyle/>
                    <a:p>
                      <a:pPr lvl="0">
                        <a:buNone/>
                      </a:pPr>
                      <a:r>
                        <a:rPr lang="it-IT" sz="2300" b="1" dirty="0">
                          <a:solidFill>
                            <a:srgbClr val="00B0F0"/>
                          </a:solidFill>
                        </a:rPr>
                        <a:t>Pil nominale (in mld di euro)</a:t>
                      </a:r>
                    </a:p>
                  </a:txBody>
                  <a:tcPr/>
                </a:tc>
                <a:tc>
                  <a:txBody>
                    <a:bodyPr/>
                    <a:lstStyle/>
                    <a:p>
                      <a:pPr lvl="0" algn="r">
                        <a:buNone/>
                      </a:pPr>
                      <a:r>
                        <a:rPr lang="it-IT" sz="2300" b="1" i="1">
                          <a:solidFill>
                            <a:srgbClr val="00B0F0"/>
                          </a:solidFill>
                        </a:rPr>
                        <a:t>2.261,2</a:t>
                      </a:r>
                    </a:p>
                  </a:txBody>
                  <a:tcPr/>
                </a:tc>
                <a:tc>
                  <a:txBody>
                    <a:bodyPr/>
                    <a:lstStyle/>
                    <a:p>
                      <a:pPr lvl="0" algn="r">
                        <a:buNone/>
                      </a:pPr>
                      <a:r>
                        <a:rPr lang="it-IT" sz="2300" b="1" dirty="0">
                          <a:solidFill>
                            <a:srgbClr val="00B0F0"/>
                          </a:solidFill>
                        </a:rPr>
                        <a:t>2.321,9</a:t>
                      </a:r>
                    </a:p>
                  </a:txBody>
                  <a:tcPr/>
                </a:tc>
                <a:tc>
                  <a:txBody>
                    <a:bodyPr/>
                    <a:lstStyle/>
                    <a:p>
                      <a:pPr lvl="0" algn="r">
                        <a:buNone/>
                      </a:pPr>
                      <a:r>
                        <a:rPr lang="it-IT" sz="2300" b="1">
                          <a:solidFill>
                            <a:srgbClr val="00B0F0"/>
                          </a:solidFill>
                        </a:rPr>
                        <a:t>2.380,3</a:t>
                      </a:r>
                    </a:p>
                  </a:txBody>
                  <a:tcPr/>
                </a:tc>
                <a:tc>
                  <a:txBody>
                    <a:bodyPr/>
                    <a:lstStyle/>
                    <a:p>
                      <a:pPr lvl="0" algn="r">
                        <a:buNone/>
                      </a:pPr>
                      <a:r>
                        <a:rPr lang="it-IT" sz="2300" b="1" dirty="0">
                          <a:solidFill>
                            <a:srgbClr val="00B0F0"/>
                          </a:solidFill>
                        </a:rPr>
                        <a:t>2.444,9</a:t>
                      </a:r>
                    </a:p>
                  </a:txBody>
                  <a:tcPr/>
                </a:tc>
                <a:extLst>
                  <a:ext uri="{0D108BD9-81ED-4DB2-BD59-A6C34878D82A}">
                    <a16:rowId xmlns:a16="http://schemas.microsoft.com/office/drawing/2014/main" val="4120838141"/>
                  </a:ext>
                </a:extLst>
              </a:tr>
            </a:tbl>
          </a:graphicData>
        </a:graphic>
      </p:graphicFrame>
    </p:spTree>
    <p:extLst>
      <p:ext uri="{BB962C8B-B14F-4D97-AF65-F5344CB8AC3E}">
        <p14:creationId xmlns:p14="http://schemas.microsoft.com/office/powerpoint/2010/main" val="348836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E36E52-9191-0011-2850-E9DCCEA5BFDA}"/>
            </a:ext>
          </a:extLst>
        </p:cNvPr>
        <p:cNvGrpSpPr/>
        <p:nvPr/>
      </p:nvGrpSpPr>
      <p:grpSpPr>
        <a:xfrm>
          <a:off x="0" y="0"/>
          <a:ext cx="0" cy="0"/>
          <a:chOff x="0" y="0"/>
          <a:chExt cx="0" cy="0"/>
        </a:xfrm>
      </p:grpSpPr>
      <p:sp>
        <p:nvSpPr>
          <p:cNvPr id="20" name="Rettangolo con angoli arrotondati 19">
            <a:extLst>
              <a:ext uri="{FF2B5EF4-FFF2-40B4-BE49-F238E27FC236}">
                <a16:creationId xmlns:a16="http://schemas.microsoft.com/office/drawing/2014/main" id="{B1E54A58-1B1E-A92C-B363-4900B44F8728}"/>
              </a:ext>
            </a:extLst>
          </p:cNvPr>
          <p:cNvSpPr/>
          <p:nvPr/>
        </p:nvSpPr>
        <p:spPr>
          <a:xfrm>
            <a:off x="389290" y="1200932"/>
            <a:ext cx="11424758" cy="4800387"/>
          </a:xfrm>
          <a:prstGeom prst="roundRect">
            <a:avLst>
              <a:gd name="adj" fmla="val 2992"/>
            </a:avLst>
          </a:prstGeom>
          <a:solidFill>
            <a:srgbClr val="F2F2F2"/>
          </a:solidFill>
          <a:ln>
            <a:solidFill>
              <a:srgbClr val="20326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3" name="Immagine 2" descr="The image depicts a map of Europe, with various countries highlighted, possibly indicating some form of categorization or data distribution.&#10;&#10;Il contenuto generato dall'IA potrebbe non essere corretto.">
            <a:extLst>
              <a:ext uri="{FF2B5EF4-FFF2-40B4-BE49-F238E27FC236}">
                <a16:creationId xmlns:a16="http://schemas.microsoft.com/office/drawing/2014/main" id="{9A11B651-5960-BC65-C291-48B7ED1082B0}"/>
              </a:ext>
            </a:extLst>
          </p:cNvPr>
          <p:cNvPicPr>
            <a:picLocks noChangeAspect="1"/>
          </p:cNvPicPr>
          <p:nvPr/>
        </p:nvPicPr>
        <p:blipFill>
          <a:blip r:embed="rId3">
            <a:alphaModFix amt="75000"/>
            <a:extLst>
              <a:ext uri="{28A0092B-C50C-407E-A947-70E740481C1C}">
                <a14:useLocalDpi xmlns:a14="http://schemas.microsoft.com/office/drawing/2010/main" val="0"/>
              </a:ext>
            </a:extLst>
          </a:blip>
          <a:srcRect l="20294" t="37457" r="38951"/>
          <a:stretch>
            <a:fillRect/>
          </a:stretch>
        </p:blipFill>
        <p:spPr>
          <a:xfrm>
            <a:off x="7323595" y="1210076"/>
            <a:ext cx="4479115" cy="4774934"/>
          </a:xfrm>
          <a:prstGeom prst="roundRect">
            <a:avLst/>
          </a:prstGeom>
          <a:effectLst>
            <a:outerShdw blurRad="50800" dist="76200" dir="10260000" algn="ctr" rotWithShape="0">
              <a:srgbClr val="000000">
                <a:alpha val="43137"/>
              </a:srgbClr>
            </a:outerShdw>
            <a:softEdge rad="0"/>
          </a:effectLst>
        </p:spPr>
      </p:pic>
      <p:sp>
        <p:nvSpPr>
          <p:cNvPr id="7" name="TextBox 6">
            <a:extLst>
              <a:ext uri="{FF2B5EF4-FFF2-40B4-BE49-F238E27FC236}">
                <a16:creationId xmlns:a16="http://schemas.microsoft.com/office/drawing/2014/main" id="{7DC45E8C-F257-DA04-5048-957C88DA2BB4}"/>
              </a:ext>
            </a:extLst>
          </p:cNvPr>
          <p:cNvSpPr txBox="1"/>
          <p:nvPr/>
        </p:nvSpPr>
        <p:spPr>
          <a:xfrm>
            <a:off x="348650" y="333160"/>
            <a:ext cx="8070881" cy="816890"/>
          </a:xfrm>
          <a:prstGeom prst="rect">
            <a:avLst/>
          </a:prstGeom>
          <a:noFill/>
        </p:spPr>
        <p:txBody>
          <a:bodyPr wrap="square" rtlCol="0">
            <a:spAutoFit/>
          </a:bodyPr>
          <a:lstStyle/>
          <a:p>
            <a:pPr>
              <a:lnSpc>
                <a:spcPts val="2800"/>
              </a:lnSpc>
              <a:defRPr/>
            </a:pPr>
            <a:r>
              <a:rPr lang="en-GB" sz="3000" b="1" spc="-150" dirty="0">
                <a:solidFill>
                  <a:srgbClr val="203262"/>
                </a:solidFill>
                <a:latin typeface="Roboto"/>
                <a:ea typeface="Roboto"/>
                <a:cs typeface="Roboto"/>
              </a:rPr>
              <a:t>Quali </a:t>
            </a:r>
            <a:r>
              <a:rPr lang="en-GB" sz="3000" b="1" spc="-150" dirty="0" err="1">
                <a:solidFill>
                  <a:srgbClr val="203262"/>
                </a:solidFill>
                <a:latin typeface="Roboto"/>
                <a:ea typeface="Roboto"/>
                <a:cs typeface="Roboto"/>
              </a:rPr>
              <a:t>prospettive</a:t>
            </a:r>
            <a:r>
              <a:rPr lang="en-GB" sz="3000" b="1" spc="-150" dirty="0">
                <a:solidFill>
                  <a:srgbClr val="203262"/>
                </a:solidFill>
                <a:latin typeface="Roboto"/>
                <a:ea typeface="Roboto"/>
                <a:cs typeface="Roboto"/>
              </a:rPr>
              <a:t> per la Legge di </a:t>
            </a:r>
            <a:r>
              <a:rPr lang="en-GB" sz="3000" b="1" spc="-150" dirty="0" err="1">
                <a:solidFill>
                  <a:srgbClr val="203262"/>
                </a:solidFill>
                <a:latin typeface="Roboto"/>
                <a:ea typeface="Roboto"/>
                <a:cs typeface="Roboto"/>
              </a:rPr>
              <a:t>Bilancio</a:t>
            </a:r>
            <a:r>
              <a:rPr lang="en-GB" sz="3000" b="1" spc="-150" dirty="0">
                <a:solidFill>
                  <a:srgbClr val="203262"/>
                </a:solidFill>
                <a:latin typeface="Roboto"/>
                <a:ea typeface="Roboto"/>
                <a:cs typeface="Roboto"/>
              </a:rPr>
              <a:t> 2027?</a:t>
            </a:r>
            <a:endParaRPr lang="en-GB" sz="3000" spc="-150" dirty="0">
              <a:solidFill>
                <a:srgbClr val="203262"/>
              </a:solidFill>
              <a:latin typeface="Roboto Medium"/>
              <a:ea typeface="Roboto Medium"/>
              <a:cs typeface="Roboto Medium"/>
            </a:endParaRPr>
          </a:p>
          <a:p>
            <a:pPr lvl="0">
              <a:lnSpc>
                <a:spcPts val="2800"/>
              </a:lnSpc>
              <a:defRPr/>
            </a:pPr>
            <a:r>
              <a:rPr lang="en-GB" sz="3000" b="1" spc="-150" dirty="0">
                <a:solidFill>
                  <a:schemeClr val="tx1">
                    <a:lumMod val="50000"/>
                    <a:lumOff val="50000"/>
                  </a:schemeClr>
                </a:solidFill>
                <a:latin typeface="Roboto"/>
                <a:ea typeface="Roboto"/>
                <a:cs typeface="Roboto"/>
              </a:rPr>
              <a:t>Outlook </a:t>
            </a:r>
            <a:r>
              <a:rPr lang="en-GB" sz="3000" b="1" spc="-150" dirty="0" err="1">
                <a:solidFill>
                  <a:schemeClr val="tx1">
                    <a:lumMod val="50000"/>
                    <a:lumOff val="50000"/>
                  </a:schemeClr>
                </a:solidFill>
                <a:latin typeface="Roboto"/>
                <a:ea typeface="Roboto"/>
                <a:cs typeface="Roboto"/>
              </a:rPr>
              <a:t>paesi</a:t>
            </a:r>
            <a:r>
              <a:rPr lang="en-GB" sz="3000" b="1" spc="-150" dirty="0">
                <a:solidFill>
                  <a:schemeClr val="tx1">
                    <a:lumMod val="50000"/>
                    <a:lumOff val="50000"/>
                  </a:schemeClr>
                </a:solidFill>
                <a:latin typeface="Roboto"/>
                <a:ea typeface="Roboto"/>
                <a:cs typeface="Roboto"/>
              </a:rPr>
              <a:t> 2025 – PIL e </a:t>
            </a:r>
            <a:r>
              <a:rPr lang="en-GB" sz="3000" b="1" spc="-150" dirty="0" err="1">
                <a:solidFill>
                  <a:schemeClr val="tx1">
                    <a:lumMod val="50000"/>
                    <a:lumOff val="50000"/>
                  </a:schemeClr>
                </a:solidFill>
                <a:latin typeface="Roboto"/>
                <a:ea typeface="Roboto"/>
                <a:cs typeface="Roboto"/>
              </a:rPr>
              <a:t>saldi</a:t>
            </a:r>
            <a:r>
              <a:rPr lang="en-GB" sz="3000" b="1" spc="-150" dirty="0">
                <a:solidFill>
                  <a:schemeClr val="tx1">
                    <a:lumMod val="50000"/>
                    <a:lumOff val="50000"/>
                  </a:schemeClr>
                </a:solidFill>
                <a:latin typeface="Roboto"/>
                <a:ea typeface="Roboto"/>
                <a:cs typeface="Roboto"/>
              </a:rPr>
              <a:t> di </a:t>
            </a:r>
            <a:r>
              <a:rPr lang="en-GB" sz="3000" b="1" spc="-150" dirty="0" err="1">
                <a:solidFill>
                  <a:schemeClr val="tx1">
                    <a:lumMod val="50000"/>
                    <a:lumOff val="50000"/>
                  </a:schemeClr>
                </a:solidFill>
                <a:latin typeface="Roboto"/>
                <a:ea typeface="Roboto"/>
                <a:cs typeface="Roboto"/>
              </a:rPr>
              <a:t>finanza</a:t>
            </a:r>
            <a:r>
              <a:rPr lang="en-GB" sz="3000" b="1" spc="-150" dirty="0">
                <a:solidFill>
                  <a:schemeClr val="tx1">
                    <a:lumMod val="50000"/>
                    <a:lumOff val="50000"/>
                  </a:schemeClr>
                </a:solidFill>
                <a:latin typeface="Roboto"/>
                <a:ea typeface="Roboto"/>
                <a:cs typeface="Roboto"/>
              </a:rPr>
              <a:t> </a:t>
            </a:r>
            <a:r>
              <a:rPr lang="en-GB" sz="3000" b="1" spc="-150" dirty="0" err="1">
                <a:solidFill>
                  <a:schemeClr val="tx1">
                    <a:lumMod val="50000"/>
                    <a:lumOff val="50000"/>
                  </a:schemeClr>
                </a:solidFill>
                <a:latin typeface="Roboto"/>
                <a:ea typeface="Roboto"/>
                <a:cs typeface="Roboto"/>
              </a:rPr>
              <a:t>pubblica</a:t>
            </a:r>
            <a:endParaRPr lang="en-IT" sz="3000" b="1" spc="-150" dirty="0">
              <a:solidFill>
                <a:schemeClr val="tx1">
                  <a:lumMod val="50000"/>
                  <a:lumOff val="50000"/>
                </a:schemeClr>
              </a:solidFill>
              <a:latin typeface="Roboto"/>
              <a:ea typeface="Roboto"/>
              <a:cs typeface="Roboto"/>
            </a:endParaRPr>
          </a:p>
        </p:txBody>
      </p:sp>
      <p:sp>
        <p:nvSpPr>
          <p:cNvPr id="28" name="Rettangolo con angoli arrotondati 27">
            <a:extLst>
              <a:ext uri="{FF2B5EF4-FFF2-40B4-BE49-F238E27FC236}">
                <a16:creationId xmlns:a16="http://schemas.microsoft.com/office/drawing/2014/main" id="{7FD89022-6752-BE9C-0A06-402FFC2B4DD2}"/>
              </a:ext>
            </a:extLst>
          </p:cNvPr>
          <p:cNvSpPr/>
          <p:nvPr/>
        </p:nvSpPr>
        <p:spPr>
          <a:xfrm>
            <a:off x="3276895" y="2940820"/>
            <a:ext cx="2624328" cy="1489013"/>
          </a:xfrm>
          <a:prstGeom prst="roundRect">
            <a:avLst/>
          </a:prstGeom>
          <a:solidFill>
            <a:srgbClr val="65A74C">
              <a:alpha val="2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5" name="Tabella 4">
            <a:extLst>
              <a:ext uri="{FF2B5EF4-FFF2-40B4-BE49-F238E27FC236}">
                <a16:creationId xmlns:a16="http://schemas.microsoft.com/office/drawing/2014/main" id="{E85CCDB2-B5B8-D418-0312-A1620CB28A83}"/>
              </a:ext>
            </a:extLst>
          </p:cNvPr>
          <p:cNvGraphicFramePr>
            <a:graphicFrameLocks noGrp="1"/>
          </p:cNvGraphicFramePr>
          <p:nvPr>
            <p:extLst>
              <p:ext uri="{D42A27DB-BD31-4B8C-83A1-F6EECF244321}">
                <p14:modId xmlns:p14="http://schemas.microsoft.com/office/powerpoint/2010/main" val="22771914"/>
              </p:ext>
            </p:extLst>
          </p:nvPr>
        </p:nvGraphicFramePr>
        <p:xfrm>
          <a:off x="520836" y="1320984"/>
          <a:ext cx="2412000" cy="1432320"/>
        </p:xfrm>
        <a:graphic>
          <a:graphicData uri="http://schemas.openxmlformats.org/drawingml/2006/table">
            <a:tbl>
              <a:tblPr>
                <a:tableStyleId>{073A0DAA-6AF3-43AB-8588-CEC1D06C72B9}</a:tableStyleId>
              </a:tblPr>
              <a:tblGrid>
                <a:gridCol w="1764000">
                  <a:extLst>
                    <a:ext uri="{9D8B030D-6E8A-4147-A177-3AD203B41FA5}">
                      <a16:colId xmlns:a16="http://schemas.microsoft.com/office/drawing/2014/main" val="2678419982"/>
                    </a:ext>
                  </a:extLst>
                </a:gridCol>
                <a:gridCol w="648000">
                  <a:extLst>
                    <a:ext uri="{9D8B030D-6E8A-4147-A177-3AD203B41FA5}">
                      <a16:colId xmlns:a16="http://schemas.microsoft.com/office/drawing/2014/main" val="1073194298"/>
                    </a:ext>
                  </a:extLst>
                </a:gridCol>
              </a:tblGrid>
              <a:tr h="396000">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600" b="1">
                          <a:solidFill>
                            <a:srgbClr val="7AB3D8"/>
                          </a:solidFill>
                          <a:latin typeface="Roboto" panose="02000000000000000000" pitchFamily="2" charset="0"/>
                          <a:ea typeface="Roboto" panose="02000000000000000000" pitchFamily="2" charset="0"/>
                        </a:rPr>
                        <a:t>GERMANIA</a:t>
                      </a:r>
                      <a:endParaRPr lang="en-US" sz="1200" b="1">
                        <a:solidFill>
                          <a:srgbClr val="7AB3D8"/>
                        </a:solidFill>
                        <a:latin typeface="Roboto" panose="02000000000000000000" pitchFamily="2" charset="0"/>
                        <a:ea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it-IT" sz="12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09801137"/>
                  </a:ext>
                </a:extLst>
              </a:tr>
              <a:tr h="216000">
                <a:tc>
                  <a:txBody>
                    <a:bodyPr/>
                    <a:lstStyle/>
                    <a:p>
                      <a:r>
                        <a:rPr lang="it-IT" sz="1100">
                          <a:solidFill>
                            <a:srgbClr val="203262"/>
                          </a:solidFill>
                          <a:latin typeface="Roboto"/>
                          <a:ea typeface="Roboto"/>
                          <a:cs typeface="Roboto"/>
                        </a:rPr>
                        <a:t>PIL (var. %) </a:t>
                      </a:r>
                      <a:endParaRPr lang="it-IT" sz="11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a:latin typeface="Roboto" panose="02000000000000000000" pitchFamily="2" charset="0"/>
                          <a:ea typeface="Roboto" panose="02000000000000000000" pitchFamily="2" charset="0"/>
                          <a:cs typeface="Roboto" panose="02000000000000000000" pitchFamily="2" charset="0"/>
                        </a:rPr>
                        <a:t>+0,2%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36379925"/>
                  </a:ext>
                </a:extLst>
              </a:tr>
              <a:tr h="216000">
                <a:tc>
                  <a:txBody>
                    <a:bodyPr/>
                    <a:lstStyle/>
                    <a:p>
                      <a:r>
                        <a:rPr lang="it-IT" sz="1100">
                          <a:solidFill>
                            <a:srgbClr val="203262"/>
                          </a:solidFill>
                          <a:latin typeface="Roboto"/>
                          <a:ea typeface="Roboto"/>
                          <a:cs typeface="Roboto"/>
                        </a:rPr>
                        <a:t>Deficit/PIL​	</a:t>
                      </a:r>
                      <a:endParaRPr lang="it-IT" sz="11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b="1" dirty="0">
                          <a:solidFill>
                            <a:srgbClr val="FF0000"/>
                          </a:solidFill>
                          <a:latin typeface="Roboto" panose="02000000000000000000" pitchFamily="2" charset="0"/>
                          <a:ea typeface="Roboto" panose="02000000000000000000" pitchFamily="2" charset="0"/>
                          <a:cs typeface="Roboto" panose="02000000000000000000" pitchFamily="2" charset="0"/>
                        </a:rPr>
                        <a:t>3,1%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72433803"/>
                  </a:ext>
                </a:extLst>
              </a:tr>
              <a:tr h="216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100" dirty="0">
                          <a:solidFill>
                            <a:srgbClr val="203262"/>
                          </a:solidFill>
                          <a:latin typeface="Roboto"/>
                          <a:ea typeface="Roboto"/>
                          <a:cs typeface="Roboto"/>
                        </a:rPr>
                        <a:t>Debito/PIL​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b="1" dirty="0">
                          <a:solidFill>
                            <a:srgbClr val="FF0000"/>
                          </a:solidFill>
                          <a:latin typeface="Roboto" panose="02000000000000000000" pitchFamily="2" charset="0"/>
                          <a:ea typeface="Roboto" panose="02000000000000000000" pitchFamily="2" charset="0"/>
                          <a:cs typeface="Roboto" panose="02000000000000000000" pitchFamily="2" charset="0"/>
                        </a:rPr>
                        <a:t>63,5%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61956767"/>
                  </a:ext>
                </a:extLst>
              </a:tr>
              <a:tr h="216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1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lang="it-IT" sz="1100" dirty="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33240245"/>
                  </a:ext>
                </a:extLst>
              </a:tr>
            </a:tbl>
          </a:graphicData>
        </a:graphic>
      </p:graphicFrame>
      <p:graphicFrame>
        <p:nvGraphicFramePr>
          <p:cNvPr id="6" name="Tabella 5">
            <a:extLst>
              <a:ext uri="{FF2B5EF4-FFF2-40B4-BE49-F238E27FC236}">
                <a16:creationId xmlns:a16="http://schemas.microsoft.com/office/drawing/2014/main" id="{9408F159-E022-FEF9-46C2-58BA4DE2155F}"/>
              </a:ext>
            </a:extLst>
          </p:cNvPr>
          <p:cNvGraphicFramePr>
            <a:graphicFrameLocks noGrp="1"/>
          </p:cNvGraphicFramePr>
          <p:nvPr>
            <p:extLst>
              <p:ext uri="{D42A27DB-BD31-4B8C-83A1-F6EECF244321}">
                <p14:modId xmlns:p14="http://schemas.microsoft.com/office/powerpoint/2010/main" val="1816444047"/>
              </p:ext>
            </p:extLst>
          </p:nvPr>
        </p:nvGraphicFramePr>
        <p:xfrm>
          <a:off x="520836" y="2937458"/>
          <a:ext cx="2412000" cy="1432320"/>
        </p:xfrm>
        <a:graphic>
          <a:graphicData uri="http://schemas.openxmlformats.org/drawingml/2006/table">
            <a:tbl>
              <a:tblPr>
                <a:tableStyleId>{073A0DAA-6AF3-43AB-8588-CEC1D06C72B9}</a:tableStyleId>
              </a:tblPr>
              <a:tblGrid>
                <a:gridCol w="1764000">
                  <a:extLst>
                    <a:ext uri="{9D8B030D-6E8A-4147-A177-3AD203B41FA5}">
                      <a16:colId xmlns:a16="http://schemas.microsoft.com/office/drawing/2014/main" val="2678419982"/>
                    </a:ext>
                  </a:extLst>
                </a:gridCol>
                <a:gridCol w="648000">
                  <a:extLst>
                    <a:ext uri="{9D8B030D-6E8A-4147-A177-3AD203B41FA5}">
                      <a16:colId xmlns:a16="http://schemas.microsoft.com/office/drawing/2014/main" val="1073194298"/>
                    </a:ext>
                  </a:extLst>
                </a:gridCol>
              </a:tblGrid>
              <a:tr h="396000">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600" b="1">
                          <a:solidFill>
                            <a:srgbClr val="7AB3D8"/>
                          </a:solidFill>
                          <a:latin typeface="Roboto" panose="02000000000000000000" pitchFamily="2" charset="0"/>
                          <a:ea typeface="Roboto" panose="02000000000000000000" pitchFamily="2" charset="0"/>
                        </a:rPr>
                        <a:t>FRANCIA</a:t>
                      </a:r>
                      <a:endParaRPr lang="en-US" sz="1200" b="1">
                        <a:solidFill>
                          <a:srgbClr val="7AB3D8"/>
                        </a:solidFill>
                        <a:latin typeface="Roboto" panose="02000000000000000000" pitchFamily="2" charset="0"/>
                        <a:ea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it-IT" sz="12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09801137"/>
                  </a:ext>
                </a:extLst>
              </a:tr>
              <a:tr h="216000">
                <a:tc>
                  <a:txBody>
                    <a:bodyPr/>
                    <a:lstStyle/>
                    <a:p>
                      <a:r>
                        <a:rPr lang="it-IT" sz="1100">
                          <a:solidFill>
                            <a:srgbClr val="203262"/>
                          </a:solidFill>
                          <a:latin typeface="Roboto"/>
                          <a:ea typeface="Roboto"/>
                          <a:cs typeface="Roboto"/>
                        </a:rPr>
                        <a:t>PIL (var. %) </a:t>
                      </a:r>
                      <a:endParaRPr lang="it-IT" sz="11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a:latin typeface="Roboto" panose="02000000000000000000" pitchFamily="2" charset="0"/>
                          <a:ea typeface="Roboto" panose="02000000000000000000" pitchFamily="2" charset="0"/>
                          <a:cs typeface="Roboto" panose="02000000000000000000" pitchFamily="2" charset="0"/>
                        </a:rPr>
                        <a:t>+0,8%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36379925"/>
                  </a:ext>
                </a:extLst>
              </a:tr>
              <a:tr h="216000">
                <a:tc>
                  <a:txBody>
                    <a:bodyPr/>
                    <a:lstStyle/>
                    <a:p>
                      <a:r>
                        <a:rPr lang="it-IT" sz="1100" dirty="0">
                          <a:solidFill>
                            <a:srgbClr val="203262"/>
                          </a:solidFill>
                          <a:latin typeface="Roboto"/>
                          <a:ea typeface="Roboto"/>
                          <a:cs typeface="Roboto"/>
                        </a:rPr>
                        <a:t>Deficit/PIL​	</a:t>
                      </a:r>
                      <a:endParaRPr lang="it-IT" sz="1100" dirty="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b="1" dirty="0">
                          <a:solidFill>
                            <a:srgbClr val="FF0000"/>
                          </a:solidFill>
                          <a:latin typeface="Roboto" panose="02000000000000000000" pitchFamily="2" charset="0"/>
                          <a:ea typeface="Roboto" panose="02000000000000000000" pitchFamily="2" charset="0"/>
                          <a:cs typeface="Roboto" panose="02000000000000000000" pitchFamily="2" charset="0"/>
                        </a:rPr>
                        <a:t>5,5%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72433803"/>
                  </a:ext>
                </a:extLst>
              </a:tr>
              <a:tr h="216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100">
                          <a:solidFill>
                            <a:srgbClr val="203262"/>
                          </a:solidFill>
                          <a:latin typeface="Roboto"/>
                          <a:ea typeface="Roboto"/>
                          <a:cs typeface="Roboto"/>
                        </a:rPr>
                        <a:t>Debito/PIL​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b="1" dirty="0">
                          <a:solidFill>
                            <a:srgbClr val="FF0000"/>
                          </a:solidFill>
                          <a:latin typeface="Roboto" panose="02000000000000000000" pitchFamily="2" charset="0"/>
                          <a:ea typeface="Roboto" panose="02000000000000000000" pitchFamily="2" charset="0"/>
                          <a:cs typeface="Roboto" panose="02000000000000000000" pitchFamily="2" charset="0"/>
                        </a:rPr>
                        <a:t>116,3%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61956767"/>
                  </a:ext>
                </a:extLst>
              </a:tr>
              <a:tr h="216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100" b="1" dirty="0">
                          <a:solidFill>
                            <a:srgbClr val="203262"/>
                          </a:solidFill>
                          <a:latin typeface="Roboto"/>
                          <a:ea typeface="Roboto"/>
                          <a:cs typeface="Roboto"/>
                        </a:rPr>
                        <a:t>In PDE da luglio 2024 (fino al 2029)</a:t>
                      </a:r>
                      <a:endParaRPr lang="it-IT" sz="1100" b="1" dirty="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algn="r"/>
                      <a:endParaRPr lang="it-IT" sz="11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33240245"/>
                  </a:ext>
                </a:extLst>
              </a:tr>
            </a:tbl>
          </a:graphicData>
        </a:graphic>
      </p:graphicFrame>
      <p:graphicFrame>
        <p:nvGraphicFramePr>
          <p:cNvPr id="8" name="Tabella 7">
            <a:extLst>
              <a:ext uri="{FF2B5EF4-FFF2-40B4-BE49-F238E27FC236}">
                <a16:creationId xmlns:a16="http://schemas.microsoft.com/office/drawing/2014/main" id="{53F373A6-FC9A-A28A-DD76-AFA6D514D120}"/>
              </a:ext>
            </a:extLst>
          </p:cNvPr>
          <p:cNvGraphicFramePr>
            <a:graphicFrameLocks noGrp="1"/>
          </p:cNvGraphicFramePr>
          <p:nvPr>
            <p:extLst>
              <p:ext uri="{D42A27DB-BD31-4B8C-83A1-F6EECF244321}">
                <p14:modId xmlns:p14="http://schemas.microsoft.com/office/powerpoint/2010/main" val="3258389100"/>
              </p:ext>
            </p:extLst>
          </p:nvPr>
        </p:nvGraphicFramePr>
        <p:xfrm>
          <a:off x="520836" y="4654516"/>
          <a:ext cx="2412000" cy="1173240"/>
        </p:xfrm>
        <a:graphic>
          <a:graphicData uri="http://schemas.openxmlformats.org/drawingml/2006/table">
            <a:tbl>
              <a:tblPr>
                <a:tableStyleId>{073A0DAA-6AF3-43AB-8588-CEC1D06C72B9}</a:tableStyleId>
              </a:tblPr>
              <a:tblGrid>
                <a:gridCol w="1764000">
                  <a:extLst>
                    <a:ext uri="{9D8B030D-6E8A-4147-A177-3AD203B41FA5}">
                      <a16:colId xmlns:a16="http://schemas.microsoft.com/office/drawing/2014/main" val="2678419982"/>
                    </a:ext>
                  </a:extLst>
                </a:gridCol>
                <a:gridCol w="648000">
                  <a:extLst>
                    <a:ext uri="{9D8B030D-6E8A-4147-A177-3AD203B41FA5}">
                      <a16:colId xmlns:a16="http://schemas.microsoft.com/office/drawing/2014/main" val="1073194298"/>
                    </a:ext>
                  </a:extLst>
                </a:gridCol>
              </a:tblGrid>
              <a:tr h="396000">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600" b="1">
                          <a:solidFill>
                            <a:srgbClr val="7AB3D8"/>
                          </a:solidFill>
                          <a:latin typeface="Roboto" panose="02000000000000000000" pitchFamily="2" charset="0"/>
                          <a:ea typeface="Roboto" panose="02000000000000000000" pitchFamily="2" charset="0"/>
                        </a:rPr>
                        <a:t>PAESI BASSI</a:t>
                      </a:r>
                      <a:endParaRPr lang="en-US" sz="1200" b="1">
                        <a:solidFill>
                          <a:srgbClr val="7AB3D8"/>
                        </a:solidFill>
                        <a:latin typeface="Roboto" panose="02000000000000000000" pitchFamily="2" charset="0"/>
                        <a:ea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it-IT" sz="12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09801137"/>
                  </a:ext>
                </a:extLst>
              </a:tr>
              <a:tr h="216000">
                <a:tc>
                  <a:txBody>
                    <a:bodyPr/>
                    <a:lstStyle/>
                    <a:p>
                      <a:r>
                        <a:rPr lang="it-IT" sz="1100">
                          <a:solidFill>
                            <a:srgbClr val="203262"/>
                          </a:solidFill>
                          <a:latin typeface="Roboto"/>
                          <a:ea typeface="Roboto"/>
                          <a:cs typeface="Roboto"/>
                        </a:rPr>
                        <a:t>PIL (var. %) </a:t>
                      </a:r>
                      <a:endParaRPr lang="it-IT" sz="11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a:latin typeface="Roboto" panose="02000000000000000000" pitchFamily="2" charset="0"/>
                          <a:ea typeface="Roboto" panose="02000000000000000000" pitchFamily="2" charset="0"/>
                          <a:cs typeface="Roboto" panose="02000000000000000000" pitchFamily="2" charset="0"/>
                        </a:rPr>
                        <a:t>+1,8%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36379925"/>
                  </a:ext>
                </a:extLst>
              </a:tr>
              <a:tr h="216000">
                <a:tc>
                  <a:txBody>
                    <a:bodyPr/>
                    <a:lstStyle/>
                    <a:p>
                      <a:r>
                        <a:rPr lang="it-IT" sz="1100">
                          <a:solidFill>
                            <a:srgbClr val="203262"/>
                          </a:solidFill>
                          <a:latin typeface="Roboto"/>
                          <a:ea typeface="Roboto"/>
                          <a:cs typeface="Roboto"/>
                        </a:rPr>
                        <a:t>Deficit/PIL​	</a:t>
                      </a:r>
                      <a:endParaRPr lang="it-IT" sz="11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b="1" dirty="0">
                          <a:solidFill>
                            <a:srgbClr val="00B050"/>
                          </a:solidFill>
                          <a:latin typeface="Roboto" panose="02000000000000000000" pitchFamily="2" charset="0"/>
                          <a:ea typeface="Roboto" panose="02000000000000000000" pitchFamily="2" charset="0"/>
                          <a:cs typeface="Roboto" panose="02000000000000000000" pitchFamily="2" charset="0"/>
                        </a:rPr>
                        <a:t>1,9%</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72433803"/>
                  </a:ext>
                </a:extLst>
              </a:tr>
              <a:tr h="216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100">
                          <a:solidFill>
                            <a:srgbClr val="203262"/>
                          </a:solidFill>
                          <a:latin typeface="Roboto"/>
                          <a:ea typeface="Roboto"/>
                          <a:cs typeface="Roboto"/>
                        </a:rPr>
                        <a:t>Debito/PIL​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b="1" dirty="0">
                          <a:solidFill>
                            <a:srgbClr val="00B050"/>
                          </a:solidFill>
                          <a:latin typeface="Roboto" panose="02000000000000000000" pitchFamily="2" charset="0"/>
                          <a:ea typeface="Roboto" panose="02000000000000000000" pitchFamily="2" charset="0"/>
                          <a:cs typeface="Roboto" panose="02000000000000000000" pitchFamily="2" charset="0"/>
                        </a:rPr>
                        <a:t>45,2%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61956767"/>
                  </a:ext>
                </a:extLst>
              </a:tr>
            </a:tbl>
          </a:graphicData>
        </a:graphic>
      </p:graphicFrame>
      <p:graphicFrame>
        <p:nvGraphicFramePr>
          <p:cNvPr id="11" name="Tabella 10">
            <a:extLst>
              <a:ext uri="{FF2B5EF4-FFF2-40B4-BE49-F238E27FC236}">
                <a16:creationId xmlns:a16="http://schemas.microsoft.com/office/drawing/2014/main" id="{FFCF5DCE-E57E-A19C-83DF-9ABF88D65900}"/>
              </a:ext>
            </a:extLst>
          </p:cNvPr>
          <p:cNvGraphicFramePr>
            <a:graphicFrameLocks noGrp="1"/>
          </p:cNvGraphicFramePr>
          <p:nvPr/>
        </p:nvGraphicFramePr>
        <p:xfrm>
          <a:off x="3386433" y="1313828"/>
          <a:ext cx="2412000" cy="1432320"/>
        </p:xfrm>
        <a:graphic>
          <a:graphicData uri="http://schemas.openxmlformats.org/drawingml/2006/table">
            <a:tbl>
              <a:tblPr>
                <a:tableStyleId>{073A0DAA-6AF3-43AB-8588-CEC1D06C72B9}</a:tableStyleId>
              </a:tblPr>
              <a:tblGrid>
                <a:gridCol w="1764000">
                  <a:extLst>
                    <a:ext uri="{9D8B030D-6E8A-4147-A177-3AD203B41FA5}">
                      <a16:colId xmlns:a16="http://schemas.microsoft.com/office/drawing/2014/main" val="2678419982"/>
                    </a:ext>
                  </a:extLst>
                </a:gridCol>
                <a:gridCol w="648000">
                  <a:extLst>
                    <a:ext uri="{9D8B030D-6E8A-4147-A177-3AD203B41FA5}">
                      <a16:colId xmlns:a16="http://schemas.microsoft.com/office/drawing/2014/main" val="1073194298"/>
                    </a:ext>
                  </a:extLst>
                </a:gridCol>
              </a:tblGrid>
              <a:tr h="396000">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600" b="1">
                          <a:solidFill>
                            <a:srgbClr val="7AB3D8"/>
                          </a:solidFill>
                          <a:latin typeface="Roboto" panose="02000000000000000000" pitchFamily="2" charset="0"/>
                          <a:ea typeface="Roboto" panose="02000000000000000000" pitchFamily="2" charset="0"/>
                        </a:rPr>
                        <a:t>REGNO UNITO</a:t>
                      </a:r>
                      <a:endParaRPr lang="en-US" sz="1200" b="1">
                        <a:solidFill>
                          <a:srgbClr val="7AB3D8"/>
                        </a:solidFill>
                        <a:latin typeface="Roboto" panose="02000000000000000000" pitchFamily="2" charset="0"/>
                        <a:ea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it-IT" sz="12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09801137"/>
                  </a:ext>
                </a:extLst>
              </a:tr>
              <a:tr h="216000">
                <a:tc>
                  <a:txBody>
                    <a:bodyPr/>
                    <a:lstStyle/>
                    <a:p>
                      <a:r>
                        <a:rPr lang="it-IT" sz="1100">
                          <a:solidFill>
                            <a:srgbClr val="203262"/>
                          </a:solidFill>
                          <a:latin typeface="Roboto"/>
                          <a:ea typeface="Roboto"/>
                          <a:cs typeface="Roboto"/>
                        </a:rPr>
                        <a:t>PIL (var. %) </a:t>
                      </a:r>
                      <a:endParaRPr lang="it-IT" sz="11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a:latin typeface="Roboto" panose="02000000000000000000" pitchFamily="2" charset="0"/>
                          <a:ea typeface="Roboto" panose="02000000000000000000" pitchFamily="2" charset="0"/>
                          <a:cs typeface="Roboto" panose="02000000000000000000" pitchFamily="2" charset="0"/>
                        </a:rPr>
                        <a:t>+1,3%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36379925"/>
                  </a:ext>
                </a:extLst>
              </a:tr>
              <a:tr h="216000">
                <a:tc>
                  <a:txBody>
                    <a:bodyPr/>
                    <a:lstStyle/>
                    <a:p>
                      <a:r>
                        <a:rPr lang="it-IT" sz="1100">
                          <a:solidFill>
                            <a:srgbClr val="203262"/>
                          </a:solidFill>
                          <a:latin typeface="Roboto"/>
                          <a:ea typeface="Roboto"/>
                          <a:cs typeface="Roboto"/>
                        </a:rPr>
                        <a:t>Deficit/PIL​	</a:t>
                      </a:r>
                      <a:endParaRPr lang="it-IT" sz="11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a:latin typeface="Roboto" panose="02000000000000000000" pitchFamily="2" charset="0"/>
                          <a:ea typeface="Roboto" panose="02000000000000000000" pitchFamily="2" charset="0"/>
                          <a:cs typeface="Roboto" panose="02000000000000000000" pitchFamily="2" charset="0"/>
                        </a:rPr>
                        <a:t>5,0%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72433803"/>
                  </a:ext>
                </a:extLst>
              </a:tr>
              <a:tr h="216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100">
                          <a:solidFill>
                            <a:srgbClr val="203262"/>
                          </a:solidFill>
                          <a:latin typeface="Roboto"/>
                          <a:ea typeface="Roboto"/>
                          <a:cs typeface="Roboto"/>
                        </a:rPr>
                        <a:t>Debito/PIL​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a:latin typeface="Roboto" panose="02000000000000000000" pitchFamily="2" charset="0"/>
                          <a:ea typeface="Roboto" panose="02000000000000000000" pitchFamily="2" charset="0"/>
                          <a:cs typeface="Roboto" panose="02000000000000000000" pitchFamily="2" charset="0"/>
                        </a:rPr>
                        <a:t>100,5%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61956767"/>
                  </a:ext>
                </a:extLst>
              </a:tr>
              <a:tr h="216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100" b="1" dirty="0">
                          <a:solidFill>
                            <a:srgbClr val="203262"/>
                          </a:solidFill>
                          <a:latin typeface="Roboto"/>
                          <a:ea typeface="Roboto"/>
                          <a:cs typeface="Roboto"/>
                        </a:rPr>
                        <a:t>Brexit da gennaio 2021</a:t>
                      </a:r>
                      <a:endParaRPr lang="it-IT" sz="1100" b="1" dirty="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algn="r"/>
                      <a:endParaRPr lang="it-IT" sz="11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82205062"/>
                  </a:ext>
                </a:extLst>
              </a:tr>
            </a:tbl>
          </a:graphicData>
        </a:graphic>
      </p:graphicFrame>
      <p:graphicFrame>
        <p:nvGraphicFramePr>
          <p:cNvPr id="12" name="Tabella 11">
            <a:extLst>
              <a:ext uri="{FF2B5EF4-FFF2-40B4-BE49-F238E27FC236}">
                <a16:creationId xmlns:a16="http://schemas.microsoft.com/office/drawing/2014/main" id="{E4D4417B-5AC5-8A20-6C63-33708DBD66A1}"/>
              </a:ext>
            </a:extLst>
          </p:cNvPr>
          <p:cNvGraphicFramePr>
            <a:graphicFrameLocks noGrp="1"/>
          </p:cNvGraphicFramePr>
          <p:nvPr>
            <p:extLst>
              <p:ext uri="{D42A27DB-BD31-4B8C-83A1-F6EECF244321}">
                <p14:modId xmlns:p14="http://schemas.microsoft.com/office/powerpoint/2010/main" val="2269551152"/>
              </p:ext>
            </p:extLst>
          </p:nvPr>
        </p:nvGraphicFramePr>
        <p:xfrm>
          <a:off x="3386433" y="4654516"/>
          <a:ext cx="2412000" cy="1173240"/>
        </p:xfrm>
        <a:graphic>
          <a:graphicData uri="http://schemas.openxmlformats.org/drawingml/2006/table">
            <a:tbl>
              <a:tblPr>
                <a:tableStyleId>{073A0DAA-6AF3-43AB-8588-CEC1D06C72B9}</a:tableStyleId>
              </a:tblPr>
              <a:tblGrid>
                <a:gridCol w="1764000">
                  <a:extLst>
                    <a:ext uri="{9D8B030D-6E8A-4147-A177-3AD203B41FA5}">
                      <a16:colId xmlns:a16="http://schemas.microsoft.com/office/drawing/2014/main" val="2678419982"/>
                    </a:ext>
                  </a:extLst>
                </a:gridCol>
                <a:gridCol w="648000">
                  <a:extLst>
                    <a:ext uri="{9D8B030D-6E8A-4147-A177-3AD203B41FA5}">
                      <a16:colId xmlns:a16="http://schemas.microsoft.com/office/drawing/2014/main" val="1073194298"/>
                    </a:ext>
                  </a:extLst>
                </a:gridCol>
              </a:tblGrid>
              <a:tr h="396000">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600" b="1">
                          <a:solidFill>
                            <a:srgbClr val="7AB3D8"/>
                          </a:solidFill>
                          <a:latin typeface="Roboto" panose="02000000000000000000" pitchFamily="2" charset="0"/>
                          <a:ea typeface="Roboto" panose="02000000000000000000" pitchFamily="2" charset="0"/>
                        </a:rPr>
                        <a:t>PORTOGALLO</a:t>
                      </a:r>
                      <a:endParaRPr lang="en-US" sz="1200" b="1">
                        <a:solidFill>
                          <a:srgbClr val="7AB3D8"/>
                        </a:solidFill>
                        <a:latin typeface="Roboto" panose="02000000000000000000" pitchFamily="2" charset="0"/>
                        <a:ea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it-IT" sz="12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09801137"/>
                  </a:ext>
                </a:extLst>
              </a:tr>
              <a:tr h="216000">
                <a:tc>
                  <a:txBody>
                    <a:bodyPr/>
                    <a:lstStyle/>
                    <a:p>
                      <a:r>
                        <a:rPr lang="it-IT" sz="1100">
                          <a:solidFill>
                            <a:srgbClr val="203262"/>
                          </a:solidFill>
                          <a:latin typeface="Roboto"/>
                          <a:ea typeface="Roboto"/>
                          <a:cs typeface="Roboto"/>
                        </a:rPr>
                        <a:t>PIL (var. %) </a:t>
                      </a:r>
                      <a:endParaRPr lang="it-IT" sz="11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dirty="0">
                          <a:latin typeface="Roboto" panose="02000000000000000000" pitchFamily="2" charset="0"/>
                          <a:ea typeface="Roboto" panose="02000000000000000000" pitchFamily="2" charset="0"/>
                          <a:cs typeface="Roboto" panose="02000000000000000000" pitchFamily="2" charset="0"/>
                        </a:rPr>
                        <a:t>+1,9%</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36379925"/>
                  </a:ext>
                </a:extLst>
              </a:tr>
              <a:tr h="216000">
                <a:tc>
                  <a:txBody>
                    <a:bodyPr/>
                    <a:lstStyle/>
                    <a:p>
                      <a:r>
                        <a:rPr lang="it-IT" sz="1100">
                          <a:solidFill>
                            <a:srgbClr val="203262"/>
                          </a:solidFill>
                          <a:latin typeface="Roboto"/>
                          <a:ea typeface="Roboto"/>
                          <a:cs typeface="Roboto"/>
                        </a:rPr>
                        <a:t>Deficit/PIL​	</a:t>
                      </a:r>
                      <a:endParaRPr lang="it-IT" sz="11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b="1" dirty="0">
                          <a:solidFill>
                            <a:srgbClr val="00B050"/>
                          </a:solidFill>
                          <a:latin typeface="Roboto" panose="02000000000000000000" pitchFamily="2" charset="0"/>
                          <a:ea typeface="Roboto" panose="02000000000000000000" pitchFamily="2" charset="0"/>
                          <a:cs typeface="Roboto" panose="02000000000000000000" pitchFamily="2" charset="0"/>
                        </a:rPr>
                        <a:t>0,0</a:t>
                      </a:r>
                      <a:r>
                        <a:rPr lang="it-IT" sz="1100" b="1" dirty="0">
                          <a:latin typeface="Roboto" panose="02000000000000000000" pitchFamily="2" charset="0"/>
                          <a:ea typeface="Roboto" panose="02000000000000000000" pitchFamily="2" charset="0"/>
                          <a:cs typeface="Roboto" panose="02000000000000000000" pitchFamily="2" charset="0"/>
                        </a:rPr>
                        <a: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72433803"/>
                  </a:ext>
                </a:extLst>
              </a:tr>
              <a:tr h="216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100">
                          <a:solidFill>
                            <a:srgbClr val="203262"/>
                          </a:solidFill>
                          <a:latin typeface="Roboto"/>
                          <a:ea typeface="Roboto"/>
                          <a:cs typeface="Roboto"/>
                        </a:rPr>
                        <a:t>Debito/PIL​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b="1" dirty="0">
                          <a:solidFill>
                            <a:srgbClr val="FF0000"/>
                          </a:solidFill>
                          <a:latin typeface="Roboto" panose="02000000000000000000" pitchFamily="2" charset="0"/>
                          <a:ea typeface="Roboto" panose="02000000000000000000" pitchFamily="2" charset="0"/>
                          <a:cs typeface="Roboto" panose="02000000000000000000" pitchFamily="2" charset="0"/>
                        </a:rPr>
                        <a:t>91,3%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61956767"/>
                  </a:ext>
                </a:extLst>
              </a:tr>
            </a:tbl>
          </a:graphicData>
        </a:graphic>
      </p:graphicFrame>
      <p:graphicFrame>
        <p:nvGraphicFramePr>
          <p:cNvPr id="13" name="Tabella 12">
            <a:extLst>
              <a:ext uri="{FF2B5EF4-FFF2-40B4-BE49-F238E27FC236}">
                <a16:creationId xmlns:a16="http://schemas.microsoft.com/office/drawing/2014/main" id="{02E8C922-98E4-4F4F-54EF-C28C651A9B60}"/>
              </a:ext>
            </a:extLst>
          </p:cNvPr>
          <p:cNvGraphicFramePr>
            <a:graphicFrameLocks noGrp="1"/>
          </p:cNvGraphicFramePr>
          <p:nvPr>
            <p:extLst>
              <p:ext uri="{D42A27DB-BD31-4B8C-83A1-F6EECF244321}">
                <p14:modId xmlns:p14="http://schemas.microsoft.com/office/powerpoint/2010/main" val="641146564"/>
              </p:ext>
            </p:extLst>
          </p:nvPr>
        </p:nvGraphicFramePr>
        <p:xfrm>
          <a:off x="3383860" y="2970081"/>
          <a:ext cx="2412000" cy="1432320"/>
        </p:xfrm>
        <a:graphic>
          <a:graphicData uri="http://schemas.openxmlformats.org/drawingml/2006/table">
            <a:tbl>
              <a:tblPr>
                <a:tableStyleId>{073A0DAA-6AF3-43AB-8588-CEC1D06C72B9}</a:tableStyleId>
              </a:tblPr>
              <a:tblGrid>
                <a:gridCol w="1764000">
                  <a:extLst>
                    <a:ext uri="{9D8B030D-6E8A-4147-A177-3AD203B41FA5}">
                      <a16:colId xmlns:a16="http://schemas.microsoft.com/office/drawing/2014/main" val="2678419982"/>
                    </a:ext>
                  </a:extLst>
                </a:gridCol>
                <a:gridCol w="648000">
                  <a:extLst>
                    <a:ext uri="{9D8B030D-6E8A-4147-A177-3AD203B41FA5}">
                      <a16:colId xmlns:a16="http://schemas.microsoft.com/office/drawing/2014/main" val="1073194298"/>
                    </a:ext>
                  </a:extLst>
                </a:gridCol>
              </a:tblGrid>
              <a:tr h="396000">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600" b="1">
                          <a:solidFill>
                            <a:srgbClr val="65A74C"/>
                          </a:solidFill>
                          <a:latin typeface="Roboto" panose="02000000000000000000" pitchFamily="2" charset="0"/>
                          <a:ea typeface="Roboto" panose="02000000000000000000" pitchFamily="2" charset="0"/>
                        </a:rPr>
                        <a:t>ITALIA</a:t>
                      </a:r>
                      <a:endParaRPr lang="en-US" sz="1200" b="1">
                        <a:solidFill>
                          <a:srgbClr val="65A74C"/>
                        </a:solidFill>
                        <a:latin typeface="Roboto" panose="02000000000000000000" pitchFamily="2" charset="0"/>
                        <a:ea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it-IT" sz="12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09801137"/>
                  </a:ext>
                </a:extLst>
              </a:tr>
              <a:tr h="216000">
                <a:tc>
                  <a:txBody>
                    <a:bodyPr/>
                    <a:lstStyle/>
                    <a:p>
                      <a:r>
                        <a:rPr lang="it-IT" sz="1100">
                          <a:solidFill>
                            <a:srgbClr val="203262"/>
                          </a:solidFill>
                          <a:latin typeface="Roboto"/>
                          <a:ea typeface="Roboto"/>
                          <a:cs typeface="Roboto"/>
                        </a:rPr>
                        <a:t>PIL (var. %) </a:t>
                      </a:r>
                      <a:endParaRPr lang="it-IT" sz="11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a:latin typeface="Roboto" panose="02000000000000000000" pitchFamily="2" charset="0"/>
                          <a:ea typeface="Roboto" panose="02000000000000000000" pitchFamily="2" charset="0"/>
                          <a:cs typeface="Roboto" panose="02000000000000000000" pitchFamily="2" charset="0"/>
                        </a:rPr>
                        <a:t>+0,5%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36379925"/>
                  </a:ext>
                </a:extLst>
              </a:tr>
              <a:tr h="216000">
                <a:tc>
                  <a:txBody>
                    <a:bodyPr/>
                    <a:lstStyle/>
                    <a:p>
                      <a:r>
                        <a:rPr lang="it-IT" sz="1100">
                          <a:solidFill>
                            <a:srgbClr val="203262"/>
                          </a:solidFill>
                          <a:latin typeface="Roboto"/>
                          <a:ea typeface="Roboto"/>
                          <a:cs typeface="Roboto"/>
                        </a:rPr>
                        <a:t>Deficit/PIL​	</a:t>
                      </a:r>
                      <a:endParaRPr lang="it-IT" sz="11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b="1" dirty="0">
                          <a:solidFill>
                            <a:srgbClr val="FF0000"/>
                          </a:solidFill>
                          <a:latin typeface="Roboto" panose="02000000000000000000" pitchFamily="2" charset="0"/>
                          <a:ea typeface="Roboto" panose="02000000000000000000" pitchFamily="2" charset="0"/>
                          <a:cs typeface="Roboto" panose="02000000000000000000" pitchFamily="2" charset="0"/>
                        </a:rPr>
                        <a:t>3,1%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72433803"/>
                  </a:ext>
                </a:extLst>
              </a:tr>
              <a:tr h="216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100">
                          <a:solidFill>
                            <a:srgbClr val="203262"/>
                          </a:solidFill>
                          <a:latin typeface="Roboto"/>
                          <a:ea typeface="Roboto"/>
                          <a:cs typeface="Roboto"/>
                        </a:rPr>
                        <a:t>Debito/PIL​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it-IT" sz="1100" b="1" dirty="0">
                          <a:solidFill>
                            <a:srgbClr val="FF0000"/>
                          </a:solidFill>
                          <a:latin typeface="Roboto" panose="02000000000000000000" pitchFamily="2" charset="0"/>
                          <a:ea typeface="Roboto" panose="02000000000000000000" pitchFamily="2" charset="0"/>
                          <a:cs typeface="Roboto" panose="02000000000000000000" pitchFamily="2" charset="0"/>
                        </a:rPr>
                        <a:t>137,1%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61956767"/>
                  </a:ext>
                </a:extLst>
              </a:tr>
              <a:tr h="216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100" b="1" dirty="0">
                          <a:solidFill>
                            <a:srgbClr val="203262"/>
                          </a:solidFill>
                          <a:latin typeface="Roboto"/>
                          <a:ea typeface="Roboto"/>
                          <a:cs typeface="Roboto"/>
                        </a:rPr>
                        <a:t>In PDE da luglio 2024 (fino al 2026)</a:t>
                      </a:r>
                      <a:endParaRPr lang="it-IT" sz="1100" b="1" dirty="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algn="r"/>
                      <a:endParaRPr lang="it-IT" sz="1100">
                        <a:latin typeface="Roboto" panose="02000000000000000000" pitchFamily="2" charset="0"/>
                        <a:ea typeface="Roboto" panose="02000000000000000000" pitchFamily="2" charset="0"/>
                        <a:cs typeface="Roboto" panose="02000000000000000000" pitchFamily="2"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33240245"/>
                  </a:ext>
                </a:extLst>
              </a:tr>
            </a:tbl>
          </a:graphicData>
        </a:graphic>
      </p:graphicFrame>
      <p:sp>
        <p:nvSpPr>
          <p:cNvPr id="14" name="TextBox 10">
            <a:extLst>
              <a:ext uri="{FF2B5EF4-FFF2-40B4-BE49-F238E27FC236}">
                <a16:creationId xmlns:a16="http://schemas.microsoft.com/office/drawing/2014/main" id="{912BACD9-4534-BD88-29BB-803203A1B5DA}"/>
              </a:ext>
            </a:extLst>
          </p:cNvPr>
          <p:cNvSpPr txBox="1"/>
          <p:nvPr/>
        </p:nvSpPr>
        <p:spPr>
          <a:xfrm>
            <a:off x="520836" y="6121371"/>
            <a:ext cx="6053700" cy="282129"/>
          </a:xfrm>
          <a:prstGeom prst="rect">
            <a:avLst/>
          </a:prstGeom>
          <a:noFill/>
        </p:spPr>
        <p:txBody>
          <a:bodyPr wrap="square" lIns="0" tIns="0" rIns="0" bIns="0" rtlCol="0">
            <a:spAutoFit/>
          </a:bodyPr>
          <a:lstStyle/>
          <a:p>
            <a:pPr marL="0" marR="0" lvl="0" indent="0" algn="l" defTabSz="914446" rtl="0" eaLnBrk="1" fontAlgn="auto" latinLnBrk="0" hangingPunct="1">
              <a:lnSpc>
                <a:spcPts val="1100"/>
              </a:lnSpc>
              <a:spcBef>
                <a:spcPts val="0"/>
              </a:spcBef>
              <a:spcAft>
                <a:spcPts val="0"/>
              </a:spcAft>
              <a:buClrTx/>
              <a:buSzTx/>
              <a:buFontTx/>
              <a:buNone/>
              <a:tabLst/>
              <a:defRPr/>
            </a:pPr>
            <a:r>
              <a:rPr kumimoji="0" lang="it-IT" sz="1000" b="0" i="0" u="none" strike="noStrike" kern="1200" cap="none" spc="0" normalizeH="0" baseline="0" noProof="0">
                <a:ln>
                  <a:noFill/>
                </a:ln>
                <a:solidFill>
                  <a:srgbClr val="203262"/>
                </a:solidFill>
                <a:effectLst/>
                <a:uLnTx/>
                <a:uFillTx/>
                <a:latin typeface="Roboto Medium" panose="02000000000000000000" pitchFamily="2" charset="0"/>
                <a:ea typeface="Roboto Medium" panose="02000000000000000000" pitchFamily="2" charset="0"/>
                <a:cs typeface="+mn-cs"/>
              </a:rPr>
              <a:t>Fonte: </a:t>
            </a:r>
            <a:r>
              <a:rPr kumimoji="0" lang="it-IT" sz="1000" b="0" i="0" u="none" strike="noStrike" kern="1200" cap="none" spc="0" normalizeH="0" baseline="0" noProof="0">
                <a:ln>
                  <a:noFill/>
                </a:ln>
                <a:solidFill>
                  <a:srgbClr val="203262"/>
                </a:solidFill>
                <a:effectLst/>
                <a:uLnTx/>
                <a:uFillTx/>
                <a:latin typeface="Roboto Light" panose="02000000000000000000" pitchFamily="2" charset="0"/>
                <a:ea typeface="Roboto Light" panose="02000000000000000000" pitchFamily="2" charset="0"/>
                <a:cs typeface="+mn-cs"/>
              </a:rPr>
              <a:t>elaborazioni Centro Studi Confindustria su dati Istat, Banca d’Italia, Eurostat e Commissione europea.</a:t>
            </a:r>
          </a:p>
          <a:p>
            <a:pPr marL="0" marR="0" lvl="0" indent="0" algn="l" defTabSz="914446" rtl="0" eaLnBrk="1" fontAlgn="auto" latinLnBrk="0" hangingPunct="1">
              <a:lnSpc>
                <a:spcPts val="1100"/>
              </a:lnSpc>
              <a:spcBef>
                <a:spcPts val="0"/>
              </a:spcBef>
              <a:spcAft>
                <a:spcPts val="0"/>
              </a:spcAft>
              <a:buClrTx/>
              <a:buSzTx/>
              <a:buFontTx/>
              <a:buNone/>
              <a:tabLst/>
              <a:defRPr/>
            </a:pPr>
            <a:endParaRPr kumimoji="0" lang="it-IT" sz="1000" b="0" i="0" u="none" strike="noStrike" kern="1200" cap="none" spc="0" normalizeH="0" baseline="0" noProof="0">
              <a:ln>
                <a:noFill/>
              </a:ln>
              <a:solidFill>
                <a:srgbClr val="203262"/>
              </a:solidFill>
              <a:effectLst/>
              <a:uLnTx/>
              <a:uFillTx/>
              <a:latin typeface="Roboto Light" panose="02000000000000000000" pitchFamily="2" charset="0"/>
              <a:ea typeface="Roboto Light" panose="02000000000000000000" pitchFamily="2" charset="0"/>
              <a:cs typeface="+mn-cs"/>
            </a:endParaRPr>
          </a:p>
        </p:txBody>
      </p:sp>
    </p:spTree>
    <p:extLst>
      <p:ext uri="{BB962C8B-B14F-4D97-AF65-F5344CB8AC3E}">
        <p14:creationId xmlns:p14="http://schemas.microsoft.com/office/powerpoint/2010/main" val="10394112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asisVTI">
  <a:themeElements>
    <a:clrScheme name="Oasis">
      <a:dk1>
        <a:srgbClr val="131313"/>
      </a:dk1>
      <a:lt1>
        <a:sysClr val="window" lastClr="FFFFFF"/>
      </a:lt1>
      <a:dk2>
        <a:srgbClr val="3D3C33"/>
      </a:dk2>
      <a:lt2>
        <a:srgbClr val="F0EDE6"/>
      </a:lt2>
      <a:accent1>
        <a:srgbClr val="A57361"/>
      </a:accent1>
      <a:accent2>
        <a:srgbClr val="BE8856"/>
      </a:accent2>
      <a:accent3>
        <a:srgbClr val="BD9075"/>
      </a:accent3>
      <a:accent4>
        <a:srgbClr val="939081"/>
      </a:accent4>
      <a:accent5>
        <a:srgbClr val="A16D4C"/>
      </a:accent5>
      <a:accent6>
        <a:srgbClr val="8C8662"/>
      </a:accent6>
      <a:hlink>
        <a:srgbClr val="A57361"/>
      </a:hlink>
      <a:folHlink>
        <a:srgbClr val="8C8662"/>
      </a:folHlink>
    </a:clrScheme>
    <a:fontScheme name="Neue Haas">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asis_win32_DN_V3" id="{65F5DFDA-B6D8-4F37-85B8-E95C858FA146}" vid="{998F2FB7-179B-41D4-99FF-60A4C828B89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d234197-448f-430e-b163-3cd80c063eac">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29A1C6D85AEC44E8AF443E67D6FB2E9" ma:contentTypeVersion="15" ma:contentTypeDescription="Create a new document." ma:contentTypeScope="" ma:versionID="4d384e868467a3ef06b691bfe75f57c8">
  <xsd:schema xmlns:xsd="http://www.w3.org/2001/XMLSchema" xmlns:xs="http://www.w3.org/2001/XMLSchema" xmlns:p="http://schemas.microsoft.com/office/2006/metadata/properties" xmlns:ns2="8d234197-448f-430e-b163-3cd80c063eac" xmlns:ns3="bd1881b0-4d25-41db-8dc5-353a524248b8" targetNamespace="http://schemas.microsoft.com/office/2006/metadata/properties" ma:root="true" ma:fieldsID="652980417779cf9024d47a7be9e14eb2" ns2:_="" ns3:_="">
    <xsd:import namespace="8d234197-448f-430e-b163-3cd80c063eac"/>
    <xsd:import namespace="bd1881b0-4d25-41db-8dc5-353a524248b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element ref="ns2:lcf76f155ced4ddcb4097134ff3c332f"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234197-448f-430e-b163-3cd80c063e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5a36491-74e0-4c35-a6f0-68b60f884ccb" ma:termSetId="09814cd3-568e-fe90-9814-8d621ff8fb84" ma:anchorId="fba54fb3-c3e1-fe81-a776-ca4b69148c4d" ma:open="true" ma:isKeyword="false">
      <xsd:complexType>
        <xsd:sequence>
          <xsd:element ref="pc:Terms" minOccurs="0" maxOccurs="1"/>
        </xsd:sequence>
      </xsd:complex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d1881b0-4d25-41db-8dc5-353a524248b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0BA8895-EF1A-4D88-A3F5-69E589679A84}">
  <ds:schemaRefs>
    <ds:schemaRef ds:uri="8d234197-448f-430e-b163-3cd80c063eac"/>
    <ds:schemaRef ds:uri="aace25c3-2c41-47c0-94b2-960d6613d57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9B0F9FE-176E-471B-A017-7E45FE28278C}">
  <ds:schemaRefs>
    <ds:schemaRef ds:uri="8d234197-448f-430e-b163-3cd80c063eac"/>
    <ds:schemaRef ds:uri="bd1881b0-4d25-41db-8dc5-353a524248b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4FA1874-259D-4D9B-8842-63DF45CB020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1908</TotalTime>
  <Words>1303</Words>
  <Application>Microsoft Office PowerPoint</Application>
  <PresentationFormat>Widescreen</PresentationFormat>
  <Paragraphs>160</Paragraphs>
  <Slides>11</Slides>
  <Notes>3</Notes>
  <HiddenSlides>0</HiddenSlides>
  <MMClips>0</MMClips>
  <ScaleCrop>false</ScaleCrop>
  <HeadingPairs>
    <vt:vector size="6" baseType="variant">
      <vt:variant>
        <vt:lpstr>Caratteri utilizzati</vt:lpstr>
      </vt:variant>
      <vt:variant>
        <vt:i4>9</vt:i4>
      </vt:variant>
      <vt:variant>
        <vt:lpstr>Tema</vt:lpstr>
      </vt:variant>
      <vt:variant>
        <vt:i4>2</vt:i4>
      </vt:variant>
      <vt:variant>
        <vt:lpstr>Titoli diapositive</vt:lpstr>
      </vt:variant>
      <vt:variant>
        <vt:i4>11</vt:i4>
      </vt:variant>
    </vt:vector>
  </HeadingPairs>
  <TitlesOfParts>
    <vt:vector size="22" baseType="lpstr">
      <vt:lpstr>Aptos</vt:lpstr>
      <vt:lpstr>Aptos Display</vt:lpstr>
      <vt:lpstr>Arial</vt:lpstr>
      <vt:lpstr>Courier New</vt:lpstr>
      <vt:lpstr>Neue Haas Grotesk Text Pro</vt:lpstr>
      <vt:lpstr>Roboto</vt:lpstr>
      <vt:lpstr>Roboto Light</vt:lpstr>
      <vt:lpstr>Roboto Medium</vt:lpstr>
      <vt:lpstr>Wingdings</vt:lpstr>
      <vt:lpstr>Office Theme</vt:lpstr>
      <vt:lpstr>OasisVTI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"Abruzzese Giulia" &lt;G.Abruzzese@confindustria.it&gt;</dc:creator>
  <cp:lastModifiedBy>Santalucia Stefano</cp:lastModifiedBy>
  <cp:revision>21</cp:revision>
  <dcterms:created xsi:type="dcterms:W3CDTF">2024-12-02T13:53:59Z</dcterms:created>
  <dcterms:modified xsi:type="dcterms:W3CDTF">2026-05-25T09:23:53Z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0x010100729A1C6D85AEC44E8AF443E67D6FB2E9</vt:lpwstr>
  </property>
  <property fmtid="{D5CDD505-2E9C-101B-9397-08002B2CF9AE}" pid="3" name="MediaServiceImageTags">
    <vt:lpwstr/>
  </property>
</Properties>
</file>