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5" r:id="rId2"/>
    <p:sldId id="266" r:id="rId3"/>
    <p:sldId id="260" r:id="rId4"/>
    <p:sldId id="261" r:id="rId5"/>
    <p:sldId id="262" r:id="rId6"/>
    <p:sldId id="263" r:id="rId7"/>
    <p:sldId id="267" r:id="rId8"/>
    <p:sldId id="264" r:id="rId9"/>
    <p:sldId id="268" r:id="rId10"/>
    <p:sldId id="269" r:id="rId11"/>
    <p:sldId id="257" r:id="rId12"/>
    <p:sldId id="258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80" autoAdjust="0"/>
    <p:restoredTop sz="94660"/>
  </p:normalViewPr>
  <p:slideViewPr>
    <p:cSldViewPr>
      <p:cViewPr>
        <p:scale>
          <a:sx n="66" d="100"/>
          <a:sy n="66" d="100"/>
        </p:scale>
        <p:origin x="-158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08B59-5CF1-4289-9782-CE12DF09AEC2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04503-FD7C-4BC8-A83D-F4B7E7B677F1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654E4F6-3940-43B3-B9B8-A8DA6FE4261D}" type="slidenum">
              <a:rPr lang="it-IT" smtClean="0">
                <a:latin typeface="Times New Roman" pitchFamily="18" charset="0"/>
                <a:ea typeface="Microsoft YaHei" pitchFamily="34" charset="-122"/>
              </a:rPr>
              <a:pPr/>
              <a:t>1</a:t>
            </a:fld>
            <a:endParaRPr lang="it-IT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4317882" y="9354576"/>
            <a:ext cx="3308881" cy="4913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 hangingPunct="0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D7C3E78-CB9E-4CEB-A683-56FD31EBA5A6}" type="slidenum">
              <a:rPr lang="it-IT" sz="1400">
                <a:solidFill>
                  <a:srgbClr val="000000"/>
                </a:solidFill>
                <a:latin typeface="Times New Roman" pitchFamily="18" charset="0"/>
              </a:rPr>
              <a:pPr algn="r" hangingPunct="0">
                <a:lnSpc>
                  <a:spcPct val="95000"/>
                </a:lnSpc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it-IT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-140385"/>
            <a:ext cx="1602" cy="280769"/>
          </a:xfrm>
          <a:noFill/>
        </p:spPr>
        <p:txBody>
          <a:bodyPr wrap="none" anchor="ctr"/>
          <a:lstStyle/>
          <a:p>
            <a:pPr eaLnBrk="1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smtClean="0">
              <a:latin typeface="Arial" charset="0"/>
              <a:ea typeface="Microsoft YaHei" pitchFamily="34" charset="-122"/>
            </a:endParaRP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0" y="0"/>
            <a:ext cx="1602" cy="1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283009F-0453-4BF7-B020-5080CF4035CE}" type="slidenum">
              <a:rPr lang="it-IT">
                <a:solidFill>
                  <a:srgbClr val="000000"/>
                </a:solidFill>
                <a:latin typeface="Calibri" pitchFamily="34" charset="0"/>
              </a:rPr>
              <a:pPr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it-IT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278565F-9427-45D6-8102-69E0B4292E6D}" type="slidenum">
              <a:rPr lang="it-IT" smtClean="0">
                <a:latin typeface="Times New Roman" pitchFamily="18" charset="0"/>
                <a:ea typeface="Microsoft YaHei" pitchFamily="34" charset="-122"/>
              </a:rPr>
              <a:pPr/>
              <a:t>2</a:t>
            </a:fld>
            <a:endParaRPr lang="it-IT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171" name="Text Box 1"/>
          <p:cNvSpPr txBox="1">
            <a:spLocks noChangeArrowheads="1"/>
          </p:cNvSpPr>
          <p:nvPr/>
        </p:nvSpPr>
        <p:spPr bwMode="auto">
          <a:xfrm>
            <a:off x="4317882" y="9354576"/>
            <a:ext cx="3308881" cy="4913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 hangingPunct="0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48BA09C-C7F1-4BA9-93CB-22B12D5DE488}" type="slidenum">
              <a:rPr lang="it-IT" sz="1400">
                <a:solidFill>
                  <a:srgbClr val="000000"/>
                </a:solidFill>
                <a:latin typeface="Times New Roman" pitchFamily="18" charset="0"/>
              </a:rPr>
              <a:pPr algn="r" hangingPunct="0">
                <a:lnSpc>
                  <a:spcPct val="95000"/>
                </a:lnSpc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it-IT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-140385"/>
            <a:ext cx="1602" cy="280769"/>
          </a:xfrm>
          <a:noFill/>
        </p:spPr>
        <p:txBody>
          <a:bodyPr wrap="none" anchor="ctr"/>
          <a:lstStyle/>
          <a:p>
            <a:pPr eaLnBrk="1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smtClean="0">
              <a:latin typeface="Arial" charset="0"/>
              <a:ea typeface="Microsoft YaHei" pitchFamily="34" charset="-122"/>
            </a:endParaRP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0" y="0"/>
            <a:ext cx="1602" cy="1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3EA2E624-C25E-4335-AA00-6F7729AE3DF5}" type="slidenum">
              <a:rPr lang="it-IT">
                <a:solidFill>
                  <a:srgbClr val="000000"/>
                </a:solidFill>
                <a:latin typeface="Calibri" pitchFamily="34" charset="0"/>
              </a:rPr>
              <a:pPr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it-IT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04503-FD7C-4BC8-A83D-F4B7E7B677F1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  <p:transition spd="med"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12AE0-016B-41E7-972D-22F224A5C019}" type="datetimeFigureOut">
              <a:rPr lang="it-IT" smtClean="0"/>
              <a:pPr/>
              <a:t>11/04/2012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F62E0-34DC-4DE1-BA1E-0898778A8E0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42938" y="2130425"/>
            <a:ext cx="7772400" cy="2039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331913" y="3573463"/>
            <a:ext cx="6400800" cy="1747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400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440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44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566738"/>
            <a:ext cx="2085975" cy="6953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260350"/>
            <a:ext cx="762000" cy="9048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6430963" y="1196975"/>
            <a:ext cx="147002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>
                <a:solidFill>
                  <a:srgbClr val="000000"/>
                </a:solidFill>
                <a:latin typeface="Calibri" pitchFamily="34" charset="0"/>
              </a:rPr>
              <a:t>CITTA’ DI FIUMICINO</a:t>
            </a:r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138" y="5373688"/>
            <a:ext cx="2794000" cy="842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80" name="Rectangle 7"/>
          <p:cNvSpPr>
            <a:spLocks noChangeArrowheads="1"/>
          </p:cNvSpPr>
          <p:nvPr/>
        </p:nvSpPr>
        <p:spPr bwMode="auto">
          <a:xfrm>
            <a:off x="3694113" y="4868863"/>
            <a:ext cx="17716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>
                <a:solidFill>
                  <a:srgbClr val="002060"/>
                </a:solidFill>
                <a:latin typeface="Calibri" pitchFamily="34" charset="0"/>
              </a:rPr>
              <a:t>Con il contributo di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83768" y="2780928"/>
            <a:ext cx="46460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smtClean="0"/>
              <a:t>Progetto Semplifica</a:t>
            </a:r>
            <a:endParaRPr lang="it-IT" sz="4400" dirty="0"/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14175" t="18248" r="19158" b="-10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8313" y="595313"/>
            <a:ext cx="5667375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7066" t="33889" r="16267" b="22663"/>
          <a:stretch>
            <a:fillRect/>
          </a:stretch>
        </p:blipFill>
        <p:spPr bwMode="auto">
          <a:xfrm>
            <a:off x="0" y="2564904"/>
            <a:ext cx="91440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275856" y="1124744"/>
            <a:ext cx="26144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i="1" dirty="0" smtClean="0"/>
              <a:t>PROGETTO SEMPLIFICA</a:t>
            </a:r>
          </a:p>
          <a:p>
            <a:pPr algn="ctr"/>
            <a:endParaRPr lang="it-IT" sz="2000" i="1" dirty="0"/>
          </a:p>
          <a:p>
            <a:pPr algn="ctr"/>
            <a:r>
              <a:rPr lang="it-IT" sz="2000" i="1" dirty="0" smtClean="0"/>
              <a:t>promosso da</a:t>
            </a:r>
            <a:endParaRPr lang="it-IT" sz="2000" i="1" dirty="0"/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549766"/>
            <a:ext cx="8229600" cy="7780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800" b="1" dirty="0">
                <a:solidFill>
                  <a:srgbClr val="002060"/>
                </a:solidFill>
                <a:latin typeface="Calibri" pitchFamily="34" charset="0"/>
              </a:rPr>
              <a:t>Soggetti attuatori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1917700"/>
            <a:ext cx="914400" cy="3524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1989138"/>
            <a:ext cx="2190750" cy="2667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2708275"/>
            <a:ext cx="1660525" cy="30956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5238" y="2708275"/>
            <a:ext cx="1847850" cy="6477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graphicFrame>
        <p:nvGraphicFramePr>
          <p:cNvPr id="2" name="Group 6"/>
          <p:cNvGraphicFramePr>
            <a:graphicFrameLocks noGrp="1"/>
          </p:cNvGraphicFramePr>
          <p:nvPr/>
        </p:nvGraphicFramePr>
        <p:xfrm>
          <a:off x="755650" y="4303713"/>
          <a:ext cx="2071688" cy="1382712"/>
        </p:xfrm>
        <a:graphic>
          <a:graphicData uri="http://schemas.openxmlformats.org/drawingml/2006/table">
            <a:tbl>
              <a:tblPr/>
              <a:tblGrid>
                <a:gridCol w="2071688"/>
              </a:tblGrid>
              <a:tr h="138271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pitchFamily="32" charset="-122"/>
                          <a:cs typeface="Times New Roman" pitchFamily="16" charset="0"/>
                        </a:rPr>
                        <a:t>                </a:t>
                      </a:r>
                      <a:r>
                        <a:rPr kumimoji="0" lang="it-IT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2" charset="0"/>
                          <a:ea typeface="Microsoft YaHei" pitchFamily="32" charset="-122"/>
                          <a:cs typeface="Calibri" pitchFamily="32" charset="0"/>
                        </a:rPr>
                        <a:t>  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pitchFamily="32" charset="-122"/>
                          <a:cs typeface="Times New Roman" pitchFamily="16" charset="0"/>
                        </a:rPr>
                        <a:t> </a:t>
                      </a:r>
                      <a:r>
                        <a:rPr kumimoji="0" lang="it-IT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2" charset="0"/>
                          <a:ea typeface="Microsoft YaHei" pitchFamily="32" charset="-122"/>
                          <a:cs typeface="Calibri" pitchFamily="32" charset="0"/>
                        </a:rPr>
                        <a:t>                                                       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ts val="9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2" charset="0"/>
                          <a:ea typeface="Microsoft YaHei" pitchFamily="32" charset="-122"/>
                          <a:cs typeface="Calibri" pitchFamily="32" charset="0"/>
                        </a:rPr>
                        <a:t>Istituto Nazionale Previdenza Sociale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icrosoft YaHei" pitchFamily="32" charset="-122"/>
                        <a:cs typeface="Times New Roman" pitchFamily="16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2" charset="0"/>
                          <a:ea typeface="Microsoft YaHei" pitchFamily="32" charset="-122"/>
                          <a:cs typeface="Calibri" pitchFamily="32" charset="0"/>
                        </a:rPr>
                        <a:t>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2" charset="0"/>
                          <a:ea typeface="Microsoft YaHei" pitchFamily="32" charset="-122"/>
                          <a:cs typeface="Calibri" pitchFamily="32" charset="0"/>
                        </a:rPr>
                        <a:t> 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1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2" charset="0"/>
                          <a:ea typeface="Microsoft YaHei" pitchFamily="32" charset="-122"/>
                          <a:cs typeface="Calibri" pitchFamily="32" charset="0"/>
                        </a:rPr>
                        <a:t>Direzione Regionale Lazio</a:t>
                      </a:r>
                    </a:p>
                  </a:txBody>
                  <a:tcPr marL="68400" marR="6840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pic>
        <p:nvPicPr>
          <p:cNvPr id="4105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0813" y="4159250"/>
            <a:ext cx="542925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6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6375" y="4821238"/>
            <a:ext cx="484188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7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738" y="4159250"/>
            <a:ext cx="800100" cy="6858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4108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1863" y="4148138"/>
            <a:ext cx="2095500" cy="110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9" name="Rectangle 12"/>
          <p:cNvSpPr>
            <a:spLocks noChangeArrowheads="1"/>
          </p:cNvSpPr>
          <p:nvPr/>
        </p:nvSpPr>
        <p:spPr bwMode="auto">
          <a:xfrm>
            <a:off x="3300413" y="3484563"/>
            <a:ext cx="238125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>
                <a:solidFill>
                  <a:srgbClr val="000000"/>
                </a:solidFill>
                <a:latin typeface="Calibri" pitchFamily="34" charset="0"/>
              </a:rPr>
              <a:t>con la partecipazione di</a:t>
            </a:r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692" y="457387"/>
            <a:ext cx="7992748" cy="599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680" y="404664"/>
            <a:ext cx="7967041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682" y="476672"/>
            <a:ext cx="787105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669" y="457387"/>
            <a:ext cx="7800771" cy="585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91680" y="2636912"/>
            <a:ext cx="570893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  <a:p>
            <a:r>
              <a:rPr lang="it-IT" sz="4000" dirty="0" smtClean="0"/>
              <a:t>www.progettosemplifica.it</a:t>
            </a:r>
            <a:endParaRPr lang="it-IT" sz="4000" dirty="0"/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l="17584" t="15311" r="26767" b="17241"/>
          <a:stretch>
            <a:fillRect/>
          </a:stretch>
        </p:blipFill>
        <p:spPr bwMode="auto">
          <a:xfrm>
            <a:off x="827584" y="692696"/>
            <a:ext cx="7632848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l="14434" t="11835" r="18899" b="54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48</Words>
  <Application>Microsoft Office PowerPoint</Application>
  <PresentationFormat>On-screen Show (4:3)</PresentationFormat>
  <Paragraphs>34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Tema di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 Windows</dc:creator>
  <cp:lastModifiedBy>BIANCHINI, Vincenzo</cp:lastModifiedBy>
  <cp:revision>9</cp:revision>
  <dcterms:created xsi:type="dcterms:W3CDTF">2012-04-10T17:43:26Z</dcterms:created>
  <dcterms:modified xsi:type="dcterms:W3CDTF">2012-04-11T08:56:40Z</dcterms:modified>
</cp:coreProperties>
</file>