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tags/tag8.xml" ContentType="application/vnd.openxmlformats-officedocument.presentationml.tags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tags/tag12.xml" ContentType="application/vnd.openxmlformats-officedocument.presentationml.tags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tags/tag7.xml" ContentType="application/vnd.openxmlformats-officedocument.presentationml.tags+xml"/>
  <Override PartName="/ppt/slideLayouts/slideLayout58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ags/tag5.xml" ContentType="application/vnd.openxmlformats-officedocument.presentationml.tag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tags/tag3.xml" ContentType="application/vnd.openxmlformats-officedocument.presentationml.tags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tags/tag13.xml" ContentType="application/vnd.openxmlformats-officedocument.presentationml.tags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tags/tag11.xml" ContentType="application/vnd.openxmlformats-officedocument.presentationml.tags+xml"/>
  <Override PartName="/ppt/theme/theme7.xml" ContentType="application/vnd.openxmlformats-officedocument.them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ags/tag2.xml" ContentType="application/vnd.openxmlformats-officedocument.presentationml.tags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Default Extension="rels" ContentType="application/vnd.openxmlformats-package.relationships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2" r:id="rId1"/>
    <p:sldMasterId id="2147483729" r:id="rId2"/>
    <p:sldMasterId id="2147483730" r:id="rId3"/>
    <p:sldMasterId id="2147484360" r:id="rId4"/>
    <p:sldMasterId id="2147484372" r:id="rId5"/>
    <p:sldMasterId id="2147484491" r:id="rId6"/>
    <p:sldMasterId id="2147485969" r:id="rId7"/>
  </p:sldMasterIdLst>
  <p:notesMasterIdLst>
    <p:notesMasterId r:id="rId39"/>
  </p:notesMasterIdLst>
  <p:handoutMasterIdLst>
    <p:handoutMasterId r:id="rId40"/>
  </p:handoutMasterIdLst>
  <p:sldIdLst>
    <p:sldId id="632" r:id="rId8"/>
    <p:sldId id="636" r:id="rId9"/>
    <p:sldId id="667" r:id="rId10"/>
    <p:sldId id="638" r:id="rId11"/>
    <p:sldId id="646" r:id="rId12"/>
    <p:sldId id="647" r:id="rId13"/>
    <p:sldId id="648" r:id="rId14"/>
    <p:sldId id="639" r:id="rId15"/>
    <p:sldId id="640" r:id="rId16"/>
    <p:sldId id="649" r:id="rId17"/>
    <p:sldId id="641" r:id="rId18"/>
    <p:sldId id="650" r:id="rId19"/>
    <p:sldId id="651" r:id="rId20"/>
    <p:sldId id="652" r:id="rId21"/>
    <p:sldId id="653" r:id="rId22"/>
    <p:sldId id="654" r:id="rId23"/>
    <p:sldId id="669" r:id="rId24"/>
    <p:sldId id="670" r:id="rId25"/>
    <p:sldId id="666" r:id="rId26"/>
    <p:sldId id="656" r:id="rId27"/>
    <p:sldId id="657" r:id="rId28"/>
    <p:sldId id="671" r:id="rId29"/>
    <p:sldId id="658" r:id="rId30"/>
    <p:sldId id="659" r:id="rId31"/>
    <p:sldId id="660" r:id="rId32"/>
    <p:sldId id="661" r:id="rId33"/>
    <p:sldId id="662" r:id="rId34"/>
    <p:sldId id="672" r:id="rId35"/>
    <p:sldId id="663" r:id="rId36"/>
    <p:sldId id="664" r:id="rId37"/>
    <p:sldId id="668" r:id="rId38"/>
  </p:sldIdLst>
  <p:sldSz cx="9601200" cy="6858000"/>
  <p:notesSz cx="6662738" cy="9926638"/>
  <p:defaultTextStyle>
    <a:defPPr>
      <a:defRPr lang="en-US"/>
    </a:defPPr>
    <a:lvl1pPr algn="just" rtl="0" eaLnBrk="0" fontAlgn="base" hangingPunct="0">
      <a:spcBef>
        <a:spcPct val="50000"/>
      </a:spcBef>
      <a:spcAft>
        <a:spcPct val="0"/>
      </a:spcAft>
      <a:buClr>
        <a:schemeClr val="tx1"/>
      </a:buClr>
      <a:buSzPct val="60000"/>
      <a:buFont typeface="Wingdings" pitchFamily="2" charset="2"/>
      <a:defRPr sz="1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just" rtl="0" eaLnBrk="0" fontAlgn="base" hangingPunct="0">
      <a:spcBef>
        <a:spcPct val="50000"/>
      </a:spcBef>
      <a:spcAft>
        <a:spcPct val="0"/>
      </a:spcAft>
      <a:buClr>
        <a:schemeClr val="tx1"/>
      </a:buClr>
      <a:buSzPct val="60000"/>
      <a:buFont typeface="Wingdings" pitchFamily="2" charset="2"/>
      <a:defRPr sz="1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just" rtl="0" eaLnBrk="0" fontAlgn="base" hangingPunct="0">
      <a:spcBef>
        <a:spcPct val="50000"/>
      </a:spcBef>
      <a:spcAft>
        <a:spcPct val="0"/>
      </a:spcAft>
      <a:buClr>
        <a:schemeClr val="tx1"/>
      </a:buClr>
      <a:buSzPct val="60000"/>
      <a:buFont typeface="Wingdings" pitchFamily="2" charset="2"/>
      <a:defRPr sz="1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just" rtl="0" eaLnBrk="0" fontAlgn="base" hangingPunct="0">
      <a:spcBef>
        <a:spcPct val="50000"/>
      </a:spcBef>
      <a:spcAft>
        <a:spcPct val="0"/>
      </a:spcAft>
      <a:buClr>
        <a:schemeClr val="tx1"/>
      </a:buClr>
      <a:buSzPct val="60000"/>
      <a:buFont typeface="Wingdings" pitchFamily="2" charset="2"/>
      <a:defRPr sz="1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just" rtl="0" eaLnBrk="0" fontAlgn="base" hangingPunct="0">
      <a:spcBef>
        <a:spcPct val="50000"/>
      </a:spcBef>
      <a:spcAft>
        <a:spcPct val="0"/>
      </a:spcAft>
      <a:buClr>
        <a:schemeClr val="tx1"/>
      </a:buClr>
      <a:buSzPct val="60000"/>
      <a:buFont typeface="Wingdings" pitchFamily="2" charset="2"/>
      <a:defRPr sz="1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CC"/>
    <a:srgbClr val="FF7C80"/>
    <a:srgbClr val="CCECFF"/>
    <a:srgbClr val="33CCCC"/>
    <a:srgbClr val="709BFC"/>
    <a:srgbClr val="66CCFF"/>
    <a:srgbClr val="C0C0C0"/>
    <a:srgbClr val="B2B2B2"/>
    <a:srgbClr val="0066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Stile chiaro 2 - Color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17292A2E-F333-43FB-9621-5CBBE7FDCDCB}" styleName="Stile chiaro 2 - Colore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ED083AE6-46FA-4A59-8FB0-9F97EB10719F}" styleName="Stile chiaro 3 - Colore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7662" autoAdjust="0"/>
    <p:restoredTop sz="98462" autoAdjust="0"/>
  </p:normalViewPr>
  <p:slideViewPr>
    <p:cSldViewPr>
      <p:cViewPr>
        <p:scale>
          <a:sx n="70" d="100"/>
          <a:sy n="70" d="100"/>
        </p:scale>
        <p:origin x="-1368" y="-763"/>
      </p:cViewPr>
      <p:guideLst>
        <p:guide orient="horz" pos="2160"/>
        <p:guide pos="302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040" y="-84"/>
      </p:cViewPr>
      <p:guideLst>
        <p:guide orient="horz" pos="3126"/>
        <p:guide pos="2099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9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34" Type="http://schemas.openxmlformats.org/officeDocument/2006/relationships/slide" Target="slides/slide27.xml"/><Relationship Id="rId42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slide" Target="slides/slide3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slide" Target="slides/slide30.xml"/><Relationship Id="rId40" Type="http://schemas.openxmlformats.org/officeDocument/2006/relationships/handoutMaster" Target="handoutMasters/handout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slide" Target="slides/slide29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4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slide" Target="slides/slide28.xml"/><Relationship Id="rId43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14" tIns="45857" rIns="91714" bIns="45857" numCol="1" anchor="t" anchorCtr="0" compatLnSpc="1">
            <a:prstTxWarp prst="textNoShape">
              <a:avLst/>
            </a:prstTxWarp>
          </a:bodyPr>
          <a:lstStyle>
            <a:lvl1pPr algn="l" defTabSz="917575">
              <a:spcBef>
                <a:spcPct val="0"/>
              </a:spcBef>
              <a:buClrTx/>
              <a:buSzTx/>
              <a:buFontTx/>
              <a:buNone/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5075" y="0"/>
            <a:ext cx="288766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14" tIns="45857" rIns="91714" bIns="45857" numCol="1" anchor="t" anchorCtr="0" compatLnSpc="1">
            <a:prstTxWarp prst="textNoShape">
              <a:avLst/>
            </a:prstTxWarp>
          </a:bodyPr>
          <a:lstStyle>
            <a:lvl1pPr algn="r" defTabSz="917575">
              <a:spcBef>
                <a:spcPct val="0"/>
              </a:spcBef>
              <a:buClrTx/>
              <a:buSzTx/>
              <a:buFontTx/>
              <a:buNone/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88766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14" tIns="45857" rIns="91714" bIns="45857" numCol="1" anchor="b" anchorCtr="0" compatLnSpc="1">
            <a:prstTxWarp prst="textNoShape">
              <a:avLst/>
            </a:prstTxWarp>
          </a:bodyPr>
          <a:lstStyle>
            <a:lvl1pPr algn="l" defTabSz="917575">
              <a:spcBef>
                <a:spcPct val="0"/>
              </a:spcBef>
              <a:buClrTx/>
              <a:buSzTx/>
              <a:buFontTx/>
              <a:buNone/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5075" y="9429750"/>
            <a:ext cx="288766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14" tIns="45857" rIns="91714" bIns="45857" numCol="1" anchor="b" anchorCtr="0" compatLnSpc="1">
            <a:prstTxWarp prst="textNoShape">
              <a:avLst/>
            </a:prstTxWarp>
          </a:bodyPr>
          <a:lstStyle>
            <a:lvl1pPr algn="r" defTabSz="917575">
              <a:spcBef>
                <a:spcPct val="0"/>
              </a:spcBef>
              <a:buClrTx/>
              <a:buSzTx/>
              <a:buFontTx/>
              <a:buNone/>
              <a:defRPr sz="1200">
                <a:latin typeface="Arial" charset="0"/>
              </a:defRPr>
            </a:lvl1pPr>
          </a:lstStyle>
          <a:p>
            <a:pPr>
              <a:defRPr/>
            </a:pPr>
            <a:fld id="{68D27B74-CBC7-4508-BAE4-5D1C5B5C164D}" type="slidenum">
              <a:rPr lang="en-US" altLang="en-US"/>
              <a:pPr>
                <a:defRPr/>
              </a:pPr>
              <a:t>‹N›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714" tIns="45857" rIns="91714" bIns="45857" numCol="1" anchor="ctr" anchorCtr="0" compatLnSpc="1">
            <a:prstTxWarp prst="textNoShape">
              <a:avLst/>
            </a:prstTxWarp>
          </a:bodyPr>
          <a:lstStyle>
            <a:lvl1pPr algn="l" defTabSz="917575">
              <a:spcBef>
                <a:spcPct val="0"/>
              </a:spcBef>
              <a:buClrTx/>
              <a:buSzTx/>
              <a:buFontTx/>
              <a:buNone/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5075" y="0"/>
            <a:ext cx="288766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714" tIns="45857" rIns="91714" bIns="45857" numCol="1" anchor="ctr" anchorCtr="0" compatLnSpc="1">
            <a:prstTxWarp prst="textNoShape">
              <a:avLst/>
            </a:prstTxWarp>
          </a:bodyPr>
          <a:lstStyle>
            <a:lvl1pPr algn="r" defTabSz="917575">
              <a:spcBef>
                <a:spcPct val="0"/>
              </a:spcBef>
              <a:buClrTx/>
              <a:buSzTx/>
              <a:buFontTx/>
              <a:buNone/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30250" y="744538"/>
            <a:ext cx="521176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42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9000" y="4716463"/>
            <a:ext cx="4884738" cy="446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14" tIns="45857" rIns="91714" bIns="4585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942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88766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714" tIns="45857" rIns="91714" bIns="45857" numCol="1" anchor="b" anchorCtr="0" compatLnSpc="1">
            <a:prstTxWarp prst="textNoShape">
              <a:avLst/>
            </a:prstTxWarp>
          </a:bodyPr>
          <a:lstStyle>
            <a:lvl1pPr algn="l" defTabSz="917575">
              <a:spcBef>
                <a:spcPct val="0"/>
              </a:spcBef>
              <a:buClrTx/>
              <a:buSzTx/>
              <a:buFontTx/>
              <a:buNone/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42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5075" y="9429750"/>
            <a:ext cx="288766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714" tIns="45857" rIns="91714" bIns="45857" numCol="1" anchor="b" anchorCtr="0" compatLnSpc="1">
            <a:prstTxWarp prst="textNoShape">
              <a:avLst/>
            </a:prstTxWarp>
          </a:bodyPr>
          <a:lstStyle>
            <a:lvl1pPr algn="r" defTabSz="917575">
              <a:spcBef>
                <a:spcPct val="0"/>
              </a:spcBef>
              <a:buClrTx/>
              <a:buSzTx/>
              <a:buFontTx/>
              <a:buNone/>
              <a:defRPr sz="1200">
                <a:latin typeface="Arial" charset="0"/>
              </a:defRPr>
            </a:lvl1pPr>
          </a:lstStyle>
          <a:p>
            <a:pPr>
              <a:defRPr/>
            </a:pPr>
            <a:fld id="{BDA6214B-CF63-466E-A8C7-59D16F6F37A6}" type="slidenum">
              <a:rPr lang="en-GB"/>
              <a:pPr>
                <a:defRPr/>
              </a:pPr>
              <a:t>‹N›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720725" y="2130443"/>
            <a:ext cx="815975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439872" y="3886200"/>
            <a:ext cx="6721475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751647" y="373081"/>
            <a:ext cx="2047875" cy="5773737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608022" y="373081"/>
            <a:ext cx="5991225" cy="5773737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</p:cSld>
  <p:clrMapOvr>
    <a:masterClrMapping/>
  </p:clrMapOvr>
  <p:transition advClick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720725" y="2130443"/>
            <a:ext cx="815975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439872" y="3886200"/>
            <a:ext cx="6721475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79432" y="1600206"/>
            <a:ext cx="8642351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58825" y="4406918"/>
            <a:ext cx="8161338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58825" y="2906713"/>
            <a:ext cx="8161338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79434" y="1600206"/>
            <a:ext cx="4244975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876809" y="1600206"/>
            <a:ext cx="4244975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79426" y="1535113"/>
            <a:ext cx="42433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79426" y="2174875"/>
            <a:ext cx="42433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876809" y="1535113"/>
            <a:ext cx="42449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876809" y="2174875"/>
            <a:ext cx="42449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79434" y="273050"/>
            <a:ext cx="3159125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754439" y="273068"/>
            <a:ext cx="5367338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79434" y="1435103"/>
            <a:ext cx="3159125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</p:cSld>
  <p:clrMapOvr>
    <a:masterClrMapping/>
  </p:clrMapOvr>
  <p:transition advClick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881197" y="4800600"/>
            <a:ext cx="5761037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881197" y="612775"/>
            <a:ext cx="5761037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881197" y="5367338"/>
            <a:ext cx="5761037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79432" y="1600206"/>
            <a:ext cx="8642351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961189" y="274656"/>
            <a:ext cx="2160587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79435" y="274656"/>
            <a:ext cx="6329363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720725" y="2130443"/>
            <a:ext cx="815975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439872" y="3886200"/>
            <a:ext cx="6721475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79432" y="1600206"/>
            <a:ext cx="8642351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58825" y="4406918"/>
            <a:ext cx="8161338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58825" y="2906713"/>
            <a:ext cx="8161338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79434" y="1600206"/>
            <a:ext cx="4244975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876809" y="1600206"/>
            <a:ext cx="4244975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79426" y="1535113"/>
            <a:ext cx="42433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79426" y="2174875"/>
            <a:ext cx="42433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876809" y="1535113"/>
            <a:ext cx="42449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876809" y="2174875"/>
            <a:ext cx="42449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58825" y="4406918"/>
            <a:ext cx="8161338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58825" y="2906713"/>
            <a:ext cx="8161338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</p:spTree>
  </p:cSld>
  <p:clrMapOvr>
    <a:masterClrMapping/>
  </p:clrMapOvr>
  <p:transition advClick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79434" y="273050"/>
            <a:ext cx="3159125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754439" y="273068"/>
            <a:ext cx="5367338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79434" y="1435103"/>
            <a:ext cx="3159125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881197" y="4800600"/>
            <a:ext cx="5761037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881197" y="612775"/>
            <a:ext cx="5761037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881197" y="5367338"/>
            <a:ext cx="5761037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79432" y="1600206"/>
            <a:ext cx="8642351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961189" y="274656"/>
            <a:ext cx="2160587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79435" y="274656"/>
            <a:ext cx="6329363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720725" y="2130443"/>
            <a:ext cx="8159750" cy="1470025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439872" y="3886200"/>
            <a:ext cx="6721475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79432" y="274638"/>
            <a:ext cx="8642351" cy="1143000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79432" y="1600206"/>
            <a:ext cx="8642351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58825" y="4406918"/>
            <a:ext cx="8161338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58825" y="2906713"/>
            <a:ext cx="8161338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79432" y="274638"/>
            <a:ext cx="8642351" cy="1143000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79434" y="1600206"/>
            <a:ext cx="4244975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876809" y="1600206"/>
            <a:ext cx="4244975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79432" y="274638"/>
            <a:ext cx="8642351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79426" y="1535113"/>
            <a:ext cx="42433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79426" y="2174875"/>
            <a:ext cx="42433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876809" y="1535113"/>
            <a:ext cx="42449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876809" y="2174875"/>
            <a:ext cx="42449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79432" y="274638"/>
            <a:ext cx="8642351" cy="1143000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608013" y="1131888"/>
            <a:ext cx="4017962" cy="50149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778375" y="1131888"/>
            <a:ext cx="4019550" cy="50149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</p:cSld>
  <p:clrMapOvr>
    <a:masterClrMapping/>
  </p:clrMapOvr>
  <p:transition advClick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79434" y="273050"/>
            <a:ext cx="3159125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754439" y="273068"/>
            <a:ext cx="5367338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79434" y="1435103"/>
            <a:ext cx="3159125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881197" y="4800600"/>
            <a:ext cx="5761037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881197" y="612775"/>
            <a:ext cx="5761037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881197" y="5367338"/>
            <a:ext cx="5761037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79432" y="274638"/>
            <a:ext cx="8642351" cy="1143000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79432" y="1600206"/>
            <a:ext cx="8642351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961189" y="274656"/>
            <a:ext cx="2160587" cy="5851525"/>
          </a:xfrm>
          <a:prstGeom prst="rect">
            <a:avLst/>
          </a:prstGeo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79435" y="274656"/>
            <a:ext cx="6329363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720725" y="2130443"/>
            <a:ext cx="8159750" cy="1470025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439872" y="3886200"/>
            <a:ext cx="6721475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</p:spTree>
  </p:cSld>
  <p:clrMapOvr>
    <a:masterClrMapping/>
  </p:clrMapOvr>
  <p:transition>
    <p:wipe dir="r"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79432" y="274638"/>
            <a:ext cx="8642351" cy="1143000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79432" y="1600206"/>
            <a:ext cx="8642351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</p:cSld>
  <p:clrMapOvr>
    <a:masterClrMapping/>
  </p:clrMapOvr>
  <p:transition>
    <p:wipe dir="r"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58825" y="4406918"/>
            <a:ext cx="8161338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58825" y="2906713"/>
            <a:ext cx="8161338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79432" y="274638"/>
            <a:ext cx="8642351" cy="1143000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79434" y="1600206"/>
            <a:ext cx="4244975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876809" y="1600206"/>
            <a:ext cx="4244975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</p:cSld>
  <p:clrMapOvr>
    <a:masterClrMapping/>
  </p:clrMapOvr>
  <p:transition>
    <p:wipe dir="r"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79432" y="274638"/>
            <a:ext cx="8642351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79426" y="1535113"/>
            <a:ext cx="42433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79426" y="2174875"/>
            <a:ext cx="42433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876809" y="1535113"/>
            <a:ext cx="42449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876809" y="2174875"/>
            <a:ext cx="42449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79432" y="274638"/>
            <a:ext cx="8642351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79426" y="1535113"/>
            <a:ext cx="4243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79426" y="2174875"/>
            <a:ext cx="4243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876809" y="1535113"/>
            <a:ext cx="42449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876809" y="2174875"/>
            <a:ext cx="42449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</p:cSld>
  <p:clrMapOvr>
    <a:masterClrMapping/>
  </p:clrMapOvr>
  <p:transition advClick="0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79432" y="274638"/>
            <a:ext cx="8642351" cy="1143000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</p:spTree>
  </p:cSld>
  <p:clrMapOvr>
    <a:masterClrMapping/>
  </p:clrMapOvr>
  <p:transition>
    <p:wipe dir="r"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wipe dir="r"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wipe dir="r"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79434" y="273050"/>
            <a:ext cx="3159125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754439" y="273068"/>
            <a:ext cx="5367338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79434" y="1435103"/>
            <a:ext cx="3159125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881197" y="4800600"/>
            <a:ext cx="5761037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881197" y="612775"/>
            <a:ext cx="5761037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881197" y="5367338"/>
            <a:ext cx="5761037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79432" y="274638"/>
            <a:ext cx="8642351" cy="1143000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79432" y="1600206"/>
            <a:ext cx="8642351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</p:cSld>
  <p:clrMapOvr>
    <a:masterClrMapping/>
  </p:clrMapOvr>
  <p:transition>
    <p:wipe dir="r"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961189" y="274656"/>
            <a:ext cx="2160587" cy="5851525"/>
          </a:xfrm>
          <a:prstGeom prst="rect">
            <a:avLst/>
          </a:prstGeo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79435" y="274656"/>
            <a:ext cx="6329363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</p:cSld>
  <p:clrMapOvr>
    <a:masterClrMapping/>
  </p:clrMapOvr>
  <p:transition>
    <p:wipe dir="r"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79432" y="274638"/>
            <a:ext cx="8642351" cy="1143000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</p:spTree>
  </p:cSld>
  <p:clrMapOvr>
    <a:masterClrMapping/>
  </p:clrMapOvr>
  <p:transition>
    <p:wipe dir="r"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720725" y="2130485"/>
            <a:ext cx="815975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439893" y="3886200"/>
            <a:ext cx="6721475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</p:spTree>
  </p:cSld>
  <p:clrMapOvr>
    <a:masterClrMapping/>
  </p:clrMapOvr>
  <p:transition advClick="0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966636" y="1136651"/>
            <a:ext cx="7816746" cy="5014912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</p:spTree>
  </p:cSld>
  <p:clrMapOvr>
    <a:masterClrMapping/>
  </p:clrMapOvr>
  <p:transition advClick="0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79432" y="274638"/>
            <a:ext cx="8642351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79434" y="1535113"/>
            <a:ext cx="4243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79434" y="2174875"/>
            <a:ext cx="4243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876821" y="1535113"/>
            <a:ext cx="42449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876821" y="2174875"/>
            <a:ext cx="42449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</p:cSld>
  <p:clrMapOvr>
    <a:masterClrMapping/>
  </p:clrMapOvr>
  <p:transition advClick="0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881218" y="4800600"/>
            <a:ext cx="5761037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881218" y="612775"/>
            <a:ext cx="5761037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881218" y="5367338"/>
            <a:ext cx="5761037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</p:spTree>
  </p:cSld>
  <p:clrMapOvr>
    <a:masterClrMapping/>
  </p:clrMapOvr>
  <p:transition advClick="0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a titolo con immag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/>
          <p:nvPr/>
        </p:nvSpPr>
        <p:spPr>
          <a:xfrm>
            <a:off x="3346450" y="268288"/>
            <a:ext cx="5953125" cy="2560637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endParaRPr lang="it-IT" sz="1800">
              <a:solidFill>
                <a:srgbClr val="FFFFFF"/>
              </a:solidFill>
            </a:endParaRPr>
          </a:p>
        </p:txBody>
      </p:sp>
      <p:sp>
        <p:nvSpPr>
          <p:cNvPr id="6" name="Rectangle 9"/>
          <p:cNvSpPr/>
          <p:nvPr/>
        </p:nvSpPr>
        <p:spPr>
          <a:xfrm>
            <a:off x="280988" y="268288"/>
            <a:ext cx="193675" cy="3886200"/>
          </a:xfrm>
          <a:prstGeom prst="rect">
            <a:avLst/>
          </a:prstGeom>
          <a:solidFill>
            <a:srgbClr val="709B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endParaRPr lang="it-IT" sz="180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60440" y="4171950"/>
            <a:ext cx="5730815" cy="1085850"/>
          </a:xfrm>
        </p:spPr>
        <p:txBody>
          <a:bodyPr>
            <a:normAutofit/>
          </a:bodyPr>
          <a:lstStyle>
            <a:lvl1pPr>
              <a:defRPr sz="4600"/>
            </a:lvl1pPr>
          </a:lstStyle>
          <a:p>
            <a:r>
              <a:rPr lang="it-IT" smtClean="0"/>
              <a:t>Fare clic per modificare stile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60422" y="5257842"/>
            <a:ext cx="5730814" cy="618565"/>
          </a:xfrm>
        </p:spPr>
        <p:txBody>
          <a:bodyPr>
            <a:normAutofit/>
          </a:bodyPr>
          <a:lstStyle>
            <a:lvl1pPr marL="0" indent="0" algn="l">
              <a:spcBef>
                <a:spcPct val="0"/>
              </a:spcBef>
              <a:buNone/>
              <a:defRPr sz="1600">
                <a:solidFill>
                  <a:schemeClr val="tx2"/>
                </a:solidFill>
              </a:defRPr>
            </a:lvl1pPr>
            <a:lvl2pPr marL="457200" indent="0" algn="ctr">
              <a:spcBef>
                <a:spcPct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3360428" y="2877671"/>
            <a:ext cx="5929210" cy="1280160"/>
          </a:xfrm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it-IT" noProof="0" smtClean="0"/>
              <a:t>Fare clic sull'icona per inserire un'immagine</a:t>
            </a:r>
            <a:endParaRPr noProof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>
          <a:xfrm>
            <a:off x="3440113" y="390525"/>
            <a:ext cx="5773737" cy="365125"/>
          </a:xfrm>
        </p:spPr>
        <p:txBody>
          <a:bodyPr/>
          <a:lstStyle>
            <a:lvl1pPr algn="r" eaLnBrk="0" fontAlgn="auto" hangingPunct="0">
              <a:spcBef>
                <a:spcPct val="50000"/>
              </a:spcBef>
              <a:spcAft>
                <a:spcPts val="0"/>
              </a:spcAft>
              <a:buClr>
                <a:prstClr val="black"/>
              </a:buClr>
              <a:buSzPct val="60000"/>
              <a:buFont typeface="Wingdings" pitchFamily="2" charset="2"/>
              <a:buNone/>
              <a:defRPr sz="2200" b="0">
                <a:solidFill>
                  <a:prstClr val="white"/>
                </a:solidFill>
                <a:latin typeface="Century Gothic" pitchFamily="1" charset="0"/>
              </a:defRPr>
            </a:lvl1pPr>
          </a:lstStyle>
          <a:p>
            <a:pPr>
              <a:defRPr/>
            </a:pPr>
            <a:fld id="{619A6917-A33B-49C8-B542-DDD2CBEB7ED2}" type="datetime1">
              <a:rPr lang="it-IT"/>
              <a:pPr>
                <a:defRPr/>
              </a:pPr>
              <a:t>01/11/2012</a:t>
            </a:fld>
            <a:endParaRPr lang="it-IT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>
          <a:xfrm>
            <a:off x="3373438" y="6356350"/>
            <a:ext cx="4972050" cy="365125"/>
          </a:xfrm>
        </p:spPr>
        <p:txBody>
          <a:bodyPr/>
          <a:lstStyle>
            <a:lvl1pPr algn="just" eaLnBrk="0" fontAlgn="auto" hangingPunct="0">
              <a:spcBef>
                <a:spcPct val="50000"/>
              </a:spcBef>
              <a:spcAft>
                <a:spcPts val="0"/>
              </a:spcAft>
              <a:buClr>
                <a:prstClr val="black"/>
              </a:buClr>
              <a:buSzPct val="60000"/>
              <a:buFont typeface="Wingdings" pitchFamily="2" charset="2"/>
              <a:buNone/>
              <a:defRPr>
                <a:latin typeface="Century Gothic" pitchFamily="-109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8678863" y="6356350"/>
            <a:ext cx="720725" cy="365125"/>
          </a:xfrm>
        </p:spPr>
        <p:txBody>
          <a:bodyPr/>
          <a:lstStyle>
            <a:lvl1pPr eaLnBrk="0" fontAlgn="auto" hangingPunct="0">
              <a:spcBef>
                <a:spcPct val="50000"/>
              </a:spcBef>
              <a:spcAft>
                <a:spcPts val="0"/>
              </a:spcAft>
              <a:buClr>
                <a:prstClr val="black"/>
              </a:buClr>
              <a:buSzPct val="60000"/>
              <a:buFont typeface="Wingdings" pitchFamily="2" charset="2"/>
              <a:buNone/>
              <a:defRPr sz="1100">
                <a:solidFill>
                  <a:srgbClr val="666666"/>
                </a:solidFill>
                <a:latin typeface="Century Gothic" pitchFamily="1" charset="0"/>
              </a:defRPr>
            </a:lvl1pPr>
          </a:lstStyle>
          <a:p>
            <a:pPr>
              <a:defRPr/>
            </a:pPr>
            <a:fld id="{C2C3A6AC-40BF-441D-9D15-6D7B3CA27EC0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4983163" y="268288"/>
            <a:ext cx="4321175" cy="56673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endParaRPr lang="it-IT" sz="180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0059" y="995082"/>
            <a:ext cx="3744468" cy="1035424"/>
          </a:xfrm>
        </p:spPr>
        <p:txBody>
          <a:bodyPr/>
          <a:lstStyle>
            <a:lvl1pPr algn="l">
              <a:defRPr sz="2800" b="0"/>
            </a:lvl1pPr>
          </a:lstStyle>
          <a:p>
            <a:r>
              <a:rPr lang="it-IT" smtClean="0"/>
              <a:t>Fare clic per modificare stile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0059" y="2057401"/>
            <a:ext cx="3744468" cy="3657601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4998271" y="990600"/>
            <a:ext cx="4301338" cy="5611813"/>
          </a:xfrm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it-IT" noProof="0" smtClean="0"/>
              <a:t>Fare clic sull'icona per inserire un'immagine</a:t>
            </a:r>
            <a:endParaRPr noProof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 algn="just" eaLnBrk="0" fontAlgn="auto" hangingPunct="0">
              <a:spcBef>
                <a:spcPct val="50000"/>
              </a:spcBef>
              <a:spcAft>
                <a:spcPts val="0"/>
              </a:spcAft>
              <a:buClr>
                <a:prstClr val="black"/>
              </a:buClr>
              <a:buSzPct val="60000"/>
              <a:buFont typeface="Wingdings" pitchFamily="2" charset="2"/>
              <a:buNone/>
              <a:defRPr>
                <a:latin typeface="Century Gothic" pitchFamily="1" charset="0"/>
              </a:defRPr>
            </a:lvl1pPr>
          </a:lstStyle>
          <a:p>
            <a:pPr>
              <a:defRPr/>
            </a:pPr>
            <a:fld id="{8751863A-E0FD-47FB-B146-532934971B7C}" type="datetime1">
              <a:rPr lang="it-IT"/>
              <a:pPr>
                <a:defRPr/>
              </a:pPr>
              <a:t>01/11/2012</a:t>
            </a:fld>
            <a:endParaRPr lang="it-IT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 algn="just" eaLnBrk="0" fontAlgn="auto" hangingPunct="0">
              <a:spcBef>
                <a:spcPct val="50000"/>
              </a:spcBef>
              <a:spcAft>
                <a:spcPts val="0"/>
              </a:spcAft>
              <a:buClr>
                <a:prstClr val="black"/>
              </a:buClr>
              <a:buSzPct val="60000"/>
              <a:buFont typeface="Wingdings" pitchFamily="2" charset="2"/>
              <a:buNone/>
              <a:defRPr>
                <a:latin typeface="Century Gothic" pitchFamily="-109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 eaLnBrk="0" fontAlgn="auto" hangingPunct="0">
              <a:spcBef>
                <a:spcPct val="50000"/>
              </a:spcBef>
              <a:spcAft>
                <a:spcPts val="0"/>
              </a:spcAft>
              <a:buClr>
                <a:prstClr val="black"/>
              </a:buClr>
              <a:buSzPct val="60000"/>
              <a:buFont typeface="Wingdings" pitchFamily="2" charset="2"/>
              <a:buNone/>
              <a:defRPr>
                <a:solidFill>
                  <a:prstClr val="white"/>
                </a:solidFill>
                <a:latin typeface="Century Gothic" pitchFamily="1" charset="0"/>
              </a:defRPr>
            </a:lvl1pPr>
          </a:lstStyle>
          <a:p>
            <a:pPr>
              <a:defRPr/>
            </a:pPr>
            <a:fld id="{29CA0B81-AC75-4449-A9CD-72A1A29C3D76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966636" y="1136651"/>
            <a:ext cx="7816746" cy="5014912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79434" y="273050"/>
            <a:ext cx="3159125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754439" y="273068"/>
            <a:ext cx="5367338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79434" y="1435103"/>
            <a:ext cx="3159125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881197" y="4800600"/>
            <a:ext cx="5761037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881197" y="612775"/>
            <a:ext cx="5761037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881197" y="5367338"/>
            <a:ext cx="5761037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18" Type="http://schemas.openxmlformats.org/officeDocument/2006/relationships/tags" Target="../tags/tag6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tags" Target="../tags/tag5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3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slideLayout" Target="../slideLayouts/slideLayout57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slideLayout" Target="../slideLayouts/slideLayout56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5" Type="http://schemas.openxmlformats.org/officeDocument/2006/relationships/tags" Target="../tags/tag7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tags" Target="../tags/tag10.xml"/><Relationship Id="rId3" Type="http://schemas.openxmlformats.org/officeDocument/2006/relationships/slideLayout" Target="../slideLayouts/slideLayout60.xml"/><Relationship Id="rId7" Type="http://schemas.openxmlformats.org/officeDocument/2006/relationships/tags" Target="../tags/tag9.x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tags" Target="../tags/tag8.xml"/><Relationship Id="rId11" Type="http://schemas.openxmlformats.org/officeDocument/2006/relationships/tags" Target="../tags/tag13.xml"/><Relationship Id="rId5" Type="http://schemas.openxmlformats.org/officeDocument/2006/relationships/theme" Target="../theme/theme6.xml"/><Relationship Id="rId10" Type="http://schemas.openxmlformats.org/officeDocument/2006/relationships/tags" Target="../tags/tag12.xml"/><Relationship Id="rId4" Type="http://schemas.openxmlformats.org/officeDocument/2006/relationships/slideLayout" Target="../slideLayouts/slideLayout61.xml"/><Relationship Id="rId9" Type="http://schemas.openxmlformats.org/officeDocument/2006/relationships/tags" Target="../tags/tag11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4.xml"/><Relationship Id="rId2" Type="http://schemas.openxmlformats.org/officeDocument/2006/relationships/slideLayout" Target="../slideLayouts/slideLayout63.xml"/><Relationship Id="rId1" Type="http://schemas.openxmlformats.org/officeDocument/2006/relationships/slideLayout" Target="../slideLayouts/slideLayout62.xml"/><Relationship Id="rId4" Type="http://schemas.openxmlformats.org/officeDocument/2006/relationships/theme" Target="../theme/theme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8318" name="BottomBarOutliner" hidden="1"/>
          <p:cNvSpPr>
            <a:spLocks noChangeArrowheads="1"/>
          </p:cNvSpPr>
          <p:nvPr>
            <p:custDataLst>
              <p:tags r:id="rId13"/>
            </p:custDataLst>
          </p:nvPr>
        </p:nvSpPr>
        <p:spPr bwMode="white">
          <a:xfrm>
            <a:off x="0" y="6432550"/>
            <a:ext cx="9601200" cy="425450"/>
          </a:xfrm>
          <a:prstGeom prst="rect">
            <a:avLst/>
          </a:prstGeom>
          <a:solidFill>
            <a:srgbClr val="808080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 algn="ctr">
              <a:buClrTx/>
              <a:buSzTx/>
              <a:buFontTx/>
              <a:buNone/>
              <a:defRPr/>
            </a:pPr>
            <a:endParaRPr lang="it-IT" sz="1200"/>
          </a:p>
        </p:txBody>
      </p:sp>
      <p:sp>
        <p:nvSpPr>
          <p:cNvPr id="1027" name="Title"/>
          <p:cNvSpPr>
            <a:spLocks noGrp="1" noChangeArrowheads="1"/>
          </p:cNvSpPr>
          <p:nvPr>
            <p:ph type="title"/>
            <p:custDataLst>
              <p:tags r:id="rId14"/>
            </p:custDataLst>
          </p:nvPr>
        </p:nvSpPr>
        <p:spPr bwMode="auto">
          <a:xfrm>
            <a:off x="608013" y="373063"/>
            <a:ext cx="8191500" cy="608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Click to edit Master title style</a:t>
            </a:r>
          </a:p>
        </p:txBody>
      </p:sp>
      <p:sp>
        <p:nvSpPr>
          <p:cNvPr id="1028" name="BodyText"/>
          <p:cNvSpPr>
            <a:spLocks noGrp="1" noChangeArrowheads="1"/>
          </p:cNvSpPr>
          <p:nvPr>
            <p:ph type="body" idx="1"/>
            <p:custDataLst>
              <p:tags r:id="rId15"/>
            </p:custDataLst>
          </p:nvPr>
        </p:nvSpPr>
        <p:spPr bwMode="auto">
          <a:xfrm>
            <a:off x="608013" y="1131888"/>
            <a:ext cx="8189912" cy="5014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First level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</p:txBody>
      </p:sp>
      <p:sp>
        <p:nvSpPr>
          <p:cNvPr id="738306" name="Rectangle 2"/>
          <p:cNvSpPr>
            <a:spLocks noChangeArrowheads="1"/>
          </p:cNvSpPr>
          <p:nvPr/>
        </p:nvSpPr>
        <p:spPr bwMode="ltGray">
          <a:xfrm>
            <a:off x="0" y="6477000"/>
            <a:ext cx="8797925" cy="381000"/>
          </a:xfrm>
          <a:prstGeom prst="rect">
            <a:avLst/>
          </a:prstGeom>
          <a:solidFill>
            <a:srgbClr val="3F3F3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it-IT" sz="1000" baseline="-25000"/>
              <a:t>  </a:t>
            </a:r>
            <a:endParaRPr lang="it-IT" sz="1000" baseline="-25000">
              <a:solidFill>
                <a:schemeClr val="bg1"/>
              </a:solidFill>
            </a:endParaRPr>
          </a:p>
        </p:txBody>
      </p:sp>
      <p:sp>
        <p:nvSpPr>
          <p:cNvPr id="738310" name="Rectangle 6"/>
          <p:cNvSpPr>
            <a:spLocks noChangeArrowheads="1"/>
          </p:cNvSpPr>
          <p:nvPr/>
        </p:nvSpPr>
        <p:spPr bwMode="ltGray">
          <a:xfrm>
            <a:off x="8845550" y="6477000"/>
            <a:ext cx="755650" cy="381000"/>
          </a:xfrm>
          <a:prstGeom prst="rect">
            <a:avLst/>
          </a:prstGeom>
          <a:solidFill>
            <a:srgbClr val="0057A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  <a:defRPr/>
            </a:pPr>
            <a:endParaRPr lang="it-IT" sz="1200" baseline="-25000"/>
          </a:p>
        </p:txBody>
      </p:sp>
      <p:sp>
        <p:nvSpPr>
          <p:cNvPr id="738311" name="PageRef"/>
          <p:cNvSpPr>
            <a:spLocks noChangeArrowheads="1"/>
          </p:cNvSpPr>
          <p:nvPr/>
        </p:nvSpPr>
        <p:spPr bwMode="auto">
          <a:xfrm>
            <a:off x="8980488" y="6518275"/>
            <a:ext cx="447675" cy="249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847725">
              <a:spcBef>
                <a:spcPct val="0"/>
              </a:spcBef>
              <a:buClrTx/>
              <a:buSzTx/>
              <a:buFontTx/>
              <a:buNone/>
              <a:defRPr/>
            </a:pPr>
            <a:endParaRPr lang="it-IT" sz="1000">
              <a:solidFill>
                <a:srgbClr val="FFFFFF"/>
              </a:solidFill>
            </a:endParaRPr>
          </a:p>
        </p:txBody>
      </p:sp>
      <p:sp>
        <p:nvSpPr>
          <p:cNvPr id="738312" name="TitleAccentSquare"/>
          <p:cNvSpPr>
            <a:spLocks noChangeAspect="1" noChangeArrowheads="1"/>
          </p:cNvSpPr>
          <p:nvPr>
            <p:custDataLst>
              <p:tags r:id="rId16"/>
            </p:custDataLst>
          </p:nvPr>
        </p:nvSpPr>
        <p:spPr bwMode="ltGray">
          <a:xfrm>
            <a:off x="0" y="411163"/>
            <a:ext cx="457200" cy="4572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  <a:defRPr/>
            </a:pPr>
            <a:endParaRPr lang="it-IT" sz="1200" baseline="-25000"/>
          </a:p>
        </p:txBody>
      </p:sp>
      <p:sp>
        <p:nvSpPr>
          <p:cNvPr id="738313" name="FileRef"/>
          <p:cNvSpPr txBox="1"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608013" y="6248400"/>
            <a:ext cx="811530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/>
          <a:lstStyle/>
          <a:p>
            <a:pPr algn="r">
              <a:buClrTx/>
              <a:buSzTx/>
              <a:buFontTx/>
              <a:buNone/>
              <a:defRPr/>
            </a:pPr>
            <a:endParaRPr lang="it-IT" sz="800"/>
          </a:p>
        </p:txBody>
      </p:sp>
      <p:sp>
        <p:nvSpPr>
          <p:cNvPr id="738316" name="CompanyName"/>
          <p:cNvSpPr txBox="1"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608013" y="6537325"/>
            <a:ext cx="3835400" cy="177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 anchor="b"/>
          <a:lstStyle/>
          <a:p>
            <a:pPr algn="l" defTabSz="939800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it-IT" sz="1000">
                <a:solidFill>
                  <a:srgbClr val="FFFFFF"/>
                </a:solidFill>
              </a:rPr>
              <a:t>Mercer</a:t>
            </a:r>
          </a:p>
        </p:txBody>
      </p:sp>
      <p:sp>
        <p:nvSpPr>
          <p:cNvPr id="738323" name="PageRef"/>
          <p:cNvSpPr>
            <a:spLocks noChangeArrowheads="1"/>
          </p:cNvSpPr>
          <p:nvPr/>
        </p:nvSpPr>
        <p:spPr bwMode="auto">
          <a:xfrm>
            <a:off x="9056688" y="6537325"/>
            <a:ext cx="447675" cy="249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847725">
              <a:spcBef>
                <a:spcPct val="0"/>
              </a:spcBef>
              <a:buClrTx/>
              <a:buSzTx/>
              <a:buFontTx/>
              <a:buNone/>
              <a:defRPr/>
            </a:pPr>
            <a:fld id="{AD26A108-5EA4-4CD0-AB0A-9105EDA8422B}" type="slidenum">
              <a:rPr lang="it-IT" sz="1000">
                <a:solidFill>
                  <a:srgbClr val="FFFFFF"/>
                </a:solidFill>
              </a:rPr>
              <a:pPr algn="ctr" defTabSz="847725">
                <a:spcBef>
                  <a:spcPct val="0"/>
                </a:spcBef>
                <a:buClrTx/>
                <a:buSzTx/>
                <a:buFontTx/>
                <a:buNone/>
                <a:defRPr/>
              </a:pPr>
              <a:t>‹N›</a:t>
            </a:fld>
            <a:endParaRPr lang="it-IT" sz="100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7169" r:id="rId1"/>
    <p:sldLayoutId id="2147487170" r:id="rId2"/>
    <p:sldLayoutId id="2147487171" r:id="rId3"/>
    <p:sldLayoutId id="2147487172" r:id="rId4"/>
    <p:sldLayoutId id="2147487173" r:id="rId5"/>
    <p:sldLayoutId id="2147487174" r:id="rId6"/>
    <p:sldLayoutId id="2147487175" r:id="rId7"/>
    <p:sldLayoutId id="2147487176" r:id="rId8"/>
    <p:sldLayoutId id="2147487177" r:id="rId9"/>
    <p:sldLayoutId id="2147487178" r:id="rId10"/>
    <p:sldLayoutId id="2147487179" r:id="rId11"/>
  </p:sldLayoutIdLst>
  <p:transition advClick="0"/>
  <p:timing>
    <p:tnLst>
      <p:par>
        <p:cTn id="1" dur="indefinite" restart="never" nodeType="tmRoot"/>
      </p:par>
    </p:tnLst>
  </p:timing>
  <p:txStyles>
    <p:titleStyle>
      <a:lvl1pPr algn="l" defTabSz="939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bg2"/>
          </a:solidFill>
          <a:latin typeface="+mj-lt"/>
          <a:ea typeface="+mj-ea"/>
          <a:cs typeface="+mj-cs"/>
        </a:defRPr>
      </a:lvl1pPr>
      <a:lvl2pPr algn="l" defTabSz="939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bg2"/>
          </a:solidFill>
          <a:latin typeface="Arial" charset="0"/>
        </a:defRPr>
      </a:lvl2pPr>
      <a:lvl3pPr algn="l" defTabSz="939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bg2"/>
          </a:solidFill>
          <a:latin typeface="Arial" charset="0"/>
        </a:defRPr>
      </a:lvl3pPr>
      <a:lvl4pPr algn="l" defTabSz="939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bg2"/>
          </a:solidFill>
          <a:latin typeface="Arial" charset="0"/>
        </a:defRPr>
      </a:lvl4pPr>
      <a:lvl5pPr algn="l" defTabSz="939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bg2"/>
          </a:solidFill>
          <a:latin typeface="Arial" charset="0"/>
        </a:defRPr>
      </a:lvl5pPr>
      <a:lvl6pPr marL="457200" algn="l" defTabSz="939800" rtl="0" fontAlgn="base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bg2"/>
          </a:solidFill>
          <a:latin typeface="Arial" charset="0"/>
        </a:defRPr>
      </a:lvl6pPr>
      <a:lvl7pPr marL="914400" algn="l" defTabSz="939800" rtl="0" fontAlgn="base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bg2"/>
          </a:solidFill>
          <a:latin typeface="Arial" charset="0"/>
        </a:defRPr>
      </a:lvl7pPr>
      <a:lvl8pPr marL="1371600" algn="l" defTabSz="939800" rtl="0" fontAlgn="base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bg2"/>
          </a:solidFill>
          <a:latin typeface="Arial" charset="0"/>
        </a:defRPr>
      </a:lvl8pPr>
      <a:lvl9pPr marL="1828800" algn="l" defTabSz="939800" rtl="0" fontAlgn="base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bg2"/>
          </a:solidFill>
          <a:latin typeface="Arial" charset="0"/>
        </a:defRPr>
      </a:lvl9pPr>
    </p:titleStyle>
    <p:bodyStyle>
      <a:lvl1pPr marL="228600" indent="-228600" algn="l" defTabSz="939800" rtl="0" eaLnBrk="0" fontAlgn="base" hangingPunct="0">
        <a:spcBef>
          <a:spcPct val="60000"/>
        </a:spcBef>
        <a:spcAft>
          <a:spcPct val="0"/>
        </a:spcAft>
        <a:buClr>
          <a:schemeClr val="tx1"/>
        </a:buClr>
        <a:buSzPct val="90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571500" indent="-228600" algn="l" defTabSz="939800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–"/>
        <a:defRPr sz="2000">
          <a:solidFill>
            <a:schemeClr val="tx1"/>
          </a:solidFill>
          <a:latin typeface="+mn-lt"/>
        </a:defRPr>
      </a:lvl2pPr>
      <a:lvl3pPr marL="914400" indent="-228600" algn="l" defTabSz="939800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ú"/>
        <a:defRPr sz="2000">
          <a:solidFill>
            <a:schemeClr val="tx1"/>
          </a:solidFill>
          <a:latin typeface="+mn-lt"/>
        </a:defRPr>
      </a:lvl3pPr>
      <a:lvl4pPr marL="1257300" indent="-228600" algn="l" defTabSz="939800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-"/>
        <a:defRPr sz="2000">
          <a:solidFill>
            <a:schemeClr val="tx1"/>
          </a:solidFill>
          <a:latin typeface="+mn-lt"/>
        </a:defRPr>
      </a:lvl4pPr>
      <a:lvl5pPr marL="1566863" indent="-195263" algn="l" defTabSz="939800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90000"/>
        <a:buFont typeface="Arial" charset="0"/>
        <a:buChar char="-"/>
        <a:defRPr sz="2000">
          <a:solidFill>
            <a:schemeClr val="tx1"/>
          </a:solidFill>
          <a:latin typeface="+mn-lt"/>
        </a:defRPr>
      </a:lvl5pPr>
      <a:lvl6pPr marL="2024063" indent="-195263" algn="l" defTabSz="939800" rtl="0" fontAlgn="base">
        <a:spcBef>
          <a:spcPct val="20000"/>
        </a:spcBef>
        <a:spcAft>
          <a:spcPct val="0"/>
        </a:spcAft>
        <a:buClr>
          <a:schemeClr val="bg2"/>
        </a:buClr>
        <a:buSzPct val="90000"/>
        <a:buFont typeface="Arial" charset="0"/>
        <a:buChar char="-"/>
        <a:defRPr sz="2000">
          <a:solidFill>
            <a:schemeClr val="tx1"/>
          </a:solidFill>
          <a:latin typeface="+mn-lt"/>
        </a:defRPr>
      </a:lvl6pPr>
      <a:lvl7pPr marL="2481263" indent="-195263" algn="l" defTabSz="939800" rtl="0" fontAlgn="base">
        <a:spcBef>
          <a:spcPct val="20000"/>
        </a:spcBef>
        <a:spcAft>
          <a:spcPct val="0"/>
        </a:spcAft>
        <a:buClr>
          <a:schemeClr val="bg2"/>
        </a:buClr>
        <a:buSzPct val="90000"/>
        <a:buFont typeface="Arial" charset="0"/>
        <a:buChar char="-"/>
        <a:defRPr sz="2000">
          <a:solidFill>
            <a:schemeClr val="tx1"/>
          </a:solidFill>
          <a:latin typeface="+mn-lt"/>
        </a:defRPr>
      </a:lvl7pPr>
      <a:lvl8pPr marL="2938463" indent="-195263" algn="l" defTabSz="939800" rtl="0" fontAlgn="base">
        <a:spcBef>
          <a:spcPct val="20000"/>
        </a:spcBef>
        <a:spcAft>
          <a:spcPct val="0"/>
        </a:spcAft>
        <a:buClr>
          <a:schemeClr val="bg2"/>
        </a:buClr>
        <a:buSzPct val="90000"/>
        <a:buFont typeface="Arial" charset="0"/>
        <a:buChar char="-"/>
        <a:defRPr sz="2000">
          <a:solidFill>
            <a:schemeClr val="tx1"/>
          </a:solidFill>
          <a:latin typeface="+mn-lt"/>
        </a:defRPr>
      </a:lvl8pPr>
      <a:lvl9pPr marL="3395663" indent="-195263" algn="l" defTabSz="939800" rtl="0" fontAlgn="base">
        <a:spcBef>
          <a:spcPct val="20000"/>
        </a:spcBef>
        <a:spcAft>
          <a:spcPct val="0"/>
        </a:spcAft>
        <a:buClr>
          <a:schemeClr val="bg2"/>
        </a:buClr>
        <a:buSzPct val="90000"/>
        <a:buFont typeface="Arial" charset="0"/>
        <a:buChar char="-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79425" y="274638"/>
            <a:ext cx="86423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</a:p>
        </p:txBody>
      </p:sp>
      <p:sp>
        <p:nvSpPr>
          <p:cNvPr id="59401" name="Rectangle 9"/>
          <p:cNvSpPr>
            <a:spLocks noChangeArrowheads="1"/>
          </p:cNvSpPr>
          <p:nvPr/>
        </p:nvSpPr>
        <p:spPr bwMode="auto">
          <a:xfrm>
            <a:off x="8807450" y="6454775"/>
            <a:ext cx="679450" cy="287338"/>
          </a:xfrm>
          <a:prstGeom prst="rect">
            <a:avLst/>
          </a:prstGeom>
          <a:noFill/>
          <a:ln w="222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spcBef>
                <a:spcPct val="0"/>
              </a:spcBef>
              <a:defRPr/>
            </a:pPr>
            <a:r>
              <a:rPr lang="it-IT" sz="1000" b="1" i="1">
                <a:solidFill>
                  <a:srgbClr val="000099"/>
                </a:solidFill>
                <a:cs typeface="Arial" charset="0"/>
              </a:rPr>
              <a:t>- </a:t>
            </a:r>
            <a:fld id="{7CD1AD76-09AD-4D4A-A0D9-40A7B00B449B}" type="slidenum">
              <a:rPr lang="it-IT" sz="1000" b="1" i="1">
                <a:solidFill>
                  <a:srgbClr val="000099"/>
                </a:solidFill>
                <a:cs typeface="Arial" charset="0"/>
              </a:rPr>
              <a:pPr algn="r">
                <a:spcBef>
                  <a:spcPct val="0"/>
                </a:spcBef>
                <a:defRPr/>
              </a:pPr>
              <a:t>‹N›</a:t>
            </a:fld>
            <a:endParaRPr lang="it-IT" sz="1000" b="1" i="1">
              <a:solidFill>
                <a:srgbClr val="000099"/>
              </a:solidFill>
              <a:cs typeface="Arial" charset="0"/>
            </a:endParaRPr>
          </a:p>
        </p:txBody>
      </p:sp>
      <p:pic>
        <p:nvPicPr>
          <p:cNvPr id="2052" name="Picture 4" descr="logoadf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669213" y="466725"/>
            <a:ext cx="1511300" cy="83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05" name="Line 5"/>
          <p:cNvSpPr>
            <a:spLocks noChangeShapeType="1"/>
          </p:cNvSpPr>
          <p:nvPr/>
        </p:nvSpPr>
        <p:spPr bwMode="auto">
          <a:xfrm>
            <a:off x="492125" y="927100"/>
            <a:ext cx="6426200" cy="0"/>
          </a:xfrm>
          <a:prstGeom prst="line">
            <a:avLst/>
          </a:prstGeom>
          <a:noFill/>
          <a:ln w="53975">
            <a:solidFill>
              <a:srgbClr val="323876"/>
            </a:solidFill>
            <a:round/>
            <a:headEnd/>
            <a:tailEnd/>
          </a:ln>
          <a:effectLst/>
        </p:spPr>
        <p:txBody>
          <a:bodyPr/>
          <a:lstStyle/>
          <a:p>
            <a:pPr algn="l">
              <a:spcBef>
                <a:spcPct val="0"/>
              </a:spcBef>
              <a:defRPr/>
            </a:pPr>
            <a:endParaRPr lang="it-IT">
              <a:solidFill>
                <a:srgbClr val="000000"/>
              </a:solidFill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7180" r:id="rId1"/>
    <p:sldLayoutId id="2147487181" r:id="rId2"/>
    <p:sldLayoutId id="2147487182" r:id="rId3"/>
    <p:sldLayoutId id="2147487183" r:id="rId4"/>
    <p:sldLayoutId id="2147487184" r:id="rId5"/>
    <p:sldLayoutId id="2147487185" r:id="rId6"/>
    <p:sldLayoutId id="2147487186" r:id="rId7"/>
    <p:sldLayoutId id="2147487187" r:id="rId8"/>
    <p:sldLayoutId id="2147487188" r:id="rId9"/>
    <p:sldLayoutId id="2147487189" r:id="rId10"/>
    <p:sldLayoutId id="214748719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79425" y="274638"/>
            <a:ext cx="86423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</a:p>
        </p:txBody>
      </p:sp>
      <p:sp>
        <p:nvSpPr>
          <p:cNvPr id="59401" name="Rectangle 9"/>
          <p:cNvSpPr>
            <a:spLocks noChangeArrowheads="1"/>
          </p:cNvSpPr>
          <p:nvPr userDrawn="1"/>
        </p:nvSpPr>
        <p:spPr bwMode="auto">
          <a:xfrm>
            <a:off x="8807450" y="6454775"/>
            <a:ext cx="679450" cy="287338"/>
          </a:xfrm>
          <a:prstGeom prst="rect">
            <a:avLst/>
          </a:prstGeom>
          <a:noFill/>
          <a:ln w="222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spcBef>
                <a:spcPct val="0"/>
              </a:spcBef>
              <a:defRPr/>
            </a:pPr>
            <a:r>
              <a:rPr lang="it-IT" sz="1000" b="1" i="1">
                <a:solidFill>
                  <a:srgbClr val="000099"/>
                </a:solidFill>
                <a:latin typeface="Garamond" pitchFamily="18" charset="0"/>
                <a:ea typeface="Arial Unicode MS" pitchFamily="34" charset="-128"/>
                <a:cs typeface="Arial Unicode MS" pitchFamily="34" charset="-128"/>
              </a:rPr>
              <a:t>- </a:t>
            </a:r>
            <a:fld id="{400715EB-215F-4E19-891A-74F189275CD3}" type="slidenum">
              <a:rPr lang="it-IT" sz="1000" b="1" i="1">
                <a:solidFill>
                  <a:srgbClr val="000099"/>
                </a:solidFill>
                <a:latin typeface="Garamond" pitchFamily="18" charset="0"/>
                <a:ea typeface="Arial Unicode MS" pitchFamily="34" charset="-128"/>
                <a:cs typeface="Arial Unicode MS" pitchFamily="34" charset="-128"/>
              </a:rPr>
              <a:pPr algn="r">
                <a:spcBef>
                  <a:spcPct val="0"/>
                </a:spcBef>
                <a:defRPr/>
              </a:pPr>
              <a:t>‹N›</a:t>
            </a:fld>
            <a:endParaRPr lang="it-IT" sz="1000" b="1" i="1">
              <a:solidFill>
                <a:srgbClr val="000099"/>
              </a:solidFill>
              <a:latin typeface="Garamond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3076" name="Picture 4" descr="logoadf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669213" y="466725"/>
            <a:ext cx="1511300" cy="83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05" name="Line 5"/>
          <p:cNvSpPr>
            <a:spLocks noChangeShapeType="1"/>
          </p:cNvSpPr>
          <p:nvPr userDrawn="1"/>
        </p:nvSpPr>
        <p:spPr bwMode="auto">
          <a:xfrm>
            <a:off x="492125" y="927100"/>
            <a:ext cx="6426200" cy="0"/>
          </a:xfrm>
          <a:prstGeom prst="line">
            <a:avLst/>
          </a:prstGeom>
          <a:noFill/>
          <a:ln w="53975">
            <a:solidFill>
              <a:srgbClr val="323876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0"/>
              </a:spcBef>
              <a:defRPr/>
            </a:pPr>
            <a:endParaRPr lang="it-IT" sz="1000" b="1" i="1">
              <a:solidFill>
                <a:srgbClr val="FFFFFF"/>
              </a:solidFill>
              <a:latin typeface="Garamond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7191" r:id="rId1"/>
    <p:sldLayoutId id="2147487192" r:id="rId2"/>
    <p:sldLayoutId id="2147487193" r:id="rId3"/>
    <p:sldLayoutId id="2147487194" r:id="rId4"/>
    <p:sldLayoutId id="2147487195" r:id="rId5"/>
    <p:sldLayoutId id="2147487196" r:id="rId6"/>
    <p:sldLayoutId id="2147487197" r:id="rId7"/>
    <p:sldLayoutId id="2147487198" r:id="rId8"/>
    <p:sldLayoutId id="2147487199" r:id="rId9"/>
    <p:sldLayoutId id="2147487200" r:id="rId10"/>
    <p:sldLayoutId id="214748720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54"/>
          <p:cNvSpPr>
            <a:spLocks noChangeArrowheads="1"/>
          </p:cNvSpPr>
          <p:nvPr/>
        </p:nvSpPr>
        <p:spPr bwMode="auto">
          <a:xfrm>
            <a:off x="-1588" y="4076700"/>
            <a:ext cx="9601201" cy="1089025"/>
          </a:xfrm>
          <a:prstGeom prst="rect">
            <a:avLst/>
          </a:prstGeom>
          <a:solidFill>
            <a:srgbClr val="00007C"/>
          </a:solidFill>
          <a:ln w="9525" algn="ctr">
            <a:noFill/>
            <a:miter lim="800000"/>
            <a:headEnd/>
            <a:tailEnd/>
          </a:ln>
        </p:spPr>
        <p:txBody>
          <a:bodyPr wrap="none" lIns="94998" tIns="47499" rIns="94998" bIns="47499" anchor="ctr"/>
          <a:lstStyle/>
          <a:p>
            <a:pPr algn="ctr" defTabSz="950913" eaLnBrk="1" hangingPunct="1">
              <a:buClrTx/>
              <a:buSzTx/>
              <a:buFontTx/>
              <a:buNone/>
              <a:defRPr/>
            </a:pPr>
            <a:endParaRPr lang="it-IT" sz="1900">
              <a:solidFill>
                <a:srgbClr val="000000"/>
              </a:solidFill>
              <a:latin typeface="Arial Narrow" pitchFamily="34" charset="0"/>
            </a:endParaRPr>
          </a:p>
        </p:txBody>
      </p:sp>
      <p:sp>
        <p:nvSpPr>
          <p:cNvPr id="13" name="Rectangle 55"/>
          <p:cNvSpPr>
            <a:spLocks noChangeArrowheads="1"/>
          </p:cNvSpPr>
          <p:nvPr/>
        </p:nvSpPr>
        <p:spPr bwMode="auto">
          <a:xfrm>
            <a:off x="0" y="5165725"/>
            <a:ext cx="9601200" cy="244475"/>
          </a:xfrm>
          <a:prstGeom prst="rect">
            <a:avLst/>
          </a:prstGeom>
          <a:solidFill>
            <a:srgbClr val="709BFC"/>
          </a:solidFill>
          <a:ln w="9525" algn="ctr">
            <a:noFill/>
            <a:miter lim="800000"/>
            <a:headEnd/>
            <a:tailEnd/>
          </a:ln>
        </p:spPr>
        <p:txBody>
          <a:bodyPr wrap="none" lIns="93502" tIns="48622" rIns="93502" bIns="48622" anchor="ctr"/>
          <a:lstStyle/>
          <a:p>
            <a:pPr algn="ctr" defTabSz="950913" eaLnBrk="1" hangingPunct="1">
              <a:buClrTx/>
              <a:buSzTx/>
              <a:buFontTx/>
              <a:buNone/>
              <a:defRPr/>
            </a:pPr>
            <a:endParaRPr lang="it-IT" sz="1900">
              <a:solidFill>
                <a:srgbClr val="000000"/>
              </a:solidFill>
              <a:latin typeface="Arial Narrow" pitchFamily="34" charset="0"/>
            </a:endParaRPr>
          </a:p>
        </p:txBody>
      </p:sp>
      <p:sp>
        <p:nvSpPr>
          <p:cNvPr id="15" name="Line 57"/>
          <p:cNvSpPr>
            <a:spLocks noChangeShapeType="1"/>
          </p:cNvSpPr>
          <p:nvPr/>
        </p:nvSpPr>
        <p:spPr bwMode="auto">
          <a:xfrm>
            <a:off x="-1588" y="5165725"/>
            <a:ext cx="9601201" cy="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algn="ctr" eaLnBrk="1" hangingPunct="1">
              <a:buClrTx/>
              <a:buSzTx/>
              <a:buFontTx/>
              <a:buNone/>
              <a:defRPr/>
            </a:pPr>
            <a:endParaRPr lang="it-IT" sz="1800">
              <a:solidFill>
                <a:srgbClr val="000000"/>
              </a:solidFill>
              <a:latin typeface="Arial Narrow" pitchFamily="34" charset="0"/>
            </a:endParaRPr>
          </a:p>
        </p:txBody>
      </p:sp>
      <p:sp>
        <p:nvSpPr>
          <p:cNvPr id="16" name="Line 58"/>
          <p:cNvSpPr>
            <a:spLocks noChangeShapeType="1"/>
          </p:cNvSpPr>
          <p:nvPr/>
        </p:nvSpPr>
        <p:spPr bwMode="auto">
          <a:xfrm>
            <a:off x="9601200" y="51816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eaLnBrk="1" hangingPunct="1">
              <a:buClrTx/>
              <a:buSzTx/>
              <a:buFontTx/>
              <a:buNone/>
              <a:defRPr/>
            </a:pPr>
            <a:endParaRPr lang="it-IT" sz="1800">
              <a:solidFill>
                <a:srgbClr val="000000"/>
              </a:solidFill>
              <a:latin typeface="Arial Narrow" pitchFamily="34" charset="0"/>
            </a:endParaRPr>
          </a:p>
        </p:txBody>
      </p:sp>
      <p:sp>
        <p:nvSpPr>
          <p:cNvPr id="17" name="Line 59"/>
          <p:cNvSpPr>
            <a:spLocks noChangeShapeType="1"/>
          </p:cNvSpPr>
          <p:nvPr/>
        </p:nvSpPr>
        <p:spPr bwMode="auto">
          <a:xfrm>
            <a:off x="-3175" y="51816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eaLnBrk="1" hangingPunct="1">
              <a:buClrTx/>
              <a:buSzTx/>
              <a:buFontTx/>
              <a:buNone/>
              <a:defRPr/>
            </a:pPr>
            <a:endParaRPr lang="it-IT" sz="1800">
              <a:solidFill>
                <a:srgbClr val="000000"/>
              </a:solidFill>
              <a:latin typeface="Arial Narrow" pitchFamily="34" charset="0"/>
            </a:endParaRPr>
          </a:p>
        </p:txBody>
      </p:sp>
      <p:sp>
        <p:nvSpPr>
          <p:cNvPr id="18" name="Rectangle 60"/>
          <p:cNvSpPr>
            <a:spLocks noChangeArrowheads="1"/>
          </p:cNvSpPr>
          <p:nvPr/>
        </p:nvSpPr>
        <p:spPr bwMode="auto">
          <a:xfrm>
            <a:off x="0" y="0"/>
            <a:ext cx="9601200" cy="6858000"/>
          </a:xfrm>
          <a:prstGeom prst="rect">
            <a:avLst/>
          </a:prstGeom>
          <a:noFill/>
          <a:ln w="9525" algn="ctr">
            <a:solidFill>
              <a:srgbClr val="333333"/>
            </a:solidFill>
            <a:miter lim="800000"/>
            <a:headEnd/>
            <a:tailEnd/>
          </a:ln>
        </p:spPr>
        <p:txBody>
          <a:bodyPr wrap="none" lIns="93502" tIns="48622" rIns="93502" bIns="48622" anchor="ctr"/>
          <a:lstStyle/>
          <a:p>
            <a:pPr algn="ctr" defTabSz="950913" eaLnBrk="1" hangingPunct="1">
              <a:buClrTx/>
              <a:buSzTx/>
              <a:buFontTx/>
              <a:buNone/>
              <a:defRPr/>
            </a:pPr>
            <a:endParaRPr lang="it-IT" sz="1900">
              <a:solidFill>
                <a:srgbClr val="000000"/>
              </a:solidFill>
              <a:latin typeface="Arial Narrow" pitchFamily="34" charset="0"/>
            </a:endParaRPr>
          </a:p>
        </p:txBody>
      </p:sp>
      <p:pic>
        <p:nvPicPr>
          <p:cNvPr id="4104" name="Picture 4" descr="logoadf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075488" y="5429250"/>
            <a:ext cx="2384425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7202" r:id="rId1"/>
    <p:sldLayoutId id="2147487203" r:id="rId2"/>
    <p:sldLayoutId id="2147487204" r:id="rId3"/>
    <p:sldLayoutId id="2147487205" r:id="rId4"/>
    <p:sldLayoutId id="2147487206" r:id="rId5"/>
    <p:sldLayoutId id="2147487207" r:id="rId6"/>
    <p:sldLayoutId id="2147487208" r:id="rId7"/>
    <p:sldLayoutId id="2147487209" r:id="rId8"/>
    <p:sldLayoutId id="2147487210" r:id="rId9"/>
    <p:sldLayoutId id="2147487211" r:id="rId10"/>
    <p:sldLayoutId id="2147487212" r:id="rId11"/>
  </p:sldLayoutIdLst>
  <p:timing>
    <p:tnLst>
      <p:par>
        <p:cTn id="1" dur="indefinite" restart="never" nodeType="tmRoot"/>
      </p:par>
    </p:tnLst>
  </p:timing>
  <p:txStyles>
    <p:titleStyle>
      <a:lvl1pPr algn="ctr" defTabSz="885825" rtl="0" eaLnBrk="0" fontAlgn="base" hangingPunct="0">
        <a:spcBef>
          <a:spcPct val="0"/>
        </a:spcBef>
        <a:spcAft>
          <a:spcPct val="0"/>
        </a:spcAft>
        <a:defRPr b="1">
          <a:solidFill>
            <a:schemeClr val="tx2"/>
          </a:solidFill>
          <a:latin typeface="+mj-lt"/>
          <a:ea typeface="+mj-ea"/>
          <a:cs typeface="+mj-cs"/>
        </a:defRPr>
      </a:lvl1pPr>
      <a:lvl2pPr algn="ctr" defTabSz="885825" rtl="0" eaLnBrk="0" fontAlgn="base" hangingPunct="0">
        <a:spcBef>
          <a:spcPct val="0"/>
        </a:spcBef>
        <a:spcAft>
          <a:spcPct val="0"/>
        </a:spcAft>
        <a:defRPr b="1">
          <a:solidFill>
            <a:schemeClr val="tx2"/>
          </a:solidFill>
          <a:latin typeface="Tahoma" pitchFamily="34" charset="0"/>
        </a:defRPr>
      </a:lvl2pPr>
      <a:lvl3pPr algn="ctr" defTabSz="885825" rtl="0" eaLnBrk="0" fontAlgn="base" hangingPunct="0">
        <a:spcBef>
          <a:spcPct val="0"/>
        </a:spcBef>
        <a:spcAft>
          <a:spcPct val="0"/>
        </a:spcAft>
        <a:defRPr b="1">
          <a:solidFill>
            <a:schemeClr val="tx2"/>
          </a:solidFill>
          <a:latin typeface="Tahoma" pitchFamily="34" charset="0"/>
        </a:defRPr>
      </a:lvl3pPr>
      <a:lvl4pPr algn="ctr" defTabSz="885825" rtl="0" eaLnBrk="0" fontAlgn="base" hangingPunct="0">
        <a:spcBef>
          <a:spcPct val="0"/>
        </a:spcBef>
        <a:spcAft>
          <a:spcPct val="0"/>
        </a:spcAft>
        <a:defRPr b="1">
          <a:solidFill>
            <a:schemeClr val="tx2"/>
          </a:solidFill>
          <a:latin typeface="Tahoma" pitchFamily="34" charset="0"/>
        </a:defRPr>
      </a:lvl4pPr>
      <a:lvl5pPr algn="ctr" defTabSz="885825" rtl="0" eaLnBrk="0" fontAlgn="base" hangingPunct="0">
        <a:spcBef>
          <a:spcPct val="0"/>
        </a:spcBef>
        <a:spcAft>
          <a:spcPct val="0"/>
        </a:spcAft>
        <a:defRPr b="1">
          <a:solidFill>
            <a:schemeClr val="tx2"/>
          </a:solidFill>
          <a:latin typeface="Tahoma" pitchFamily="34" charset="0"/>
        </a:defRPr>
      </a:lvl5pPr>
      <a:lvl6pPr marL="457200" algn="ctr" defTabSz="885825" rtl="0" eaLnBrk="0" fontAlgn="base" hangingPunct="0">
        <a:spcBef>
          <a:spcPct val="0"/>
        </a:spcBef>
        <a:spcAft>
          <a:spcPct val="0"/>
        </a:spcAft>
        <a:defRPr b="1">
          <a:solidFill>
            <a:schemeClr val="tx2"/>
          </a:solidFill>
          <a:latin typeface="Tahoma" pitchFamily="34" charset="0"/>
        </a:defRPr>
      </a:lvl6pPr>
      <a:lvl7pPr marL="914400" algn="ctr" defTabSz="885825" rtl="0" eaLnBrk="0" fontAlgn="base" hangingPunct="0">
        <a:spcBef>
          <a:spcPct val="0"/>
        </a:spcBef>
        <a:spcAft>
          <a:spcPct val="0"/>
        </a:spcAft>
        <a:defRPr b="1">
          <a:solidFill>
            <a:schemeClr val="tx2"/>
          </a:solidFill>
          <a:latin typeface="Tahoma" pitchFamily="34" charset="0"/>
        </a:defRPr>
      </a:lvl7pPr>
      <a:lvl8pPr marL="1371600" algn="ctr" defTabSz="885825" rtl="0" eaLnBrk="0" fontAlgn="base" hangingPunct="0">
        <a:spcBef>
          <a:spcPct val="0"/>
        </a:spcBef>
        <a:spcAft>
          <a:spcPct val="0"/>
        </a:spcAft>
        <a:defRPr b="1">
          <a:solidFill>
            <a:schemeClr val="tx2"/>
          </a:solidFill>
          <a:latin typeface="Tahoma" pitchFamily="34" charset="0"/>
        </a:defRPr>
      </a:lvl8pPr>
      <a:lvl9pPr marL="1828800" algn="ctr" defTabSz="885825" rtl="0" eaLnBrk="0" fontAlgn="base" hangingPunct="0">
        <a:spcBef>
          <a:spcPct val="0"/>
        </a:spcBef>
        <a:spcAft>
          <a:spcPct val="0"/>
        </a:spcAft>
        <a:defRPr b="1">
          <a:solidFill>
            <a:schemeClr val="tx2"/>
          </a:solidFill>
          <a:latin typeface="Tahoma" pitchFamily="34" charset="0"/>
        </a:defRPr>
      </a:lvl9pPr>
    </p:titleStyle>
    <p:bodyStyle>
      <a:lvl1pPr marL="333375" indent="-333375" algn="l" defTabSz="885825" rtl="0" eaLnBrk="0" fontAlgn="base" hangingPunct="0">
        <a:spcBef>
          <a:spcPct val="20000"/>
        </a:spcBef>
        <a:spcAft>
          <a:spcPct val="0"/>
        </a:spcAft>
        <a:buClr>
          <a:srgbClr val="969696"/>
        </a:buClr>
        <a:buFont typeface="Wingdings" pitchFamily="2" charset="2"/>
        <a:buChar char="§"/>
        <a:defRPr sz="3300">
          <a:solidFill>
            <a:schemeClr val="tx1"/>
          </a:solidFill>
          <a:latin typeface="+mn-lt"/>
          <a:ea typeface="+mn-ea"/>
          <a:cs typeface="+mn-cs"/>
        </a:defRPr>
      </a:lvl1pPr>
      <a:lvl2pPr marL="719138" indent="-279400" algn="l" defTabSz="885825" rtl="0" eaLnBrk="0" fontAlgn="base" hangingPunct="0">
        <a:spcBef>
          <a:spcPct val="20000"/>
        </a:spcBef>
        <a:spcAft>
          <a:spcPct val="0"/>
        </a:spcAft>
        <a:buClr>
          <a:srgbClr val="969696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2pPr>
      <a:lvl3pPr marL="1106488" indent="-220663" algn="l" defTabSz="885825" rtl="0" eaLnBrk="0" fontAlgn="base" hangingPunct="0">
        <a:spcBef>
          <a:spcPct val="20000"/>
        </a:spcBef>
        <a:spcAft>
          <a:spcPct val="0"/>
        </a:spcAft>
        <a:buClr>
          <a:srgbClr val="969696"/>
        </a:buClr>
        <a:buFont typeface="Wingdings" pitchFamily="2" charset="2"/>
        <a:buChar char="§"/>
        <a:defRPr sz="1500">
          <a:solidFill>
            <a:schemeClr val="tx1"/>
          </a:solidFill>
          <a:latin typeface="+mn-lt"/>
        </a:defRPr>
      </a:lvl3pPr>
      <a:lvl4pPr marL="1547813" indent="-222250" algn="l" defTabSz="885825" rtl="0" eaLnBrk="0" fontAlgn="base" hangingPunct="0">
        <a:spcBef>
          <a:spcPct val="20000"/>
        </a:spcBef>
        <a:spcAft>
          <a:spcPct val="0"/>
        </a:spcAft>
        <a:buClr>
          <a:srgbClr val="969696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4pPr>
      <a:lvl5pPr marL="1992313" indent="-222250" algn="l" defTabSz="885825" rtl="0" eaLnBrk="0" fontAlgn="base" hangingPunct="0">
        <a:spcBef>
          <a:spcPct val="20000"/>
        </a:spcBef>
        <a:spcAft>
          <a:spcPct val="0"/>
        </a:spcAft>
        <a:buClr>
          <a:srgbClr val="969696"/>
        </a:buClr>
        <a:buFont typeface="Wingdings" pitchFamily="2" charset="2"/>
        <a:buChar char="§"/>
        <a:defRPr sz="1100">
          <a:solidFill>
            <a:schemeClr val="tx1"/>
          </a:solidFill>
          <a:latin typeface="+mn-lt"/>
        </a:defRPr>
      </a:lvl5pPr>
      <a:lvl6pPr marL="2449513" indent="-222250" algn="l" defTabSz="885825" rtl="0" eaLnBrk="0" fontAlgn="base" hangingPunct="0">
        <a:spcBef>
          <a:spcPct val="20000"/>
        </a:spcBef>
        <a:spcAft>
          <a:spcPct val="0"/>
        </a:spcAft>
        <a:buClr>
          <a:srgbClr val="969696"/>
        </a:buClr>
        <a:buFont typeface="Wingdings" charset="2"/>
        <a:buChar char="§"/>
        <a:defRPr sz="1100">
          <a:solidFill>
            <a:schemeClr val="tx1"/>
          </a:solidFill>
          <a:latin typeface="+mn-lt"/>
        </a:defRPr>
      </a:lvl6pPr>
      <a:lvl7pPr marL="2906713" indent="-222250" algn="l" defTabSz="885825" rtl="0" eaLnBrk="0" fontAlgn="base" hangingPunct="0">
        <a:spcBef>
          <a:spcPct val="20000"/>
        </a:spcBef>
        <a:spcAft>
          <a:spcPct val="0"/>
        </a:spcAft>
        <a:buClr>
          <a:srgbClr val="969696"/>
        </a:buClr>
        <a:buFont typeface="Wingdings" charset="2"/>
        <a:buChar char="§"/>
        <a:defRPr sz="1100">
          <a:solidFill>
            <a:schemeClr val="tx1"/>
          </a:solidFill>
          <a:latin typeface="+mn-lt"/>
        </a:defRPr>
      </a:lvl7pPr>
      <a:lvl8pPr marL="3363913" indent="-222250" algn="l" defTabSz="885825" rtl="0" eaLnBrk="0" fontAlgn="base" hangingPunct="0">
        <a:spcBef>
          <a:spcPct val="20000"/>
        </a:spcBef>
        <a:spcAft>
          <a:spcPct val="0"/>
        </a:spcAft>
        <a:buClr>
          <a:srgbClr val="969696"/>
        </a:buClr>
        <a:buFont typeface="Wingdings" charset="2"/>
        <a:buChar char="§"/>
        <a:defRPr sz="1100">
          <a:solidFill>
            <a:schemeClr val="tx1"/>
          </a:solidFill>
          <a:latin typeface="+mn-lt"/>
        </a:defRPr>
      </a:lvl8pPr>
      <a:lvl9pPr marL="3821113" indent="-222250" algn="l" defTabSz="885825" rtl="0" eaLnBrk="0" fontAlgn="base" hangingPunct="0">
        <a:spcBef>
          <a:spcPct val="20000"/>
        </a:spcBef>
        <a:spcAft>
          <a:spcPct val="0"/>
        </a:spcAft>
        <a:buClr>
          <a:srgbClr val="969696"/>
        </a:buClr>
        <a:buFont typeface="Wingdings" charset="2"/>
        <a:buChar char="§"/>
        <a:defRPr sz="11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77" name="Rectangle 49"/>
          <p:cNvSpPr>
            <a:spLocks noChangeArrowheads="1"/>
          </p:cNvSpPr>
          <p:nvPr/>
        </p:nvSpPr>
        <p:spPr bwMode="auto">
          <a:xfrm>
            <a:off x="1095375" y="636588"/>
            <a:ext cx="8505825" cy="293687"/>
          </a:xfrm>
          <a:prstGeom prst="rect">
            <a:avLst/>
          </a:prstGeom>
          <a:gradFill rotWithShape="1">
            <a:gsLst>
              <a:gs pos="0">
                <a:srgbClr val="DDDDDD"/>
              </a:gs>
              <a:gs pos="100000">
                <a:srgbClr val="F8F8F8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lIns="93486" tIns="48613" rIns="93486" bIns="48613" anchor="ctr"/>
          <a:lstStyle/>
          <a:p>
            <a:pPr algn="ctr" defTabSz="950913" eaLnBrk="1" hangingPunct="1">
              <a:buClrTx/>
              <a:buSzTx/>
              <a:buFontTx/>
              <a:buNone/>
              <a:defRPr/>
            </a:pPr>
            <a:endParaRPr lang="it-IT" sz="1900">
              <a:solidFill>
                <a:srgbClr val="000000"/>
              </a:solidFill>
              <a:latin typeface="Arial Narrow" pitchFamily="34" charset="0"/>
            </a:endParaRPr>
          </a:p>
        </p:txBody>
      </p:sp>
      <p:sp>
        <p:nvSpPr>
          <p:cNvPr id="22585" name="Rectangle 57"/>
          <p:cNvSpPr>
            <a:spLocks noChangeArrowheads="1"/>
          </p:cNvSpPr>
          <p:nvPr/>
        </p:nvSpPr>
        <p:spPr bwMode="auto">
          <a:xfrm>
            <a:off x="0" y="285750"/>
            <a:ext cx="944563" cy="623888"/>
          </a:xfrm>
          <a:prstGeom prst="rect">
            <a:avLst/>
          </a:prstGeom>
          <a:solidFill>
            <a:srgbClr val="002060"/>
          </a:solidFill>
          <a:ln w="9525" algn="ctr">
            <a:noFill/>
            <a:miter lim="800000"/>
            <a:headEnd/>
            <a:tailEnd/>
          </a:ln>
        </p:spPr>
        <p:txBody>
          <a:bodyPr wrap="none" lIns="94981" tIns="47491" rIns="94981" bIns="47491" anchor="ctr"/>
          <a:lstStyle/>
          <a:p>
            <a:pPr algn="ctr" defTabSz="950913" eaLnBrk="1" hangingPunct="1">
              <a:buClrTx/>
              <a:buSzTx/>
              <a:buFontTx/>
              <a:buNone/>
              <a:defRPr/>
            </a:pPr>
            <a:endParaRPr lang="it-IT" sz="1900">
              <a:solidFill>
                <a:srgbClr val="000000"/>
              </a:solidFill>
              <a:latin typeface="Arial Narrow" pitchFamily="34" charset="0"/>
            </a:endParaRPr>
          </a:p>
        </p:txBody>
      </p:sp>
      <p:sp>
        <p:nvSpPr>
          <p:cNvPr id="22586" name="Rectangle 58"/>
          <p:cNvSpPr>
            <a:spLocks noChangeArrowheads="1"/>
          </p:cNvSpPr>
          <p:nvPr/>
        </p:nvSpPr>
        <p:spPr bwMode="auto">
          <a:xfrm>
            <a:off x="1095375" y="285750"/>
            <a:ext cx="8505825" cy="612775"/>
          </a:xfrm>
          <a:prstGeom prst="rect">
            <a:avLst/>
          </a:prstGeom>
          <a:gradFill>
            <a:gsLst>
              <a:gs pos="0">
                <a:srgbClr val="709BFC"/>
              </a:gs>
              <a:gs pos="100000">
                <a:srgbClr val="F8F8F8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lIns="93486" tIns="48613" rIns="93486" bIns="48613" anchor="ctr"/>
          <a:lstStyle/>
          <a:p>
            <a:pPr algn="ctr" defTabSz="950913" eaLnBrk="1" hangingPunct="1">
              <a:buClrTx/>
              <a:buSzTx/>
              <a:buFontTx/>
              <a:buNone/>
              <a:defRPr/>
            </a:pPr>
            <a:endParaRPr lang="it-IT" sz="1900">
              <a:solidFill>
                <a:srgbClr val="000000"/>
              </a:solidFill>
              <a:latin typeface="Arial Narrow" pitchFamily="34" charset="0"/>
            </a:endParaRPr>
          </a:p>
        </p:txBody>
      </p:sp>
      <p:sp>
        <p:nvSpPr>
          <p:cNvPr id="22587" name="Line 59"/>
          <p:cNvSpPr>
            <a:spLocks noChangeShapeType="1"/>
          </p:cNvSpPr>
          <p:nvPr/>
        </p:nvSpPr>
        <p:spPr bwMode="auto">
          <a:xfrm>
            <a:off x="0" y="966788"/>
            <a:ext cx="9601200" cy="0"/>
          </a:xfrm>
          <a:prstGeom prst="line">
            <a:avLst/>
          </a:prstGeom>
          <a:noFill/>
          <a:ln w="9525">
            <a:solidFill>
              <a:srgbClr val="777777"/>
            </a:solidFill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algn="ctr" eaLnBrk="1" hangingPunct="1">
              <a:buClrTx/>
              <a:buSzTx/>
              <a:buFontTx/>
              <a:buNone/>
              <a:defRPr/>
            </a:pPr>
            <a:endParaRPr lang="it-IT" sz="1800">
              <a:solidFill>
                <a:srgbClr val="000000"/>
              </a:solidFill>
              <a:latin typeface="Arial Narrow" pitchFamily="34" charset="0"/>
            </a:endParaRPr>
          </a:p>
        </p:txBody>
      </p:sp>
      <p:sp>
        <p:nvSpPr>
          <p:cNvPr id="22588" name="Line 60"/>
          <p:cNvSpPr>
            <a:spLocks noChangeShapeType="1"/>
          </p:cNvSpPr>
          <p:nvPr/>
        </p:nvSpPr>
        <p:spPr bwMode="auto">
          <a:xfrm>
            <a:off x="-1588" y="592138"/>
            <a:ext cx="9601201" cy="0"/>
          </a:xfrm>
          <a:prstGeom prst="line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buClrTx/>
              <a:buSzTx/>
              <a:buFontTx/>
              <a:buNone/>
              <a:defRPr/>
            </a:pPr>
            <a:endParaRPr lang="it-IT" sz="1800">
              <a:solidFill>
                <a:srgbClr val="000000"/>
              </a:solidFill>
              <a:latin typeface="Arial Narrow" pitchFamily="34" charset="0"/>
            </a:endParaRPr>
          </a:p>
        </p:txBody>
      </p:sp>
      <p:sp>
        <p:nvSpPr>
          <p:cNvPr id="22590" name="Line 62"/>
          <p:cNvSpPr>
            <a:spLocks noChangeShapeType="1"/>
          </p:cNvSpPr>
          <p:nvPr/>
        </p:nvSpPr>
        <p:spPr bwMode="auto">
          <a:xfrm>
            <a:off x="0" y="214313"/>
            <a:ext cx="9601200" cy="0"/>
          </a:xfrm>
          <a:prstGeom prst="line">
            <a:avLst/>
          </a:prstGeom>
          <a:noFill/>
          <a:ln w="9525">
            <a:solidFill>
              <a:srgbClr val="777777"/>
            </a:solidFill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algn="ctr" eaLnBrk="1" hangingPunct="1">
              <a:buClrTx/>
              <a:buSzTx/>
              <a:buFontTx/>
              <a:buNone/>
              <a:defRPr/>
            </a:pPr>
            <a:endParaRPr lang="it-IT" sz="1800">
              <a:solidFill>
                <a:srgbClr val="000000"/>
              </a:solidFill>
              <a:latin typeface="Arial Narrow" pitchFamily="34" charset="0"/>
            </a:endParaRPr>
          </a:p>
        </p:txBody>
      </p:sp>
      <p:sp>
        <p:nvSpPr>
          <p:cNvPr id="12" name="Rectangle 2"/>
          <p:cNvSpPr>
            <a:spLocks noChangeArrowheads="1"/>
          </p:cNvSpPr>
          <p:nvPr userDrawn="1"/>
        </p:nvSpPr>
        <p:spPr bwMode="ltGray">
          <a:xfrm>
            <a:off x="0" y="6477000"/>
            <a:ext cx="8515350" cy="381000"/>
          </a:xfrm>
          <a:prstGeom prst="rect">
            <a:avLst/>
          </a:prstGeom>
          <a:solidFill>
            <a:srgbClr val="709BF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it-IT" sz="1000" baseline="-25000">
                <a:solidFill>
                  <a:srgbClr val="3F3F3F"/>
                </a:solidFill>
              </a:rPr>
              <a:t>  </a:t>
            </a:r>
            <a:endParaRPr lang="it-IT" sz="1000" baseline="-25000">
              <a:solidFill>
                <a:srgbClr val="FFFFFF"/>
              </a:solidFill>
            </a:endParaRPr>
          </a:p>
        </p:txBody>
      </p:sp>
      <p:sp>
        <p:nvSpPr>
          <p:cNvPr id="14" name="Rectangle 6"/>
          <p:cNvSpPr>
            <a:spLocks noChangeArrowheads="1"/>
          </p:cNvSpPr>
          <p:nvPr userDrawn="1"/>
        </p:nvSpPr>
        <p:spPr bwMode="ltGray">
          <a:xfrm>
            <a:off x="8658225" y="6477000"/>
            <a:ext cx="942975" cy="381000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  <a:defRPr/>
            </a:pPr>
            <a:fld id="{3BE3E5BB-F2C5-4659-986C-4D1BF82EAC36}" type="slidenum">
              <a:rPr lang="it-IT" sz="1200" b="1">
                <a:solidFill>
                  <a:srgbClr val="FFFFFF"/>
                </a:solidFill>
              </a:rPr>
              <a:pPr algn="ctr">
                <a:spcBef>
                  <a:spcPct val="0"/>
                </a:spcBef>
                <a:buClrTx/>
                <a:buSzTx/>
                <a:buFontTx/>
                <a:buNone/>
                <a:defRPr/>
              </a:pPr>
              <a:t>‹N›</a:t>
            </a:fld>
            <a:endParaRPr lang="it-IT" sz="1200" baseline="-25000">
              <a:solidFill>
                <a:srgbClr val="3F3F3F"/>
              </a:solidFill>
            </a:endParaRPr>
          </a:p>
        </p:txBody>
      </p:sp>
      <p:sp>
        <p:nvSpPr>
          <p:cNvPr id="15" name="CompanyName"/>
          <p:cNvSpPr txBox="1">
            <a:spLocks noChangeArrowheads="1"/>
          </p:cNvSpPr>
          <p:nvPr userDrawn="1">
            <p:custDataLst>
              <p:tags r:id="rId15"/>
            </p:custDataLst>
          </p:nvPr>
        </p:nvSpPr>
        <p:spPr bwMode="auto">
          <a:xfrm>
            <a:off x="1111250" y="6604000"/>
            <a:ext cx="3836988" cy="177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 anchor="b"/>
          <a:lstStyle/>
          <a:p>
            <a:pPr algn="l" defTabSz="939800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it-IT" b="1" dirty="0">
                <a:solidFill>
                  <a:srgbClr val="002060"/>
                </a:solidFill>
                <a:latin typeface="Garamond" pitchFamily="18" charset="0"/>
              </a:rPr>
              <a:t>De Filippo &amp; Associati - RWA</a:t>
            </a:r>
          </a:p>
        </p:txBody>
      </p:sp>
      <p:sp>
        <p:nvSpPr>
          <p:cNvPr id="16" name="Line 59"/>
          <p:cNvSpPr>
            <a:spLocks noChangeShapeType="1"/>
          </p:cNvSpPr>
          <p:nvPr userDrawn="1"/>
        </p:nvSpPr>
        <p:spPr bwMode="auto">
          <a:xfrm>
            <a:off x="12700" y="6396038"/>
            <a:ext cx="9601200" cy="0"/>
          </a:xfrm>
          <a:prstGeom prst="line">
            <a:avLst/>
          </a:prstGeom>
          <a:noFill/>
          <a:ln w="9525">
            <a:solidFill>
              <a:srgbClr val="777777"/>
            </a:solidFill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algn="ctr" eaLnBrk="1" hangingPunct="1">
              <a:buClrTx/>
              <a:buSzTx/>
              <a:buFontTx/>
              <a:buNone/>
              <a:defRPr/>
            </a:pPr>
            <a:endParaRPr lang="it-IT" sz="1800">
              <a:solidFill>
                <a:srgbClr val="000000"/>
              </a:solidFill>
              <a:latin typeface="Arial Narrow" pitchFamily="34" charset="0"/>
            </a:endParaRPr>
          </a:p>
        </p:txBody>
      </p:sp>
      <p:sp>
        <p:nvSpPr>
          <p:cNvPr id="17" name="Rectangle 9"/>
          <p:cNvSpPr/>
          <p:nvPr userDrawn="1"/>
        </p:nvSpPr>
        <p:spPr>
          <a:xfrm>
            <a:off x="0" y="1706563"/>
            <a:ext cx="193675" cy="38862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endParaRPr lang="it-IT" sz="180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7213" r:id="rId1"/>
    <p:sldLayoutId id="2147487214" r:id="rId2"/>
    <p:sldLayoutId id="2147487215" r:id="rId3"/>
    <p:sldLayoutId id="2147487216" r:id="rId4"/>
    <p:sldLayoutId id="2147487217" r:id="rId5"/>
    <p:sldLayoutId id="2147487218" r:id="rId6"/>
    <p:sldLayoutId id="2147487219" r:id="rId7"/>
    <p:sldLayoutId id="2147487220" r:id="rId8"/>
    <p:sldLayoutId id="2147487221" r:id="rId9"/>
    <p:sldLayoutId id="2147487222" r:id="rId10"/>
    <p:sldLayoutId id="2147487223" r:id="rId11"/>
    <p:sldLayoutId id="2147487224" r:id="rId12"/>
    <p:sldLayoutId id="2147487225" r:id="rId13"/>
  </p:sldLayoutIdLst>
  <p:transition>
    <p:wipe dir="r"/>
  </p:transition>
  <p:timing>
    <p:tnLst>
      <p:par>
        <p:cTn id="1" dur="indefinite" restart="never" nodeType="tmRoot"/>
      </p:par>
    </p:tnLst>
  </p:timing>
  <p:txStyles>
    <p:titleStyle>
      <a:lvl1pPr algn="ctr" defTabSz="885825" rtl="0" eaLnBrk="0" fontAlgn="base" hangingPunct="0">
        <a:spcBef>
          <a:spcPct val="0"/>
        </a:spcBef>
        <a:spcAft>
          <a:spcPct val="0"/>
        </a:spcAft>
        <a:defRPr b="1">
          <a:solidFill>
            <a:schemeClr val="tx2"/>
          </a:solidFill>
          <a:latin typeface="+mj-lt"/>
          <a:ea typeface="+mj-ea"/>
          <a:cs typeface="+mj-cs"/>
        </a:defRPr>
      </a:lvl1pPr>
      <a:lvl2pPr algn="ctr" defTabSz="885825" rtl="0" eaLnBrk="0" fontAlgn="base" hangingPunct="0">
        <a:spcBef>
          <a:spcPct val="0"/>
        </a:spcBef>
        <a:spcAft>
          <a:spcPct val="0"/>
        </a:spcAft>
        <a:defRPr b="1">
          <a:solidFill>
            <a:schemeClr val="tx2"/>
          </a:solidFill>
          <a:latin typeface="Tahoma" pitchFamily="34" charset="0"/>
        </a:defRPr>
      </a:lvl2pPr>
      <a:lvl3pPr algn="ctr" defTabSz="885825" rtl="0" eaLnBrk="0" fontAlgn="base" hangingPunct="0">
        <a:spcBef>
          <a:spcPct val="0"/>
        </a:spcBef>
        <a:spcAft>
          <a:spcPct val="0"/>
        </a:spcAft>
        <a:defRPr b="1">
          <a:solidFill>
            <a:schemeClr val="tx2"/>
          </a:solidFill>
          <a:latin typeface="Tahoma" pitchFamily="34" charset="0"/>
        </a:defRPr>
      </a:lvl3pPr>
      <a:lvl4pPr algn="ctr" defTabSz="885825" rtl="0" eaLnBrk="0" fontAlgn="base" hangingPunct="0">
        <a:spcBef>
          <a:spcPct val="0"/>
        </a:spcBef>
        <a:spcAft>
          <a:spcPct val="0"/>
        </a:spcAft>
        <a:defRPr b="1">
          <a:solidFill>
            <a:schemeClr val="tx2"/>
          </a:solidFill>
          <a:latin typeface="Tahoma" pitchFamily="34" charset="0"/>
        </a:defRPr>
      </a:lvl4pPr>
      <a:lvl5pPr algn="ctr" defTabSz="885825" rtl="0" eaLnBrk="0" fontAlgn="base" hangingPunct="0">
        <a:spcBef>
          <a:spcPct val="0"/>
        </a:spcBef>
        <a:spcAft>
          <a:spcPct val="0"/>
        </a:spcAft>
        <a:defRPr b="1">
          <a:solidFill>
            <a:schemeClr val="tx2"/>
          </a:solidFill>
          <a:latin typeface="Tahoma" pitchFamily="34" charset="0"/>
        </a:defRPr>
      </a:lvl5pPr>
      <a:lvl6pPr marL="457200" algn="ctr" defTabSz="885825" rtl="0" eaLnBrk="0" fontAlgn="base" hangingPunct="0">
        <a:spcBef>
          <a:spcPct val="0"/>
        </a:spcBef>
        <a:spcAft>
          <a:spcPct val="0"/>
        </a:spcAft>
        <a:defRPr b="1">
          <a:solidFill>
            <a:schemeClr val="tx2"/>
          </a:solidFill>
          <a:latin typeface="Tahoma" pitchFamily="34" charset="0"/>
        </a:defRPr>
      </a:lvl6pPr>
      <a:lvl7pPr marL="914400" algn="ctr" defTabSz="885825" rtl="0" eaLnBrk="0" fontAlgn="base" hangingPunct="0">
        <a:spcBef>
          <a:spcPct val="0"/>
        </a:spcBef>
        <a:spcAft>
          <a:spcPct val="0"/>
        </a:spcAft>
        <a:defRPr b="1">
          <a:solidFill>
            <a:schemeClr val="tx2"/>
          </a:solidFill>
          <a:latin typeface="Tahoma" pitchFamily="34" charset="0"/>
        </a:defRPr>
      </a:lvl7pPr>
      <a:lvl8pPr marL="1371600" algn="ctr" defTabSz="885825" rtl="0" eaLnBrk="0" fontAlgn="base" hangingPunct="0">
        <a:spcBef>
          <a:spcPct val="0"/>
        </a:spcBef>
        <a:spcAft>
          <a:spcPct val="0"/>
        </a:spcAft>
        <a:defRPr b="1">
          <a:solidFill>
            <a:schemeClr val="tx2"/>
          </a:solidFill>
          <a:latin typeface="Tahoma" pitchFamily="34" charset="0"/>
        </a:defRPr>
      </a:lvl8pPr>
      <a:lvl9pPr marL="1828800" algn="ctr" defTabSz="885825" rtl="0" eaLnBrk="0" fontAlgn="base" hangingPunct="0">
        <a:spcBef>
          <a:spcPct val="0"/>
        </a:spcBef>
        <a:spcAft>
          <a:spcPct val="0"/>
        </a:spcAft>
        <a:defRPr b="1">
          <a:solidFill>
            <a:schemeClr val="tx2"/>
          </a:solidFill>
          <a:latin typeface="Tahoma" pitchFamily="34" charset="0"/>
        </a:defRPr>
      </a:lvl9pPr>
    </p:titleStyle>
    <p:bodyStyle>
      <a:lvl1pPr marL="333375" indent="-333375" algn="l" defTabSz="885825" rtl="0" eaLnBrk="0" fontAlgn="base" hangingPunct="0">
        <a:spcBef>
          <a:spcPct val="20000"/>
        </a:spcBef>
        <a:spcAft>
          <a:spcPct val="0"/>
        </a:spcAft>
        <a:buClr>
          <a:srgbClr val="969696"/>
        </a:buClr>
        <a:buFont typeface="Wingdings" pitchFamily="2" charset="2"/>
        <a:buChar char="§"/>
        <a:defRPr sz="3300">
          <a:solidFill>
            <a:schemeClr val="tx1"/>
          </a:solidFill>
          <a:latin typeface="+mn-lt"/>
          <a:ea typeface="+mn-ea"/>
          <a:cs typeface="+mn-cs"/>
        </a:defRPr>
      </a:lvl1pPr>
      <a:lvl2pPr marL="719138" indent="-279400" algn="l" defTabSz="885825" rtl="0" eaLnBrk="0" fontAlgn="base" hangingPunct="0">
        <a:spcBef>
          <a:spcPct val="20000"/>
        </a:spcBef>
        <a:spcAft>
          <a:spcPct val="0"/>
        </a:spcAft>
        <a:buClr>
          <a:srgbClr val="969696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2pPr>
      <a:lvl3pPr marL="1106488" indent="-220663" algn="l" defTabSz="885825" rtl="0" eaLnBrk="0" fontAlgn="base" hangingPunct="0">
        <a:spcBef>
          <a:spcPct val="20000"/>
        </a:spcBef>
        <a:spcAft>
          <a:spcPct val="0"/>
        </a:spcAft>
        <a:buClr>
          <a:srgbClr val="969696"/>
        </a:buClr>
        <a:buFont typeface="Wingdings" pitchFamily="2" charset="2"/>
        <a:buChar char="§"/>
        <a:defRPr sz="1500">
          <a:solidFill>
            <a:schemeClr val="tx1"/>
          </a:solidFill>
          <a:latin typeface="+mn-lt"/>
        </a:defRPr>
      </a:lvl3pPr>
      <a:lvl4pPr marL="1547813" indent="-223838" algn="l" defTabSz="885825" rtl="0" eaLnBrk="0" fontAlgn="base" hangingPunct="0">
        <a:spcBef>
          <a:spcPct val="20000"/>
        </a:spcBef>
        <a:spcAft>
          <a:spcPct val="0"/>
        </a:spcAft>
        <a:buClr>
          <a:srgbClr val="969696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4pPr>
      <a:lvl5pPr marL="1992313" indent="-222250" algn="l" defTabSz="885825" rtl="0" eaLnBrk="0" fontAlgn="base" hangingPunct="0">
        <a:spcBef>
          <a:spcPct val="20000"/>
        </a:spcBef>
        <a:spcAft>
          <a:spcPct val="0"/>
        </a:spcAft>
        <a:buClr>
          <a:srgbClr val="969696"/>
        </a:buClr>
        <a:buFont typeface="Wingdings" pitchFamily="2" charset="2"/>
        <a:buChar char="§"/>
        <a:defRPr sz="1100">
          <a:solidFill>
            <a:schemeClr val="tx1"/>
          </a:solidFill>
          <a:latin typeface="+mn-lt"/>
        </a:defRPr>
      </a:lvl5pPr>
      <a:lvl6pPr marL="2449513" indent="-222250" algn="l" defTabSz="885825" rtl="0" eaLnBrk="0" fontAlgn="base" hangingPunct="0">
        <a:spcBef>
          <a:spcPct val="20000"/>
        </a:spcBef>
        <a:spcAft>
          <a:spcPct val="0"/>
        </a:spcAft>
        <a:buClr>
          <a:srgbClr val="969696"/>
        </a:buClr>
        <a:buFont typeface="Wingdings" charset="2"/>
        <a:buChar char="§"/>
        <a:defRPr sz="1100">
          <a:solidFill>
            <a:schemeClr val="tx1"/>
          </a:solidFill>
          <a:latin typeface="+mn-lt"/>
        </a:defRPr>
      </a:lvl6pPr>
      <a:lvl7pPr marL="2906713" indent="-222250" algn="l" defTabSz="885825" rtl="0" eaLnBrk="0" fontAlgn="base" hangingPunct="0">
        <a:spcBef>
          <a:spcPct val="20000"/>
        </a:spcBef>
        <a:spcAft>
          <a:spcPct val="0"/>
        </a:spcAft>
        <a:buClr>
          <a:srgbClr val="969696"/>
        </a:buClr>
        <a:buFont typeface="Wingdings" charset="2"/>
        <a:buChar char="§"/>
        <a:defRPr sz="1100">
          <a:solidFill>
            <a:schemeClr val="tx1"/>
          </a:solidFill>
          <a:latin typeface="+mn-lt"/>
        </a:defRPr>
      </a:lvl7pPr>
      <a:lvl8pPr marL="3363913" indent="-222250" algn="l" defTabSz="885825" rtl="0" eaLnBrk="0" fontAlgn="base" hangingPunct="0">
        <a:spcBef>
          <a:spcPct val="20000"/>
        </a:spcBef>
        <a:spcAft>
          <a:spcPct val="0"/>
        </a:spcAft>
        <a:buClr>
          <a:srgbClr val="969696"/>
        </a:buClr>
        <a:buFont typeface="Wingdings" charset="2"/>
        <a:buChar char="§"/>
        <a:defRPr sz="1100">
          <a:solidFill>
            <a:schemeClr val="tx1"/>
          </a:solidFill>
          <a:latin typeface="+mn-lt"/>
        </a:defRPr>
      </a:lvl8pPr>
      <a:lvl9pPr marL="3821113" indent="-222250" algn="l" defTabSz="885825" rtl="0" eaLnBrk="0" fontAlgn="base" hangingPunct="0">
        <a:spcBef>
          <a:spcPct val="20000"/>
        </a:spcBef>
        <a:spcAft>
          <a:spcPct val="0"/>
        </a:spcAft>
        <a:buClr>
          <a:srgbClr val="969696"/>
        </a:buClr>
        <a:buFont typeface="Wingdings" charset="2"/>
        <a:buChar char="§"/>
        <a:defRPr sz="11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8318" name="BottomBarOutliner" hidden="1"/>
          <p:cNvSpPr>
            <a:spLocks noChangeArrowheads="1"/>
          </p:cNvSpPr>
          <p:nvPr>
            <p:custDataLst>
              <p:tags r:id="rId6"/>
            </p:custDataLst>
          </p:nvPr>
        </p:nvSpPr>
        <p:spPr bwMode="white">
          <a:xfrm>
            <a:off x="0" y="6432550"/>
            <a:ext cx="9601200" cy="425450"/>
          </a:xfrm>
          <a:prstGeom prst="rect">
            <a:avLst/>
          </a:prstGeom>
          <a:solidFill>
            <a:srgbClr val="808080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 algn="ctr">
              <a:buClrTx/>
              <a:buSzTx/>
              <a:buFontTx/>
              <a:buNone/>
              <a:defRPr/>
            </a:pPr>
            <a:endParaRPr lang="it-IT" sz="1200">
              <a:solidFill>
                <a:srgbClr val="3F3F3F"/>
              </a:solidFill>
            </a:endParaRPr>
          </a:p>
        </p:txBody>
      </p:sp>
      <p:sp>
        <p:nvSpPr>
          <p:cNvPr id="6147" name="Title"/>
          <p:cNvSpPr>
            <a:spLocks noGrp="1" noChangeArrowheads="1"/>
          </p:cNvSpPr>
          <p:nvPr>
            <p:ph type="title"/>
            <p:custDataLst>
              <p:tags r:id="rId7"/>
            </p:custDataLst>
          </p:nvPr>
        </p:nvSpPr>
        <p:spPr bwMode="auto">
          <a:xfrm>
            <a:off x="608013" y="373063"/>
            <a:ext cx="8191500" cy="608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Click to edit Master title style</a:t>
            </a:r>
          </a:p>
        </p:txBody>
      </p:sp>
      <p:sp>
        <p:nvSpPr>
          <p:cNvPr id="5124" name="BodyText"/>
          <p:cNvSpPr>
            <a:spLocks noGrp="1" noChangeArrowheads="1"/>
          </p:cNvSpPr>
          <p:nvPr>
            <p:ph type="body" idx="1"/>
            <p:custDataLst>
              <p:tags r:id="rId8"/>
            </p:custDataLst>
          </p:nvPr>
        </p:nvSpPr>
        <p:spPr bwMode="auto">
          <a:xfrm>
            <a:off x="947738" y="1117600"/>
            <a:ext cx="7816850" cy="5014913"/>
          </a:xfrm>
          <a:prstGeom prst="rect">
            <a:avLst/>
          </a:prstGeom>
          <a:noFill/>
          <a:ln w="6350">
            <a:solidFill>
              <a:schemeClr val="bg1">
                <a:lumMod val="75000"/>
              </a:schemeClr>
            </a:solidFill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dirty="0" smtClean="0"/>
              <a:t>First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1"/>
            <a:r>
              <a:rPr lang="it-IT" dirty="0" err="1" smtClean="0"/>
              <a:t>Second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2"/>
            <a:r>
              <a:rPr lang="it-IT" dirty="0" err="1" smtClean="0"/>
              <a:t>Third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3"/>
            <a:r>
              <a:rPr lang="it-IT" dirty="0" err="1" smtClean="0"/>
              <a:t>Fourth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 smtClean="0"/>
          </a:p>
        </p:txBody>
      </p:sp>
      <p:sp>
        <p:nvSpPr>
          <p:cNvPr id="738306" name="Rectangle 2"/>
          <p:cNvSpPr>
            <a:spLocks noChangeArrowheads="1"/>
          </p:cNvSpPr>
          <p:nvPr/>
        </p:nvSpPr>
        <p:spPr bwMode="ltGray">
          <a:xfrm>
            <a:off x="0" y="6477000"/>
            <a:ext cx="8797925" cy="381000"/>
          </a:xfrm>
          <a:prstGeom prst="rect">
            <a:avLst/>
          </a:prstGeom>
          <a:solidFill>
            <a:srgbClr val="3F3F3F">
              <a:alpha val="67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it-IT" sz="1000" baseline="-25000">
                <a:solidFill>
                  <a:srgbClr val="3F3F3F"/>
                </a:solidFill>
              </a:rPr>
              <a:t>  </a:t>
            </a:r>
            <a:endParaRPr lang="it-IT" sz="1000" baseline="-25000">
              <a:solidFill>
                <a:srgbClr val="FFFFFF"/>
              </a:solidFill>
            </a:endParaRPr>
          </a:p>
        </p:txBody>
      </p:sp>
      <p:sp>
        <p:nvSpPr>
          <p:cNvPr id="738310" name="Rectangle 6"/>
          <p:cNvSpPr>
            <a:spLocks noChangeArrowheads="1"/>
          </p:cNvSpPr>
          <p:nvPr/>
        </p:nvSpPr>
        <p:spPr bwMode="ltGray">
          <a:xfrm>
            <a:off x="8845550" y="6477000"/>
            <a:ext cx="755650" cy="381000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  <a:defRPr/>
            </a:pPr>
            <a:endParaRPr lang="it-IT" sz="1200" baseline="-25000">
              <a:solidFill>
                <a:srgbClr val="3F3F3F"/>
              </a:solidFill>
            </a:endParaRPr>
          </a:p>
        </p:txBody>
      </p:sp>
      <p:sp>
        <p:nvSpPr>
          <p:cNvPr id="738311" name="PageRef"/>
          <p:cNvSpPr>
            <a:spLocks noChangeArrowheads="1"/>
          </p:cNvSpPr>
          <p:nvPr/>
        </p:nvSpPr>
        <p:spPr bwMode="auto">
          <a:xfrm>
            <a:off x="8980488" y="6518275"/>
            <a:ext cx="447675" cy="249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847725">
              <a:spcBef>
                <a:spcPct val="0"/>
              </a:spcBef>
              <a:buClrTx/>
              <a:buSzTx/>
              <a:buFontTx/>
              <a:buNone/>
              <a:defRPr/>
            </a:pPr>
            <a:endParaRPr lang="it-IT" sz="1000">
              <a:solidFill>
                <a:srgbClr val="FFFFFF"/>
              </a:solidFill>
            </a:endParaRPr>
          </a:p>
        </p:txBody>
      </p:sp>
      <p:sp>
        <p:nvSpPr>
          <p:cNvPr id="738312" name="TitleAccentSquare"/>
          <p:cNvSpPr>
            <a:spLocks noChangeAspect="1" noChangeArrowheads="1"/>
          </p:cNvSpPr>
          <p:nvPr>
            <p:custDataLst>
              <p:tags r:id="rId9"/>
            </p:custDataLst>
          </p:nvPr>
        </p:nvSpPr>
        <p:spPr bwMode="ltGray">
          <a:xfrm>
            <a:off x="0" y="411163"/>
            <a:ext cx="474663" cy="4176712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  <a:defRPr/>
            </a:pPr>
            <a:endParaRPr lang="it-IT" sz="1200" baseline="-25000">
              <a:solidFill>
                <a:srgbClr val="3F3F3F"/>
              </a:solidFill>
            </a:endParaRPr>
          </a:p>
        </p:txBody>
      </p:sp>
      <p:sp>
        <p:nvSpPr>
          <p:cNvPr id="738313" name="FileRef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608013" y="6248400"/>
            <a:ext cx="811530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/>
          <a:lstStyle/>
          <a:p>
            <a:pPr algn="r">
              <a:buClrTx/>
              <a:buSzTx/>
              <a:buFontTx/>
              <a:buNone/>
              <a:defRPr/>
            </a:pPr>
            <a:endParaRPr lang="it-IT" sz="800">
              <a:solidFill>
                <a:srgbClr val="3F3F3F"/>
              </a:solidFill>
            </a:endParaRPr>
          </a:p>
        </p:txBody>
      </p:sp>
      <p:sp>
        <p:nvSpPr>
          <p:cNvPr id="738316" name="CompanyName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608013" y="6577013"/>
            <a:ext cx="3835400" cy="177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 anchor="b"/>
          <a:lstStyle/>
          <a:p>
            <a:pPr algn="l" defTabSz="939800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it-IT" b="1" dirty="0">
                <a:solidFill>
                  <a:srgbClr val="002060"/>
                </a:solidFill>
                <a:latin typeface="Garamond" pitchFamily="18" charset="0"/>
              </a:rPr>
              <a:t>De Filippo &amp; Associati</a:t>
            </a:r>
          </a:p>
        </p:txBody>
      </p:sp>
      <p:sp>
        <p:nvSpPr>
          <p:cNvPr id="738323" name="PageRef"/>
          <p:cNvSpPr>
            <a:spLocks noChangeArrowheads="1"/>
          </p:cNvSpPr>
          <p:nvPr/>
        </p:nvSpPr>
        <p:spPr bwMode="auto">
          <a:xfrm>
            <a:off x="9028113" y="6523038"/>
            <a:ext cx="447675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847725">
              <a:spcBef>
                <a:spcPct val="0"/>
              </a:spcBef>
              <a:buClrTx/>
              <a:buSzTx/>
              <a:buFontTx/>
              <a:buNone/>
              <a:defRPr/>
            </a:pPr>
            <a:fld id="{7C97C670-B3A5-4A0D-98D9-FDBB0340AECA}" type="slidenum">
              <a:rPr lang="it-IT" sz="1000" b="1">
                <a:solidFill>
                  <a:srgbClr val="FFFFFF"/>
                </a:solidFill>
              </a:rPr>
              <a:pPr algn="ctr" defTabSz="847725">
                <a:spcBef>
                  <a:spcPct val="0"/>
                </a:spcBef>
                <a:buClrTx/>
                <a:buSzTx/>
                <a:buFontTx/>
                <a:buNone/>
                <a:defRPr/>
              </a:pPr>
              <a:t>‹N›</a:t>
            </a:fld>
            <a:endParaRPr lang="it-IT" sz="1000" b="1">
              <a:solidFill>
                <a:srgbClr val="FFFFFF"/>
              </a:solidFill>
            </a:endParaRPr>
          </a:p>
        </p:txBody>
      </p:sp>
      <p:cxnSp>
        <p:nvCxnSpPr>
          <p:cNvPr id="13" name="Connettore 1 12"/>
          <p:cNvCxnSpPr/>
          <p:nvPr userDrawn="1"/>
        </p:nvCxnSpPr>
        <p:spPr>
          <a:xfrm>
            <a:off x="0" y="5013325"/>
            <a:ext cx="941388" cy="0"/>
          </a:xfrm>
          <a:prstGeom prst="line">
            <a:avLst/>
          </a:prstGeom>
          <a:ln w="254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1 14"/>
          <p:cNvCxnSpPr/>
          <p:nvPr userDrawn="1"/>
        </p:nvCxnSpPr>
        <p:spPr>
          <a:xfrm>
            <a:off x="627063" y="1125538"/>
            <a:ext cx="8164512" cy="0"/>
          </a:xfrm>
          <a:prstGeom prst="line">
            <a:avLst/>
          </a:prstGeom>
          <a:ln w="254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ttangolo 15"/>
          <p:cNvSpPr/>
          <p:nvPr userDrawn="1"/>
        </p:nvSpPr>
        <p:spPr>
          <a:xfrm>
            <a:off x="608013" y="423863"/>
            <a:ext cx="5233987" cy="5762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rgbClr val="3F3F3F"/>
              </a:buClr>
              <a:defRPr/>
            </a:pPr>
            <a:endParaRPr lang="it-IT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7226" r:id="rId1"/>
    <p:sldLayoutId id="2147487227" r:id="rId2"/>
    <p:sldLayoutId id="2147487228" r:id="rId3"/>
    <p:sldLayoutId id="2147487229" r:id="rId4"/>
  </p:sldLayoutIdLst>
  <p:transition advClick="0"/>
  <p:timing>
    <p:tnLst>
      <p:par>
        <p:cTn id="1" dur="indefinite" restart="never" nodeType="tmRoot"/>
      </p:par>
    </p:tnLst>
  </p:timing>
  <p:hf hdr="0" dt="0"/>
  <p:txStyles>
    <p:titleStyle>
      <a:lvl1pPr algn="l" defTabSz="939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bg2"/>
          </a:solidFill>
          <a:latin typeface="Garamond" pitchFamily="18" charset="0"/>
          <a:ea typeface="+mj-ea"/>
          <a:cs typeface="+mj-cs"/>
        </a:defRPr>
      </a:lvl1pPr>
      <a:lvl2pPr algn="l" defTabSz="939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bg2"/>
          </a:solidFill>
          <a:latin typeface="Garamond" pitchFamily="18" charset="0"/>
        </a:defRPr>
      </a:lvl2pPr>
      <a:lvl3pPr algn="l" defTabSz="939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bg2"/>
          </a:solidFill>
          <a:latin typeface="Garamond" pitchFamily="18" charset="0"/>
        </a:defRPr>
      </a:lvl3pPr>
      <a:lvl4pPr algn="l" defTabSz="939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bg2"/>
          </a:solidFill>
          <a:latin typeface="Garamond" pitchFamily="18" charset="0"/>
        </a:defRPr>
      </a:lvl4pPr>
      <a:lvl5pPr algn="l" defTabSz="939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bg2"/>
          </a:solidFill>
          <a:latin typeface="Garamond" pitchFamily="18" charset="0"/>
        </a:defRPr>
      </a:lvl5pPr>
      <a:lvl6pPr marL="457200" algn="l" defTabSz="939800" rtl="0" fontAlgn="base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bg2"/>
          </a:solidFill>
          <a:latin typeface="Arial" charset="0"/>
        </a:defRPr>
      </a:lvl6pPr>
      <a:lvl7pPr marL="914400" algn="l" defTabSz="939800" rtl="0" fontAlgn="base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bg2"/>
          </a:solidFill>
          <a:latin typeface="Arial" charset="0"/>
        </a:defRPr>
      </a:lvl7pPr>
      <a:lvl8pPr marL="1371600" algn="l" defTabSz="939800" rtl="0" fontAlgn="base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bg2"/>
          </a:solidFill>
          <a:latin typeface="Arial" charset="0"/>
        </a:defRPr>
      </a:lvl8pPr>
      <a:lvl9pPr marL="1828800" algn="l" defTabSz="939800" rtl="0" fontAlgn="base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bg2"/>
          </a:solidFill>
          <a:latin typeface="Arial" charset="0"/>
        </a:defRPr>
      </a:lvl9pPr>
    </p:titleStyle>
    <p:bodyStyle>
      <a:lvl1pPr marL="228600" indent="-228600" algn="l" defTabSz="939800" rtl="0" eaLnBrk="0" fontAlgn="base" hangingPunct="0">
        <a:spcBef>
          <a:spcPct val="60000"/>
        </a:spcBef>
        <a:spcAft>
          <a:spcPct val="0"/>
        </a:spcAft>
        <a:buClr>
          <a:schemeClr val="tx1"/>
        </a:buClr>
        <a:buSzPct val="90000"/>
        <a:buFont typeface="Wingdings" pitchFamily="2" charset="2"/>
        <a:buChar char="§"/>
        <a:defRPr sz="2000">
          <a:solidFill>
            <a:schemeClr val="tx1"/>
          </a:solidFill>
          <a:latin typeface="+mj-lt"/>
          <a:ea typeface="+mn-ea"/>
          <a:cs typeface="+mn-cs"/>
        </a:defRPr>
      </a:lvl1pPr>
      <a:lvl2pPr marL="571500" indent="-228600" algn="l" defTabSz="939800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–"/>
        <a:defRPr sz="2000">
          <a:solidFill>
            <a:schemeClr val="tx1"/>
          </a:solidFill>
          <a:latin typeface="+mj-lt"/>
        </a:defRPr>
      </a:lvl2pPr>
      <a:lvl3pPr marL="914400" indent="-228600" algn="l" defTabSz="939800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ú"/>
        <a:defRPr sz="2000">
          <a:solidFill>
            <a:schemeClr val="tx1"/>
          </a:solidFill>
          <a:latin typeface="+mj-lt"/>
        </a:defRPr>
      </a:lvl3pPr>
      <a:lvl4pPr marL="1257300" indent="-228600" algn="l" defTabSz="939800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-"/>
        <a:defRPr sz="2000">
          <a:solidFill>
            <a:schemeClr val="tx1"/>
          </a:solidFill>
          <a:latin typeface="+mj-lt"/>
        </a:defRPr>
      </a:lvl4pPr>
      <a:lvl5pPr marL="1566863" indent="-195263" algn="l" defTabSz="939800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90000"/>
        <a:buFont typeface="Arial" charset="0"/>
        <a:buChar char="-"/>
        <a:defRPr sz="2000">
          <a:solidFill>
            <a:schemeClr val="tx1"/>
          </a:solidFill>
          <a:latin typeface="+mn-lt"/>
        </a:defRPr>
      </a:lvl5pPr>
      <a:lvl6pPr marL="2024063" indent="-195263" algn="l" defTabSz="939800" rtl="0" fontAlgn="base">
        <a:spcBef>
          <a:spcPct val="20000"/>
        </a:spcBef>
        <a:spcAft>
          <a:spcPct val="0"/>
        </a:spcAft>
        <a:buClr>
          <a:schemeClr val="bg2"/>
        </a:buClr>
        <a:buSzPct val="90000"/>
        <a:buFont typeface="Arial" charset="0"/>
        <a:buChar char="-"/>
        <a:defRPr sz="2000">
          <a:solidFill>
            <a:schemeClr val="tx1"/>
          </a:solidFill>
          <a:latin typeface="+mn-lt"/>
        </a:defRPr>
      </a:lvl6pPr>
      <a:lvl7pPr marL="2481263" indent="-195263" algn="l" defTabSz="939800" rtl="0" fontAlgn="base">
        <a:spcBef>
          <a:spcPct val="20000"/>
        </a:spcBef>
        <a:spcAft>
          <a:spcPct val="0"/>
        </a:spcAft>
        <a:buClr>
          <a:schemeClr val="bg2"/>
        </a:buClr>
        <a:buSzPct val="90000"/>
        <a:buFont typeface="Arial" charset="0"/>
        <a:buChar char="-"/>
        <a:defRPr sz="2000">
          <a:solidFill>
            <a:schemeClr val="tx1"/>
          </a:solidFill>
          <a:latin typeface="+mn-lt"/>
        </a:defRPr>
      </a:lvl7pPr>
      <a:lvl8pPr marL="2938463" indent="-195263" algn="l" defTabSz="939800" rtl="0" fontAlgn="base">
        <a:spcBef>
          <a:spcPct val="20000"/>
        </a:spcBef>
        <a:spcAft>
          <a:spcPct val="0"/>
        </a:spcAft>
        <a:buClr>
          <a:schemeClr val="bg2"/>
        </a:buClr>
        <a:buSzPct val="90000"/>
        <a:buFont typeface="Arial" charset="0"/>
        <a:buChar char="-"/>
        <a:defRPr sz="2000">
          <a:solidFill>
            <a:schemeClr val="tx1"/>
          </a:solidFill>
          <a:latin typeface="+mn-lt"/>
        </a:defRPr>
      </a:lvl8pPr>
      <a:lvl9pPr marL="3395663" indent="-195263" algn="l" defTabSz="939800" rtl="0" fontAlgn="base">
        <a:spcBef>
          <a:spcPct val="20000"/>
        </a:spcBef>
        <a:spcAft>
          <a:spcPct val="0"/>
        </a:spcAft>
        <a:buClr>
          <a:schemeClr val="bg2"/>
        </a:buClr>
        <a:buSzPct val="90000"/>
        <a:buFont typeface="Arial" charset="0"/>
        <a:buChar char="-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Placeholder 1"/>
          <p:cNvSpPr>
            <a:spLocks noGrp="1"/>
          </p:cNvSpPr>
          <p:nvPr>
            <p:ph type="title"/>
          </p:nvPr>
        </p:nvSpPr>
        <p:spPr bwMode="auto">
          <a:xfrm>
            <a:off x="479425" y="914400"/>
            <a:ext cx="683418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stile</a:t>
            </a:r>
          </a:p>
        </p:txBody>
      </p:sp>
      <p:sp>
        <p:nvSpPr>
          <p:cNvPr id="717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79425" y="2209800"/>
            <a:ext cx="6834188" cy="391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2"/>
          </p:nvPr>
        </p:nvSpPr>
        <p:spPr>
          <a:xfrm>
            <a:off x="169863" y="6124575"/>
            <a:ext cx="1839912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buClrTx/>
              <a:buSzTx/>
              <a:buFontTx/>
              <a:buNone/>
              <a:defRPr sz="1100" b="1">
                <a:solidFill>
                  <a:srgbClr val="666666"/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1532ED68-F65B-4B32-B8F8-E59DD06B9737}" type="datetime1">
              <a:rPr lang="it-IT"/>
              <a:pPr>
                <a:defRPr/>
              </a:pPr>
              <a:t>01/11/2012</a:t>
            </a:fld>
            <a:endParaRPr lang="it-IT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184150" y="6356350"/>
            <a:ext cx="4056063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buClrTx/>
              <a:buSzTx/>
              <a:buFontTx/>
              <a:buNone/>
              <a:defRPr sz="1100" b="1">
                <a:solidFill>
                  <a:srgbClr val="666666"/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669338" y="360363"/>
            <a:ext cx="531812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buClrTx/>
              <a:buSzTx/>
              <a:buFontTx/>
              <a:buNone/>
              <a:defRPr sz="2200" b="1">
                <a:solidFill>
                  <a:srgbClr val="FFFFFF"/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735525D1-DD64-4089-92AE-A75D9696D7AD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7230" r:id="rId1"/>
    <p:sldLayoutId id="2147487231" r:id="rId2"/>
    <p:sldLayoutId id="2147487232" r:id="rId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accent1"/>
          </a:solidFill>
          <a:latin typeface="Arial" pitchFamily="34" charset="0"/>
          <a:ea typeface="MS PGothic" pitchFamily="34" charset="-128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pitchFamily="34" charset="0"/>
          <a:ea typeface="MS PGothic" pitchFamily="34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pitchFamily="34" charset="0"/>
          <a:ea typeface="MS PGothic" pitchFamily="34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pitchFamily="34" charset="0"/>
          <a:ea typeface="MS PGothic" pitchFamily="34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pitchFamily="34" charset="0"/>
          <a:ea typeface="MS PGothic" pitchFamily="34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Century Gothic" charset="0"/>
          <a:ea typeface="ＭＳ Ｐゴシック" charset="-128"/>
          <a:cs typeface="ＭＳ Ｐゴシック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Century Gothic" charset="0"/>
          <a:ea typeface="ＭＳ Ｐゴシック" charset="-128"/>
          <a:cs typeface="ＭＳ Ｐゴシック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Century Gothic" charset="0"/>
          <a:ea typeface="ＭＳ Ｐゴシック" charset="-128"/>
          <a:cs typeface="ＭＳ Ｐゴシック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Century Gothic" charset="0"/>
          <a:ea typeface="ＭＳ Ｐゴシック" charset="-128"/>
          <a:cs typeface="ＭＳ Ｐゴシック" charset="-128"/>
        </a:defRPr>
      </a:lvl9pPr>
    </p:titleStyle>
    <p:bodyStyle>
      <a:lvl1pPr marL="228600" indent="-228600" algn="l" rtl="0" eaLnBrk="0" fontAlgn="base" hangingPunct="0">
        <a:spcBef>
          <a:spcPts val="1800"/>
        </a:spcBef>
        <a:spcAft>
          <a:spcPct val="0"/>
        </a:spcAft>
        <a:buClr>
          <a:schemeClr val="accent1"/>
        </a:buClr>
        <a:buSzPct val="100000"/>
        <a:buFont typeface="Wingdings 2" pitchFamily="18" charset="2"/>
        <a:buChar char="¡"/>
        <a:defRPr sz="2000" kern="1200">
          <a:solidFill>
            <a:schemeClr val="tx2"/>
          </a:solidFill>
          <a:latin typeface="Arial" pitchFamily="34" charset="0"/>
          <a:ea typeface="MS PGothic" pitchFamily="34" charset="-128"/>
          <a:cs typeface="+mn-cs"/>
        </a:defRPr>
      </a:lvl1pPr>
      <a:lvl2pPr marL="457200" indent="-228600" algn="l" rtl="0" eaLnBrk="0" fontAlgn="base" hangingPunct="0">
        <a:spcBef>
          <a:spcPts val="600"/>
        </a:spcBef>
        <a:spcAft>
          <a:spcPct val="0"/>
        </a:spcAft>
        <a:buClr>
          <a:srgbClr val="0B083F"/>
        </a:buClr>
        <a:buSzPct val="100000"/>
        <a:buFont typeface="Wingdings 2" pitchFamily="18" charset="2"/>
        <a:buChar char="¡"/>
        <a:defRPr kern="1200">
          <a:solidFill>
            <a:schemeClr val="tx2"/>
          </a:solidFill>
          <a:latin typeface="Arial" pitchFamily="34" charset="0"/>
          <a:ea typeface="MS PGothic" pitchFamily="34" charset="-128"/>
          <a:cs typeface="+mn-cs"/>
        </a:defRPr>
      </a:lvl2pPr>
      <a:lvl3pPr marL="685800" indent="-22860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100000"/>
        <a:buFont typeface="Wingdings 2" pitchFamily="18" charset="2"/>
        <a:buChar char="¡"/>
        <a:defRPr kern="1200">
          <a:solidFill>
            <a:schemeClr val="tx2"/>
          </a:solidFill>
          <a:latin typeface="Arial" pitchFamily="34" charset="0"/>
          <a:ea typeface="MS PGothic" pitchFamily="34" charset="-128"/>
          <a:cs typeface="+mn-cs"/>
        </a:defRPr>
      </a:lvl3pPr>
      <a:lvl4pPr marL="914400" indent="-228600" algn="l" rtl="0" eaLnBrk="0" fontAlgn="base" hangingPunct="0">
        <a:spcBef>
          <a:spcPts val="600"/>
        </a:spcBef>
        <a:spcAft>
          <a:spcPct val="0"/>
        </a:spcAft>
        <a:buClr>
          <a:srgbClr val="0B083F"/>
        </a:buClr>
        <a:buSzPct val="100000"/>
        <a:buFont typeface="Wingdings 2" pitchFamily="18" charset="2"/>
        <a:buChar char="¡"/>
        <a:defRPr kern="1200">
          <a:solidFill>
            <a:schemeClr val="tx2"/>
          </a:solidFill>
          <a:latin typeface="Arial" pitchFamily="34" charset="0"/>
          <a:ea typeface="MS PGothic" pitchFamily="34" charset="-128"/>
          <a:cs typeface="+mn-cs"/>
        </a:defRPr>
      </a:lvl4pPr>
      <a:lvl5pPr marL="1143000" indent="-22860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100000"/>
        <a:buFont typeface="Wingdings 2" pitchFamily="18" charset="2"/>
        <a:buChar char="¡"/>
        <a:defRPr kern="1200">
          <a:solidFill>
            <a:schemeClr val="tx2"/>
          </a:solidFill>
          <a:latin typeface="Arial" pitchFamily="34" charset="0"/>
          <a:ea typeface="MS PGothic" pitchFamily="34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adefilippo@defilippoeassociati.com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1.xml"/><Relationship Id="rId5" Type="http://schemas.openxmlformats.org/officeDocument/2006/relationships/image" Target="../media/image28.jpeg"/><Relationship Id="rId4" Type="http://schemas.openxmlformats.org/officeDocument/2006/relationships/image" Target="../media/image2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1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1.xml"/><Relationship Id="rId4" Type="http://schemas.openxmlformats.org/officeDocument/2006/relationships/image" Target="../media/image3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1.xml"/><Relationship Id="rId4" Type="http://schemas.openxmlformats.org/officeDocument/2006/relationships/image" Target="../media/image3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1.xml"/><Relationship Id="rId4" Type="http://schemas.openxmlformats.org/officeDocument/2006/relationships/image" Target="../media/image3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1.xml"/><Relationship Id="rId4" Type="http://schemas.openxmlformats.org/officeDocument/2006/relationships/image" Target="../media/image3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1.xml"/><Relationship Id="rId4" Type="http://schemas.openxmlformats.org/officeDocument/2006/relationships/image" Target="../media/image3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1.xml"/><Relationship Id="rId5" Type="http://schemas.openxmlformats.org/officeDocument/2006/relationships/image" Target="../media/image32.jpeg"/><Relationship Id="rId4" Type="http://schemas.openxmlformats.org/officeDocument/2006/relationships/image" Target="../media/image4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1.xml"/><Relationship Id="rId6" Type="http://schemas.openxmlformats.org/officeDocument/2006/relationships/image" Target="../media/image32.jpe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1.xml"/><Relationship Id="rId5" Type="http://schemas.openxmlformats.org/officeDocument/2006/relationships/image" Target="../media/image45.jpeg"/><Relationship Id="rId4" Type="http://schemas.openxmlformats.org/officeDocument/2006/relationships/image" Target="../media/image47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1.xml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1.xml"/><Relationship Id="rId4" Type="http://schemas.openxmlformats.org/officeDocument/2006/relationships/image" Target="../media/image50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1.xml"/><Relationship Id="rId4" Type="http://schemas.openxmlformats.org/officeDocument/2006/relationships/image" Target="../media/image53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1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jpeg"/><Relationship Id="rId13" Type="http://schemas.openxmlformats.org/officeDocument/2006/relationships/image" Target="../media/image62.jpeg"/><Relationship Id="rId3" Type="http://schemas.openxmlformats.org/officeDocument/2006/relationships/image" Target="../media/image54.jpeg"/><Relationship Id="rId7" Type="http://schemas.openxmlformats.org/officeDocument/2006/relationships/image" Target="../media/image58.jpeg"/><Relationship Id="rId12" Type="http://schemas.openxmlformats.org/officeDocument/2006/relationships/image" Target="../media/image3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1.xml"/><Relationship Id="rId6" Type="http://schemas.openxmlformats.org/officeDocument/2006/relationships/image" Target="../media/image57.jpeg"/><Relationship Id="rId11" Type="http://schemas.openxmlformats.org/officeDocument/2006/relationships/image" Target="../media/image32.jpeg"/><Relationship Id="rId5" Type="http://schemas.openxmlformats.org/officeDocument/2006/relationships/image" Target="../media/image56.jpeg"/><Relationship Id="rId10" Type="http://schemas.openxmlformats.org/officeDocument/2006/relationships/image" Target="../media/image61.jpeg"/><Relationship Id="rId4" Type="http://schemas.openxmlformats.org/officeDocument/2006/relationships/image" Target="../media/image55.png"/><Relationship Id="rId9" Type="http://schemas.openxmlformats.org/officeDocument/2006/relationships/image" Target="../media/image6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1.xml"/><Relationship Id="rId6" Type="http://schemas.openxmlformats.org/officeDocument/2006/relationships/image" Target="../media/image13.jpe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1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1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 descr="logoad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6144" y="404664"/>
            <a:ext cx="2500313" cy="157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584200" y="3068638"/>
            <a:ext cx="7996238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 eaLnBrk="1" hangingPunct="1">
              <a:buClr>
                <a:srgbClr val="000000"/>
              </a:buClr>
              <a:tabLst>
                <a:tab pos="1612900" algn="l"/>
              </a:tabLst>
            </a:pPr>
            <a:endParaRPr lang="en-GB" sz="1100" b="1">
              <a:solidFill>
                <a:srgbClr val="002060"/>
              </a:solidFill>
              <a:latin typeface="Book Antiqua" pitchFamily="18" charset="0"/>
            </a:endParaRPr>
          </a:p>
        </p:txBody>
      </p:sp>
      <p:sp>
        <p:nvSpPr>
          <p:cNvPr id="11268" name="AutoShape 6" descr="https://mail.google.com/mail/?attid=0.1&amp;disp=emb&amp;view=att&amp;th=12de65a23d8b757a"/>
          <p:cNvSpPr>
            <a:spLocks noChangeAspect="1" noChangeArrowheads="1"/>
          </p:cNvSpPr>
          <p:nvPr/>
        </p:nvSpPr>
        <p:spPr bwMode="auto">
          <a:xfrm>
            <a:off x="66675" y="-136525"/>
            <a:ext cx="3206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sz="1800">
              <a:solidFill>
                <a:srgbClr val="000000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3600440" y="500046"/>
            <a:ext cx="2568311" cy="769441"/>
          </a:xfrm>
          <a:prstGeom prst="rect">
            <a:avLst/>
          </a:prstGeom>
          <a:solidFill>
            <a:srgbClr val="002060"/>
          </a:solidFill>
          <a:scene3d>
            <a:camera prst="orthographicFront"/>
            <a:lightRig rig="threePt" dir="t"/>
          </a:scene3d>
          <a:sp3d>
            <a:bevelT/>
            <a:bevelB/>
          </a:sp3d>
        </p:spPr>
        <p:txBody>
          <a:bodyPr wrap="square">
            <a:spAutoFit/>
          </a:bodyPr>
          <a:lstStyle/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it-IT" sz="4400" dirty="0" smtClean="0">
                <a:solidFill>
                  <a:prstClr val="white"/>
                </a:solidFill>
                <a:latin typeface="Bodoni MT Black" pitchFamily="18" charset="0"/>
              </a:rPr>
              <a:t>RWA </a:t>
            </a:r>
            <a:r>
              <a:rPr lang="it-IT" sz="3200" dirty="0" smtClean="0">
                <a:solidFill>
                  <a:prstClr val="white"/>
                </a:solidFill>
                <a:latin typeface="Bodoni MT Black" pitchFamily="18" charset="0"/>
              </a:rPr>
              <a:t>®</a:t>
            </a:r>
            <a:endParaRPr lang="it-IT" sz="3200" dirty="0">
              <a:solidFill>
                <a:prstClr val="white"/>
              </a:solidFill>
              <a:latin typeface="Bodoni MT Black" pitchFamily="18" charset="0"/>
            </a:endParaRPr>
          </a:p>
        </p:txBody>
      </p:sp>
      <p:sp>
        <p:nvSpPr>
          <p:cNvPr id="11272" name="Rettangolo 7"/>
          <p:cNvSpPr>
            <a:spLocks noChangeArrowheads="1"/>
          </p:cNvSpPr>
          <p:nvPr/>
        </p:nvSpPr>
        <p:spPr bwMode="auto">
          <a:xfrm>
            <a:off x="3556000" y="1528763"/>
            <a:ext cx="5400675" cy="61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sz="1700" i="1" dirty="0">
                <a:solidFill>
                  <a:srgbClr val="FFFFFF"/>
                </a:solidFill>
              </a:rPr>
              <a:t>Una metodologia innovativa per la progettazione ed implementazione di programmi di welfare aziendale</a:t>
            </a:r>
          </a:p>
        </p:txBody>
      </p:sp>
      <p:sp>
        <p:nvSpPr>
          <p:cNvPr id="11273" name="Titolo 3"/>
          <p:cNvSpPr>
            <a:spLocks noGrp="1"/>
          </p:cNvSpPr>
          <p:nvPr>
            <p:ph type="ctrTitle"/>
          </p:nvPr>
        </p:nvSpPr>
        <p:spPr>
          <a:xfrm>
            <a:off x="984176" y="2996952"/>
            <a:ext cx="8104187" cy="2808312"/>
          </a:xfrm>
        </p:spPr>
        <p:txBody>
          <a:bodyPr anchor="t">
            <a:normAutofit fontScale="90000"/>
          </a:bodyPr>
          <a:lstStyle/>
          <a:p>
            <a:pPr algn="ctr" eaLnBrk="1" hangingPunct="1">
              <a:defRPr/>
            </a:pPr>
            <a:r>
              <a:rPr lang="it-IT" sz="2400" b="1" cap="small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Breve Rassegna di Accordi Sindacali e Iniziative di </a:t>
            </a:r>
            <a:br>
              <a:rPr lang="it-IT" sz="2400" b="1" cap="small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it-IT" sz="2400" b="1" cap="small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Welfare Aziendale e Territoriale</a:t>
            </a:r>
            <a:r>
              <a:rPr lang="it-IT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it-IT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it-IT" sz="2400" b="1" dirty="0" smtClean="0">
                <a:solidFill>
                  <a:srgbClr val="002060"/>
                </a:solidFill>
              </a:rPr>
              <a:t/>
            </a:r>
            <a:br>
              <a:rPr lang="it-IT" sz="2400" b="1" dirty="0" smtClean="0">
                <a:solidFill>
                  <a:srgbClr val="002060"/>
                </a:solidFill>
              </a:rPr>
            </a:br>
            <a:r>
              <a:rPr lang="it-IT" sz="2400" b="1" cap="small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</a:t>
            </a:r>
            <a:br>
              <a:rPr lang="it-IT" sz="2400" b="1" cap="small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it-IT" sz="2400" b="1" cap="small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Angelo De Filipp</a:t>
            </a:r>
            <a:r>
              <a:rPr lang="it-IT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</a:t>
            </a:r>
            <a:r>
              <a:rPr lang="it-IT" sz="2400" b="1" dirty="0" smtClean="0">
                <a:solidFill>
                  <a:srgbClr val="002060"/>
                </a:solidFill>
              </a:rPr>
              <a:t/>
            </a:r>
            <a:br>
              <a:rPr lang="it-IT" sz="2400" b="1" dirty="0" smtClean="0">
                <a:solidFill>
                  <a:srgbClr val="002060"/>
                </a:solidFill>
              </a:rPr>
            </a:br>
            <a:r>
              <a:rPr lang="it-IT" sz="2400" b="1" dirty="0" smtClean="0">
                <a:solidFill>
                  <a:srgbClr val="002060"/>
                </a:solidFill>
              </a:rPr>
              <a:t/>
            </a:r>
            <a:br>
              <a:rPr lang="it-IT" sz="2400" b="1" dirty="0" smtClean="0">
                <a:solidFill>
                  <a:srgbClr val="002060"/>
                </a:solidFill>
              </a:rPr>
            </a:br>
            <a:r>
              <a:rPr lang="it-IT" sz="2400" dirty="0" smtClean="0">
                <a:latin typeface="Arial" charset="0"/>
                <a:ea typeface="Times New Roman" pitchFamily="18" charset="0"/>
                <a:cs typeface="Arial" charset="0"/>
              </a:rPr>
              <a:t> </a:t>
            </a:r>
            <a:r>
              <a:rPr lang="it-IT" sz="2400" b="1" dirty="0" smtClean="0">
                <a:latin typeface="Arial" charset="0"/>
                <a:ea typeface="Times New Roman" pitchFamily="18" charset="0"/>
                <a:cs typeface="Arial" charset="0"/>
                <a:hlinkClick r:id="rId3"/>
              </a:rPr>
              <a:t>adefilippo@defilippoeassociati.com</a:t>
            </a:r>
            <a:r>
              <a:rPr lang="it-IT" sz="2400" b="1" dirty="0" smtClean="0">
                <a:latin typeface="Arial" charset="0"/>
                <a:ea typeface="Times New Roman" pitchFamily="18" charset="0"/>
                <a:cs typeface="Arial" charset="0"/>
              </a:rPr>
              <a:t/>
            </a:r>
            <a:br>
              <a:rPr lang="it-IT" sz="2400" b="1" dirty="0" smtClean="0">
                <a:latin typeface="Arial" charset="0"/>
                <a:ea typeface="Times New Roman" pitchFamily="18" charset="0"/>
                <a:cs typeface="Arial" charset="0"/>
              </a:rPr>
            </a:br>
            <a:r>
              <a:rPr lang="it-IT" sz="2400" b="1" dirty="0" smtClean="0">
                <a:latin typeface="Arial" charset="0"/>
                <a:ea typeface="Times New Roman" pitchFamily="18" charset="0"/>
                <a:cs typeface="Arial" charset="0"/>
              </a:rPr>
              <a:t/>
            </a:r>
            <a:br>
              <a:rPr lang="it-IT" sz="2400" b="1" dirty="0" smtClean="0">
                <a:latin typeface="Arial" charset="0"/>
                <a:ea typeface="Times New Roman" pitchFamily="18" charset="0"/>
                <a:cs typeface="Arial" charset="0"/>
              </a:rPr>
            </a:br>
            <a:r>
              <a:rPr lang="it-IT" sz="2400" b="1" dirty="0" smtClean="0">
                <a:latin typeface="Arial" charset="0"/>
                <a:ea typeface="Times New Roman" pitchFamily="18" charset="0"/>
                <a:cs typeface="Arial" charset="0"/>
              </a:rPr>
              <a:t/>
            </a:r>
            <a:br>
              <a:rPr lang="it-IT" sz="2400" b="1" dirty="0" smtClean="0">
                <a:latin typeface="Arial" charset="0"/>
                <a:ea typeface="Times New Roman" pitchFamily="18" charset="0"/>
                <a:cs typeface="Arial" charset="0"/>
              </a:rPr>
            </a:br>
            <a:r>
              <a:rPr lang="it-IT" sz="2400" b="1" dirty="0" smtClean="0">
                <a:latin typeface="Arial" charset="0"/>
                <a:ea typeface="Times New Roman" pitchFamily="18" charset="0"/>
                <a:cs typeface="Arial" charset="0"/>
              </a:rPr>
              <a:t/>
            </a:r>
            <a:br>
              <a:rPr lang="it-IT" sz="2400" b="1" dirty="0" smtClean="0">
                <a:latin typeface="Arial" charset="0"/>
                <a:ea typeface="Times New Roman" pitchFamily="18" charset="0"/>
                <a:cs typeface="Arial" charset="0"/>
              </a:rPr>
            </a:br>
            <a:r>
              <a:rPr lang="it-IT" sz="2400" b="1" dirty="0" smtClean="0">
                <a:solidFill>
                  <a:srgbClr val="FFFF00"/>
                </a:solidFill>
                <a:latin typeface="Arial" charset="0"/>
                <a:ea typeface="Times New Roman" pitchFamily="18" charset="0"/>
                <a:cs typeface="Arial" charset="0"/>
              </a:rPr>
              <a:t> </a:t>
            </a:r>
            <a:r>
              <a:rPr lang="it-IT" sz="2400" b="1" dirty="0" smtClean="0">
                <a:solidFill>
                  <a:srgbClr val="002060"/>
                </a:solidFill>
              </a:rPr>
              <a:t/>
            </a:r>
            <a:br>
              <a:rPr lang="it-IT" sz="2400" b="1" dirty="0" smtClean="0">
                <a:solidFill>
                  <a:srgbClr val="002060"/>
                </a:solidFill>
              </a:rPr>
            </a:br>
            <a:r>
              <a:rPr lang="it-IT" sz="2400" b="1" dirty="0" smtClean="0">
                <a:solidFill>
                  <a:srgbClr val="002060"/>
                </a:solidFill>
              </a:rPr>
              <a:t/>
            </a:r>
            <a:br>
              <a:rPr lang="it-IT" sz="2400" b="1" dirty="0" smtClean="0">
                <a:solidFill>
                  <a:srgbClr val="002060"/>
                </a:solidFill>
              </a:rPr>
            </a:br>
            <a:r>
              <a:rPr lang="it-IT" sz="2400" b="1" dirty="0" smtClean="0">
                <a:solidFill>
                  <a:srgbClr val="002060"/>
                </a:solidFill>
              </a:rPr>
              <a:t/>
            </a:r>
            <a:br>
              <a:rPr lang="it-IT" sz="2400" b="1" dirty="0" smtClean="0">
                <a:solidFill>
                  <a:srgbClr val="002060"/>
                </a:solidFill>
              </a:rPr>
            </a:br>
            <a:r>
              <a:rPr lang="it-IT" sz="2400" b="1" dirty="0" smtClean="0">
                <a:solidFill>
                  <a:srgbClr val="002060"/>
                </a:solidFill>
              </a:rPr>
              <a:t/>
            </a:r>
            <a:br>
              <a:rPr lang="it-IT" sz="2400" b="1" dirty="0" smtClean="0">
                <a:solidFill>
                  <a:srgbClr val="002060"/>
                </a:solidFill>
              </a:rPr>
            </a:br>
            <a:r>
              <a:rPr lang="it-IT" sz="2400" b="1" dirty="0" smtClean="0">
                <a:solidFill>
                  <a:srgbClr val="002060"/>
                </a:solidFill>
              </a:rPr>
              <a:t/>
            </a:r>
            <a:br>
              <a:rPr lang="it-IT" sz="2400" b="1" dirty="0" smtClean="0">
                <a:solidFill>
                  <a:srgbClr val="002060"/>
                </a:solidFill>
              </a:rPr>
            </a:br>
            <a:r>
              <a:rPr lang="it-IT" sz="2400" b="1" dirty="0" smtClean="0">
                <a:solidFill>
                  <a:srgbClr val="002060"/>
                </a:solidFill>
              </a:rPr>
              <a:t/>
            </a:r>
            <a:br>
              <a:rPr lang="it-IT" sz="2400" b="1" dirty="0" smtClean="0">
                <a:solidFill>
                  <a:srgbClr val="002060"/>
                </a:solidFill>
              </a:rPr>
            </a:br>
            <a:r>
              <a:rPr lang="it-IT" sz="2400" b="1" dirty="0" smtClean="0">
                <a:solidFill>
                  <a:srgbClr val="002060"/>
                </a:solidFill>
              </a:rPr>
              <a:t/>
            </a:r>
            <a:br>
              <a:rPr lang="it-IT" sz="2400" b="1" dirty="0" smtClean="0">
                <a:solidFill>
                  <a:srgbClr val="002060"/>
                </a:solidFill>
              </a:rPr>
            </a:br>
            <a:r>
              <a:rPr lang="it-IT" sz="2400" b="1" dirty="0" smtClean="0">
                <a:solidFill>
                  <a:srgbClr val="002060"/>
                </a:solidFill>
              </a:rPr>
              <a:t/>
            </a:r>
            <a:br>
              <a:rPr lang="it-IT" sz="2400" b="1" dirty="0" smtClean="0">
                <a:solidFill>
                  <a:srgbClr val="002060"/>
                </a:solidFill>
              </a:rPr>
            </a:br>
            <a:r>
              <a:rPr lang="it-IT" sz="3100" b="1" dirty="0" smtClean="0">
                <a:solidFill>
                  <a:srgbClr val="002060"/>
                </a:solidFill>
              </a:rPr>
              <a:t>  </a:t>
            </a:r>
            <a:r>
              <a:rPr lang="it-IT" sz="2400" b="1" dirty="0" smtClean="0">
                <a:solidFill>
                  <a:srgbClr val="002060"/>
                </a:solidFill>
              </a:rPr>
              <a:t/>
            </a:r>
            <a:br>
              <a:rPr lang="it-IT" sz="2400" b="1" dirty="0" smtClean="0">
                <a:solidFill>
                  <a:srgbClr val="002060"/>
                </a:solidFill>
              </a:rPr>
            </a:br>
            <a:r>
              <a:rPr lang="it-IT" sz="2600" dirty="0" smtClean="0">
                <a:solidFill>
                  <a:srgbClr val="002060"/>
                </a:solidFill>
              </a:rPr>
              <a:t/>
            </a:r>
            <a:br>
              <a:rPr lang="it-IT" sz="2600" dirty="0" smtClean="0">
                <a:solidFill>
                  <a:srgbClr val="002060"/>
                </a:solidFill>
              </a:rPr>
            </a:br>
            <a:endParaRPr lang="it-IT" sz="3500" dirty="0" smtClean="0">
              <a:solidFill>
                <a:srgbClr val="002060"/>
              </a:solidFill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1632248" y="6093296"/>
            <a:ext cx="7056784" cy="523220"/>
          </a:xfrm>
          <a:prstGeom prst="rect">
            <a:avLst/>
          </a:prstGeom>
          <a:solidFill>
            <a:srgbClr val="FFC000"/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 smtClean="0">
                <a:latin typeface="Andalus" pitchFamily="18" charset="-78"/>
                <a:cs typeface="Andalus" pitchFamily="18" charset="-78"/>
              </a:rPr>
              <a:t>EVENTO UNINDUSTRIA - 30 ottobre 2012 </a:t>
            </a:r>
            <a:endParaRPr lang="it-IT" sz="2800" b="1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552128" y="2060848"/>
            <a:ext cx="2736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>
                <a:solidFill>
                  <a:srgbClr val="002060"/>
                </a:solidFill>
              </a:rPr>
              <a:t>www.defilippoeassociati.com</a:t>
            </a:r>
            <a:endParaRPr lang="it-IT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3" grpId="0"/>
      <p:bldP spid="1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t2.gstatic.com/images?q=tbn:ANd9GcSRXEbG90jPENAeNQDXJkV8XJ_-JxdDkQx8doynLpffzdb5nQo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56184" y="188640"/>
            <a:ext cx="650457" cy="792088"/>
          </a:xfrm>
          <a:prstGeom prst="rect">
            <a:avLst/>
          </a:prstGeom>
          <a:noFill/>
        </p:spPr>
      </p:pic>
      <p:pic>
        <p:nvPicPr>
          <p:cNvPr id="2053" name="Picture 5" descr="C:\Users\kekko\Desktop\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56184" y="980728"/>
            <a:ext cx="7992888" cy="1908750"/>
          </a:xfrm>
          <a:prstGeom prst="rect">
            <a:avLst/>
          </a:prstGeom>
          <a:noFill/>
        </p:spPr>
      </p:pic>
      <p:pic>
        <p:nvPicPr>
          <p:cNvPr id="92162" name="Picture 2" descr="C:\Users\kekko\Desktop\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76264" y="2780928"/>
            <a:ext cx="6552728" cy="3478812"/>
          </a:xfrm>
          <a:prstGeom prst="rect">
            <a:avLst/>
          </a:prstGeom>
          <a:noFill/>
        </p:spPr>
      </p:pic>
      <p:sp>
        <p:nvSpPr>
          <p:cNvPr id="7" name="CasellaDiTesto 6"/>
          <p:cNvSpPr txBox="1"/>
          <p:nvPr/>
        </p:nvSpPr>
        <p:spPr>
          <a:xfrm>
            <a:off x="1704256" y="404664"/>
            <a:ext cx="78969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800" b="1" dirty="0" smtClean="0">
                <a:latin typeface="Book Antiqua" pitchFamily="18" charset="0"/>
                <a:cs typeface="Andalus" pitchFamily="18" charset="-78"/>
              </a:rPr>
              <a:t>TECNOFAR - Contratto Integrativo Aziendale - Gennaio 2011 (</a:t>
            </a:r>
            <a:r>
              <a:rPr lang="it-IT" sz="1800" b="1" dirty="0" smtClean="0">
                <a:solidFill>
                  <a:srgbClr val="FF0000"/>
                </a:solidFill>
                <a:latin typeface="Book Antiqua" pitchFamily="18" charset="0"/>
                <a:cs typeface="Andalus" pitchFamily="18" charset="-78"/>
              </a:rPr>
              <a:t>2/</a:t>
            </a:r>
            <a:r>
              <a:rPr lang="it-IT" sz="1800" b="1" dirty="0" err="1" smtClean="0">
                <a:solidFill>
                  <a:srgbClr val="FF0000"/>
                </a:solidFill>
                <a:latin typeface="Book Antiqua" pitchFamily="18" charset="0"/>
                <a:cs typeface="Andalus" pitchFamily="18" charset="-78"/>
              </a:rPr>
              <a:t>2</a:t>
            </a:r>
            <a:r>
              <a:rPr lang="it-IT" sz="2000" b="1" dirty="0" smtClean="0">
                <a:latin typeface="Book Antiqua" pitchFamily="18" charset="0"/>
                <a:cs typeface="Andalus" pitchFamily="18" charset="-78"/>
              </a:rPr>
              <a:t>)</a:t>
            </a:r>
            <a:r>
              <a:rPr lang="it-IT" sz="1800" b="1" dirty="0" smtClean="0">
                <a:latin typeface="Book Antiqua" pitchFamily="18" charset="0"/>
              </a:rPr>
              <a:t> </a:t>
            </a:r>
            <a:endParaRPr lang="it-IT" sz="1800" b="1" dirty="0">
              <a:latin typeface="Book Antiqua" pitchFamily="18" charset="0"/>
            </a:endParaRPr>
          </a:p>
        </p:txBody>
      </p:sp>
      <p:pic>
        <p:nvPicPr>
          <p:cNvPr id="6" name="Picture 4" descr="https://encrypted-tbn0.gstatic.com/images?q=tbn:ANd9GcQjUxu4EBClgkdwNk1twm-KRxayI5JG66VVjQddz_tEylNA-IpDZ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1444" y="1071546"/>
            <a:ext cx="1214446" cy="425057"/>
          </a:xfrm>
          <a:prstGeom prst="rect">
            <a:avLst/>
          </a:prstGeom>
          <a:noFill/>
        </p:spPr>
      </p:pic>
      <p:sp>
        <p:nvSpPr>
          <p:cNvPr id="8" name="Ovale 7"/>
          <p:cNvSpPr/>
          <p:nvPr/>
        </p:nvSpPr>
        <p:spPr>
          <a:xfrm>
            <a:off x="4080520" y="2852936"/>
            <a:ext cx="1944216" cy="504056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2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2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776264" y="404664"/>
            <a:ext cx="7560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smtClean="0">
                <a:latin typeface="Book Antiqua" pitchFamily="18" charset="0"/>
                <a:cs typeface="Andalus" pitchFamily="18" charset="-78"/>
              </a:rPr>
              <a:t>Patto per lo Sviluppo Treviso - Febbraio 2011 (</a:t>
            </a:r>
            <a:r>
              <a:rPr lang="it-IT" sz="2400" b="1" dirty="0" smtClean="0">
                <a:solidFill>
                  <a:srgbClr val="FF0000"/>
                </a:solidFill>
                <a:latin typeface="Book Antiqua" pitchFamily="18" charset="0"/>
                <a:cs typeface="Andalus" pitchFamily="18" charset="-78"/>
              </a:rPr>
              <a:t>1/2</a:t>
            </a:r>
            <a:r>
              <a:rPr lang="it-IT" sz="2400" b="1" dirty="0" smtClean="0">
                <a:latin typeface="Book Antiqua" pitchFamily="18" charset="0"/>
                <a:cs typeface="Andalus" pitchFamily="18" charset="-78"/>
              </a:rPr>
              <a:t>) </a:t>
            </a:r>
            <a:endParaRPr lang="it-IT" sz="2400" b="1" dirty="0">
              <a:latin typeface="Book Antiqua" pitchFamily="18" charset="0"/>
              <a:cs typeface="Andalus" pitchFamily="18" charset="-78"/>
            </a:endParaRPr>
          </a:p>
        </p:txBody>
      </p:sp>
      <p:pic>
        <p:nvPicPr>
          <p:cNvPr id="3" name="Picture 2" descr="http://t2.gstatic.com/images?q=tbn:ANd9GcSRXEbG90jPENAeNQDXJkV8XJ_-JxdDkQx8doynLpffzdb5nQo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56184" y="188640"/>
            <a:ext cx="650457" cy="792088"/>
          </a:xfrm>
          <a:prstGeom prst="rect">
            <a:avLst/>
          </a:prstGeom>
          <a:noFill/>
        </p:spPr>
      </p:pic>
      <p:pic>
        <p:nvPicPr>
          <p:cNvPr id="1025" name="Picture 1" descr="C:\Users\kekko\Desktop\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6304" y="1124744"/>
            <a:ext cx="5400600" cy="2978873"/>
          </a:xfrm>
          <a:prstGeom prst="rect">
            <a:avLst/>
          </a:prstGeom>
          <a:noFill/>
        </p:spPr>
      </p:pic>
      <p:pic>
        <p:nvPicPr>
          <p:cNvPr id="1026" name="Picture 2" descr="C:\Users\kekko\Desktop\1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08312" y="4221088"/>
            <a:ext cx="5115470" cy="1907973"/>
          </a:xfrm>
          <a:prstGeom prst="rect">
            <a:avLst/>
          </a:prstGeom>
          <a:noFill/>
        </p:spPr>
      </p:pic>
      <p:sp>
        <p:nvSpPr>
          <p:cNvPr id="6" name="Ovale 5"/>
          <p:cNvSpPr/>
          <p:nvPr/>
        </p:nvSpPr>
        <p:spPr>
          <a:xfrm>
            <a:off x="1992288" y="3717032"/>
            <a:ext cx="3024336" cy="576064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Ovale 6"/>
          <p:cNvSpPr/>
          <p:nvPr/>
        </p:nvSpPr>
        <p:spPr>
          <a:xfrm>
            <a:off x="1920280" y="4725144"/>
            <a:ext cx="2448272" cy="1296144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8" name="Picture 8" descr="https://encrypted-tbn3.gstatic.com/images?q=tbn:ANd9GcS7ykdz6JACQaUr0_8VL_-UpDkLOWGsuWWCYlPzEMbCUgfBTH5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0006" y="1214422"/>
            <a:ext cx="1909341" cy="1143008"/>
          </a:xfrm>
          <a:prstGeom prst="rect">
            <a:avLst/>
          </a:prstGeom>
          <a:noFill/>
        </p:spPr>
      </p:pic>
    </p:spTree>
  </p:cSld>
  <p:clrMapOvr>
    <a:masterClrMapping/>
  </p:clrMapOvr>
  <p:transition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776264" y="404664"/>
            <a:ext cx="7560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smtClean="0">
                <a:solidFill>
                  <a:srgbClr val="002060"/>
                </a:solidFill>
                <a:latin typeface="Book Antiqua" pitchFamily="18" charset="0"/>
                <a:cs typeface="Andalus" pitchFamily="18" charset="-78"/>
              </a:rPr>
              <a:t>Patto per lo Sviluppo Treviso - Febbraio 2011 (2/</a:t>
            </a:r>
            <a:r>
              <a:rPr lang="it-IT" sz="2400" b="1" dirty="0" err="1" smtClean="0">
                <a:solidFill>
                  <a:srgbClr val="002060"/>
                </a:solidFill>
                <a:latin typeface="Book Antiqua" pitchFamily="18" charset="0"/>
                <a:cs typeface="Andalus" pitchFamily="18" charset="-78"/>
              </a:rPr>
              <a:t>2</a:t>
            </a:r>
            <a:r>
              <a:rPr lang="it-IT" sz="2400" b="1" dirty="0" smtClean="0">
                <a:solidFill>
                  <a:srgbClr val="002060"/>
                </a:solidFill>
                <a:latin typeface="Book Antiqua" pitchFamily="18" charset="0"/>
              </a:rPr>
              <a:t>) </a:t>
            </a:r>
            <a:endParaRPr lang="it-IT" sz="2400" b="1" dirty="0">
              <a:solidFill>
                <a:srgbClr val="002060"/>
              </a:solidFill>
              <a:latin typeface="Book Antiqua" pitchFamily="18" charset="0"/>
            </a:endParaRPr>
          </a:p>
        </p:txBody>
      </p:sp>
      <p:pic>
        <p:nvPicPr>
          <p:cNvPr id="3" name="Picture 2" descr="http://t2.gstatic.com/images?q=tbn:ANd9GcSRXEbG90jPENAeNQDXJkV8XJ_-JxdDkQx8doynLpffzdb5nQo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56184" y="188640"/>
            <a:ext cx="650457" cy="792088"/>
          </a:xfrm>
          <a:prstGeom prst="rect">
            <a:avLst/>
          </a:prstGeom>
          <a:noFill/>
        </p:spPr>
      </p:pic>
      <p:sp>
        <p:nvSpPr>
          <p:cNvPr id="6" name="Rettangolo 5"/>
          <p:cNvSpPr/>
          <p:nvPr/>
        </p:nvSpPr>
        <p:spPr>
          <a:xfrm>
            <a:off x="2640360" y="1052736"/>
            <a:ext cx="446449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1600" b="1" dirty="0" smtClean="0"/>
              <a:t>OBIETTIVI DEL PATTO </a:t>
            </a:r>
            <a:endParaRPr lang="it-IT" sz="1600" dirty="0"/>
          </a:p>
        </p:txBody>
      </p:sp>
      <p:sp>
        <p:nvSpPr>
          <p:cNvPr id="7" name="Rettangolo 6"/>
          <p:cNvSpPr/>
          <p:nvPr/>
        </p:nvSpPr>
        <p:spPr>
          <a:xfrm>
            <a:off x="1200200" y="1484784"/>
            <a:ext cx="813690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600" dirty="0" smtClean="0"/>
              <a:t>A) Sperimentare un sistema innovativo di relazioni a base territoriale per qualificare la contrattazione aziendale, con carattere volontario, con contenuti economici collegati ai risultati d’impresa coerenti con gli accordi interconfederali, con i contratti nazionali e con l’art 53 della legge 122/2010. </a:t>
            </a:r>
          </a:p>
        </p:txBody>
      </p:sp>
      <p:sp>
        <p:nvSpPr>
          <p:cNvPr id="8" name="Rettangolo 7"/>
          <p:cNvSpPr/>
          <p:nvPr/>
        </p:nvSpPr>
        <p:spPr>
          <a:xfrm>
            <a:off x="1128192" y="2636912"/>
            <a:ext cx="828092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1600" b="1" dirty="0" smtClean="0"/>
              <a:t>UN SISTEMA </a:t>
            </a:r>
            <a:r>
              <a:rPr lang="it-IT" sz="1600" b="1" dirty="0" err="1" smtClean="0"/>
              <a:t>DI</a:t>
            </a:r>
            <a:r>
              <a:rPr lang="it-IT" sz="1600" b="1" dirty="0" smtClean="0"/>
              <a:t> RELAZIONI INDUSTRIALI A BASE TERRITORIALE </a:t>
            </a:r>
            <a:endParaRPr lang="it-IT" sz="1600" dirty="0"/>
          </a:p>
        </p:txBody>
      </p:sp>
      <p:sp>
        <p:nvSpPr>
          <p:cNvPr id="9" name="Rettangolo 8"/>
          <p:cNvSpPr/>
          <p:nvPr/>
        </p:nvSpPr>
        <p:spPr>
          <a:xfrm>
            <a:off x="1344216" y="3068960"/>
            <a:ext cx="806489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600" dirty="0" smtClean="0"/>
              <a:t>Per questo le Parti intendono sperimentare </a:t>
            </a:r>
            <a:r>
              <a:rPr lang="it-IT" sz="1600" u="heavy" dirty="0" smtClean="0">
                <a:uFill>
                  <a:solidFill>
                    <a:srgbClr val="FF0000"/>
                  </a:solidFill>
                </a:uFill>
              </a:rPr>
              <a:t>un sistema innovativo di relazioni industriali a base territoriale che, nell’assicurare competitività al sistema economico locale, coinvolgano contenuti normativi ed economici, gestione bilaterale dei rischi di disoccupazione, esigenze di formazione, di riconversione e riqualificazione professionale dei lavoratori, per un più moderno sistema di </a:t>
            </a:r>
            <a:r>
              <a:rPr lang="it-IT" sz="1600" i="1" u="heavy" dirty="0" err="1" smtClean="0">
                <a:uFill>
                  <a:solidFill>
                    <a:srgbClr val="FF0000"/>
                  </a:solidFill>
                </a:uFill>
              </a:rPr>
              <a:t>flexsecurity</a:t>
            </a:r>
            <a:r>
              <a:rPr lang="it-IT" sz="1600" i="1" u="heavy" dirty="0" smtClean="0">
                <a:uFill>
                  <a:solidFill>
                    <a:srgbClr val="FF0000"/>
                  </a:solidFill>
                </a:uFill>
              </a:rPr>
              <a:t>; in questo contesto le Parti ritengono utile favorire lo sviluppo della previdenza complementare e dell’assistenza sanitaria integrativa. </a:t>
            </a:r>
            <a:endParaRPr lang="it-IT" sz="1600" u="heavy" dirty="0">
              <a:uFill>
                <a:solidFill>
                  <a:srgbClr val="FF0000"/>
                </a:solidFill>
              </a:uFill>
            </a:endParaRPr>
          </a:p>
        </p:txBody>
      </p:sp>
      <p:sp>
        <p:nvSpPr>
          <p:cNvPr id="10" name="Rettangolo 9"/>
          <p:cNvSpPr/>
          <p:nvPr/>
        </p:nvSpPr>
        <p:spPr>
          <a:xfrm>
            <a:off x="1272208" y="5661248"/>
            <a:ext cx="79208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1800" b="1" dirty="0" smtClean="0"/>
              <a:t>Investire sulle risorse umane e politiche attive del lavoro </a:t>
            </a:r>
          </a:p>
        </p:txBody>
      </p:sp>
      <p:sp>
        <p:nvSpPr>
          <p:cNvPr id="11" name="Ovale 10"/>
          <p:cNvSpPr/>
          <p:nvPr/>
        </p:nvSpPr>
        <p:spPr>
          <a:xfrm>
            <a:off x="1920280" y="5445224"/>
            <a:ext cx="6624736" cy="864096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2" name="Picture 8" descr="https://encrypted-tbn3.gstatic.com/images?q=tbn:ANd9GcS7ykdz6JACQaUr0_8VL_-UpDkLOWGsuWWCYlPzEMbCUgfBTH5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006" y="5429264"/>
            <a:ext cx="1357322" cy="812547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  <p:bldP spid="8" grpId="0"/>
      <p:bldP spid="9" grpId="0"/>
      <p:bldP spid="10" grpId="0"/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776264" y="404664"/>
            <a:ext cx="7560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smtClean="0">
                <a:latin typeface="Book Antiqua" pitchFamily="18" charset="0"/>
                <a:cs typeface="Andalus" pitchFamily="18" charset="-78"/>
              </a:rPr>
              <a:t>Patto per lo Sviluppo Como - Aprile 2011 (</a:t>
            </a:r>
            <a:r>
              <a:rPr lang="it-IT" sz="2400" b="1" dirty="0" smtClean="0">
                <a:solidFill>
                  <a:srgbClr val="FF0000"/>
                </a:solidFill>
                <a:latin typeface="Book Antiqua" pitchFamily="18" charset="0"/>
                <a:cs typeface="Andalus" pitchFamily="18" charset="-78"/>
              </a:rPr>
              <a:t>1/2</a:t>
            </a:r>
            <a:r>
              <a:rPr lang="it-IT" sz="2400" b="1" dirty="0" smtClean="0">
                <a:latin typeface="Book Antiqua" pitchFamily="18" charset="0"/>
                <a:cs typeface="Andalus" pitchFamily="18" charset="-78"/>
              </a:rPr>
              <a:t>)</a:t>
            </a:r>
            <a:r>
              <a:rPr lang="it-IT" sz="2400" b="1" dirty="0" smtClean="0">
                <a:latin typeface="Book Antiqua" pitchFamily="18" charset="0"/>
              </a:rPr>
              <a:t> </a:t>
            </a:r>
            <a:endParaRPr lang="it-IT" sz="2400" b="1" dirty="0">
              <a:latin typeface="Book Antiqua" pitchFamily="18" charset="0"/>
            </a:endParaRPr>
          </a:p>
        </p:txBody>
      </p:sp>
      <p:pic>
        <p:nvPicPr>
          <p:cNvPr id="3" name="Picture 2" descr="http://t2.gstatic.com/images?q=tbn:ANd9GcSRXEbG90jPENAeNQDXJkV8XJ_-JxdDkQx8doynLpffzdb5nQo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56184" y="188640"/>
            <a:ext cx="650457" cy="792088"/>
          </a:xfrm>
          <a:prstGeom prst="rect">
            <a:avLst/>
          </a:prstGeom>
          <a:noFill/>
        </p:spPr>
      </p:pic>
      <p:pic>
        <p:nvPicPr>
          <p:cNvPr id="93194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44216" y="1124744"/>
            <a:ext cx="7176863" cy="4754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Ovale 18"/>
          <p:cNvSpPr/>
          <p:nvPr/>
        </p:nvSpPr>
        <p:spPr>
          <a:xfrm>
            <a:off x="1344216" y="3212976"/>
            <a:ext cx="3024336" cy="576064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" name="Ovale 19"/>
          <p:cNvSpPr/>
          <p:nvPr/>
        </p:nvSpPr>
        <p:spPr>
          <a:xfrm>
            <a:off x="1488232" y="4437112"/>
            <a:ext cx="3024336" cy="576064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7" name="Picture 14" descr="https://encrypted-tbn1.gstatic.com/images?q=tbn:ANd9GcSnOm2fAGWMoe9qEr1fcGca_KEPeTxALasgNiN7bY3wvZn8Mvyz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3674" y="5429264"/>
            <a:ext cx="2164781" cy="57150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93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9" grpId="0" animBg="1"/>
      <p:bldP spid="2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776264" y="404664"/>
            <a:ext cx="7560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smtClean="0">
                <a:latin typeface="Book Antiqua" pitchFamily="18" charset="0"/>
                <a:cs typeface="Andalus" pitchFamily="18" charset="-78"/>
              </a:rPr>
              <a:t>Patto per lo Sviluppo Como - Aprile 2011 (</a:t>
            </a:r>
            <a:r>
              <a:rPr lang="it-IT" sz="2400" b="1" dirty="0" smtClean="0">
                <a:solidFill>
                  <a:srgbClr val="FF0000"/>
                </a:solidFill>
                <a:latin typeface="Book Antiqua" pitchFamily="18" charset="0"/>
                <a:cs typeface="Andalus" pitchFamily="18" charset="-78"/>
              </a:rPr>
              <a:t>2/</a:t>
            </a:r>
            <a:r>
              <a:rPr lang="it-IT" sz="2400" b="1" dirty="0" err="1" smtClean="0">
                <a:solidFill>
                  <a:srgbClr val="FF0000"/>
                </a:solidFill>
                <a:latin typeface="Book Antiqua" pitchFamily="18" charset="0"/>
                <a:cs typeface="Andalus" pitchFamily="18" charset="-78"/>
              </a:rPr>
              <a:t>2</a:t>
            </a:r>
            <a:r>
              <a:rPr lang="it-IT" sz="2400" b="1" dirty="0" smtClean="0">
                <a:latin typeface="Book Antiqua" pitchFamily="18" charset="0"/>
                <a:cs typeface="Andalus" pitchFamily="18" charset="-78"/>
              </a:rPr>
              <a:t>) </a:t>
            </a:r>
            <a:endParaRPr lang="it-IT" sz="2400" b="1" dirty="0">
              <a:latin typeface="Book Antiqua" pitchFamily="18" charset="0"/>
              <a:cs typeface="Andalus" pitchFamily="18" charset="-78"/>
            </a:endParaRPr>
          </a:p>
        </p:txBody>
      </p:sp>
      <p:pic>
        <p:nvPicPr>
          <p:cNvPr id="3" name="Picture 2" descr="http://t2.gstatic.com/images?q=tbn:ANd9GcSRXEbG90jPENAeNQDXJkV8XJ_-JxdDkQx8doynLpffzdb5nQo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56184" y="188640"/>
            <a:ext cx="650457" cy="792088"/>
          </a:xfrm>
          <a:prstGeom prst="rect">
            <a:avLst/>
          </a:prstGeom>
          <a:noFill/>
        </p:spPr>
      </p:pic>
      <p:pic>
        <p:nvPicPr>
          <p:cNvPr id="93193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00200" y="1484784"/>
            <a:ext cx="8061156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4" descr="https://encrypted-tbn1.gstatic.com/images?q=tbn:ANd9GcSnOm2fAGWMoe9qEr1fcGca_KEPeTxALasgNiN7bY3wvZn8Mvyz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72302" y="1142984"/>
            <a:ext cx="2164781" cy="571504"/>
          </a:xfrm>
          <a:prstGeom prst="rect">
            <a:avLst/>
          </a:prstGeom>
          <a:noFill/>
        </p:spPr>
      </p:pic>
      <p:sp>
        <p:nvSpPr>
          <p:cNvPr id="6" name="Ovale 5"/>
          <p:cNvSpPr/>
          <p:nvPr/>
        </p:nvSpPr>
        <p:spPr>
          <a:xfrm>
            <a:off x="552128" y="1340768"/>
            <a:ext cx="2880320" cy="648072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Rettangolo 7"/>
          <p:cNvSpPr/>
          <p:nvPr/>
        </p:nvSpPr>
        <p:spPr>
          <a:xfrm>
            <a:off x="1128192" y="3356992"/>
            <a:ext cx="8208912" cy="1512168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Ovale 8"/>
          <p:cNvSpPr/>
          <p:nvPr/>
        </p:nvSpPr>
        <p:spPr>
          <a:xfrm>
            <a:off x="5592688" y="2636912"/>
            <a:ext cx="3240360" cy="504056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3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8" grpId="0" animBg="1"/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776264" y="404664"/>
            <a:ext cx="75608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 smtClean="0">
                <a:latin typeface="Book Antiqua" pitchFamily="18" charset="0"/>
                <a:cs typeface="Andalus" pitchFamily="18" charset="-78"/>
              </a:rPr>
              <a:t>Fiera della Contrattazione CISL Lombardia - Maggio 2011</a:t>
            </a:r>
            <a:r>
              <a:rPr lang="it-IT" sz="2000" b="1" dirty="0" smtClean="0">
                <a:latin typeface="Book Antiqua" pitchFamily="18" charset="0"/>
              </a:rPr>
              <a:t> </a:t>
            </a:r>
            <a:endParaRPr lang="it-IT" sz="2000" b="1" dirty="0">
              <a:latin typeface="Book Antiqua" pitchFamily="18" charset="0"/>
            </a:endParaRPr>
          </a:p>
        </p:txBody>
      </p:sp>
      <p:pic>
        <p:nvPicPr>
          <p:cNvPr id="3" name="Picture 2" descr="http://t2.gstatic.com/images?q=tbn:ANd9GcSRXEbG90jPENAeNQDXJkV8XJ_-JxdDkQx8doynLpffzdb5nQo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56184" y="188640"/>
            <a:ext cx="650457" cy="792088"/>
          </a:xfrm>
          <a:prstGeom prst="rect">
            <a:avLst/>
          </a:prstGeom>
          <a:noFill/>
        </p:spPr>
      </p:pic>
      <p:pic>
        <p:nvPicPr>
          <p:cNvPr id="94210" name="Picture 2" descr="C:\Users\kekko\Desktop\1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4136" y="1556792"/>
            <a:ext cx="8640960" cy="3613986"/>
          </a:xfrm>
          <a:prstGeom prst="rect">
            <a:avLst/>
          </a:prstGeom>
          <a:noFill/>
        </p:spPr>
      </p:pic>
      <p:pic>
        <p:nvPicPr>
          <p:cNvPr id="19458" name="Picture 2" descr="https://encrypted-tbn1.gstatic.com/images?q=tbn:ANd9GcRWrrFsb9FNq5Mdy_61oG6CIjxJE_RQrukkNOXdITzGYvqmhWvoD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8633" y="5357826"/>
            <a:ext cx="1543571" cy="785818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94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488232" y="404664"/>
            <a:ext cx="81129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 smtClean="0">
                <a:latin typeface="Book Antiqua" pitchFamily="18" charset="0"/>
                <a:cs typeface="Andalus" pitchFamily="18" charset="-78"/>
              </a:rPr>
              <a:t>Bando di Cofinanziamento Regione Lombardia - Luglio 2011</a:t>
            </a:r>
            <a:r>
              <a:rPr lang="it-IT" sz="2000" b="1" dirty="0" smtClean="0">
                <a:latin typeface="Book Antiqua" pitchFamily="18" charset="0"/>
              </a:rPr>
              <a:t> </a:t>
            </a:r>
            <a:endParaRPr lang="it-IT" sz="2000" b="1" dirty="0">
              <a:latin typeface="Book Antiqua" pitchFamily="18" charset="0"/>
            </a:endParaRPr>
          </a:p>
        </p:txBody>
      </p:sp>
      <p:pic>
        <p:nvPicPr>
          <p:cNvPr id="3" name="Picture 2" descr="http://t2.gstatic.com/images?q=tbn:ANd9GcSRXEbG90jPENAeNQDXJkV8XJ_-JxdDkQx8doynLpffzdb5nQo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6144" y="188640"/>
            <a:ext cx="650457" cy="792088"/>
          </a:xfrm>
          <a:prstGeom prst="rect">
            <a:avLst/>
          </a:prstGeom>
          <a:noFill/>
        </p:spPr>
      </p:pic>
      <p:sp>
        <p:nvSpPr>
          <p:cNvPr id="5" name="Titolo 1"/>
          <p:cNvSpPr txBox="1">
            <a:spLocks/>
          </p:cNvSpPr>
          <p:nvPr/>
        </p:nvSpPr>
        <p:spPr>
          <a:xfrm>
            <a:off x="2064296" y="1052736"/>
            <a:ext cx="6913563" cy="106203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just" defTabSz="88582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5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j-ea"/>
                <a:cs typeface="+mj-cs"/>
              </a:rPr>
              <a:t>Cofinanziamento di progetti innovativi in materia di welfare aziendale e interaziendale</a:t>
            </a:r>
            <a:endParaRPr kumimoji="0" lang="it-IT" sz="25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6" name="CasellaDiTesto 3"/>
          <p:cNvSpPr txBox="1">
            <a:spLocks noChangeArrowheads="1"/>
          </p:cNvSpPr>
          <p:nvPr/>
        </p:nvSpPr>
        <p:spPr bwMode="auto">
          <a:xfrm>
            <a:off x="600200" y="2348880"/>
            <a:ext cx="9001000" cy="1708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it-IT" dirty="0">
                <a:latin typeface="Gill Sans MT" pitchFamily="34" charset="0"/>
              </a:rPr>
              <a:t>Lo stanziamento regionale ammonta a </a:t>
            </a:r>
            <a:r>
              <a:rPr lang="it-IT" b="1" dirty="0">
                <a:latin typeface="Gill Sans MT" pitchFamily="34" charset="0"/>
              </a:rPr>
              <a:t>complessivi € 5.000.000</a:t>
            </a:r>
            <a:r>
              <a:rPr lang="it-IT" dirty="0">
                <a:latin typeface="Gill Sans MT" pitchFamily="34" charset="0"/>
              </a:rPr>
              <a:t>. </a:t>
            </a:r>
          </a:p>
          <a:p>
            <a:pPr algn="just"/>
            <a:r>
              <a:rPr lang="it-IT" dirty="0">
                <a:latin typeface="Gill Sans MT" pitchFamily="34" charset="0"/>
              </a:rPr>
              <a:t>Il fondo viene erogato dalla Regione direttamente ai soggetti beneficiari del contributo a seguito della formulazione della graduatoria di merito.</a:t>
            </a:r>
          </a:p>
          <a:p>
            <a:pPr algn="just"/>
            <a:r>
              <a:rPr lang="it-IT" b="1" dirty="0" smtClean="0">
                <a:latin typeface="Gill Sans MT" pitchFamily="34" charset="0"/>
              </a:rPr>
              <a:t>Ai </a:t>
            </a:r>
            <a:r>
              <a:rPr lang="it-IT" b="1" dirty="0">
                <a:latin typeface="Gill Sans MT" pitchFamily="34" charset="0"/>
              </a:rPr>
              <a:t>singoli progetti: </a:t>
            </a:r>
            <a:r>
              <a:rPr lang="it-IT" dirty="0">
                <a:latin typeface="Gill Sans MT" pitchFamily="34" charset="0"/>
              </a:rPr>
              <a:t>sulla base della graduatoria di merito un contributo a </a:t>
            </a:r>
            <a:r>
              <a:rPr lang="it-IT" u="heavy" dirty="0">
                <a:uFill>
                  <a:solidFill>
                    <a:srgbClr val="FF0000"/>
                  </a:solidFill>
                </a:uFill>
                <a:latin typeface="Gill Sans MT" pitchFamily="34" charset="0"/>
              </a:rPr>
              <a:t>fondo perduto fino ad euro 200.000,00</a:t>
            </a:r>
            <a:r>
              <a:rPr lang="it-IT" u="sng" dirty="0">
                <a:latin typeface="Gill Sans MT" pitchFamily="34" charset="0"/>
              </a:rPr>
              <a:t>.</a:t>
            </a:r>
            <a:r>
              <a:rPr lang="it-IT" dirty="0">
                <a:latin typeface="Gill Sans MT" pitchFamily="34" charset="0"/>
              </a:rPr>
              <a:t> Il contributo è concesso per un ammontare </a:t>
            </a:r>
            <a:r>
              <a:rPr lang="it-IT" b="1" dirty="0">
                <a:latin typeface="Gill Sans MT" pitchFamily="34" charset="0"/>
              </a:rPr>
              <a:t>massimo dell’80% del costo complessivo </a:t>
            </a:r>
            <a:r>
              <a:rPr lang="it-IT" dirty="0">
                <a:latin typeface="Gill Sans MT" pitchFamily="34" charset="0"/>
              </a:rPr>
              <a:t>del progetto.</a:t>
            </a:r>
          </a:p>
          <a:p>
            <a:pPr algn="just"/>
            <a:endParaRPr lang="it-IT" dirty="0">
              <a:latin typeface="Gill Sans MT" pitchFamily="34" charset="0"/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816224" y="3749457"/>
            <a:ext cx="8784976" cy="31085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600" b="1" u="sng" dirty="0">
                <a:solidFill>
                  <a:schemeClr val="accent1">
                    <a:lumMod val="75000"/>
                  </a:schemeClr>
                </a:solidFill>
                <a:latin typeface="+mn-lt"/>
                <a:cs typeface="+mn-cs"/>
              </a:rPr>
              <a:t>DESTINATARI DEL BANDO</a:t>
            </a:r>
            <a:endParaRPr lang="it-IT" sz="1600" dirty="0">
              <a:solidFill>
                <a:schemeClr val="accent1">
                  <a:lumMod val="75000"/>
                </a:schemeClr>
              </a:solidFill>
              <a:latin typeface="+mn-lt"/>
              <a:cs typeface="+mn-cs"/>
            </a:endParaRPr>
          </a:p>
          <a:p>
            <a:pPr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it-IT" sz="1600" dirty="0">
                <a:latin typeface="+mn-lt"/>
                <a:cs typeface="+mn-cs"/>
              </a:rPr>
              <a:t>Possono presentare domanda</a:t>
            </a:r>
            <a:r>
              <a:rPr lang="it-IT" sz="1600" dirty="0" smtClean="0">
                <a:latin typeface="+mn-lt"/>
                <a:cs typeface="+mn-cs"/>
              </a:rPr>
              <a:t>:</a:t>
            </a:r>
            <a:endParaRPr lang="it-IT" sz="1600" dirty="0">
              <a:latin typeface="+mn-lt"/>
              <a:cs typeface="+mn-cs"/>
            </a:endParaRPr>
          </a:p>
          <a:p>
            <a:pPr marL="450850" indent="-273050" fontAlgn="auto">
              <a:spcBef>
                <a:spcPts val="200"/>
              </a:spcBef>
              <a:spcAft>
                <a:spcPts val="200"/>
              </a:spcAft>
              <a:buFont typeface="Wingdings" pitchFamily="2" charset="2"/>
              <a:buChar char="ü"/>
              <a:defRPr/>
            </a:pPr>
            <a:r>
              <a:rPr lang="it-IT" sz="1600" dirty="0">
                <a:latin typeface="+mn-lt"/>
                <a:cs typeface="+mn-cs"/>
              </a:rPr>
              <a:t>le imprese di piccola e media dimensione, in forma singola;</a:t>
            </a:r>
          </a:p>
          <a:p>
            <a:pPr marL="450850" indent="-273050" fontAlgn="auto">
              <a:spcBef>
                <a:spcPts val="200"/>
              </a:spcBef>
              <a:spcAft>
                <a:spcPts val="200"/>
              </a:spcAft>
              <a:buFont typeface="Wingdings" pitchFamily="2" charset="2"/>
              <a:buChar char="ü"/>
              <a:defRPr/>
            </a:pPr>
            <a:r>
              <a:rPr lang="it-IT" sz="1600" dirty="0">
                <a:latin typeface="+mn-lt"/>
                <a:cs typeface="+mn-cs"/>
              </a:rPr>
              <a:t>le imprese di piccola e media dimensione associata tramite  ATI;</a:t>
            </a:r>
          </a:p>
          <a:p>
            <a:pPr marL="450850" indent="-273050" fontAlgn="auto">
              <a:spcBef>
                <a:spcPts val="200"/>
              </a:spcBef>
              <a:spcAft>
                <a:spcPts val="200"/>
              </a:spcAft>
              <a:buFont typeface="Wingdings" pitchFamily="2" charset="2"/>
              <a:buChar char="ü"/>
              <a:defRPr/>
            </a:pPr>
            <a:r>
              <a:rPr lang="it-IT" sz="1600" dirty="0">
                <a:latin typeface="+mn-lt"/>
                <a:cs typeface="+mn-cs"/>
              </a:rPr>
              <a:t>le imprese di piccola e media dimensione in partenariato.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endParaRPr lang="it-IT" sz="1600" dirty="0">
              <a:latin typeface="+mn-lt"/>
              <a:cs typeface="+mn-cs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600" dirty="0">
                <a:latin typeface="+mn-lt"/>
                <a:cs typeface="+mn-cs"/>
              </a:rPr>
              <a:t>Le imprese potranno presentare progetti anche </a:t>
            </a:r>
            <a:r>
              <a:rPr lang="it-IT" sz="1600" u="sng" dirty="0">
                <a:latin typeface="+mn-lt"/>
                <a:cs typeface="+mn-cs"/>
              </a:rPr>
              <a:t>in partenariato con enti pubblici</a:t>
            </a:r>
            <a:r>
              <a:rPr lang="it-IT" sz="1600" dirty="0">
                <a:latin typeface="+mn-lt"/>
                <a:cs typeface="+mn-cs"/>
              </a:rPr>
              <a:t>. Gli enti pubblici potranno partecipare solo in qualità di partner esterno, non come soggetti beneficiari di contributo pubblico.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1600" dirty="0">
              <a:latin typeface="+mn-lt"/>
              <a:cs typeface="+mn-cs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1600" dirty="0">
              <a:latin typeface="+mn-lt"/>
              <a:cs typeface="+mn-cs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1600" dirty="0">
              <a:latin typeface="+mn-lt"/>
              <a:cs typeface="+mn-cs"/>
            </a:endParaRPr>
          </a:p>
        </p:txBody>
      </p:sp>
      <p:pic>
        <p:nvPicPr>
          <p:cNvPr id="18434" name="Picture 2" descr="https://encrypted-tbn1.gstatic.com/images?q=tbn:ANd9GcT2yNqC-LMF_83dqUciYO3yH8ISkHQCl7I9IzZDi6N3PL0wh1AHo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006" y="1142984"/>
            <a:ext cx="1357322" cy="743616"/>
          </a:xfrm>
          <a:prstGeom prst="rect">
            <a:avLst/>
          </a:prstGeom>
          <a:noFill/>
        </p:spPr>
      </p:pic>
      <p:sp>
        <p:nvSpPr>
          <p:cNvPr id="10" name="Rettangolo 9"/>
          <p:cNvSpPr/>
          <p:nvPr/>
        </p:nvSpPr>
        <p:spPr>
          <a:xfrm>
            <a:off x="1800400" y="1052736"/>
            <a:ext cx="7608712" cy="108012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Ovale 10"/>
          <p:cNvSpPr/>
          <p:nvPr/>
        </p:nvSpPr>
        <p:spPr>
          <a:xfrm>
            <a:off x="4440560" y="2204864"/>
            <a:ext cx="1296144" cy="504056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Rettangolo 12"/>
          <p:cNvSpPr/>
          <p:nvPr/>
        </p:nvSpPr>
        <p:spPr>
          <a:xfrm>
            <a:off x="984176" y="4365104"/>
            <a:ext cx="5184576" cy="100811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/>
      <p:bldP spid="10" grpId="0" animBg="1"/>
      <p:bldP spid="11" grpId="0" animBg="1"/>
      <p:bldP spid="1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128192" y="404664"/>
            <a:ext cx="84730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 smtClean="0">
                <a:latin typeface="Book Antiqua" pitchFamily="18" charset="0"/>
                <a:cs typeface="Andalus" pitchFamily="18" charset="-78"/>
              </a:rPr>
              <a:t>Impresa e Lavoro Alleati per Competere  Treviso - Novembre 2011 (</a:t>
            </a:r>
            <a:r>
              <a:rPr lang="it-IT" sz="2000" b="1" dirty="0" smtClean="0">
                <a:solidFill>
                  <a:srgbClr val="FF0000"/>
                </a:solidFill>
                <a:latin typeface="Book Antiqua" pitchFamily="18" charset="0"/>
                <a:cs typeface="Andalus" pitchFamily="18" charset="-78"/>
              </a:rPr>
              <a:t>1/2</a:t>
            </a:r>
            <a:r>
              <a:rPr lang="it-I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)</a:t>
            </a:r>
            <a:r>
              <a:rPr lang="it-I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it-IT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Picture 2" descr="http://t2.gstatic.com/images?q=tbn:ANd9GcSRXEbG90jPENAeNQDXJkV8XJ_-JxdDkQx8doynLpffzdb5nQo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120" y="188640"/>
            <a:ext cx="650457" cy="792088"/>
          </a:xfrm>
          <a:prstGeom prst="rect">
            <a:avLst/>
          </a:prstGeom>
          <a:noFill/>
        </p:spPr>
      </p:pic>
      <p:pic>
        <p:nvPicPr>
          <p:cNvPr id="1085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8512" y="1052736"/>
            <a:ext cx="1965429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ttangolo 11"/>
          <p:cNvSpPr/>
          <p:nvPr/>
        </p:nvSpPr>
        <p:spPr>
          <a:xfrm>
            <a:off x="840160" y="2564904"/>
            <a:ext cx="8280920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it-IT" b="1" dirty="0" smtClean="0"/>
          </a:p>
          <a:p>
            <a:pPr algn="ctr"/>
            <a:r>
              <a:rPr lang="it-IT" b="1" dirty="0" smtClean="0"/>
              <a:t>LUNEDÌ 7 NOVEMBRE 2011 ORE 14.30 - AUDITORIUM FONDAZIONE CASSAMARCA - PIAZZA DELLE ISTITUZIONI N. 7 - TREVISO</a:t>
            </a:r>
          </a:p>
        </p:txBody>
      </p:sp>
      <p:sp>
        <p:nvSpPr>
          <p:cNvPr id="14" name="Rettangolo 13"/>
          <p:cNvSpPr/>
          <p:nvPr/>
        </p:nvSpPr>
        <p:spPr>
          <a:xfrm>
            <a:off x="2568352" y="2420888"/>
            <a:ext cx="49552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t-IT" sz="1800" b="1" dirty="0" smtClean="0"/>
              <a:t>imprese e lavoro alleati per competere 2011</a:t>
            </a:r>
            <a:endParaRPr lang="it-IT" sz="1800" dirty="0"/>
          </a:p>
        </p:txBody>
      </p:sp>
      <p:sp>
        <p:nvSpPr>
          <p:cNvPr id="15" name="Rettangolo 14"/>
          <p:cNvSpPr/>
          <p:nvPr/>
        </p:nvSpPr>
        <p:spPr>
          <a:xfrm>
            <a:off x="696144" y="3501008"/>
            <a:ext cx="8568952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smtClean="0"/>
              <a:t>Le grandi trasformazioni in atto, la crisi che ha colpito le economie occidentali,l’entità del debito pubblico nazionale e la conseguente erosione delle risorse disponibili richiedono a imprese e lavoro un’inedita capacità di collaborazione. Servono soluzioni che permettano di gestire la difficile congiuntura nel migliore dei modi. Ciò significa perseguire obiettivi e percorsi capaci di attivare – dal basso– soluzioni vantaggiose per le imprese e per i loro collaboratori. Un obiettivo ambizioso ma raggiungibile attraverso un innovativo approccio già previsto dall’attuale ordinamento. </a:t>
            </a:r>
            <a:r>
              <a:rPr lang="it-IT" u="heavy" dirty="0" smtClean="0">
                <a:uFill>
                  <a:solidFill>
                    <a:srgbClr val="FF0000"/>
                  </a:solidFill>
                </a:uFill>
              </a:rPr>
              <a:t>Ci riferiamo a soluzioni utilizzate fino a oggi solo da un ristretto numero di grandi imprese– che permettono di conciliare agevolazioni fiscali e contributive per le aziende con maggiori vantaggi economici per i collaboratori. È praticabile questa via in una realtà produttiva di piccole e piccolissime imprese come quella trevigiana? Quali le convenienze per le aziende? Quali i vantaggi concreti per i collaboratori? Che cosa può fare </a:t>
            </a:r>
            <a:r>
              <a:rPr lang="it-IT" u="heavy" dirty="0" err="1" smtClean="0">
                <a:uFill>
                  <a:solidFill>
                    <a:srgbClr val="FF0000"/>
                  </a:solidFill>
                </a:uFill>
              </a:rPr>
              <a:t>Unindustria</a:t>
            </a:r>
            <a:r>
              <a:rPr lang="it-IT" u="heavy" dirty="0" smtClean="0">
                <a:uFill>
                  <a:solidFill>
                    <a:srgbClr val="FF0000"/>
                  </a:solidFill>
                </a:uFill>
              </a:rPr>
              <a:t> Treviso? Quale ruolo possono avere i Sindacati?</a:t>
            </a:r>
            <a:endParaRPr lang="it-IT" u="heavy" dirty="0">
              <a:uFill>
                <a:solidFill>
                  <a:srgbClr val="FF0000"/>
                </a:solidFill>
              </a:uFill>
            </a:endParaRPr>
          </a:p>
        </p:txBody>
      </p:sp>
      <p:pic>
        <p:nvPicPr>
          <p:cNvPr id="16" name="Picture 8" descr="https://encrypted-tbn3.gstatic.com/images?q=tbn:ANd9GcS7ykdz6JACQaUr0_8VL_-UpDkLOWGsuWWCYlPzEMbCUgfBTH5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92888" y="1268760"/>
            <a:ext cx="1909341" cy="1143008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85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85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85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85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/>
      <p:bldP spid="14" grpId="0"/>
      <p:bldP spid="1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056184" y="404664"/>
            <a:ext cx="85450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800" b="1" dirty="0" smtClean="0">
                <a:latin typeface="Book Antiqua" pitchFamily="18" charset="0"/>
                <a:cs typeface="Andalus" pitchFamily="18" charset="-78"/>
              </a:rPr>
              <a:t>Im</a:t>
            </a:r>
            <a:r>
              <a:rPr lang="it-IT" sz="2000" b="1" dirty="0" smtClean="0">
                <a:latin typeface="Book Antiqua" pitchFamily="18" charset="0"/>
                <a:cs typeface="Andalus" pitchFamily="18" charset="-78"/>
              </a:rPr>
              <a:t>presa e Lavoro Alleati per Competere  Treviso - Novembre 2011 (</a:t>
            </a:r>
            <a:r>
              <a:rPr lang="it-IT" sz="2000" b="1" dirty="0" smtClean="0">
                <a:solidFill>
                  <a:srgbClr val="FF0000"/>
                </a:solidFill>
                <a:latin typeface="Book Antiqua" pitchFamily="18" charset="0"/>
                <a:cs typeface="Andalus" pitchFamily="18" charset="-78"/>
              </a:rPr>
              <a:t>2/</a:t>
            </a:r>
            <a:r>
              <a:rPr lang="it-IT" sz="2000" b="1" dirty="0" err="1" smtClean="0">
                <a:solidFill>
                  <a:srgbClr val="FF0000"/>
                </a:solidFill>
                <a:latin typeface="Book Antiqua" pitchFamily="18" charset="0"/>
                <a:cs typeface="Andalus" pitchFamily="18" charset="-78"/>
              </a:rPr>
              <a:t>2</a:t>
            </a:r>
            <a:r>
              <a:rPr lang="it-I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)</a:t>
            </a:r>
            <a:r>
              <a:rPr lang="it-I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it-IT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Picture 2" descr="http://t2.gstatic.com/images?q=tbn:ANd9GcSRXEbG90jPENAeNQDXJkV8XJ_-JxdDkQx8doynLpffzdb5nQo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6104" y="188640"/>
            <a:ext cx="650457" cy="792088"/>
          </a:xfrm>
          <a:prstGeom prst="rect">
            <a:avLst/>
          </a:prstGeom>
          <a:noFill/>
        </p:spPr>
      </p:pic>
      <p:sp>
        <p:nvSpPr>
          <p:cNvPr id="9" name="Rettangolo 8"/>
          <p:cNvSpPr/>
          <p:nvPr/>
        </p:nvSpPr>
        <p:spPr>
          <a:xfrm>
            <a:off x="600200" y="1124744"/>
            <a:ext cx="9001000" cy="4739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dirty="0" smtClean="0"/>
              <a:t>ORE 14.30 • APERTURA DEI LAVORI</a:t>
            </a:r>
          </a:p>
          <a:p>
            <a:pPr algn="ctr">
              <a:spcBef>
                <a:spcPts val="0"/>
              </a:spcBef>
            </a:pPr>
            <a:r>
              <a:rPr lang="it-IT" sz="1600" b="1" dirty="0" smtClean="0"/>
              <a:t>Alessandro </a:t>
            </a:r>
            <a:r>
              <a:rPr lang="it-IT" sz="1600" b="1" dirty="0" err="1" smtClean="0"/>
              <a:t>Vardanega</a:t>
            </a:r>
            <a:r>
              <a:rPr lang="it-IT" sz="1600" b="1" dirty="0" smtClean="0"/>
              <a:t> Presidente </a:t>
            </a:r>
            <a:r>
              <a:rPr lang="it-IT" sz="1600" b="1" dirty="0" err="1" smtClean="0"/>
              <a:t>Unindustria</a:t>
            </a:r>
            <a:r>
              <a:rPr lang="it-IT" sz="1600" b="1" dirty="0" smtClean="0"/>
              <a:t> Treviso</a:t>
            </a:r>
          </a:p>
          <a:p>
            <a:pPr algn="ctr">
              <a:spcBef>
                <a:spcPts val="0"/>
              </a:spcBef>
            </a:pPr>
            <a:endParaRPr lang="it-IT" sz="1600" dirty="0" smtClean="0"/>
          </a:p>
          <a:p>
            <a:pPr algn="ctr">
              <a:spcBef>
                <a:spcPts val="0"/>
              </a:spcBef>
            </a:pPr>
            <a:r>
              <a:rPr lang="it-IT" sz="1600" dirty="0" smtClean="0"/>
              <a:t>RELAZIONI</a:t>
            </a:r>
          </a:p>
          <a:p>
            <a:pPr algn="ctr">
              <a:spcBef>
                <a:spcPts val="0"/>
              </a:spcBef>
            </a:pPr>
            <a:r>
              <a:rPr lang="it-IT" sz="1600" dirty="0" smtClean="0"/>
              <a:t>“I bisogni della popolazione della provincia di Treviso”</a:t>
            </a:r>
          </a:p>
          <a:p>
            <a:pPr algn="ctr">
              <a:spcBef>
                <a:spcPts val="0"/>
              </a:spcBef>
            </a:pPr>
            <a:r>
              <a:rPr lang="it-IT" sz="1600" b="1" dirty="0" smtClean="0"/>
              <a:t>Paolo </a:t>
            </a:r>
            <a:r>
              <a:rPr lang="it-IT" sz="1600" b="1" dirty="0" err="1" smtClean="0"/>
              <a:t>Feltrin</a:t>
            </a:r>
            <a:r>
              <a:rPr lang="it-IT" sz="1600" b="1" dirty="0" smtClean="0"/>
              <a:t> Tolomeo Studi &amp; Ricerche</a:t>
            </a:r>
          </a:p>
          <a:p>
            <a:pPr algn="ctr">
              <a:spcBef>
                <a:spcPts val="0"/>
              </a:spcBef>
            </a:pPr>
            <a:r>
              <a:rPr lang="it-IT" sz="1600" dirty="0" smtClean="0"/>
              <a:t>“Programmi di welfare a scala aziendale e territoriale”</a:t>
            </a:r>
          </a:p>
          <a:p>
            <a:pPr algn="ctr">
              <a:spcBef>
                <a:spcPts val="0"/>
              </a:spcBef>
            </a:pPr>
            <a:r>
              <a:rPr lang="it-IT" sz="1600" b="1" dirty="0" smtClean="0"/>
              <a:t>Angelo De Filippo De Filippo &amp; Associati</a:t>
            </a:r>
          </a:p>
          <a:p>
            <a:pPr algn="ctr">
              <a:spcBef>
                <a:spcPts val="0"/>
              </a:spcBef>
            </a:pPr>
            <a:endParaRPr lang="it-IT" sz="1600" dirty="0" smtClean="0"/>
          </a:p>
          <a:p>
            <a:pPr algn="ctr">
              <a:spcBef>
                <a:spcPts val="0"/>
              </a:spcBef>
            </a:pPr>
            <a:r>
              <a:rPr lang="it-IT" sz="1600" dirty="0" smtClean="0"/>
              <a:t>CONVERSAZIONE</a:t>
            </a:r>
          </a:p>
          <a:p>
            <a:pPr algn="ctr">
              <a:spcBef>
                <a:spcPts val="0"/>
              </a:spcBef>
            </a:pPr>
            <a:r>
              <a:rPr lang="it-IT" sz="1600" b="1" dirty="0" smtClean="0"/>
              <a:t>Piergiorgio Angeli Direttore Relazioni industriali Gruppo Luxottica</a:t>
            </a:r>
          </a:p>
          <a:p>
            <a:pPr algn="ctr">
              <a:spcBef>
                <a:spcPts val="0"/>
              </a:spcBef>
            </a:pPr>
            <a:r>
              <a:rPr lang="it-IT" sz="1600" b="1" dirty="0" smtClean="0"/>
              <a:t>Franco </a:t>
            </a:r>
            <a:r>
              <a:rPr lang="it-IT" sz="1600" b="1" dirty="0" err="1" smtClean="0"/>
              <a:t>Lorenzon</a:t>
            </a:r>
            <a:r>
              <a:rPr lang="it-IT" sz="1600" b="1" dirty="0" smtClean="0"/>
              <a:t> Segretario generale Cisl Treviso a nome di</a:t>
            </a:r>
          </a:p>
          <a:p>
            <a:pPr algn="ctr">
              <a:spcBef>
                <a:spcPts val="0"/>
              </a:spcBef>
            </a:pPr>
            <a:r>
              <a:rPr lang="it-IT" sz="1600" dirty="0" err="1" smtClean="0"/>
              <a:t>Cgil-Cisl-Uil</a:t>
            </a:r>
            <a:endParaRPr lang="it-IT" sz="1600" dirty="0" smtClean="0"/>
          </a:p>
          <a:p>
            <a:pPr algn="ctr">
              <a:spcBef>
                <a:spcPts val="0"/>
              </a:spcBef>
            </a:pPr>
            <a:r>
              <a:rPr lang="it-IT" sz="1600" b="1" dirty="0" smtClean="0"/>
              <a:t>Manlio </a:t>
            </a:r>
            <a:r>
              <a:rPr lang="it-IT" sz="1600" b="1" dirty="0" err="1" smtClean="0"/>
              <a:t>Lostuzzi</a:t>
            </a:r>
            <a:r>
              <a:rPr lang="it-IT" sz="1600" b="1" dirty="0" smtClean="0"/>
              <a:t> Vicedirettore generale Assicurazioni Generali</a:t>
            </a:r>
          </a:p>
          <a:p>
            <a:pPr algn="ctr">
              <a:spcBef>
                <a:spcPts val="0"/>
              </a:spcBef>
            </a:pPr>
            <a:r>
              <a:rPr lang="it-IT" sz="1600" b="1" dirty="0" smtClean="0"/>
              <a:t>Giorgio </a:t>
            </a:r>
            <a:r>
              <a:rPr lang="it-IT" sz="1600" b="1" dirty="0" err="1" smtClean="0"/>
              <a:t>Zanchetta</a:t>
            </a:r>
            <a:r>
              <a:rPr lang="it-IT" sz="1600" b="1" dirty="0" smtClean="0"/>
              <a:t> Vicepresidente </a:t>
            </a:r>
            <a:r>
              <a:rPr lang="it-IT" sz="1600" b="1" dirty="0" err="1" smtClean="0"/>
              <a:t>Unindustria</a:t>
            </a:r>
            <a:r>
              <a:rPr lang="it-IT" sz="1600" b="1" dirty="0" smtClean="0"/>
              <a:t> Treviso</a:t>
            </a:r>
          </a:p>
          <a:p>
            <a:pPr algn="ctr">
              <a:spcBef>
                <a:spcPts val="0"/>
              </a:spcBef>
            </a:pPr>
            <a:r>
              <a:rPr lang="it-IT" sz="1600" dirty="0" smtClean="0"/>
              <a:t>Conduce il confronto </a:t>
            </a:r>
            <a:r>
              <a:rPr lang="it-IT" sz="1600" b="1" dirty="0" smtClean="0"/>
              <a:t>Paolo </a:t>
            </a:r>
            <a:r>
              <a:rPr lang="it-IT" sz="1600" b="1" dirty="0" err="1" smtClean="0"/>
              <a:t>Feltrin</a:t>
            </a:r>
            <a:endParaRPr lang="it-IT" sz="1600" b="1" dirty="0" smtClean="0"/>
          </a:p>
          <a:p>
            <a:pPr algn="ctr">
              <a:spcBef>
                <a:spcPts val="0"/>
              </a:spcBef>
            </a:pPr>
            <a:endParaRPr lang="it-IT" sz="1600" dirty="0" smtClean="0"/>
          </a:p>
          <a:p>
            <a:pPr algn="ctr">
              <a:spcBef>
                <a:spcPts val="0"/>
              </a:spcBef>
            </a:pPr>
            <a:r>
              <a:rPr lang="it-IT" sz="1600" dirty="0" smtClean="0"/>
              <a:t>CONCLUSIONI</a:t>
            </a:r>
          </a:p>
          <a:p>
            <a:pPr algn="ctr">
              <a:spcBef>
                <a:spcPts val="0"/>
              </a:spcBef>
            </a:pPr>
            <a:r>
              <a:rPr lang="it-IT" sz="1600" b="1" dirty="0" smtClean="0"/>
              <a:t>Maurizio Sacconi Ministro del Lavoro e delle Politiche Sociali</a:t>
            </a:r>
            <a:endParaRPr lang="it-IT" sz="1600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35771" y="1628800"/>
            <a:ext cx="1965429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8" descr="https://encrypted-tbn3.gstatic.com/images?q=tbn:ANd9GcS7ykdz6JACQaUr0_8VL_-UpDkLOWGsuWWCYlPzEMbCUgfBTH5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0120" y="1484784"/>
            <a:ext cx="1909341" cy="1143008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9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9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9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9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9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9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" descr="C:\Documents and Settings\Administrator\Desktop\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8112" y="0"/>
            <a:ext cx="9601200" cy="6461978"/>
          </a:xfrm>
          <a:prstGeom prst="rect">
            <a:avLst/>
          </a:prstGeom>
          <a:noFill/>
        </p:spPr>
      </p:pic>
      <p:pic>
        <p:nvPicPr>
          <p:cNvPr id="2" name="Picture 4" descr="http://t0.gstatic.com/images?q=tbn:ANd9GcRu4mopFIWWlpnMFMrKRcFee1Ke9Xa2m2Pp2u3Gm73Ja4hzEpcgpA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336104" y="1196752"/>
            <a:ext cx="1512168" cy="1512168"/>
          </a:xfrm>
          <a:prstGeom prst="rect">
            <a:avLst/>
          </a:prstGeom>
          <a:noFill/>
          <a:effectLst/>
        </p:spPr>
      </p:pic>
      <p:sp>
        <p:nvSpPr>
          <p:cNvPr id="3" name="CasellaDiTesto 2"/>
          <p:cNvSpPr txBox="1"/>
          <p:nvPr/>
        </p:nvSpPr>
        <p:spPr>
          <a:xfrm>
            <a:off x="4872608" y="2636912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0"/>
              </a:spcBef>
            </a:pPr>
            <a:r>
              <a:rPr lang="it-IT" b="1" dirty="0" smtClean="0"/>
              <a:t>Intesa </a:t>
            </a:r>
            <a:r>
              <a:rPr lang="it-IT" b="1" dirty="0" err="1" smtClean="0"/>
              <a:t>S.Paolo</a:t>
            </a:r>
            <a:endParaRPr lang="it-IT" b="1" dirty="0"/>
          </a:p>
        </p:txBody>
      </p:sp>
      <p:pic>
        <p:nvPicPr>
          <p:cNvPr id="4" name="Picture 6" descr="http://t2.gstatic.com/images?q=tbn:ANd9GcSWsVzKYIJEaN0JNT5Tax5klKOJf1QXYGoJHh697ZMAKtrVwtYUd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776264" y="2138032"/>
            <a:ext cx="516212" cy="565711"/>
          </a:xfrm>
          <a:prstGeom prst="rect">
            <a:avLst/>
          </a:prstGeom>
          <a:noFill/>
        </p:spPr>
      </p:pic>
      <p:pic>
        <p:nvPicPr>
          <p:cNvPr id="5" name="Picture 4" descr="http://t0.gstatic.com/images?q=tbn:ANd9GcRu4mopFIWWlpnMFMrKRcFee1Ke9Xa2m2Pp2u3Gm73Ja4hzEpcgpA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2784376" y="1196752"/>
            <a:ext cx="1512168" cy="1512168"/>
          </a:xfrm>
          <a:prstGeom prst="rect">
            <a:avLst/>
          </a:prstGeom>
          <a:noFill/>
          <a:effectLst/>
        </p:spPr>
      </p:pic>
      <p:pic>
        <p:nvPicPr>
          <p:cNvPr id="6" name="Picture 4" descr="http://t0.gstatic.com/images?q=tbn:ANd9GcRu4mopFIWWlpnMFMrKRcFee1Ke9Xa2m2Pp2u3Gm73Ja4hzEpcgpA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5304656" y="1268760"/>
            <a:ext cx="1512168" cy="1512168"/>
          </a:xfrm>
          <a:prstGeom prst="rect">
            <a:avLst/>
          </a:prstGeom>
          <a:noFill/>
          <a:effectLst/>
        </p:spPr>
      </p:pic>
      <p:pic>
        <p:nvPicPr>
          <p:cNvPr id="8" name="Picture 4" descr="http://t0.gstatic.com/images?q=tbn:ANd9GcRu4mopFIWWlpnMFMrKRcFee1Ke9Xa2m2Pp2u3Gm73Ja4hzEpcgpA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2856384" y="3212976"/>
            <a:ext cx="1512168" cy="1512168"/>
          </a:xfrm>
          <a:prstGeom prst="rect">
            <a:avLst/>
          </a:prstGeom>
          <a:noFill/>
          <a:effectLst/>
        </p:spPr>
      </p:pic>
      <p:pic>
        <p:nvPicPr>
          <p:cNvPr id="9" name="Picture 4" descr="http://t0.gstatic.com/images?q=tbn:ANd9GcRu4mopFIWWlpnMFMrKRcFee1Ke9Xa2m2Pp2u3Gm73Ja4hzEpcgpA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7752928" y="3140968"/>
            <a:ext cx="1512168" cy="1512168"/>
          </a:xfrm>
          <a:prstGeom prst="rect">
            <a:avLst/>
          </a:prstGeom>
          <a:noFill/>
          <a:effectLst/>
        </p:spPr>
      </p:pic>
      <p:sp>
        <p:nvSpPr>
          <p:cNvPr id="10" name="CasellaDiTesto 9"/>
          <p:cNvSpPr txBox="1"/>
          <p:nvPr/>
        </p:nvSpPr>
        <p:spPr>
          <a:xfrm>
            <a:off x="1200200" y="188640"/>
            <a:ext cx="80648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6000" b="1" dirty="0" smtClean="0">
                <a:latin typeface="Andalus" pitchFamily="18" charset="-78"/>
                <a:cs typeface="Andalus" pitchFamily="18" charset="-78"/>
              </a:rPr>
              <a:t>2012</a:t>
            </a:r>
            <a:r>
              <a:rPr lang="it-IT" b="1" dirty="0" smtClean="0"/>
              <a:t> </a:t>
            </a:r>
            <a:endParaRPr lang="it-IT" b="1" dirty="0"/>
          </a:p>
        </p:txBody>
      </p:sp>
      <p:sp>
        <p:nvSpPr>
          <p:cNvPr id="11" name="CasellaDiTesto 10"/>
          <p:cNvSpPr txBox="1"/>
          <p:nvPr/>
        </p:nvSpPr>
        <p:spPr>
          <a:xfrm>
            <a:off x="2728898" y="2643182"/>
            <a:ext cx="16322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0"/>
              </a:spcBef>
            </a:pPr>
            <a:r>
              <a:rPr lang="it-IT" b="1" dirty="0" smtClean="0"/>
              <a:t>Protocollo di Treviso</a:t>
            </a:r>
            <a:endParaRPr lang="it-IT" b="1" dirty="0"/>
          </a:p>
        </p:txBody>
      </p:sp>
      <p:sp>
        <p:nvSpPr>
          <p:cNvPr id="12" name="CasellaDiTesto 11"/>
          <p:cNvSpPr txBox="1"/>
          <p:nvPr/>
        </p:nvSpPr>
        <p:spPr>
          <a:xfrm>
            <a:off x="552128" y="19168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0"/>
              </a:spcBef>
            </a:pPr>
            <a:r>
              <a:rPr lang="it-IT" sz="1800" b="1" dirty="0" smtClean="0"/>
              <a:t>2012</a:t>
            </a:r>
            <a:endParaRPr lang="it-IT" sz="1800" b="1" dirty="0"/>
          </a:p>
        </p:txBody>
      </p:sp>
      <p:sp>
        <p:nvSpPr>
          <p:cNvPr id="14" name="CasellaDiTesto 13"/>
          <p:cNvSpPr txBox="1"/>
          <p:nvPr/>
        </p:nvSpPr>
        <p:spPr>
          <a:xfrm>
            <a:off x="7608912" y="4509121"/>
            <a:ext cx="1992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0"/>
              </a:spcBef>
            </a:pPr>
            <a:r>
              <a:rPr lang="it-IT" b="1" dirty="0" smtClean="0"/>
              <a:t>GIUNCA</a:t>
            </a:r>
            <a:endParaRPr lang="it-IT" b="1" dirty="0"/>
          </a:p>
        </p:txBody>
      </p:sp>
      <p:sp>
        <p:nvSpPr>
          <p:cNvPr id="15" name="CasellaDiTesto 14"/>
          <p:cNvSpPr txBox="1"/>
          <p:nvPr/>
        </p:nvSpPr>
        <p:spPr>
          <a:xfrm>
            <a:off x="2424336" y="4581128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0"/>
              </a:spcBef>
            </a:pPr>
            <a:r>
              <a:rPr lang="it-IT" b="1" dirty="0" smtClean="0"/>
              <a:t>IWBANK</a:t>
            </a:r>
            <a:endParaRPr lang="it-IT" b="1" dirty="0"/>
          </a:p>
        </p:txBody>
      </p:sp>
      <p:sp>
        <p:nvSpPr>
          <p:cNvPr id="17" name="CasellaDiTesto 16"/>
          <p:cNvSpPr txBox="1"/>
          <p:nvPr/>
        </p:nvSpPr>
        <p:spPr>
          <a:xfrm>
            <a:off x="5520680" y="1988840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Maggio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18" name="CasellaDiTesto 17"/>
          <p:cNvSpPr txBox="1"/>
          <p:nvPr/>
        </p:nvSpPr>
        <p:spPr>
          <a:xfrm>
            <a:off x="3072408" y="1988840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0070C0"/>
                </a:solidFill>
              </a:rPr>
              <a:t>Gennaio</a:t>
            </a:r>
            <a:endParaRPr lang="it-IT" b="1" dirty="0">
              <a:solidFill>
                <a:srgbClr val="0070C0"/>
              </a:solidFill>
            </a:endParaRPr>
          </a:p>
        </p:txBody>
      </p:sp>
      <p:sp>
        <p:nvSpPr>
          <p:cNvPr id="19" name="CasellaDiTesto 18"/>
          <p:cNvSpPr txBox="1"/>
          <p:nvPr/>
        </p:nvSpPr>
        <p:spPr>
          <a:xfrm>
            <a:off x="3144416" y="3933056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7030A0"/>
                </a:solidFill>
              </a:rPr>
              <a:t>Luglio</a:t>
            </a:r>
            <a:endParaRPr lang="it-IT" b="1" dirty="0">
              <a:solidFill>
                <a:srgbClr val="7030A0"/>
              </a:solidFill>
            </a:endParaRPr>
          </a:p>
        </p:txBody>
      </p:sp>
      <p:sp>
        <p:nvSpPr>
          <p:cNvPr id="20" name="CasellaDiTesto 19"/>
          <p:cNvSpPr txBox="1"/>
          <p:nvPr/>
        </p:nvSpPr>
        <p:spPr>
          <a:xfrm>
            <a:off x="8040960" y="3933056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002060"/>
                </a:solidFill>
              </a:rPr>
              <a:t>Ottobre</a:t>
            </a:r>
            <a:endParaRPr lang="it-IT" b="1" dirty="0">
              <a:solidFill>
                <a:srgbClr val="002060"/>
              </a:solidFill>
            </a:endParaRPr>
          </a:p>
        </p:txBody>
      </p:sp>
      <p:pic>
        <p:nvPicPr>
          <p:cNvPr id="22" name="Picture 1" descr="C:\Users\kekko\Desktop\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601200" cy="1124744"/>
          </a:xfrm>
          <a:prstGeom prst="rect">
            <a:avLst/>
          </a:prstGeom>
          <a:noFill/>
        </p:spPr>
      </p:pic>
      <p:pic>
        <p:nvPicPr>
          <p:cNvPr id="23" name="Picture 2" descr="C:\Users\kekko\Desktop\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1052736"/>
            <a:ext cx="1668463" cy="4680520"/>
          </a:xfrm>
          <a:prstGeom prst="rect">
            <a:avLst/>
          </a:prstGeom>
          <a:noFill/>
        </p:spPr>
      </p:pic>
      <p:pic>
        <p:nvPicPr>
          <p:cNvPr id="24" name="Picture 4" descr="http://t0.gstatic.com/images?q=tbn:ANd9GcRu4mopFIWWlpnMFMrKRcFee1Ke9Xa2m2Pp2u3Gm73Ja4hzEpcgpA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7680920" y="1196752"/>
            <a:ext cx="1512168" cy="1512168"/>
          </a:xfrm>
          <a:prstGeom prst="rect">
            <a:avLst/>
          </a:prstGeom>
          <a:noFill/>
          <a:effectLst/>
        </p:spPr>
      </p:pic>
      <p:sp>
        <p:nvSpPr>
          <p:cNvPr id="25" name="CasellaDiTesto 24"/>
          <p:cNvSpPr txBox="1"/>
          <p:nvPr/>
        </p:nvSpPr>
        <p:spPr>
          <a:xfrm>
            <a:off x="7968952" y="1916832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Maggio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26" name="CasellaDiTesto 25"/>
          <p:cNvSpPr txBox="1"/>
          <p:nvPr/>
        </p:nvSpPr>
        <p:spPr>
          <a:xfrm>
            <a:off x="7224936" y="2636912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0"/>
              </a:spcBef>
            </a:pPr>
            <a:r>
              <a:rPr lang="it-IT" sz="1200" b="1" dirty="0" smtClean="0"/>
              <a:t>Bando RSI Regione Lombardia</a:t>
            </a:r>
            <a:endParaRPr lang="it-IT" sz="1200" b="1" dirty="0"/>
          </a:p>
        </p:txBody>
      </p:sp>
      <p:pic>
        <p:nvPicPr>
          <p:cNvPr id="27" name="Picture 4" descr="http://t0.gstatic.com/images?q=tbn:ANd9GcRu4mopFIWWlpnMFMrKRcFee1Ke9Xa2m2Pp2u3Gm73Ja4hzEpcgpA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5376664" y="3212976"/>
            <a:ext cx="1512168" cy="1512168"/>
          </a:xfrm>
          <a:prstGeom prst="rect">
            <a:avLst/>
          </a:prstGeom>
          <a:noFill/>
          <a:effectLst/>
        </p:spPr>
      </p:pic>
      <p:sp>
        <p:nvSpPr>
          <p:cNvPr id="28" name="CasellaDiTesto 27"/>
          <p:cNvSpPr txBox="1"/>
          <p:nvPr/>
        </p:nvSpPr>
        <p:spPr>
          <a:xfrm>
            <a:off x="5592688" y="3933056"/>
            <a:ext cx="1080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7030A0"/>
                </a:solidFill>
              </a:rPr>
              <a:t>Settembre</a:t>
            </a:r>
            <a:endParaRPr lang="it-IT" b="1" dirty="0">
              <a:solidFill>
                <a:srgbClr val="7030A0"/>
              </a:solidFill>
            </a:endParaRPr>
          </a:p>
        </p:txBody>
      </p:sp>
      <p:sp>
        <p:nvSpPr>
          <p:cNvPr id="29" name="CasellaDiTesto 28"/>
          <p:cNvSpPr txBox="1"/>
          <p:nvPr/>
        </p:nvSpPr>
        <p:spPr>
          <a:xfrm>
            <a:off x="4944616" y="4581128"/>
            <a:ext cx="2376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0"/>
              </a:spcBef>
            </a:pPr>
            <a:r>
              <a:rPr lang="it-IT" b="1" dirty="0" smtClean="0"/>
              <a:t>Sportello Welfare </a:t>
            </a:r>
          </a:p>
          <a:p>
            <a:pPr algn="ctr">
              <a:spcBef>
                <a:spcPts val="0"/>
              </a:spcBef>
            </a:pPr>
            <a:r>
              <a:rPr lang="it-IT" b="1" dirty="0" smtClean="0"/>
              <a:t>Provincia di Bergamo </a:t>
            </a:r>
            <a:endParaRPr lang="it-IT" b="1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100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1" grpId="0"/>
      <p:bldP spid="12" grpId="0"/>
      <p:bldP spid="12" grpId="1"/>
      <p:bldP spid="14" grpId="0"/>
      <p:bldP spid="15" grpId="0"/>
      <p:bldP spid="17" grpId="0"/>
      <p:bldP spid="18" grpId="0"/>
      <p:bldP spid="19" grpId="0"/>
      <p:bldP spid="20" grpId="0"/>
      <p:bldP spid="25" grpId="0"/>
      <p:bldP spid="26" grpId="0"/>
      <p:bldP spid="28" grpId="0"/>
      <p:bldP spid="2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ttore 1 2"/>
          <p:cNvCxnSpPr/>
          <p:nvPr/>
        </p:nvCxnSpPr>
        <p:spPr>
          <a:xfrm flipV="1">
            <a:off x="408112" y="3789040"/>
            <a:ext cx="11017224" cy="504056"/>
          </a:xfrm>
          <a:prstGeom prst="line">
            <a:avLst/>
          </a:prstGeom>
          <a:ln w="76200">
            <a:solidFill>
              <a:srgbClr val="FF000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perspectiveContrastingRightFacing"/>
            <a:lightRig rig="threePt" dir="t"/>
          </a:scene3d>
          <a:sp3d>
            <a:bevelT prst="relaxedInset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nettore 4 4"/>
          <p:cNvCxnSpPr/>
          <p:nvPr/>
        </p:nvCxnSpPr>
        <p:spPr>
          <a:xfrm rot="5400000" flipH="1" flipV="1">
            <a:off x="444116" y="4473116"/>
            <a:ext cx="1440160" cy="648072"/>
          </a:xfrm>
          <a:prstGeom prst="bentConnector3">
            <a:avLst>
              <a:gd name="adj1" fmla="val 50000"/>
            </a:avLst>
          </a:prstGeom>
          <a:ln w="38100">
            <a:solidFill>
              <a:srgbClr val="709BFC"/>
            </a:solidFill>
          </a:ln>
          <a:effectLst>
            <a:reflection blurRad="6350" stA="52000" endA="300" endPos="35000" dir="5400000" sy="-100000" algn="bl" rotWithShape="0"/>
          </a:effectLst>
          <a:scene3d>
            <a:camera prst="perspectiveRelaxedModerately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4" descr="http://t0.gstatic.com/images?q=tbn:ANd9GcRu4mopFIWWlpnMFMrKRcFee1Ke9Xa2m2Pp2u3Gm73Ja4hzEpcgp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2168" y="3068960"/>
            <a:ext cx="1080120" cy="1080120"/>
          </a:xfrm>
          <a:prstGeom prst="rect">
            <a:avLst/>
          </a:prstGeom>
          <a:noFill/>
          <a:scene3d>
            <a:camera prst="perspectiveContrastingLeftFacing"/>
            <a:lightRig rig="threePt" dir="t"/>
          </a:scene3d>
        </p:spPr>
      </p:pic>
      <p:sp>
        <p:nvSpPr>
          <p:cNvPr id="9" name="CasellaDiTesto 8"/>
          <p:cNvSpPr txBox="1"/>
          <p:nvPr/>
        </p:nvSpPr>
        <p:spPr>
          <a:xfrm rot="1920779">
            <a:off x="1016368" y="3485936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800" b="1" dirty="0" smtClean="0">
                <a:solidFill>
                  <a:srgbClr val="0070C0"/>
                </a:solidFill>
              </a:rPr>
              <a:t>2009</a:t>
            </a:r>
            <a:endParaRPr lang="it-IT" sz="1800" b="1" dirty="0">
              <a:solidFill>
                <a:srgbClr val="0070C0"/>
              </a:solidFill>
            </a:endParaRPr>
          </a:p>
        </p:txBody>
      </p:sp>
      <p:cxnSp>
        <p:nvCxnSpPr>
          <p:cNvPr id="10" name="Connettore 4 9"/>
          <p:cNvCxnSpPr/>
          <p:nvPr/>
        </p:nvCxnSpPr>
        <p:spPr>
          <a:xfrm rot="5400000" flipH="1" flipV="1">
            <a:off x="4908612" y="3032956"/>
            <a:ext cx="1440160" cy="648072"/>
          </a:xfrm>
          <a:prstGeom prst="bentConnector3">
            <a:avLst>
              <a:gd name="adj1" fmla="val 50000"/>
            </a:avLst>
          </a:prstGeom>
          <a:ln w="38100">
            <a:solidFill>
              <a:srgbClr val="709BFC"/>
            </a:solidFill>
          </a:ln>
          <a:effectLst>
            <a:reflection blurRad="6350" stA="52000" endA="300" endPos="35000" dir="5400000" sy="-100000" algn="bl" rotWithShape="0"/>
          </a:effectLst>
          <a:scene3d>
            <a:camera prst="perspectiveRelaxedModerately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4" descr="http://t0.gstatic.com/images?q=tbn:ANd9GcRu4mopFIWWlpnMFMrKRcFee1Ke9Xa2m2Pp2u3Gm73Ja4hzEpcgp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76664" y="1700808"/>
            <a:ext cx="1080120" cy="1080120"/>
          </a:xfrm>
          <a:prstGeom prst="rect">
            <a:avLst/>
          </a:prstGeom>
          <a:noFill/>
          <a:scene3d>
            <a:camera prst="perspectiveContrastingLeftFacing"/>
            <a:lightRig rig="threePt" dir="t"/>
          </a:scene3d>
        </p:spPr>
      </p:pic>
      <p:sp>
        <p:nvSpPr>
          <p:cNvPr id="12" name="CasellaDiTesto 11"/>
          <p:cNvSpPr txBox="1"/>
          <p:nvPr/>
        </p:nvSpPr>
        <p:spPr>
          <a:xfrm rot="2288669">
            <a:off x="5470468" y="2216258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800" b="1" dirty="0" smtClean="0">
                <a:solidFill>
                  <a:srgbClr val="FF0000"/>
                </a:solidFill>
              </a:rPr>
              <a:t>2011</a:t>
            </a:r>
            <a:endParaRPr lang="it-IT" sz="1800" b="1" dirty="0">
              <a:solidFill>
                <a:srgbClr val="FF0000"/>
              </a:solidFill>
            </a:endParaRPr>
          </a:p>
        </p:txBody>
      </p:sp>
      <p:cxnSp>
        <p:nvCxnSpPr>
          <p:cNvPr id="13" name="Connettore 4 12"/>
          <p:cNvCxnSpPr/>
          <p:nvPr/>
        </p:nvCxnSpPr>
        <p:spPr>
          <a:xfrm rot="5400000" flipH="1" flipV="1">
            <a:off x="7068852" y="2384884"/>
            <a:ext cx="1440160" cy="648072"/>
          </a:xfrm>
          <a:prstGeom prst="bentConnector3">
            <a:avLst>
              <a:gd name="adj1" fmla="val 50000"/>
            </a:avLst>
          </a:prstGeom>
          <a:ln w="38100">
            <a:solidFill>
              <a:srgbClr val="709BFC"/>
            </a:solidFill>
          </a:ln>
          <a:effectLst>
            <a:reflection blurRad="6350" stA="52000" endA="300" endPos="35000" dir="5400000" sy="-100000" algn="bl" rotWithShape="0"/>
          </a:effectLst>
          <a:scene3d>
            <a:camera prst="perspectiveRelaxedModerately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4" descr="http://t0.gstatic.com/images?q=tbn:ANd9GcRu4mopFIWWlpnMFMrKRcFee1Ke9Xa2m2Pp2u3Gm73Ja4hzEpcgp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08912" y="1124744"/>
            <a:ext cx="1080120" cy="1080120"/>
          </a:xfrm>
          <a:prstGeom prst="rect">
            <a:avLst/>
          </a:prstGeom>
          <a:noFill/>
          <a:scene3d>
            <a:camera prst="perspectiveContrastingLeftFacing"/>
            <a:lightRig rig="threePt" dir="t"/>
          </a:scene3d>
        </p:spPr>
      </p:pic>
      <p:sp>
        <p:nvSpPr>
          <p:cNvPr id="15" name="CasellaDiTesto 14"/>
          <p:cNvSpPr txBox="1"/>
          <p:nvPr/>
        </p:nvSpPr>
        <p:spPr>
          <a:xfrm rot="2912850">
            <a:off x="7745303" y="1530165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800" b="1" dirty="0" smtClean="0">
                <a:solidFill>
                  <a:srgbClr val="00B050"/>
                </a:solidFill>
              </a:rPr>
              <a:t>2012</a:t>
            </a:r>
            <a:endParaRPr lang="it-IT" sz="1800" b="1" dirty="0">
              <a:solidFill>
                <a:srgbClr val="00B050"/>
              </a:solidFill>
            </a:endParaRPr>
          </a:p>
        </p:txBody>
      </p:sp>
      <p:cxnSp>
        <p:nvCxnSpPr>
          <p:cNvPr id="22" name="Connettore 4 21"/>
          <p:cNvCxnSpPr/>
          <p:nvPr/>
        </p:nvCxnSpPr>
        <p:spPr>
          <a:xfrm rot="5400000" flipH="1" flipV="1">
            <a:off x="2604356" y="3753036"/>
            <a:ext cx="1440160" cy="648072"/>
          </a:xfrm>
          <a:prstGeom prst="bentConnector3">
            <a:avLst>
              <a:gd name="adj1" fmla="val 50000"/>
            </a:avLst>
          </a:prstGeom>
          <a:ln w="38100">
            <a:solidFill>
              <a:srgbClr val="709BFC"/>
            </a:solidFill>
          </a:ln>
          <a:effectLst>
            <a:reflection blurRad="6350" stA="52000" endA="300" endPos="35000" dir="5400000" sy="-100000" algn="bl" rotWithShape="0"/>
          </a:effectLst>
          <a:scene3d>
            <a:camera prst="perspectiveRelaxedModerately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4" descr="http://t0.gstatic.com/images?q=tbn:ANd9GcRu4mopFIWWlpnMFMrKRcFee1Ke9Xa2m2Pp2u3Gm73Ja4hzEpcgp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2408" y="2348880"/>
            <a:ext cx="1080120" cy="1080120"/>
          </a:xfrm>
          <a:prstGeom prst="rect">
            <a:avLst/>
          </a:prstGeom>
          <a:noFill/>
          <a:scene3d>
            <a:camera prst="perspectiveContrastingLeftFacing"/>
            <a:lightRig rig="threePt" dir="t"/>
          </a:scene3d>
        </p:spPr>
      </p:pic>
      <p:sp>
        <p:nvSpPr>
          <p:cNvPr id="24" name="CasellaDiTesto 23"/>
          <p:cNvSpPr txBox="1"/>
          <p:nvPr/>
        </p:nvSpPr>
        <p:spPr>
          <a:xfrm rot="2838968">
            <a:off x="3213033" y="2823034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800" b="1" dirty="0" smtClean="0">
                <a:solidFill>
                  <a:srgbClr val="7030A0"/>
                </a:solidFill>
              </a:rPr>
              <a:t>2010</a:t>
            </a:r>
            <a:endParaRPr lang="it-IT" sz="1800" b="1" dirty="0">
              <a:solidFill>
                <a:srgbClr val="7030A0"/>
              </a:solidFill>
            </a:endParaRPr>
          </a:p>
        </p:txBody>
      </p:sp>
      <p:sp>
        <p:nvSpPr>
          <p:cNvPr id="25" name="CasellaDiTesto 24"/>
          <p:cNvSpPr txBox="1"/>
          <p:nvPr/>
        </p:nvSpPr>
        <p:spPr>
          <a:xfrm>
            <a:off x="1344216" y="332656"/>
            <a:ext cx="79928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0"/>
              </a:spcBef>
            </a:pPr>
            <a:r>
              <a:rPr lang="it-IT" sz="2400" b="1" dirty="0" smtClean="0">
                <a:solidFill>
                  <a:srgbClr val="002060"/>
                </a:solidFill>
                <a:latin typeface="Book Antiqua" pitchFamily="18" charset="0"/>
                <a:cs typeface="Andalus" pitchFamily="18" charset="-78"/>
              </a:rPr>
              <a:t>Cronaca 2009-2012: alcuni degli episodi di rilievo.</a:t>
            </a:r>
            <a:endParaRPr lang="it-IT" sz="2400" b="1" dirty="0">
              <a:solidFill>
                <a:srgbClr val="002060"/>
              </a:solidFill>
              <a:latin typeface="Book Antiqua" pitchFamily="18" charset="0"/>
              <a:cs typeface="Andalus" pitchFamily="18" charset="-78"/>
            </a:endParaRPr>
          </a:p>
        </p:txBody>
      </p:sp>
      <p:sp>
        <p:nvSpPr>
          <p:cNvPr id="32" name="CasellaDiTesto 31"/>
          <p:cNvSpPr txBox="1"/>
          <p:nvPr/>
        </p:nvSpPr>
        <p:spPr>
          <a:xfrm>
            <a:off x="0" y="5805264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Wingdings" pitchFamily="2" charset="2"/>
              <a:buChar char="ü"/>
            </a:pPr>
            <a:r>
              <a:rPr lang="it-IT" b="1" dirty="0" smtClean="0">
                <a:latin typeface="Calibri" pitchFamily="34" charset="0"/>
                <a:cs typeface="Calibri" pitchFamily="34" charset="0"/>
              </a:rPr>
              <a:t>Luxottica</a:t>
            </a:r>
            <a:endParaRPr lang="it-IT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3" name="CasellaDiTesto 32"/>
          <p:cNvSpPr txBox="1"/>
          <p:nvPr/>
        </p:nvSpPr>
        <p:spPr>
          <a:xfrm>
            <a:off x="4368552" y="4437112"/>
            <a:ext cx="2376264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0"/>
              </a:spcBef>
              <a:buFont typeface="Wingdings" pitchFamily="2" charset="2"/>
              <a:buChar char="ü"/>
            </a:pPr>
            <a:r>
              <a:rPr lang="it-IT" b="1" dirty="0" err="1" smtClean="0">
                <a:latin typeface="Calibri" pitchFamily="34" charset="0"/>
                <a:cs typeface="Calibri" pitchFamily="34" charset="0"/>
              </a:rPr>
              <a:t>Tecnofar</a:t>
            </a:r>
            <a:endParaRPr lang="it-IT" b="1" dirty="0" smtClean="0">
              <a:latin typeface="Calibri" pitchFamily="34" charset="0"/>
              <a:cs typeface="Calibri" pitchFamily="34" charset="0"/>
            </a:endParaRPr>
          </a:p>
          <a:p>
            <a:pPr algn="ctr">
              <a:spcBef>
                <a:spcPts val="0"/>
              </a:spcBef>
              <a:buFont typeface="Wingdings" pitchFamily="2" charset="2"/>
              <a:buChar char="ü"/>
            </a:pPr>
            <a:r>
              <a:rPr lang="it-IT" b="1" dirty="0" smtClean="0">
                <a:latin typeface="Calibri" pitchFamily="34" charset="0"/>
                <a:cs typeface="Calibri" pitchFamily="34" charset="0"/>
              </a:rPr>
              <a:t>Patto per lo Sviluppo Treviso</a:t>
            </a:r>
          </a:p>
          <a:p>
            <a:pPr algn="ctr">
              <a:spcBef>
                <a:spcPts val="0"/>
              </a:spcBef>
              <a:buFont typeface="Wingdings" pitchFamily="2" charset="2"/>
              <a:buChar char="ü"/>
            </a:pPr>
            <a:r>
              <a:rPr lang="it-IT" b="1" dirty="0" smtClean="0">
                <a:latin typeface="Calibri" pitchFamily="34" charset="0"/>
                <a:cs typeface="Calibri" pitchFamily="34" charset="0"/>
              </a:rPr>
              <a:t>Fiera Contrattazione CISL</a:t>
            </a:r>
          </a:p>
          <a:p>
            <a:pPr algn="ctr">
              <a:spcBef>
                <a:spcPts val="0"/>
              </a:spcBef>
              <a:buFont typeface="Wingdings" pitchFamily="2" charset="2"/>
              <a:buChar char="ü"/>
            </a:pPr>
            <a:r>
              <a:rPr lang="it-IT" b="1" dirty="0" smtClean="0">
                <a:latin typeface="Calibri" pitchFamily="34" charset="0"/>
                <a:cs typeface="Calibri" pitchFamily="34" charset="0"/>
              </a:rPr>
              <a:t>Patto per lo sviluppo Como</a:t>
            </a:r>
          </a:p>
          <a:p>
            <a:pPr algn="ctr">
              <a:spcBef>
                <a:spcPts val="0"/>
              </a:spcBef>
              <a:buFont typeface="Wingdings" pitchFamily="2" charset="2"/>
              <a:buChar char="ü"/>
            </a:pPr>
            <a:r>
              <a:rPr lang="it-IT" b="1" dirty="0" smtClean="0">
                <a:latin typeface="Calibri" pitchFamily="34" charset="0"/>
                <a:cs typeface="Calibri" pitchFamily="34" charset="0"/>
              </a:rPr>
              <a:t>Bando </a:t>
            </a:r>
            <a:r>
              <a:rPr lang="it-IT" b="1" dirty="0" err="1" smtClean="0">
                <a:latin typeface="Calibri" pitchFamily="34" charset="0"/>
                <a:cs typeface="Calibri" pitchFamily="34" charset="0"/>
              </a:rPr>
              <a:t>Cofinaziamento</a:t>
            </a:r>
            <a:r>
              <a:rPr lang="it-IT" b="1" dirty="0" smtClean="0">
                <a:latin typeface="Calibri" pitchFamily="34" charset="0"/>
                <a:cs typeface="Calibri" pitchFamily="34" charset="0"/>
              </a:rPr>
              <a:t> Regione Lombardia </a:t>
            </a:r>
          </a:p>
          <a:p>
            <a:pPr>
              <a:spcBef>
                <a:spcPts val="0"/>
              </a:spcBef>
            </a:pPr>
            <a:endParaRPr lang="it-IT" dirty="0"/>
          </a:p>
        </p:txBody>
      </p:sp>
      <p:sp>
        <p:nvSpPr>
          <p:cNvPr id="34" name="CasellaDiTesto 33"/>
          <p:cNvSpPr txBox="1"/>
          <p:nvPr/>
        </p:nvSpPr>
        <p:spPr>
          <a:xfrm>
            <a:off x="2280320" y="5013176"/>
            <a:ext cx="158417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0"/>
              </a:spcBef>
            </a:pPr>
            <a:r>
              <a:rPr lang="it-IT" b="1" dirty="0" smtClean="0">
                <a:latin typeface="Calibri" pitchFamily="34" charset="0"/>
                <a:cs typeface="Calibri" pitchFamily="34" charset="0"/>
              </a:rPr>
              <a:t>Inserimento</a:t>
            </a:r>
          </a:p>
          <a:p>
            <a:pPr algn="ctr">
              <a:spcBef>
                <a:spcPts val="0"/>
              </a:spcBef>
            </a:pPr>
            <a:r>
              <a:rPr lang="it-IT" b="1" dirty="0" smtClean="0">
                <a:latin typeface="Calibri" pitchFamily="34" charset="0"/>
                <a:cs typeface="Calibri" pitchFamily="34" charset="0"/>
              </a:rPr>
              <a:t>E rafforzamento</a:t>
            </a:r>
          </a:p>
          <a:p>
            <a:pPr algn="ctr">
              <a:spcBef>
                <a:spcPts val="0"/>
              </a:spcBef>
            </a:pPr>
            <a:r>
              <a:rPr lang="it-IT" b="1" dirty="0" smtClean="0">
                <a:latin typeface="Calibri" pitchFamily="34" charset="0"/>
                <a:cs typeface="Calibri" pitchFamily="34" charset="0"/>
              </a:rPr>
              <a:t>Misure di Welfare Aziendale nella Contrattazione Collettiva</a:t>
            </a:r>
            <a:endParaRPr lang="it-IT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5" name="CasellaDiTesto 34"/>
          <p:cNvSpPr txBox="1"/>
          <p:nvPr/>
        </p:nvSpPr>
        <p:spPr>
          <a:xfrm>
            <a:off x="6816824" y="3789040"/>
            <a:ext cx="194421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0"/>
              </a:spcBef>
              <a:buFont typeface="Wingdings" pitchFamily="2" charset="2"/>
              <a:buChar char="ü"/>
            </a:pPr>
            <a:r>
              <a:rPr lang="it-IT" b="1" dirty="0" smtClean="0">
                <a:latin typeface="Calibri" pitchFamily="34" charset="0"/>
                <a:cs typeface="Calibri" pitchFamily="34" charset="0"/>
              </a:rPr>
              <a:t>Protocollo di Treviso</a:t>
            </a:r>
          </a:p>
          <a:p>
            <a:pPr algn="ctr">
              <a:spcBef>
                <a:spcPts val="0"/>
              </a:spcBef>
              <a:buFont typeface="Wingdings" pitchFamily="2" charset="2"/>
              <a:buChar char="ü"/>
            </a:pPr>
            <a:r>
              <a:rPr lang="it-IT" b="1" dirty="0" smtClean="0">
                <a:latin typeface="Calibri" pitchFamily="34" charset="0"/>
                <a:cs typeface="Calibri" pitchFamily="34" charset="0"/>
              </a:rPr>
              <a:t>Bando RSI Regione</a:t>
            </a:r>
          </a:p>
          <a:p>
            <a:pPr algn="ctr">
              <a:spcBef>
                <a:spcPts val="0"/>
              </a:spcBef>
            </a:pPr>
            <a:r>
              <a:rPr lang="it-IT" b="1" dirty="0" smtClean="0">
                <a:latin typeface="Calibri" pitchFamily="34" charset="0"/>
                <a:cs typeface="Calibri" pitchFamily="34" charset="0"/>
              </a:rPr>
              <a:t>Lombardia</a:t>
            </a:r>
          </a:p>
          <a:p>
            <a:pPr algn="ctr">
              <a:spcBef>
                <a:spcPts val="0"/>
              </a:spcBef>
              <a:buFont typeface="Wingdings" pitchFamily="2" charset="2"/>
              <a:buChar char="ü"/>
            </a:pPr>
            <a:r>
              <a:rPr lang="it-IT" b="1" dirty="0" smtClean="0">
                <a:latin typeface="Calibri" pitchFamily="34" charset="0"/>
                <a:cs typeface="Calibri" pitchFamily="34" charset="0"/>
              </a:rPr>
              <a:t>Intesa </a:t>
            </a:r>
            <a:r>
              <a:rPr lang="it-IT" b="1" dirty="0" err="1" smtClean="0">
                <a:latin typeface="Calibri" pitchFamily="34" charset="0"/>
                <a:cs typeface="Calibri" pitchFamily="34" charset="0"/>
              </a:rPr>
              <a:t>Sanpaolo</a:t>
            </a:r>
            <a:endParaRPr lang="it-IT" b="1" dirty="0" smtClean="0">
              <a:latin typeface="Calibri" pitchFamily="34" charset="0"/>
              <a:cs typeface="Calibri" pitchFamily="34" charset="0"/>
            </a:endParaRPr>
          </a:p>
          <a:p>
            <a:pPr algn="ctr">
              <a:spcBef>
                <a:spcPts val="0"/>
              </a:spcBef>
              <a:buFont typeface="Wingdings" pitchFamily="2" charset="2"/>
              <a:buChar char="ü"/>
            </a:pPr>
            <a:r>
              <a:rPr lang="it-IT" b="1" dirty="0" smtClean="0">
                <a:latin typeface="Calibri" pitchFamily="34" charset="0"/>
                <a:cs typeface="Calibri" pitchFamily="34" charset="0"/>
              </a:rPr>
              <a:t>IWBANK</a:t>
            </a:r>
          </a:p>
          <a:p>
            <a:pPr algn="ctr">
              <a:spcBef>
                <a:spcPts val="0"/>
              </a:spcBef>
              <a:buFont typeface="Wingdings" pitchFamily="2" charset="2"/>
              <a:buChar char="ü"/>
            </a:pPr>
            <a:r>
              <a:rPr lang="it-IT" b="1" dirty="0" smtClean="0">
                <a:latin typeface="Calibri" pitchFamily="34" charset="0"/>
                <a:cs typeface="Calibri" pitchFamily="34" charset="0"/>
              </a:rPr>
              <a:t>Sportello  Welfare</a:t>
            </a:r>
          </a:p>
          <a:p>
            <a:pPr algn="ctr">
              <a:spcBef>
                <a:spcPts val="0"/>
              </a:spcBef>
            </a:pPr>
            <a:r>
              <a:rPr lang="it-IT" b="1" dirty="0" smtClean="0">
                <a:latin typeface="Calibri" pitchFamily="34" charset="0"/>
                <a:cs typeface="Calibri" pitchFamily="34" charset="0"/>
              </a:rPr>
              <a:t>     Provincia di Bergamo </a:t>
            </a:r>
          </a:p>
          <a:p>
            <a:pPr algn="ctr">
              <a:spcBef>
                <a:spcPts val="0"/>
              </a:spcBef>
              <a:buFont typeface="Wingdings" pitchFamily="2" charset="2"/>
              <a:buChar char="ü"/>
            </a:pPr>
            <a:r>
              <a:rPr lang="it-IT" b="1" dirty="0" smtClean="0">
                <a:latin typeface="Calibri" pitchFamily="34" charset="0"/>
                <a:cs typeface="Calibri" pitchFamily="34" charset="0"/>
              </a:rPr>
              <a:t>GIUNCA</a:t>
            </a:r>
          </a:p>
          <a:p>
            <a:pPr algn="ctr">
              <a:spcBef>
                <a:spcPts val="0"/>
              </a:spcBef>
              <a:buFont typeface="Wingdings" pitchFamily="2" charset="2"/>
              <a:buChar char="ü"/>
            </a:pPr>
            <a:endParaRPr lang="it-IT" b="1" dirty="0" smtClean="0">
              <a:latin typeface="Calibri" pitchFamily="34" charset="0"/>
              <a:cs typeface="Calibri" pitchFamily="34" charset="0"/>
            </a:endParaRPr>
          </a:p>
          <a:p>
            <a:pPr>
              <a:spcBef>
                <a:spcPts val="0"/>
              </a:spcBef>
            </a:pPr>
            <a:endParaRPr lang="it-IT" dirty="0"/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0" dur="7">
                                          <p:stCondLst>
                                            <p:cond delay="163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1" dur="42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3" dur="42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7">
                                          <p:stCondLst>
                                            <p:cond delay="411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5" dur="42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7" dur="42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6" dur="7">
                                          <p:stCondLst>
                                            <p:cond delay="163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7" dur="42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9" dur="42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7">
                                          <p:stCondLst>
                                            <p:cond delay="411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1" dur="42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3" dur="42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4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90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8" dur="7">
                                          <p:stCondLst>
                                            <p:cond delay="163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9" dur="42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1" dur="42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2" dur="7">
                                          <p:stCondLst>
                                            <p:cond delay="411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3" dur="42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4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5" dur="42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6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4" dur="7">
                                          <p:stCondLst>
                                            <p:cond delay="163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5" dur="42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7" dur="42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8" dur="7">
                                          <p:stCondLst>
                                            <p:cond delay="411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9" dur="42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0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1" dur="42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22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4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0" dur="7">
                                          <p:stCondLst>
                                            <p:cond delay="163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1" dur="42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2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3" dur="42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4" dur="7">
                                          <p:stCondLst>
                                            <p:cond delay="411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5" dur="42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6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7" dur="42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0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6" dur="7">
                                          <p:stCondLst>
                                            <p:cond delay="163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7" dur="42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8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9" dur="42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0" dur="7">
                                          <p:stCondLst>
                                            <p:cond delay="411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1" dur="42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2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3" dur="42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54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6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7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2" dur="7">
                                          <p:stCondLst>
                                            <p:cond delay="163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3" dur="42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4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5" dur="42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6" dur="7">
                                          <p:stCondLst>
                                            <p:cond delay="411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7" dur="42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8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9" dur="42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70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8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6" fill="hold">
                            <p:stCondLst>
                              <p:cond delay="2000"/>
                            </p:stCondLst>
                            <p:childTnLst>
                              <p:par>
                                <p:cTn id="187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89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90" dur="100" decel="5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91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92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" fill="hold">
                            <p:stCondLst>
                              <p:cond delay="2500"/>
                            </p:stCondLst>
                            <p:childTnLst>
                              <p:par>
                                <p:cTn id="194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96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97" dur="100" decel="5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98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99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" fill="hold">
                            <p:stCondLst>
                              <p:cond delay="3000"/>
                            </p:stCondLst>
                            <p:childTnLst>
                              <p:par>
                                <p:cTn id="201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03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04" dur="100" decel="5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05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06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" fill="hold">
                            <p:stCondLst>
                              <p:cond delay="3500"/>
                            </p:stCondLst>
                            <p:childTnLst>
                              <p:par>
                                <p:cTn id="208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10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11" dur="100" decel="5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12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13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  <p:bldP spid="15" grpId="0"/>
      <p:bldP spid="24" grpId="0"/>
      <p:bldP spid="25" grpId="0"/>
      <p:bldP spid="32" grpId="0"/>
      <p:bldP spid="33" grpId="0"/>
      <p:bldP spid="34" grpId="0"/>
      <p:bldP spid="3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776264" y="404664"/>
            <a:ext cx="7560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smtClean="0">
                <a:latin typeface="Book Antiqua" pitchFamily="18" charset="0"/>
                <a:cs typeface="Andalus" pitchFamily="18" charset="-78"/>
              </a:rPr>
              <a:t>Protocollo di Treviso - Gennaio 2012 (</a:t>
            </a:r>
            <a:r>
              <a:rPr lang="it-IT" sz="2400" b="1" dirty="0" smtClean="0">
                <a:solidFill>
                  <a:srgbClr val="FF0000"/>
                </a:solidFill>
                <a:latin typeface="Book Antiqua" pitchFamily="18" charset="0"/>
                <a:cs typeface="Andalus" pitchFamily="18" charset="-78"/>
              </a:rPr>
              <a:t>1/2</a:t>
            </a:r>
            <a:r>
              <a:rPr lang="it-IT" sz="2400" b="1" dirty="0" smtClean="0">
                <a:latin typeface="Book Antiqua" pitchFamily="18" charset="0"/>
                <a:cs typeface="Andalus" pitchFamily="18" charset="-78"/>
              </a:rPr>
              <a:t>) </a:t>
            </a:r>
            <a:endParaRPr lang="it-IT" sz="2400" b="1" dirty="0">
              <a:latin typeface="Book Antiqua" pitchFamily="18" charset="0"/>
              <a:cs typeface="Andalus" pitchFamily="18" charset="-78"/>
            </a:endParaRPr>
          </a:p>
        </p:txBody>
      </p:sp>
      <p:pic>
        <p:nvPicPr>
          <p:cNvPr id="3" name="Picture 2" descr="http://t2.gstatic.com/images?q=tbn:ANd9GcSRXEbG90jPENAeNQDXJkV8XJ_-JxdDkQx8doynLpffzdb5nQo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56184" y="188640"/>
            <a:ext cx="650457" cy="792088"/>
          </a:xfrm>
          <a:prstGeom prst="rect">
            <a:avLst/>
          </a:prstGeom>
          <a:noFill/>
        </p:spPr>
      </p:pic>
      <p:pic>
        <p:nvPicPr>
          <p:cNvPr id="9523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84176" y="980728"/>
            <a:ext cx="8440663" cy="15305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523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44216" y="2492896"/>
            <a:ext cx="7776864" cy="333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Ovale 11"/>
          <p:cNvSpPr/>
          <p:nvPr/>
        </p:nvSpPr>
        <p:spPr>
          <a:xfrm>
            <a:off x="1443014" y="2428868"/>
            <a:ext cx="3143272" cy="500066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Ovale 10"/>
          <p:cNvSpPr/>
          <p:nvPr/>
        </p:nvSpPr>
        <p:spPr>
          <a:xfrm>
            <a:off x="1300138" y="4357694"/>
            <a:ext cx="2736304" cy="1584176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8" name="Picture 8" descr="https://encrypted-tbn3.gstatic.com/images?q=tbn:ANd9GcS7ykdz6JACQaUr0_8VL_-UpDkLOWGsuWWCYlPzEMbCUgfBTH5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15244" y="3571876"/>
            <a:ext cx="1552151" cy="929180"/>
          </a:xfrm>
          <a:prstGeom prst="rect">
            <a:avLst/>
          </a:prstGeom>
          <a:noFill/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5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5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5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5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 animBg="1"/>
      <p:bldP spid="1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776264" y="404664"/>
            <a:ext cx="7560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smtClean="0">
                <a:latin typeface="Book Antiqua" pitchFamily="18" charset="0"/>
                <a:cs typeface="Andalus" pitchFamily="18" charset="-78"/>
              </a:rPr>
              <a:t>Protocollo di Treviso - Gennaio 2012 (</a:t>
            </a:r>
            <a:r>
              <a:rPr lang="it-IT" sz="2400" b="1" dirty="0" smtClean="0">
                <a:solidFill>
                  <a:srgbClr val="FF0000"/>
                </a:solidFill>
                <a:latin typeface="Book Antiqua" pitchFamily="18" charset="0"/>
                <a:cs typeface="Andalus" pitchFamily="18" charset="-78"/>
              </a:rPr>
              <a:t>2/</a:t>
            </a:r>
            <a:r>
              <a:rPr lang="it-IT" sz="2400" b="1" dirty="0" err="1" smtClean="0">
                <a:solidFill>
                  <a:srgbClr val="FF0000"/>
                </a:solidFill>
                <a:latin typeface="Book Antiqua" pitchFamily="18" charset="0"/>
                <a:cs typeface="Andalus" pitchFamily="18" charset="-78"/>
              </a:rPr>
              <a:t>2</a:t>
            </a:r>
            <a:r>
              <a:rPr lang="it-IT" sz="2400" b="1" dirty="0" smtClean="0">
                <a:latin typeface="Book Antiqua" pitchFamily="18" charset="0"/>
                <a:cs typeface="Andalus" pitchFamily="18" charset="-78"/>
              </a:rPr>
              <a:t>) </a:t>
            </a:r>
            <a:endParaRPr lang="it-IT" sz="2400" b="1" dirty="0">
              <a:latin typeface="Book Antiqua" pitchFamily="18" charset="0"/>
              <a:cs typeface="Andalus" pitchFamily="18" charset="-78"/>
            </a:endParaRPr>
          </a:p>
        </p:txBody>
      </p:sp>
      <p:pic>
        <p:nvPicPr>
          <p:cNvPr id="3" name="Picture 2" descr="http://t2.gstatic.com/images?q=tbn:ANd9GcSRXEbG90jPENAeNQDXJkV8XJ_-JxdDkQx8doynLpffzdb5nQo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56184" y="188640"/>
            <a:ext cx="650457" cy="792088"/>
          </a:xfrm>
          <a:prstGeom prst="rect">
            <a:avLst/>
          </a:prstGeom>
          <a:noFill/>
        </p:spPr>
      </p:pic>
      <p:pic>
        <p:nvPicPr>
          <p:cNvPr id="9625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00200" y="1052736"/>
            <a:ext cx="7920880" cy="1838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625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04256" y="2996952"/>
            <a:ext cx="7416824" cy="10235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6260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60240" y="4077072"/>
            <a:ext cx="7782101" cy="2203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8" descr="https://encrypted-tbn3.gstatic.com/images?q=tbn:ANd9GcS7ykdz6JACQaUr0_8VL_-UpDkLOWGsuWWCYlPzEMbCUgfBTH5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8568" y="1571612"/>
            <a:ext cx="1432006" cy="857256"/>
          </a:xfrm>
          <a:prstGeom prst="rect">
            <a:avLst/>
          </a:prstGeom>
          <a:noFill/>
        </p:spPr>
      </p:pic>
      <p:sp>
        <p:nvSpPr>
          <p:cNvPr id="9" name="Ovale 8"/>
          <p:cNvSpPr/>
          <p:nvPr/>
        </p:nvSpPr>
        <p:spPr>
          <a:xfrm>
            <a:off x="3216424" y="2492896"/>
            <a:ext cx="792088" cy="504056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Rettangolo 9"/>
          <p:cNvSpPr/>
          <p:nvPr/>
        </p:nvSpPr>
        <p:spPr>
          <a:xfrm>
            <a:off x="1992288" y="2996952"/>
            <a:ext cx="7056784" cy="108012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Ovale 10"/>
          <p:cNvSpPr/>
          <p:nvPr/>
        </p:nvSpPr>
        <p:spPr>
          <a:xfrm>
            <a:off x="6312768" y="5805264"/>
            <a:ext cx="720080" cy="504056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96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96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96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 animBg="1"/>
      <p:bldP spid="10" grpId="0" animBg="1"/>
      <p:bldP spid="1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776264" y="404664"/>
            <a:ext cx="7560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smtClean="0">
                <a:latin typeface="Book Antiqua" pitchFamily="18" charset="0"/>
                <a:cs typeface="Andalus" pitchFamily="18" charset="-78"/>
              </a:rPr>
              <a:t>Bando RSI Regione Lombardia - Maggio 2012</a:t>
            </a:r>
            <a:endParaRPr lang="it-IT" sz="2400" b="1" dirty="0">
              <a:latin typeface="Book Antiqua" pitchFamily="18" charset="0"/>
              <a:cs typeface="Andalus" pitchFamily="18" charset="-78"/>
            </a:endParaRPr>
          </a:p>
        </p:txBody>
      </p:sp>
      <p:pic>
        <p:nvPicPr>
          <p:cNvPr id="3" name="Picture 2" descr="http://t2.gstatic.com/images?q=tbn:ANd9GcSRXEbG90jPENAeNQDXJkV8XJ_-JxdDkQx8doynLpffzdb5nQo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56184" y="188640"/>
            <a:ext cx="650457" cy="792088"/>
          </a:xfrm>
          <a:prstGeom prst="rect">
            <a:avLst/>
          </a:prstGeom>
          <a:noFill/>
        </p:spPr>
      </p:pic>
      <p:sp>
        <p:nvSpPr>
          <p:cNvPr id="12" name="Rettangolo 11"/>
          <p:cNvSpPr/>
          <p:nvPr/>
        </p:nvSpPr>
        <p:spPr>
          <a:xfrm>
            <a:off x="1056184" y="1124744"/>
            <a:ext cx="8064896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b="1" dirty="0" smtClean="0"/>
              <a:t>3 maggio 2012</a:t>
            </a:r>
          </a:p>
          <a:p>
            <a:pPr algn="ctr"/>
            <a:r>
              <a:rPr lang="it-IT" b="1" dirty="0" smtClean="0"/>
              <a:t>“RESPONSABILITA’ SOCIALE PER LA COMPETITIVITA’ </a:t>
            </a:r>
            <a:r>
              <a:rPr lang="it-IT" b="1" dirty="0" err="1" smtClean="0"/>
              <a:t>DI</a:t>
            </a:r>
            <a:r>
              <a:rPr lang="it-IT" b="1" dirty="0" smtClean="0"/>
              <a:t> IMPRESA”:</a:t>
            </a:r>
            <a:endParaRPr lang="it-IT" dirty="0"/>
          </a:p>
        </p:txBody>
      </p:sp>
      <p:sp>
        <p:nvSpPr>
          <p:cNvPr id="13" name="Rettangolo 12"/>
          <p:cNvSpPr/>
          <p:nvPr/>
        </p:nvSpPr>
        <p:spPr>
          <a:xfrm>
            <a:off x="408112" y="1916832"/>
            <a:ext cx="871296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smtClean="0"/>
              <a:t>Regione Lombardia, con la delibera n. 2712 del 22 dicembre 2011 ha approvato il Programma Operativo Sperimentale “Responsabilità Sociale di Impresa: Persone, Mercati e Territorio” con l’obiettivo di favorire nel lungo periodo politiche di sviluppo per il territorio e le imprese lombarde. In particolare, tra le sue finalità il Programma prevede la pubblicazione di un “</a:t>
            </a:r>
            <a:r>
              <a:rPr lang="it-IT" u="sng" dirty="0" smtClean="0">
                <a:uFill>
                  <a:solidFill>
                    <a:srgbClr val="FF0000"/>
                  </a:solidFill>
                </a:uFill>
              </a:rPr>
              <a:t>Bando a sostegno delle azioni di RSI delle MPMI lombarde e delle grandi imprese anche internazionali radicate sul territorio” per agevolare le imprese lombarde ad intraprendere e consolidare iniziative e attività di responsabilità sociale di impresa.</a:t>
            </a:r>
          </a:p>
        </p:txBody>
      </p:sp>
      <p:sp>
        <p:nvSpPr>
          <p:cNvPr id="14" name="Rettangolo 13"/>
          <p:cNvSpPr/>
          <p:nvPr/>
        </p:nvSpPr>
        <p:spPr>
          <a:xfrm>
            <a:off x="552128" y="3501008"/>
            <a:ext cx="849694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smtClean="0"/>
              <a:t>La dotazione finanziaria prevista per il presente bando ammonta complessivamente ad Euro 850.000,00 (ottocentocinquantamila) a valere sul bilancio regionale UPB 1.2.0.3.377.7053, provenienti da risorse autonome di Regione Lombardia.</a:t>
            </a:r>
            <a:endParaRPr lang="it-IT" dirty="0"/>
          </a:p>
        </p:txBody>
      </p:sp>
      <p:sp>
        <p:nvSpPr>
          <p:cNvPr id="15" name="Rettangolo 14"/>
          <p:cNvSpPr/>
          <p:nvPr/>
        </p:nvSpPr>
        <p:spPr>
          <a:xfrm>
            <a:off x="552128" y="4293096"/>
            <a:ext cx="8568952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smtClean="0"/>
              <a:t>Possono beneficiare dei contributi per la realizzazione degli interventi previsti nel bando le seguenti tipologie di imprese:</a:t>
            </a:r>
          </a:p>
          <a:p>
            <a:r>
              <a:rPr lang="it-IT" dirty="0" smtClean="0"/>
              <a:t>- Micro, Piccole e Medie Imprese (MPMI) (con riferimento alla Raccomandazione 2003/361/CE del 6 maggio 2003 - GUUE L 124 del 20 maggio 2003 - recepita con Decreto Ministeriale del 18 maggio 2005 - GURI n. 238 del 18 ottobre 2005).</a:t>
            </a:r>
          </a:p>
          <a:p>
            <a:r>
              <a:rPr lang="it-IT" dirty="0" smtClean="0"/>
              <a:t>- Grandi Imprese</a:t>
            </a:r>
            <a:endParaRPr lang="it-IT" dirty="0"/>
          </a:p>
        </p:txBody>
      </p:sp>
      <p:sp>
        <p:nvSpPr>
          <p:cNvPr id="17" name="Ovale 16"/>
          <p:cNvSpPr/>
          <p:nvPr/>
        </p:nvSpPr>
        <p:spPr>
          <a:xfrm>
            <a:off x="336104" y="1844824"/>
            <a:ext cx="1872208" cy="504056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Ovale 17"/>
          <p:cNvSpPr/>
          <p:nvPr/>
        </p:nvSpPr>
        <p:spPr>
          <a:xfrm>
            <a:off x="7464896" y="3429000"/>
            <a:ext cx="1872208" cy="504056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Rettangolo 18"/>
          <p:cNvSpPr/>
          <p:nvPr/>
        </p:nvSpPr>
        <p:spPr>
          <a:xfrm>
            <a:off x="552128" y="4797152"/>
            <a:ext cx="8640960" cy="108012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/>
      <p:bldP spid="13" grpId="0"/>
      <p:bldP spid="14" grpId="0"/>
      <p:bldP spid="15" grpId="0"/>
      <p:bldP spid="17" grpId="0" animBg="1"/>
      <p:bldP spid="18" grpId="0" animBg="1"/>
      <p:bldP spid="1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776264" y="404664"/>
            <a:ext cx="7560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smtClean="0">
                <a:latin typeface="Book Antiqua" pitchFamily="18" charset="0"/>
                <a:cs typeface="Andalus" pitchFamily="18" charset="-78"/>
              </a:rPr>
              <a:t>Intesa </a:t>
            </a:r>
            <a:r>
              <a:rPr lang="it-IT" sz="2400" b="1" dirty="0" err="1" smtClean="0">
                <a:latin typeface="Book Antiqua" pitchFamily="18" charset="0"/>
                <a:cs typeface="Andalus" pitchFamily="18" charset="-78"/>
              </a:rPr>
              <a:t>Sanpaolo</a:t>
            </a:r>
            <a:r>
              <a:rPr lang="it-IT" sz="2400" b="1" dirty="0" smtClean="0">
                <a:latin typeface="Book Antiqua" pitchFamily="18" charset="0"/>
                <a:cs typeface="Andalus" pitchFamily="18" charset="-78"/>
              </a:rPr>
              <a:t> - Maggio 2012 (</a:t>
            </a:r>
            <a:r>
              <a:rPr lang="it-IT" sz="2400" b="1" dirty="0" smtClean="0">
                <a:solidFill>
                  <a:srgbClr val="FF0000"/>
                </a:solidFill>
                <a:latin typeface="Book Antiqua" pitchFamily="18" charset="0"/>
                <a:cs typeface="Andalus" pitchFamily="18" charset="-78"/>
              </a:rPr>
              <a:t>1/3</a:t>
            </a:r>
            <a:r>
              <a:rPr lang="it-IT" sz="2400" b="1" dirty="0" smtClean="0">
                <a:latin typeface="Book Antiqua" pitchFamily="18" charset="0"/>
                <a:cs typeface="Andalus" pitchFamily="18" charset="-78"/>
              </a:rPr>
              <a:t>)</a:t>
            </a:r>
            <a:r>
              <a:rPr lang="it-IT" sz="2400" b="1" dirty="0" smtClean="0">
                <a:latin typeface="Book Antiqua" pitchFamily="18" charset="0"/>
              </a:rPr>
              <a:t> </a:t>
            </a:r>
            <a:endParaRPr lang="it-IT" sz="2400" b="1" dirty="0">
              <a:latin typeface="Book Antiqua" pitchFamily="18" charset="0"/>
            </a:endParaRPr>
          </a:p>
        </p:txBody>
      </p:sp>
      <p:pic>
        <p:nvPicPr>
          <p:cNvPr id="3" name="Picture 2" descr="http://t2.gstatic.com/images?q=tbn:ANd9GcSRXEbG90jPENAeNQDXJkV8XJ_-JxdDkQx8doynLpffzdb5nQo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56184" y="188640"/>
            <a:ext cx="650457" cy="792088"/>
          </a:xfrm>
          <a:prstGeom prst="rect">
            <a:avLst/>
          </a:prstGeom>
          <a:noFill/>
        </p:spPr>
      </p:pic>
      <p:sp>
        <p:nvSpPr>
          <p:cNvPr id="7" name="Rettangolo 6"/>
          <p:cNvSpPr/>
          <p:nvPr/>
        </p:nvSpPr>
        <p:spPr>
          <a:xfrm>
            <a:off x="2208312" y="1052736"/>
            <a:ext cx="48965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1800" dirty="0" smtClean="0"/>
              <a:t>In data 15 maggio 2012, in Milano, tra</a:t>
            </a:r>
            <a:endParaRPr lang="it-IT" sz="1800" dirty="0"/>
          </a:p>
        </p:txBody>
      </p:sp>
      <p:sp>
        <p:nvSpPr>
          <p:cNvPr id="8" name="Rettangolo 7"/>
          <p:cNvSpPr/>
          <p:nvPr/>
        </p:nvSpPr>
        <p:spPr>
          <a:xfrm>
            <a:off x="1560240" y="1484785"/>
            <a:ext cx="7056784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smtClean="0"/>
              <a:t>- </a:t>
            </a:r>
            <a:r>
              <a:rPr lang="it-IT" sz="1800" dirty="0" smtClean="0"/>
              <a:t>INTESA SANPAOLO S.p.A., anche nella qualità di Capogruppo</a:t>
            </a:r>
          </a:p>
          <a:p>
            <a:pPr algn="ctr"/>
            <a:r>
              <a:rPr lang="it-IT" sz="1800" dirty="0" smtClean="0"/>
              <a:t>e</a:t>
            </a:r>
            <a:endParaRPr lang="it-IT" sz="1800" dirty="0"/>
          </a:p>
        </p:txBody>
      </p:sp>
      <p:sp>
        <p:nvSpPr>
          <p:cNvPr id="9" name="Rettangolo 8"/>
          <p:cNvSpPr/>
          <p:nvPr/>
        </p:nvSpPr>
        <p:spPr>
          <a:xfrm>
            <a:off x="912168" y="2420888"/>
            <a:ext cx="80648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smtClean="0"/>
              <a:t>- </a:t>
            </a:r>
            <a:r>
              <a:rPr lang="it-IT" sz="1800" dirty="0" smtClean="0"/>
              <a:t>le Delegazioni di Gruppo delle </a:t>
            </a:r>
            <a:r>
              <a:rPr lang="it-IT" sz="1800" dirty="0" err="1" smtClean="0"/>
              <a:t>OO.SS</a:t>
            </a:r>
            <a:r>
              <a:rPr lang="it-IT" sz="1800" dirty="0" smtClean="0"/>
              <a:t>. DIRCREDITO-FD, FABI, FIBA/CISL, FISAC/CGIL, SINFUB, UGL CREDITO, UILCA</a:t>
            </a:r>
            <a:endParaRPr lang="it-IT" sz="1800" dirty="0"/>
          </a:p>
        </p:txBody>
      </p:sp>
      <p:sp>
        <p:nvSpPr>
          <p:cNvPr id="10" name="Rettangolo 9"/>
          <p:cNvSpPr/>
          <p:nvPr/>
        </p:nvSpPr>
        <p:spPr>
          <a:xfrm>
            <a:off x="336104" y="3429000"/>
            <a:ext cx="9073008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600" dirty="0" smtClean="0"/>
              <a:t>• le Parti, esaminati i complessivi andamenti aziendali dell'esercizio 2011 - pur nell'</a:t>
            </a:r>
            <a:r>
              <a:rPr lang="it-IT" sz="1600" dirty="0" err="1" smtClean="0"/>
              <a:t>eccezionaiità</a:t>
            </a:r>
            <a:r>
              <a:rPr lang="it-IT" sz="1600" dirty="0" smtClean="0"/>
              <a:t> dell'andamento di Gruppo causato da situazioni straordinarie e non ripetibili, tenuto anche conto della situazione economica complessiva e di quella specifica del Settore - si sono date atto che sussistono le condizioni per il riconoscimento di un Premio Aziendale, consapevoli del costante impegno profuso dal Personale;</a:t>
            </a:r>
          </a:p>
          <a:p>
            <a:r>
              <a:rPr lang="it-IT" sz="1600" dirty="0" smtClean="0"/>
              <a:t>• le Parti hanno quindi approfondito la possibilità di individuare strumenti diversi ed innovativi volti comunque a riconoscere l'impegno del Personale, privilegiando la possibilità di ottenere </a:t>
            </a:r>
            <a:r>
              <a:rPr lang="it-IT" sz="1600" u="heavy" dirty="0" smtClean="0">
                <a:uFill>
                  <a:solidFill>
                    <a:srgbClr val="FF0000"/>
                  </a:solidFill>
                </a:uFill>
              </a:rPr>
              <a:t>un premio aziendale "sociale"</a:t>
            </a:r>
            <a:r>
              <a:rPr lang="it-IT" sz="1600" dirty="0" smtClean="0"/>
              <a:t>, composto cioè da una serie di iniziative basate sul welfare che consentano di valorizzare quanto esiste in materia a livello di Gruppo Intesa </a:t>
            </a:r>
            <a:r>
              <a:rPr lang="it-IT" sz="1600" dirty="0" err="1" smtClean="0"/>
              <a:t>Sanpaolo</a:t>
            </a:r>
            <a:r>
              <a:rPr lang="it-IT" sz="1600" dirty="0" smtClean="0"/>
              <a:t>;</a:t>
            </a:r>
            <a:endParaRPr lang="it-IT" sz="1600" dirty="0"/>
          </a:p>
        </p:txBody>
      </p:sp>
      <p:sp>
        <p:nvSpPr>
          <p:cNvPr id="11" name="Ovale 10"/>
          <p:cNvSpPr/>
          <p:nvPr/>
        </p:nvSpPr>
        <p:spPr>
          <a:xfrm>
            <a:off x="1272208" y="1412776"/>
            <a:ext cx="3312368" cy="576064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Ovale 11"/>
          <p:cNvSpPr/>
          <p:nvPr/>
        </p:nvSpPr>
        <p:spPr>
          <a:xfrm>
            <a:off x="480120" y="2204864"/>
            <a:ext cx="8856984" cy="1008112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4338" name="Picture 2" descr="https://encrypted-tbn1.gstatic.com/images?q=tbn:ANd9GcRmwnXb-E1v9x-z6FkfTdIP9BbhEwpJHUbbBZ9PHaXIe3OQOXYf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3740" y="5540184"/>
            <a:ext cx="2352663" cy="650151"/>
          </a:xfrm>
          <a:prstGeom prst="rect">
            <a:avLst/>
          </a:prstGeom>
          <a:noFill/>
        </p:spPr>
      </p:pic>
      <p:sp>
        <p:nvSpPr>
          <p:cNvPr id="13" name="Ovale 12"/>
          <p:cNvSpPr/>
          <p:nvPr/>
        </p:nvSpPr>
        <p:spPr>
          <a:xfrm>
            <a:off x="6096744" y="4725144"/>
            <a:ext cx="2927248" cy="432048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  <p:bldP spid="9" grpId="0"/>
      <p:bldP spid="10" grpId="0"/>
      <p:bldP spid="11" grpId="0" animBg="1"/>
      <p:bldP spid="12" grpId="0" animBg="1"/>
      <p:bldP spid="1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776264" y="404664"/>
            <a:ext cx="7560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smtClean="0">
                <a:latin typeface="Book Antiqua" pitchFamily="18" charset="0"/>
                <a:cs typeface="Andalus" pitchFamily="18" charset="-78"/>
              </a:rPr>
              <a:t>Intesa </a:t>
            </a:r>
            <a:r>
              <a:rPr lang="it-IT" sz="2400" b="1" dirty="0" err="1" smtClean="0">
                <a:latin typeface="Book Antiqua" pitchFamily="18" charset="0"/>
                <a:cs typeface="Andalus" pitchFamily="18" charset="-78"/>
              </a:rPr>
              <a:t>Sanpaolo</a:t>
            </a:r>
            <a:r>
              <a:rPr lang="it-IT" sz="2400" b="1" dirty="0" smtClean="0">
                <a:latin typeface="Book Antiqua" pitchFamily="18" charset="0"/>
                <a:cs typeface="Andalus" pitchFamily="18" charset="-78"/>
              </a:rPr>
              <a:t> - Maggio 2012 (</a:t>
            </a:r>
            <a:r>
              <a:rPr lang="it-IT" sz="2400" b="1" dirty="0" smtClean="0">
                <a:solidFill>
                  <a:srgbClr val="FF0000"/>
                </a:solidFill>
                <a:latin typeface="Book Antiqua" pitchFamily="18" charset="0"/>
                <a:cs typeface="Andalus" pitchFamily="18" charset="-78"/>
              </a:rPr>
              <a:t>2/3</a:t>
            </a:r>
            <a:r>
              <a:rPr lang="it-IT" sz="2400" b="1" dirty="0" smtClean="0">
                <a:latin typeface="Book Antiqua" pitchFamily="18" charset="0"/>
                <a:cs typeface="Andalus" pitchFamily="18" charset="-78"/>
              </a:rPr>
              <a:t>) </a:t>
            </a:r>
            <a:endParaRPr lang="it-IT" sz="2400" b="1" dirty="0">
              <a:latin typeface="Book Antiqua" pitchFamily="18" charset="0"/>
              <a:cs typeface="Andalus" pitchFamily="18" charset="-78"/>
            </a:endParaRPr>
          </a:p>
        </p:txBody>
      </p:sp>
      <p:pic>
        <p:nvPicPr>
          <p:cNvPr id="3" name="Picture 2" descr="http://t2.gstatic.com/images?q=tbn:ANd9GcSRXEbG90jPENAeNQDXJkV8XJ_-JxdDkQx8doynLpffzdb5nQo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56184" y="188640"/>
            <a:ext cx="650457" cy="792088"/>
          </a:xfrm>
          <a:prstGeom prst="rect">
            <a:avLst/>
          </a:prstGeom>
          <a:noFill/>
        </p:spPr>
      </p:pic>
      <p:sp>
        <p:nvSpPr>
          <p:cNvPr id="13" name="Rettangolo 12"/>
          <p:cNvSpPr/>
          <p:nvPr/>
        </p:nvSpPr>
        <p:spPr>
          <a:xfrm>
            <a:off x="768152" y="1412776"/>
            <a:ext cx="866489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it-IT" sz="2400" dirty="0" smtClean="0"/>
              <a:t>A tutto il Personale con contratto a tempo indeterminato, di apprendistato professionalizzante o di inserimento delle Aziende riportate nell'allegato 1, in servizio alla data di lancio dell'iniziativa è offerta la possibilità di richiedere l'attribuzione di un "premio aziendale sociale", secondo valori indicati nelle tabelle 2, 2-bis e 2-ter riportate in allegato.</a:t>
            </a:r>
          </a:p>
        </p:txBody>
      </p:sp>
      <p:sp>
        <p:nvSpPr>
          <p:cNvPr id="14" name="Rettangolo 13"/>
          <p:cNvSpPr/>
          <p:nvPr/>
        </p:nvSpPr>
        <p:spPr>
          <a:xfrm>
            <a:off x="840160" y="4149080"/>
            <a:ext cx="85689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400" dirty="0" smtClean="0"/>
              <a:t>Ferme restando le previsioni del CCNL, il "premio aziendale sociale" e l'eventuale "premio aziendale" richiesto in sostituzione</a:t>
            </a:r>
            <a:endParaRPr lang="it-IT" sz="2400" dirty="0"/>
          </a:p>
        </p:txBody>
      </p:sp>
      <p:pic>
        <p:nvPicPr>
          <p:cNvPr id="6" name="Picture 2" descr="https://encrypted-tbn1.gstatic.com/images?q=tbn:ANd9GcRmwnXb-E1v9x-z6FkfTdIP9BbhEwpJHUbbBZ9PHaXIe3OQOXYf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25344" y="5286388"/>
            <a:ext cx="3271060" cy="903947"/>
          </a:xfrm>
          <a:prstGeom prst="rect">
            <a:avLst/>
          </a:prstGeom>
          <a:noFill/>
        </p:spPr>
      </p:pic>
      <p:sp>
        <p:nvSpPr>
          <p:cNvPr id="8" name="Rettangolo 7"/>
          <p:cNvSpPr/>
          <p:nvPr/>
        </p:nvSpPr>
        <p:spPr>
          <a:xfrm>
            <a:off x="840160" y="4149080"/>
            <a:ext cx="8568952" cy="1224136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3" grpId="0"/>
      <p:bldP spid="14" grpId="0"/>
      <p:bldP spid="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776264" y="404664"/>
            <a:ext cx="7560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smtClean="0">
                <a:latin typeface="Book Antiqua" pitchFamily="18" charset="0"/>
                <a:cs typeface="Andalus" pitchFamily="18" charset="-78"/>
              </a:rPr>
              <a:t>Intesa </a:t>
            </a:r>
            <a:r>
              <a:rPr lang="it-IT" sz="2400" b="1" dirty="0" err="1" smtClean="0">
                <a:latin typeface="Book Antiqua" pitchFamily="18" charset="0"/>
                <a:cs typeface="Andalus" pitchFamily="18" charset="-78"/>
              </a:rPr>
              <a:t>Sanpaolo</a:t>
            </a:r>
            <a:r>
              <a:rPr lang="it-IT" sz="2400" b="1" dirty="0" smtClean="0">
                <a:latin typeface="Book Antiqua" pitchFamily="18" charset="0"/>
                <a:cs typeface="Andalus" pitchFamily="18" charset="-78"/>
              </a:rPr>
              <a:t> - Maggio 2012 (</a:t>
            </a:r>
            <a:r>
              <a:rPr lang="it-IT" sz="2400" b="1" dirty="0" smtClean="0">
                <a:solidFill>
                  <a:srgbClr val="FF0000"/>
                </a:solidFill>
                <a:latin typeface="Book Antiqua" pitchFamily="18" charset="0"/>
                <a:cs typeface="Andalus" pitchFamily="18" charset="-78"/>
              </a:rPr>
              <a:t>3/</a:t>
            </a:r>
            <a:r>
              <a:rPr lang="it-IT" sz="2400" b="1" dirty="0" err="1" smtClean="0">
                <a:solidFill>
                  <a:srgbClr val="FF0000"/>
                </a:solidFill>
                <a:latin typeface="Book Antiqua" pitchFamily="18" charset="0"/>
                <a:cs typeface="Andalus" pitchFamily="18" charset="-78"/>
              </a:rPr>
              <a:t>3</a:t>
            </a:r>
            <a:r>
              <a:rPr lang="it-IT" sz="2400" b="1" dirty="0" smtClean="0">
                <a:latin typeface="Book Antiqua" pitchFamily="18" charset="0"/>
                <a:cs typeface="Andalus" pitchFamily="18" charset="-78"/>
              </a:rPr>
              <a:t>) </a:t>
            </a:r>
            <a:endParaRPr lang="it-IT" sz="2400" b="1" dirty="0">
              <a:latin typeface="Book Antiqua" pitchFamily="18" charset="0"/>
              <a:cs typeface="Andalus" pitchFamily="18" charset="-78"/>
            </a:endParaRPr>
          </a:p>
        </p:txBody>
      </p:sp>
      <p:pic>
        <p:nvPicPr>
          <p:cNvPr id="3" name="Picture 2" descr="http://t2.gstatic.com/images?q=tbn:ANd9GcSRXEbG90jPENAeNQDXJkV8XJ_-JxdDkQx8doynLpffzdb5nQo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56184" y="188640"/>
            <a:ext cx="650457" cy="792088"/>
          </a:xfrm>
          <a:prstGeom prst="rect">
            <a:avLst/>
          </a:prstGeom>
          <a:noFill/>
        </p:spPr>
      </p:pic>
      <p:sp>
        <p:nvSpPr>
          <p:cNvPr id="15" name="Rettangolo 14"/>
          <p:cNvSpPr/>
          <p:nvPr/>
        </p:nvSpPr>
        <p:spPr>
          <a:xfrm>
            <a:off x="552128" y="1124744"/>
            <a:ext cx="16561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800" dirty="0" smtClean="0"/>
              <a:t>Allegato 3</a:t>
            </a:r>
            <a:endParaRPr lang="it-IT" sz="1800" dirty="0"/>
          </a:p>
        </p:txBody>
      </p:sp>
      <p:pic>
        <p:nvPicPr>
          <p:cNvPr id="97282" name="Picture 2" descr="C:\Users\kekko\Desktop\16.jpg"/>
          <p:cNvPicPr>
            <a:picLocks noChangeAspect="1" noChangeArrowheads="1"/>
          </p:cNvPicPr>
          <p:nvPr/>
        </p:nvPicPr>
        <p:blipFill>
          <a:blip r:embed="rId3" cstate="print">
            <a:lum/>
          </a:blip>
          <a:srcRect/>
          <a:stretch>
            <a:fillRect/>
          </a:stretch>
        </p:blipFill>
        <p:spPr bwMode="auto">
          <a:xfrm>
            <a:off x="1848272" y="980728"/>
            <a:ext cx="5911274" cy="2607061"/>
          </a:xfrm>
          <a:prstGeom prst="rect">
            <a:avLst/>
          </a:prstGeom>
          <a:noFill/>
        </p:spPr>
      </p:pic>
      <p:pic>
        <p:nvPicPr>
          <p:cNvPr id="98306" name="Picture 2" descr="C:\Users\kekko\Desktop\1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16224" y="3573016"/>
            <a:ext cx="6768752" cy="2654413"/>
          </a:xfrm>
          <a:prstGeom prst="rect">
            <a:avLst/>
          </a:prstGeom>
          <a:noFill/>
        </p:spPr>
      </p:pic>
      <p:pic>
        <p:nvPicPr>
          <p:cNvPr id="7" name="Picture 2" descr="https://encrypted-tbn1.gstatic.com/images?q=tbn:ANd9GcRmwnXb-E1v9x-z6FkfTdIP9BbhEwpJHUbbBZ9PHaXIe3OQOXYf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568" y="1857364"/>
            <a:ext cx="1423969" cy="393509"/>
          </a:xfrm>
          <a:prstGeom prst="rect">
            <a:avLst/>
          </a:prstGeom>
          <a:noFill/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97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98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776264" y="404664"/>
            <a:ext cx="7560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smtClean="0">
                <a:latin typeface="Book Antiqua" pitchFamily="18" charset="0"/>
                <a:cs typeface="Andalus" pitchFamily="18" charset="-78"/>
              </a:rPr>
              <a:t>IWBANK - Luglio 2012 (</a:t>
            </a:r>
            <a:r>
              <a:rPr lang="it-IT" sz="2400" b="1" dirty="0" smtClean="0">
                <a:solidFill>
                  <a:srgbClr val="FF0000"/>
                </a:solidFill>
                <a:latin typeface="Book Antiqua" pitchFamily="18" charset="0"/>
                <a:cs typeface="Andalus" pitchFamily="18" charset="-78"/>
              </a:rPr>
              <a:t>1/2</a:t>
            </a:r>
            <a:r>
              <a:rPr lang="it-IT" sz="2400" b="1" dirty="0" smtClean="0">
                <a:latin typeface="Book Antiqua" pitchFamily="18" charset="0"/>
                <a:cs typeface="Andalus" pitchFamily="18" charset="-78"/>
              </a:rPr>
              <a:t>) </a:t>
            </a:r>
            <a:endParaRPr lang="it-IT" sz="2400" b="1" dirty="0">
              <a:latin typeface="Book Antiqua" pitchFamily="18" charset="0"/>
              <a:cs typeface="Andalus" pitchFamily="18" charset="-78"/>
            </a:endParaRPr>
          </a:p>
        </p:txBody>
      </p:sp>
      <p:pic>
        <p:nvPicPr>
          <p:cNvPr id="3" name="Picture 2" descr="http://t2.gstatic.com/images?q=tbn:ANd9GcSRXEbG90jPENAeNQDXJkV8XJ_-JxdDkQx8doynLpffzdb5nQo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56184" y="188640"/>
            <a:ext cx="650457" cy="792088"/>
          </a:xfrm>
          <a:prstGeom prst="rect">
            <a:avLst/>
          </a:prstGeom>
          <a:noFill/>
        </p:spPr>
      </p:pic>
      <p:pic>
        <p:nvPicPr>
          <p:cNvPr id="99330" name="Picture 2" descr="C:\Users\kekko\Desktop\1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92288" y="1124744"/>
            <a:ext cx="6192688" cy="2025282"/>
          </a:xfrm>
          <a:prstGeom prst="rect">
            <a:avLst/>
          </a:prstGeom>
          <a:noFill/>
        </p:spPr>
      </p:pic>
      <p:pic>
        <p:nvPicPr>
          <p:cNvPr id="99331" name="Picture 3" descr="C:\Users\kekko\Desktop\2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882" y="3357562"/>
            <a:ext cx="8731716" cy="1944216"/>
          </a:xfrm>
          <a:prstGeom prst="rect">
            <a:avLst/>
          </a:prstGeom>
          <a:noFill/>
        </p:spPr>
      </p:pic>
      <p:pic>
        <p:nvPicPr>
          <p:cNvPr id="11266" name="Picture 2" descr="https://encrypted-tbn0.gstatic.com/images?q=tbn:ANd9GcTOgY_VKhaArYWHXVerY_7tcLJcWQpig6YOq291ZBxRb_PZuTX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43806" y="5286388"/>
            <a:ext cx="1857388" cy="979788"/>
          </a:xfrm>
          <a:prstGeom prst="rect">
            <a:avLst/>
          </a:prstGeom>
          <a:noFill/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93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93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9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93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9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776264" y="404664"/>
            <a:ext cx="7560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smtClean="0">
                <a:latin typeface="Book Antiqua" pitchFamily="18" charset="0"/>
                <a:cs typeface="Andalus" pitchFamily="18" charset="-78"/>
              </a:rPr>
              <a:t>IWBANK - Luglio 2012 (</a:t>
            </a:r>
            <a:r>
              <a:rPr lang="it-IT" sz="2400" b="1" dirty="0" smtClean="0">
                <a:solidFill>
                  <a:srgbClr val="FF0000"/>
                </a:solidFill>
                <a:latin typeface="Book Antiqua" pitchFamily="18" charset="0"/>
                <a:cs typeface="Andalus" pitchFamily="18" charset="-78"/>
              </a:rPr>
              <a:t>2/</a:t>
            </a:r>
            <a:r>
              <a:rPr lang="it-IT" sz="2400" b="1" dirty="0" err="1" smtClean="0">
                <a:solidFill>
                  <a:srgbClr val="FF0000"/>
                </a:solidFill>
                <a:latin typeface="Book Antiqua" pitchFamily="18" charset="0"/>
                <a:cs typeface="Andalus" pitchFamily="18" charset="-78"/>
              </a:rPr>
              <a:t>2</a:t>
            </a:r>
            <a:r>
              <a:rPr lang="it-IT" sz="2400" b="1" dirty="0" smtClean="0">
                <a:latin typeface="Book Antiqua" pitchFamily="18" charset="0"/>
                <a:cs typeface="Andalus" pitchFamily="18" charset="-78"/>
              </a:rPr>
              <a:t>) </a:t>
            </a:r>
            <a:endParaRPr lang="it-IT" sz="2400" b="1" dirty="0">
              <a:latin typeface="Book Antiqua" pitchFamily="18" charset="0"/>
              <a:cs typeface="Andalus" pitchFamily="18" charset="-78"/>
            </a:endParaRPr>
          </a:p>
        </p:txBody>
      </p:sp>
      <p:pic>
        <p:nvPicPr>
          <p:cNvPr id="3" name="Picture 2" descr="http://t2.gstatic.com/images?q=tbn:ANd9GcSRXEbG90jPENAeNQDXJkV8XJ_-JxdDkQx8doynLpffzdb5nQo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56184" y="188640"/>
            <a:ext cx="650457" cy="792088"/>
          </a:xfrm>
          <a:prstGeom prst="rect">
            <a:avLst/>
          </a:prstGeom>
          <a:noFill/>
        </p:spPr>
      </p:pic>
      <p:pic>
        <p:nvPicPr>
          <p:cNvPr id="100354" name="Picture 2" descr="C:\Users\kekko\Desktop\2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8312" y="1268760"/>
            <a:ext cx="6109260" cy="4430042"/>
          </a:xfrm>
          <a:prstGeom prst="rect">
            <a:avLst/>
          </a:prstGeom>
          <a:noFill/>
        </p:spPr>
      </p:pic>
      <p:pic>
        <p:nvPicPr>
          <p:cNvPr id="5" name="Picture 2" descr="https://encrypted-tbn0.gstatic.com/images?q=tbn:ANd9GcTOgY_VKhaArYWHXVerY_7tcLJcWQpig6YOq291ZBxRb_PZuTX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0006" y="2000240"/>
            <a:ext cx="1857388" cy="979788"/>
          </a:xfrm>
          <a:prstGeom prst="rect">
            <a:avLst/>
          </a:prstGeom>
          <a:noFill/>
        </p:spPr>
      </p:pic>
      <p:sp>
        <p:nvSpPr>
          <p:cNvPr id="6" name="Rettangolo 5"/>
          <p:cNvSpPr/>
          <p:nvPr/>
        </p:nvSpPr>
        <p:spPr>
          <a:xfrm>
            <a:off x="2208312" y="1268760"/>
            <a:ext cx="6192688" cy="208823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00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272208" y="404664"/>
            <a:ext cx="8328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smtClean="0">
                <a:latin typeface="Book Antiqua" pitchFamily="18" charset="0"/>
                <a:cs typeface="Andalus" pitchFamily="18" charset="-78"/>
              </a:rPr>
              <a:t>Sportello Welfare Provincia di Bergamo - Settembre 2012  </a:t>
            </a:r>
            <a:endParaRPr lang="it-IT" sz="2400" b="1" dirty="0">
              <a:latin typeface="Book Antiqua" pitchFamily="18" charset="0"/>
              <a:cs typeface="Andalus" pitchFamily="18" charset="-78"/>
            </a:endParaRPr>
          </a:p>
        </p:txBody>
      </p:sp>
      <p:pic>
        <p:nvPicPr>
          <p:cNvPr id="3" name="Picture 2" descr="http://t2.gstatic.com/images?q=tbn:ANd9GcSRXEbG90jPENAeNQDXJkV8XJ_-JxdDkQx8doynLpffzdb5nQo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2128" y="188640"/>
            <a:ext cx="650457" cy="792088"/>
          </a:xfrm>
          <a:prstGeom prst="rect">
            <a:avLst/>
          </a:prstGeom>
          <a:noFill/>
        </p:spPr>
      </p:pic>
      <p:sp>
        <p:nvSpPr>
          <p:cNvPr id="7" name="Rettangolo 6"/>
          <p:cNvSpPr/>
          <p:nvPr/>
        </p:nvSpPr>
        <p:spPr>
          <a:xfrm>
            <a:off x="2136304" y="1196752"/>
            <a:ext cx="576064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1600" b="1" dirty="0" smtClean="0"/>
              <a:t>Sportello Welfare - Conciliazione Vita Lavoro</a:t>
            </a:r>
            <a:endParaRPr lang="it-IT" sz="1600" b="1" dirty="0"/>
          </a:p>
        </p:txBody>
      </p:sp>
      <p:sp>
        <p:nvSpPr>
          <p:cNvPr id="8" name="Rettangolo 7"/>
          <p:cNvSpPr/>
          <p:nvPr/>
        </p:nvSpPr>
        <p:spPr>
          <a:xfrm>
            <a:off x="600200" y="2060848"/>
            <a:ext cx="9001000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it-IT" u="heavy" dirty="0" smtClean="0">
                <a:uFill>
                  <a:solidFill>
                    <a:srgbClr val="FF0000"/>
                  </a:solidFill>
                </a:uFill>
              </a:rPr>
              <a:t>Lo </a:t>
            </a:r>
            <a:r>
              <a:rPr lang="it-IT" b="1" u="heavy" dirty="0" smtClean="0">
                <a:uFill>
                  <a:solidFill>
                    <a:srgbClr val="FF0000"/>
                  </a:solidFill>
                </a:uFill>
              </a:rPr>
              <a:t>Sportello Welfare</a:t>
            </a:r>
            <a:r>
              <a:rPr lang="it-IT" u="heavy" dirty="0" smtClean="0">
                <a:uFill>
                  <a:solidFill>
                    <a:srgbClr val="FF0000"/>
                  </a:solidFill>
                </a:uFill>
              </a:rPr>
              <a:t> nasce nell'ambito del Piano di intervento territoriale per la conciliazione vita e lavoro a seguito della stipula dell'Accordo di rete territoriale promosso da Regione Lombardia in collaborazione con ASL, Provincia di Bergamo, Comune, CCIAA e Consigliera provinciale di parità di Bergamo.</a:t>
            </a:r>
          </a:p>
          <a:p>
            <a:pPr>
              <a:spcBef>
                <a:spcPts val="0"/>
              </a:spcBef>
            </a:pPr>
            <a:endParaRPr lang="it-IT" dirty="0" smtClean="0"/>
          </a:p>
          <a:p>
            <a:pPr>
              <a:spcBef>
                <a:spcPts val="0"/>
              </a:spcBef>
            </a:pPr>
            <a:r>
              <a:rPr lang="it-IT" dirty="0" smtClean="0"/>
              <a:t>Lo Sportello Welfare è </a:t>
            </a:r>
            <a:r>
              <a:rPr lang="it-IT" b="1" u="heavy" dirty="0" smtClean="0">
                <a:uFill>
                  <a:solidFill>
                    <a:srgbClr val="FF0000"/>
                  </a:solidFill>
                </a:uFill>
              </a:rPr>
              <a:t>dedicato alle Imprese</a:t>
            </a:r>
            <a:r>
              <a:rPr lang="it-IT" dirty="0" smtClean="0"/>
              <a:t> che intendono realizzare </a:t>
            </a:r>
            <a:r>
              <a:rPr lang="it-IT" u="heavy" dirty="0" smtClean="0">
                <a:uFill>
                  <a:solidFill>
                    <a:srgbClr val="FF0000"/>
                  </a:solidFill>
                </a:uFill>
              </a:rPr>
              <a:t>progetti per favorire la conciliazione tra vita professionale e vita privata dei lavoratori</a:t>
            </a:r>
            <a:r>
              <a:rPr lang="it-IT" dirty="0" smtClean="0"/>
              <a:t>. Lo Sportello offre consulenza in merito a:</a:t>
            </a:r>
          </a:p>
          <a:p>
            <a:pPr>
              <a:spcBef>
                <a:spcPts val="0"/>
              </a:spcBef>
            </a:pPr>
            <a:r>
              <a:rPr lang="it-IT" dirty="0" smtClean="0"/>
              <a:t>Accesso a fonti di finanziamento</a:t>
            </a:r>
          </a:p>
          <a:p>
            <a:pPr>
              <a:spcBef>
                <a:spcPts val="0"/>
              </a:spcBef>
            </a:pPr>
            <a:r>
              <a:rPr lang="it-IT" dirty="0" smtClean="0"/>
              <a:t>Progettazione di azioni sperimentali</a:t>
            </a:r>
          </a:p>
          <a:p>
            <a:pPr>
              <a:spcBef>
                <a:spcPts val="0"/>
              </a:spcBef>
            </a:pPr>
            <a:r>
              <a:rPr lang="it-IT" dirty="0" smtClean="0"/>
              <a:t>Premi e/o riconoscimenti pubblici e privati</a:t>
            </a:r>
          </a:p>
          <a:p>
            <a:pPr>
              <a:spcBef>
                <a:spcPts val="0"/>
              </a:spcBef>
            </a:pPr>
            <a:r>
              <a:rPr lang="it-IT" dirty="0" smtClean="0"/>
              <a:t>Modelli di conciliazione vita-lavoro</a:t>
            </a:r>
          </a:p>
          <a:p>
            <a:pPr>
              <a:spcBef>
                <a:spcPts val="0"/>
              </a:spcBef>
            </a:pPr>
            <a:r>
              <a:rPr lang="it-IT" dirty="0" smtClean="0"/>
              <a:t>Legislazione comunitaria, nazionale e regionale</a:t>
            </a:r>
          </a:p>
          <a:p>
            <a:pPr>
              <a:spcBef>
                <a:spcPts val="0"/>
              </a:spcBef>
            </a:pPr>
            <a:r>
              <a:rPr lang="it-IT" dirty="0" smtClean="0"/>
              <a:t>Per le aziende che sperimentano buone prassi sulla conciliazione vita e lavoro è previsto il riconoscimento di azienda </a:t>
            </a:r>
            <a:r>
              <a:rPr lang="it-IT" b="1" dirty="0" smtClean="0"/>
              <a:t>"family </a:t>
            </a:r>
            <a:r>
              <a:rPr lang="it-IT" b="1" dirty="0" err="1" smtClean="0"/>
              <a:t>friendly</a:t>
            </a:r>
            <a:r>
              <a:rPr lang="it-IT" b="1" dirty="0" smtClean="0"/>
              <a:t>”</a:t>
            </a:r>
            <a:r>
              <a:rPr lang="it-IT" dirty="0" smtClean="0"/>
              <a:t>.</a:t>
            </a:r>
            <a:endParaRPr lang="it-IT" dirty="0"/>
          </a:p>
        </p:txBody>
      </p:sp>
      <p:pic>
        <p:nvPicPr>
          <p:cNvPr id="1116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08912" y="4941168"/>
            <a:ext cx="1406277" cy="1406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ttangolo 9"/>
          <p:cNvSpPr/>
          <p:nvPr/>
        </p:nvSpPr>
        <p:spPr>
          <a:xfrm>
            <a:off x="552128" y="5085184"/>
            <a:ext cx="49685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</a:pPr>
            <a:r>
              <a:rPr lang="it-IT" sz="2800" dirty="0" smtClean="0"/>
              <a:t>Conciliazione Vita Lavoro</a:t>
            </a:r>
          </a:p>
          <a:p>
            <a:pPr algn="ctr">
              <a:spcBef>
                <a:spcPts val="0"/>
              </a:spcBef>
            </a:pPr>
            <a:r>
              <a:rPr lang="it-IT" sz="2800" dirty="0" smtClean="0"/>
              <a:t>Vademecum per le Imprese</a:t>
            </a:r>
            <a:endParaRPr lang="it-IT" sz="2800" dirty="0"/>
          </a:p>
        </p:txBody>
      </p:sp>
      <p:pic>
        <p:nvPicPr>
          <p:cNvPr id="111620" name="Picture 4" descr="http://t0.gstatic.com/images?q=tbn:ANd9GcSB1gpDzmdLI_LUrYqMBT5f01u3xMJfoWjfnzMIHq9SMuEnQMTrH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92888" y="1124744"/>
            <a:ext cx="1287143" cy="792088"/>
          </a:xfrm>
          <a:prstGeom prst="rect">
            <a:avLst/>
          </a:prstGeom>
          <a:noFill/>
        </p:spPr>
      </p:pic>
      <p:sp>
        <p:nvSpPr>
          <p:cNvPr id="12" name="Ovale 11"/>
          <p:cNvSpPr/>
          <p:nvPr/>
        </p:nvSpPr>
        <p:spPr>
          <a:xfrm>
            <a:off x="2424336" y="1052736"/>
            <a:ext cx="5040560" cy="72008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Ovale 13"/>
          <p:cNvSpPr/>
          <p:nvPr/>
        </p:nvSpPr>
        <p:spPr>
          <a:xfrm>
            <a:off x="552128" y="4869160"/>
            <a:ext cx="5040560" cy="144016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116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11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  <p:bldP spid="10" grpId="0"/>
      <p:bldP spid="12" grpId="0" animBg="1"/>
      <p:bldP spid="14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776264" y="404664"/>
            <a:ext cx="7560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smtClean="0">
                <a:latin typeface="Book Antiqua" pitchFamily="18" charset="0"/>
                <a:cs typeface="Andalus" pitchFamily="18" charset="-78"/>
              </a:rPr>
              <a:t>GIUNCA - Ottobre 2012 (</a:t>
            </a:r>
            <a:r>
              <a:rPr lang="it-IT" sz="2400" b="1" dirty="0" smtClean="0">
                <a:solidFill>
                  <a:srgbClr val="FF0000"/>
                </a:solidFill>
                <a:latin typeface="Book Antiqua" pitchFamily="18" charset="0"/>
                <a:cs typeface="Andalus" pitchFamily="18" charset="-78"/>
              </a:rPr>
              <a:t>2/</a:t>
            </a:r>
            <a:r>
              <a:rPr lang="it-IT" sz="2400" b="1" dirty="0" err="1" smtClean="0">
                <a:solidFill>
                  <a:srgbClr val="FF0000"/>
                </a:solidFill>
                <a:latin typeface="Book Antiqua" pitchFamily="18" charset="0"/>
                <a:cs typeface="Andalus" pitchFamily="18" charset="-78"/>
              </a:rPr>
              <a:t>2</a:t>
            </a:r>
            <a:r>
              <a:rPr lang="it-IT" sz="2400" b="1" dirty="0" smtClean="0">
                <a:latin typeface="Book Antiqua" pitchFamily="18" charset="0"/>
                <a:cs typeface="Andalus" pitchFamily="18" charset="-78"/>
              </a:rPr>
              <a:t>) </a:t>
            </a:r>
            <a:endParaRPr lang="it-IT" sz="2400" b="1" dirty="0">
              <a:latin typeface="Book Antiqua" pitchFamily="18" charset="0"/>
              <a:cs typeface="Andalus" pitchFamily="18" charset="-78"/>
            </a:endParaRPr>
          </a:p>
        </p:txBody>
      </p:sp>
      <p:pic>
        <p:nvPicPr>
          <p:cNvPr id="3" name="Picture 2" descr="http://t2.gstatic.com/images?q=tbn:ANd9GcSRXEbG90jPENAeNQDXJkV8XJ_-JxdDkQx8doynLpffzdb5nQo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56184" y="188640"/>
            <a:ext cx="650457" cy="792088"/>
          </a:xfrm>
          <a:prstGeom prst="rect">
            <a:avLst/>
          </a:prstGeom>
          <a:noFill/>
        </p:spPr>
      </p:pic>
      <p:sp>
        <p:nvSpPr>
          <p:cNvPr id="5" name="Rettangolo 4"/>
          <p:cNvSpPr/>
          <p:nvPr/>
        </p:nvSpPr>
        <p:spPr>
          <a:xfrm>
            <a:off x="442882" y="1643050"/>
            <a:ext cx="9001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i="1" dirty="0" smtClean="0"/>
              <a:t>Un’aggregazione di 10 imprese manifatturiere del </a:t>
            </a:r>
            <a:r>
              <a:rPr lang="it-IT" i="1" dirty="0" err="1" smtClean="0"/>
              <a:t>Varesotto</a:t>
            </a:r>
            <a:r>
              <a:rPr lang="it-IT" i="1" dirty="0" smtClean="0"/>
              <a:t> per progetti comuni di assistenza sociale e formazione dei dipendenti. Coinvolti circa 1.700 lavoratori </a:t>
            </a:r>
          </a:p>
          <a:p>
            <a:pPr algn="ctr"/>
            <a:r>
              <a:rPr lang="it-IT" b="1" dirty="0" smtClean="0"/>
              <a:t>GIUNCA: nasce a Varese la prima rete d’impresa per il welfare aziendale </a:t>
            </a:r>
          </a:p>
          <a:p>
            <a:r>
              <a:rPr lang="it-IT" i="1" dirty="0" smtClean="0"/>
              <a:t>L’obiettivo: creare agevolazioni nei trasporti, nei servizi sanitari di cura ai familiari e assistenza agli anziani, nelle forme di finanziamento, nella gestione del tempo tra vita lavorativa e privata </a:t>
            </a:r>
            <a:endParaRPr lang="it-IT" dirty="0"/>
          </a:p>
        </p:txBody>
      </p:sp>
      <p:sp>
        <p:nvSpPr>
          <p:cNvPr id="6" name="Rettangolo 5"/>
          <p:cNvSpPr/>
          <p:nvPr/>
        </p:nvSpPr>
        <p:spPr>
          <a:xfrm>
            <a:off x="336104" y="3357562"/>
            <a:ext cx="92650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b="1" u="heavy" dirty="0" smtClean="0">
                <a:uFill>
                  <a:solidFill>
                    <a:srgbClr val="FF0000"/>
                  </a:solidFill>
                </a:uFill>
              </a:rPr>
              <a:t>Nasce in provincia di Varese la prima rete d’impresa per nuove iniziative di welfare aziendale a vantaggio dei dipendenti. </a:t>
            </a:r>
            <a:endParaRPr lang="it-IT" u="heavy" dirty="0">
              <a:uFill>
                <a:solidFill>
                  <a:srgbClr val="FF0000"/>
                </a:solidFill>
              </a:uFill>
            </a:endParaRPr>
          </a:p>
        </p:txBody>
      </p:sp>
      <p:sp>
        <p:nvSpPr>
          <p:cNvPr id="7" name="Rettangolo 6"/>
          <p:cNvSpPr/>
          <p:nvPr/>
        </p:nvSpPr>
        <p:spPr>
          <a:xfrm>
            <a:off x="371444" y="4357694"/>
            <a:ext cx="907300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u="heavy" dirty="0" smtClean="0">
                <a:uFill>
                  <a:solidFill>
                    <a:srgbClr val="FF0000"/>
                  </a:solidFill>
                </a:uFill>
              </a:rPr>
              <a:t>grazie all’assistenza offerta </a:t>
            </a:r>
            <a:r>
              <a:rPr lang="it-IT" b="1" u="heavy" dirty="0" smtClean="0">
                <a:uFill>
                  <a:solidFill>
                    <a:srgbClr val="FF0000"/>
                  </a:solidFill>
                </a:uFill>
              </a:rPr>
              <a:t>dall’Unione degli Industriali della Provincia di Varese, si sono messe insieme per creare la rete d’impresa che ha preso il nome di GIUNCA (Gruppo Imprese Unite Nel Collaborare Attivamente). </a:t>
            </a: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" descr="C:\Documents and Settings\Administrator\Desktop\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601200" cy="6461978"/>
          </a:xfrm>
          <a:prstGeom prst="rect">
            <a:avLst/>
          </a:prstGeom>
          <a:noFill/>
        </p:spPr>
      </p:pic>
      <p:pic>
        <p:nvPicPr>
          <p:cNvPr id="2" name="Picture 4" descr="http://t0.gstatic.com/images?q=tbn:ANd9GcRu4mopFIWWlpnMFMrKRcFee1Ke9Xa2m2Pp2u3Gm73Ja4hzEpcgpA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336104" y="1196752"/>
            <a:ext cx="1512168" cy="1512168"/>
          </a:xfrm>
          <a:prstGeom prst="rect">
            <a:avLst/>
          </a:prstGeom>
          <a:noFill/>
          <a:effectLst/>
        </p:spPr>
      </p:pic>
      <p:sp>
        <p:nvSpPr>
          <p:cNvPr id="3" name="CasellaDiTesto 2"/>
          <p:cNvSpPr txBox="1"/>
          <p:nvPr/>
        </p:nvSpPr>
        <p:spPr>
          <a:xfrm>
            <a:off x="2800336" y="2928934"/>
            <a:ext cx="2376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0"/>
              </a:spcBef>
            </a:pPr>
            <a:r>
              <a:rPr lang="it-IT" b="1" dirty="0" smtClean="0"/>
              <a:t>Protocollo d’intesa </a:t>
            </a:r>
          </a:p>
          <a:p>
            <a:pPr algn="ctr">
              <a:spcBef>
                <a:spcPts val="0"/>
              </a:spcBef>
            </a:pPr>
            <a:r>
              <a:rPr lang="it-IT" b="1" dirty="0" smtClean="0"/>
              <a:t>Luxottica </a:t>
            </a:r>
            <a:endParaRPr lang="it-IT" b="1" dirty="0"/>
          </a:p>
        </p:txBody>
      </p:sp>
      <p:pic>
        <p:nvPicPr>
          <p:cNvPr id="4" name="Picture 6" descr="http://t2.gstatic.com/images?q=tbn:ANd9GcSWsVzKYIJEaN0JNT5Tax5klKOJf1QXYGoJHh697ZMAKtrVwtYUd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871642" y="2505482"/>
            <a:ext cx="516212" cy="565711"/>
          </a:xfrm>
          <a:prstGeom prst="rect">
            <a:avLst/>
          </a:prstGeom>
          <a:noFill/>
        </p:spPr>
      </p:pic>
      <p:pic>
        <p:nvPicPr>
          <p:cNvPr id="6" name="Picture 4" descr="http://t0.gstatic.com/images?q=tbn:ANd9GcRu4mopFIWWlpnMFMrKRcFee1Ke9Xa2m2Pp2u3Gm73Ja4hzEpcgpA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3086088" y="1428736"/>
            <a:ext cx="1512168" cy="1512168"/>
          </a:xfrm>
          <a:prstGeom prst="rect">
            <a:avLst/>
          </a:prstGeom>
          <a:noFill/>
          <a:effectLst/>
        </p:spPr>
      </p:pic>
      <p:pic>
        <p:nvPicPr>
          <p:cNvPr id="9" name="Picture 4" descr="http://t0.gstatic.com/images?q=tbn:ANd9GcRu4mopFIWWlpnMFMrKRcFee1Ke9Xa2m2Pp2u3Gm73Ja4hzEpcgpA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5729294" y="1500174"/>
            <a:ext cx="1512168" cy="1512168"/>
          </a:xfrm>
          <a:prstGeom prst="rect">
            <a:avLst/>
          </a:prstGeom>
          <a:noFill/>
          <a:effectLst/>
        </p:spPr>
      </p:pic>
      <p:sp>
        <p:nvSpPr>
          <p:cNvPr id="10" name="CasellaDiTesto 9"/>
          <p:cNvSpPr txBox="1"/>
          <p:nvPr/>
        </p:nvSpPr>
        <p:spPr>
          <a:xfrm>
            <a:off x="1200200" y="188640"/>
            <a:ext cx="80648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6000" b="1" dirty="0" smtClean="0">
                <a:latin typeface="Andalus" pitchFamily="18" charset="-78"/>
                <a:cs typeface="Andalus" pitchFamily="18" charset="-78"/>
              </a:rPr>
              <a:t>2009</a:t>
            </a:r>
            <a:r>
              <a:rPr lang="it-IT" b="1" dirty="0" smtClean="0"/>
              <a:t> </a:t>
            </a:r>
            <a:endParaRPr lang="it-IT" b="1" dirty="0"/>
          </a:p>
        </p:txBody>
      </p:sp>
      <p:sp>
        <p:nvSpPr>
          <p:cNvPr id="12" name="CasellaDiTesto 11"/>
          <p:cNvSpPr txBox="1"/>
          <p:nvPr/>
        </p:nvSpPr>
        <p:spPr>
          <a:xfrm>
            <a:off x="552128" y="19168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0"/>
              </a:spcBef>
            </a:pPr>
            <a:r>
              <a:rPr lang="it-IT" sz="1800" b="1" dirty="0" smtClean="0"/>
              <a:t>2009</a:t>
            </a:r>
            <a:endParaRPr lang="it-IT" sz="1800" b="1" dirty="0"/>
          </a:p>
        </p:txBody>
      </p:sp>
      <p:sp>
        <p:nvSpPr>
          <p:cNvPr id="14" name="CasellaDiTesto 13"/>
          <p:cNvSpPr txBox="1"/>
          <p:nvPr/>
        </p:nvSpPr>
        <p:spPr>
          <a:xfrm>
            <a:off x="5300666" y="3000372"/>
            <a:ext cx="2376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0"/>
              </a:spcBef>
            </a:pPr>
            <a:r>
              <a:rPr lang="it-IT" b="1" dirty="0" smtClean="0"/>
              <a:t>Accordo Quadro</a:t>
            </a:r>
          </a:p>
          <a:p>
            <a:pPr algn="ctr">
              <a:spcBef>
                <a:spcPts val="0"/>
              </a:spcBef>
            </a:pPr>
            <a:r>
              <a:rPr lang="it-IT" b="1" dirty="0" smtClean="0"/>
              <a:t>Luxottica</a:t>
            </a:r>
            <a:endParaRPr lang="it-IT" b="1" dirty="0"/>
          </a:p>
        </p:txBody>
      </p:sp>
      <p:sp>
        <p:nvSpPr>
          <p:cNvPr id="17" name="CasellaDiTesto 16"/>
          <p:cNvSpPr txBox="1"/>
          <p:nvPr/>
        </p:nvSpPr>
        <p:spPr>
          <a:xfrm>
            <a:off x="3371840" y="2143116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Febbraio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20" name="CasellaDiTesto 19"/>
          <p:cNvSpPr txBox="1"/>
          <p:nvPr/>
        </p:nvSpPr>
        <p:spPr>
          <a:xfrm>
            <a:off x="6015046" y="2214554"/>
            <a:ext cx="10178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002060"/>
                </a:solidFill>
              </a:rPr>
              <a:t>Dicembre</a:t>
            </a:r>
            <a:endParaRPr lang="it-IT" b="1" dirty="0">
              <a:solidFill>
                <a:srgbClr val="002060"/>
              </a:solidFill>
            </a:endParaRPr>
          </a:p>
        </p:txBody>
      </p:sp>
      <p:pic>
        <p:nvPicPr>
          <p:cNvPr id="22" name="Picture 1" descr="C:\Users\kekko\Desktop\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601200" cy="1124744"/>
          </a:xfrm>
          <a:prstGeom prst="rect">
            <a:avLst/>
          </a:prstGeom>
          <a:noFill/>
        </p:spPr>
      </p:pic>
      <p:pic>
        <p:nvPicPr>
          <p:cNvPr id="23" name="Picture 2" descr="C:\Users\kekko\Desktop\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1071546"/>
            <a:ext cx="1668463" cy="468052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0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100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2" grpId="0"/>
      <p:bldP spid="12" grpId="1"/>
      <p:bldP spid="14" grpId="0"/>
      <p:bldP spid="17" grpId="0"/>
      <p:bldP spid="20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776264" y="404664"/>
            <a:ext cx="7560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smtClean="0">
                <a:latin typeface="Book Antiqua" pitchFamily="18" charset="0"/>
                <a:cs typeface="Andalus" pitchFamily="18" charset="-78"/>
              </a:rPr>
              <a:t>GIUNCA - Ottobre 2012 (</a:t>
            </a:r>
            <a:r>
              <a:rPr lang="it-IT" sz="2400" b="1" dirty="0" smtClean="0">
                <a:solidFill>
                  <a:srgbClr val="FF0000"/>
                </a:solidFill>
                <a:latin typeface="Book Antiqua" pitchFamily="18" charset="0"/>
                <a:cs typeface="Andalus" pitchFamily="18" charset="-78"/>
              </a:rPr>
              <a:t>2/</a:t>
            </a:r>
            <a:r>
              <a:rPr lang="it-IT" sz="2400" b="1" dirty="0" err="1" smtClean="0">
                <a:solidFill>
                  <a:srgbClr val="FF0000"/>
                </a:solidFill>
                <a:latin typeface="Book Antiqua" pitchFamily="18" charset="0"/>
                <a:cs typeface="Andalus" pitchFamily="18" charset="-78"/>
              </a:rPr>
              <a:t>2</a:t>
            </a:r>
            <a:r>
              <a:rPr lang="it-IT" sz="2400" b="1" dirty="0" smtClean="0">
                <a:latin typeface="Book Antiqua" pitchFamily="18" charset="0"/>
                <a:cs typeface="Andalus" pitchFamily="18" charset="-78"/>
              </a:rPr>
              <a:t>) </a:t>
            </a:r>
            <a:endParaRPr lang="it-IT" sz="2400" b="1" dirty="0">
              <a:latin typeface="Book Antiqua" pitchFamily="18" charset="0"/>
              <a:cs typeface="Andalus" pitchFamily="18" charset="-78"/>
            </a:endParaRPr>
          </a:p>
        </p:txBody>
      </p:sp>
      <p:pic>
        <p:nvPicPr>
          <p:cNvPr id="3" name="Picture 2" descr="http://t2.gstatic.com/images?q=tbn:ANd9GcSRXEbG90jPENAeNQDXJkV8XJ_-JxdDkQx8doynLpffzdb5nQo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56184" y="188640"/>
            <a:ext cx="650457" cy="792088"/>
          </a:xfrm>
          <a:prstGeom prst="rect">
            <a:avLst/>
          </a:prstGeom>
          <a:noFill/>
        </p:spPr>
      </p:pic>
      <p:sp>
        <p:nvSpPr>
          <p:cNvPr id="8" name="Rettangolo 7"/>
          <p:cNvSpPr/>
          <p:nvPr/>
        </p:nvSpPr>
        <p:spPr>
          <a:xfrm>
            <a:off x="264096" y="1268760"/>
            <a:ext cx="919308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200" b="1" dirty="0" err="1" smtClean="0"/>
              <a:t>T.M.C.</a:t>
            </a:r>
            <a:r>
              <a:rPr lang="it-IT" sz="1200" b="1" dirty="0" smtClean="0"/>
              <a:t> Srl (di </a:t>
            </a:r>
            <a:r>
              <a:rPr lang="it-IT" sz="1200" b="1" dirty="0" err="1" smtClean="0"/>
              <a:t>Gerenzano</a:t>
            </a:r>
            <a:r>
              <a:rPr lang="it-IT" sz="1200" b="1" dirty="0" smtClean="0"/>
              <a:t>, 113 dipendenti): </a:t>
            </a:r>
            <a:r>
              <a:rPr lang="it-IT" sz="1200" dirty="0" smtClean="0"/>
              <a:t>montaggi e manutenzioni meccaniche impiantistiche; costruzione di edifici non residenziali: fabbricati ad uso industriale, ospedali, scuole, fabbricati per uffici, alberghi, negozi, centri commerciali, ristoranti, aeroporti, impianti sportivi. </a:t>
            </a:r>
          </a:p>
          <a:p>
            <a:pPr>
              <a:spcBef>
                <a:spcPts val="0"/>
              </a:spcBef>
            </a:pPr>
            <a:endParaRPr lang="it-IT" sz="1200" b="1" dirty="0" smtClean="0"/>
          </a:p>
          <a:p>
            <a:pPr>
              <a:spcBef>
                <a:spcPts val="0"/>
              </a:spcBef>
            </a:pPr>
            <a:r>
              <a:rPr lang="it-IT" sz="1200" b="1" dirty="0" err="1" smtClean="0"/>
              <a:t>Chemisol</a:t>
            </a:r>
            <a:r>
              <a:rPr lang="it-IT" sz="1200" b="1" dirty="0" smtClean="0"/>
              <a:t> Italia Srl (di </a:t>
            </a:r>
            <a:r>
              <a:rPr lang="it-IT" sz="1200" b="1" dirty="0" err="1" smtClean="0"/>
              <a:t>Castellanza</a:t>
            </a:r>
            <a:r>
              <a:rPr lang="it-IT" sz="1200" b="1" dirty="0" smtClean="0"/>
              <a:t>, 37 dipendenti): </a:t>
            </a:r>
            <a:r>
              <a:rPr lang="it-IT" sz="1200" dirty="0" smtClean="0"/>
              <a:t>fabbricazione di prodotti chimici vari per uso industriale. </a:t>
            </a:r>
          </a:p>
          <a:p>
            <a:pPr>
              <a:spcBef>
                <a:spcPts val="0"/>
              </a:spcBef>
            </a:pPr>
            <a:endParaRPr lang="it-IT" sz="1200" dirty="0" smtClean="0"/>
          </a:p>
          <a:p>
            <a:pPr>
              <a:spcBef>
                <a:spcPts val="0"/>
              </a:spcBef>
            </a:pPr>
            <a:r>
              <a:rPr lang="it-IT" sz="1200" b="1" dirty="0" err="1" smtClean="0"/>
              <a:t>Viba</a:t>
            </a:r>
            <a:r>
              <a:rPr lang="it-IT" sz="1200" b="1" dirty="0" smtClean="0"/>
              <a:t> Spa (di </a:t>
            </a:r>
            <a:r>
              <a:rPr lang="it-IT" sz="1200" b="1" dirty="0" err="1" smtClean="0"/>
              <a:t>Tradate</a:t>
            </a:r>
            <a:r>
              <a:rPr lang="it-IT" sz="1200" b="1" dirty="0" smtClean="0"/>
              <a:t>, 159 dipendenti): </a:t>
            </a:r>
            <a:r>
              <a:rPr lang="it-IT" sz="1200" dirty="0" smtClean="0"/>
              <a:t>fabbricazione di </a:t>
            </a:r>
            <a:r>
              <a:rPr lang="it-IT" sz="1200" dirty="0" err="1" smtClean="0"/>
              <a:t>masterbatch</a:t>
            </a:r>
            <a:r>
              <a:rPr lang="it-IT" sz="1200" dirty="0" smtClean="0"/>
              <a:t> (concentrati di additivi e colorati) destinati all’industria della plastica. </a:t>
            </a:r>
          </a:p>
          <a:p>
            <a:pPr>
              <a:spcBef>
                <a:spcPts val="0"/>
              </a:spcBef>
            </a:pPr>
            <a:endParaRPr lang="it-IT" sz="1200" b="1" dirty="0" smtClean="0"/>
          </a:p>
          <a:p>
            <a:pPr>
              <a:spcBef>
                <a:spcPts val="0"/>
              </a:spcBef>
            </a:pPr>
            <a:r>
              <a:rPr lang="it-IT" sz="1200" b="1" dirty="0" err="1" smtClean="0"/>
              <a:t>Tioxide</a:t>
            </a:r>
            <a:r>
              <a:rPr lang="it-IT" sz="1200" b="1" dirty="0" smtClean="0"/>
              <a:t> </a:t>
            </a:r>
            <a:r>
              <a:rPr lang="it-IT" sz="1200" b="1" dirty="0" err="1" smtClean="0"/>
              <a:t>Europe</a:t>
            </a:r>
            <a:r>
              <a:rPr lang="it-IT" sz="1200" b="1" dirty="0" smtClean="0"/>
              <a:t> Srl (di Ternate, 114 dipendenti): </a:t>
            </a:r>
            <a:r>
              <a:rPr lang="it-IT" sz="1200" dirty="0" err="1" smtClean="0"/>
              <a:t>Tioxide</a:t>
            </a:r>
            <a:r>
              <a:rPr lang="it-IT" sz="1200" dirty="0" smtClean="0"/>
              <a:t> sede secondaria di Ternate si occupa di produzione, distribuzione e vendita di miscele di prodotti chimici destinati all'industria del poliuretano. </a:t>
            </a:r>
          </a:p>
          <a:p>
            <a:pPr>
              <a:spcBef>
                <a:spcPts val="0"/>
              </a:spcBef>
            </a:pPr>
            <a:endParaRPr lang="it-IT" sz="1200" b="1" dirty="0" smtClean="0"/>
          </a:p>
          <a:p>
            <a:pPr>
              <a:spcBef>
                <a:spcPts val="0"/>
              </a:spcBef>
            </a:pPr>
            <a:r>
              <a:rPr lang="it-IT" sz="1200" b="1" dirty="0" err="1" smtClean="0"/>
              <a:t>Momentive</a:t>
            </a:r>
            <a:r>
              <a:rPr lang="it-IT" sz="1200" b="1" dirty="0" smtClean="0"/>
              <a:t> </a:t>
            </a:r>
            <a:r>
              <a:rPr lang="it-IT" sz="1200" b="1" dirty="0" err="1" smtClean="0"/>
              <a:t>Specialty</a:t>
            </a:r>
            <a:r>
              <a:rPr lang="it-IT" sz="1200" b="1" dirty="0" smtClean="0"/>
              <a:t> </a:t>
            </a:r>
            <a:r>
              <a:rPr lang="it-IT" sz="1200" b="1" dirty="0" err="1" smtClean="0"/>
              <a:t>Chemicals</a:t>
            </a:r>
            <a:r>
              <a:rPr lang="it-IT" sz="1200" b="1" dirty="0" smtClean="0"/>
              <a:t> Italia Spa (di </a:t>
            </a:r>
            <a:r>
              <a:rPr lang="it-IT" sz="1200" b="1" dirty="0" err="1" smtClean="0"/>
              <a:t>Solbiate</a:t>
            </a:r>
            <a:r>
              <a:rPr lang="it-IT" sz="1200" b="1" dirty="0" smtClean="0"/>
              <a:t> Olona, 145 dipendenti): </a:t>
            </a:r>
            <a:r>
              <a:rPr lang="it-IT" sz="1200" dirty="0" smtClean="0"/>
              <a:t>fabbricazione di materie plastiche in forme primarie. </a:t>
            </a:r>
            <a:endParaRPr lang="it-IT" sz="1200" dirty="0"/>
          </a:p>
        </p:txBody>
      </p:sp>
      <p:sp>
        <p:nvSpPr>
          <p:cNvPr id="9" name="Rettangolo 8"/>
          <p:cNvSpPr/>
          <p:nvPr/>
        </p:nvSpPr>
        <p:spPr>
          <a:xfrm>
            <a:off x="264096" y="4005064"/>
            <a:ext cx="9193088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it-IT" sz="1200" b="1" dirty="0" smtClean="0"/>
              <a:t>Novartis </a:t>
            </a:r>
            <a:r>
              <a:rPr lang="it-IT" sz="1200" b="1" dirty="0" err="1" smtClean="0"/>
              <a:t>Farma</a:t>
            </a:r>
            <a:r>
              <a:rPr lang="it-IT" sz="1200" b="1" dirty="0" smtClean="0"/>
              <a:t> Spa (di </a:t>
            </a:r>
            <a:r>
              <a:rPr lang="it-IT" sz="1200" b="1" dirty="0" err="1" smtClean="0"/>
              <a:t>Origgio</a:t>
            </a:r>
            <a:r>
              <a:rPr lang="it-IT" sz="1200" b="1" dirty="0" smtClean="0"/>
              <a:t>, 472 dipendenti in provincia di Varese, 1700 in tutta Italia</a:t>
            </a:r>
            <a:r>
              <a:rPr lang="it-IT" sz="1200" dirty="0" smtClean="0"/>
              <a:t>): fabbricazione di medicinali e preparati farmaceutici. </a:t>
            </a:r>
          </a:p>
          <a:p>
            <a:pPr>
              <a:spcBef>
                <a:spcPts val="0"/>
              </a:spcBef>
            </a:pPr>
            <a:endParaRPr lang="it-IT" sz="1200" b="1" dirty="0" smtClean="0"/>
          </a:p>
          <a:p>
            <a:pPr>
              <a:spcBef>
                <a:spcPts val="0"/>
              </a:spcBef>
            </a:pPr>
            <a:r>
              <a:rPr lang="it-IT" sz="1200" b="1" dirty="0" err="1" smtClean="0"/>
              <a:t>Sanofi-Aventis</a:t>
            </a:r>
            <a:r>
              <a:rPr lang="it-IT" sz="1200" b="1" dirty="0" smtClean="0"/>
              <a:t> Spa (di </a:t>
            </a:r>
            <a:r>
              <a:rPr lang="it-IT" sz="1200" b="1" dirty="0" err="1" smtClean="0"/>
              <a:t>Origgio</a:t>
            </a:r>
            <a:r>
              <a:rPr lang="it-IT" sz="1200" b="1" dirty="0" smtClean="0"/>
              <a:t>, 217 dipendenti): </a:t>
            </a:r>
            <a:r>
              <a:rPr lang="it-IT" sz="1200" dirty="0" smtClean="0"/>
              <a:t>fabbricazione di medicinali e preparati farmaceutici.</a:t>
            </a:r>
            <a:r>
              <a:rPr lang="it-IT" sz="1200" b="1" dirty="0" smtClean="0"/>
              <a:t> </a:t>
            </a:r>
          </a:p>
          <a:p>
            <a:pPr>
              <a:spcBef>
                <a:spcPts val="0"/>
              </a:spcBef>
            </a:pPr>
            <a:endParaRPr lang="it-IT" sz="1200" b="1" dirty="0" smtClean="0"/>
          </a:p>
          <a:p>
            <a:pPr>
              <a:spcBef>
                <a:spcPts val="0"/>
              </a:spcBef>
            </a:pPr>
            <a:r>
              <a:rPr lang="it-IT" sz="1200" b="1" dirty="0" smtClean="0"/>
              <a:t>Lati Industria Termoplastici Spa (di Vedano Olona, 230 dipendenti): </a:t>
            </a:r>
            <a:r>
              <a:rPr lang="it-IT" sz="1200" dirty="0" smtClean="0"/>
              <a:t>fabbricazione di materie plastiche in forme primarie. </a:t>
            </a:r>
          </a:p>
          <a:p>
            <a:pPr>
              <a:spcBef>
                <a:spcPts val="0"/>
              </a:spcBef>
            </a:pPr>
            <a:endParaRPr lang="it-IT" sz="1200" b="1" dirty="0" smtClean="0"/>
          </a:p>
          <a:p>
            <a:pPr>
              <a:spcBef>
                <a:spcPts val="0"/>
              </a:spcBef>
            </a:pPr>
            <a:r>
              <a:rPr lang="it-IT" sz="1200" b="1" dirty="0" err="1" smtClean="0"/>
              <a:t>Bilcare</a:t>
            </a:r>
            <a:r>
              <a:rPr lang="it-IT" sz="1200" b="1" dirty="0" smtClean="0"/>
              <a:t> </a:t>
            </a:r>
            <a:r>
              <a:rPr lang="it-IT" sz="1200" b="1" dirty="0" err="1" smtClean="0"/>
              <a:t>Reasearch</a:t>
            </a:r>
            <a:r>
              <a:rPr lang="it-IT" sz="1200" b="1" dirty="0" smtClean="0"/>
              <a:t> Srl (di </a:t>
            </a:r>
            <a:r>
              <a:rPr lang="it-IT" sz="1200" b="1" dirty="0" err="1" smtClean="0"/>
              <a:t>Castiglione</a:t>
            </a:r>
            <a:r>
              <a:rPr lang="it-IT" sz="1200" b="1" dirty="0" smtClean="0"/>
              <a:t> Olona, 152 dipendenti): </a:t>
            </a:r>
            <a:r>
              <a:rPr lang="it-IT" sz="1200" dirty="0" smtClean="0"/>
              <a:t>fabbricazione di film plastico in fogli e bobine. </a:t>
            </a:r>
          </a:p>
          <a:p>
            <a:pPr>
              <a:spcBef>
                <a:spcPts val="0"/>
              </a:spcBef>
            </a:pPr>
            <a:endParaRPr lang="it-IT" sz="1200" b="1" dirty="0" smtClean="0"/>
          </a:p>
          <a:p>
            <a:pPr>
              <a:spcBef>
                <a:spcPts val="0"/>
              </a:spcBef>
            </a:pPr>
            <a:r>
              <a:rPr lang="it-IT" sz="1200" b="1" dirty="0" err="1" smtClean="0"/>
              <a:t>B.D.G.</a:t>
            </a:r>
            <a:r>
              <a:rPr lang="it-IT" sz="1200" b="1" dirty="0" smtClean="0"/>
              <a:t> EL Srl (di </a:t>
            </a:r>
            <a:r>
              <a:rPr lang="it-IT" sz="1200" b="1" dirty="0" err="1" smtClean="0"/>
              <a:t>Bardello</a:t>
            </a:r>
            <a:r>
              <a:rPr lang="it-IT" sz="1200" b="1" dirty="0" smtClean="0"/>
              <a:t>, 43 dipendenti): </a:t>
            </a:r>
            <a:r>
              <a:rPr lang="it-IT" sz="1200" dirty="0" smtClean="0"/>
              <a:t>produzione di accessori per i compressori per la refrigerazione per l’industria degli elettrodomestici. </a:t>
            </a:r>
          </a:p>
        </p:txBody>
      </p:sp>
      <p:sp>
        <p:nvSpPr>
          <p:cNvPr id="6" name="Ovale 5"/>
          <p:cNvSpPr/>
          <p:nvPr/>
        </p:nvSpPr>
        <p:spPr>
          <a:xfrm>
            <a:off x="2280320" y="1268760"/>
            <a:ext cx="1368152" cy="288032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Ovale 6"/>
          <p:cNvSpPr/>
          <p:nvPr/>
        </p:nvSpPr>
        <p:spPr>
          <a:xfrm>
            <a:off x="2712368" y="1988840"/>
            <a:ext cx="1368152" cy="288032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Ovale 9"/>
          <p:cNvSpPr/>
          <p:nvPr/>
        </p:nvSpPr>
        <p:spPr>
          <a:xfrm>
            <a:off x="1848272" y="2348880"/>
            <a:ext cx="1368152" cy="288032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Ovale 10"/>
          <p:cNvSpPr/>
          <p:nvPr/>
        </p:nvSpPr>
        <p:spPr>
          <a:xfrm>
            <a:off x="2640360" y="2852936"/>
            <a:ext cx="1368152" cy="36004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Ovale 11"/>
          <p:cNvSpPr/>
          <p:nvPr/>
        </p:nvSpPr>
        <p:spPr>
          <a:xfrm>
            <a:off x="4872608" y="3429000"/>
            <a:ext cx="1368152" cy="36004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Ovale 12"/>
          <p:cNvSpPr/>
          <p:nvPr/>
        </p:nvSpPr>
        <p:spPr>
          <a:xfrm>
            <a:off x="2712368" y="4005064"/>
            <a:ext cx="1368152" cy="36004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Ovale 13"/>
          <p:cNvSpPr/>
          <p:nvPr/>
        </p:nvSpPr>
        <p:spPr>
          <a:xfrm>
            <a:off x="5664696" y="3933056"/>
            <a:ext cx="1656184" cy="432048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Ovale 14"/>
          <p:cNvSpPr/>
          <p:nvPr/>
        </p:nvSpPr>
        <p:spPr>
          <a:xfrm>
            <a:off x="2496344" y="4509120"/>
            <a:ext cx="1368152" cy="36004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Ovale 15"/>
          <p:cNvSpPr/>
          <p:nvPr/>
        </p:nvSpPr>
        <p:spPr>
          <a:xfrm>
            <a:off x="3864496" y="4869160"/>
            <a:ext cx="1368152" cy="36004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Ovale 16"/>
          <p:cNvSpPr/>
          <p:nvPr/>
        </p:nvSpPr>
        <p:spPr>
          <a:xfrm>
            <a:off x="3432448" y="5229200"/>
            <a:ext cx="1368152" cy="36004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Ovale 17"/>
          <p:cNvSpPr/>
          <p:nvPr/>
        </p:nvSpPr>
        <p:spPr>
          <a:xfrm>
            <a:off x="2208312" y="5589240"/>
            <a:ext cx="1368152" cy="36004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500"/>
                            </p:stCondLst>
                            <p:childTnLst>
                              <p:par>
                                <p:cTn id="4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7500"/>
                            </p:stCondLst>
                            <p:childTnLst>
                              <p:par>
                                <p:cTn id="4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500"/>
                            </p:stCondLst>
                            <p:childTnLst>
                              <p:par>
                                <p:cTn id="5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9500"/>
                            </p:stCondLst>
                            <p:childTnLst>
                              <p:par>
                                <p:cTn id="5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500"/>
                            </p:stCondLst>
                            <p:childTnLst>
                              <p:par>
                                <p:cTn id="6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9" grpId="0"/>
      <p:bldP spid="6" grpId="0" animBg="1"/>
      <p:bldP spid="7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1014386" y="500042"/>
            <a:ext cx="7824787" cy="423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 defTabSz="939800" eaLnBrk="0" hangingPunct="0">
              <a:lnSpc>
                <a:spcPct val="90000"/>
              </a:lnSpc>
              <a:spcBef>
                <a:spcPct val="50000"/>
              </a:spcBef>
              <a:buClr>
                <a:srgbClr val="000000"/>
              </a:buClr>
              <a:buSzPct val="60000"/>
              <a:buFont typeface="Wingdings" pitchFamily="2" charset="2"/>
              <a:buNone/>
            </a:pPr>
            <a:r>
              <a:rPr lang="en-US" sz="2400" b="1" dirty="0" err="1">
                <a:solidFill>
                  <a:srgbClr val="000000"/>
                </a:solidFill>
                <a:latin typeface="Book Antiqua" pitchFamily="18" charset="0"/>
                <a:cs typeface="Andalus" pitchFamily="18" charset="-78"/>
              </a:rPr>
              <a:t>Principali</a:t>
            </a:r>
            <a:r>
              <a:rPr lang="en-US" sz="2400" b="1" dirty="0">
                <a:solidFill>
                  <a:srgbClr val="000000"/>
                </a:solidFill>
                <a:latin typeface="Book Antiqua" pitchFamily="18" charset="0"/>
                <a:cs typeface="Andalus" pitchFamily="18" charset="-78"/>
              </a:rPr>
              <a:t> </a:t>
            </a:r>
            <a:r>
              <a:rPr lang="en-US" sz="2400" b="1" dirty="0" err="1">
                <a:solidFill>
                  <a:srgbClr val="000000"/>
                </a:solidFill>
                <a:latin typeface="Book Antiqua" pitchFamily="18" charset="0"/>
                <a:cs typeface="Andalus" pitchFamily="18" charset="-78"/>
              </a:rPr>
              <a:t>Clienti</a:t>
            </a:r>
            <a:r>
              <a:rPr lang="en-US" sz="2400" b="1" dirty="0">
                <a:solidFill>
                  <a:srgbClr val="000000"/>
                </a:solidFill>
                <a:latin typeface="Book Antiqua" pitchFamily="18" charset="0"/>
                <a:cs typeface="Andalus" pitchFamily="18" charset="-78"/>
              </a:rPr>
              <a:t> e </a:t>
            </a:r>
            <a:r>
              <a:rPr lang="en-US" sz="2400" b="1" dirty="0" err="1">
                <a:solidFill>
                  <a:srgbClr val="000000"/>
                </a:solidFill>
                <a:latin typeface="Book Antiqua" pitchFamily="18" charset="0"/>
                <a:cs typeface="Andalus" pitchFamily="18" charset="-78"/>
              </a:rPr>
              <a:t>Contatti</a:t>
            </a:r>
            <a:endParaRPr lang="en-US" sz="2400" b="1" dirty="0">
              <a:solidFill>
                <a:srgbClr val="000000"/>
              </a:solidFill>
              <a:latin typeface="Book Antiqua" pitchFamily="18" charset="0"/>
              <a:cs typeface="Andalus" pitchFamily="18" charset="-78"/>
            </a:endParaRPr>
          </a:p>
          <a:p>
            <a:pPr algn="ctr" defTabSz="939800" eaLnBrk="0" hangingPunct="0">
              <a:lnSpc>
                <a:spcPct val="90000"/>
              </a:lnSpc>
              <a:spcBef>
                <a:spcPct val="50000"/>
              </a:spcBef>
              <a:buClr>
                <a:srgbClr val="000000"/>
              </a:buClr>
              <a:buSzPct val="60000"/>
              <a:buFont typeface="Wingdings" pitchFamily="2" charset="2"/>
              <a:buNone/>
            </a:pPr>
            <a:endParaRPr lang="en-US" sz="2000" b="1" dirty="0">
              <a:solidFill>
                <a:srgbClr val="000000"/>
              </a:solidFill>
            </a:endParaRPr>
          </a:p>
        </p:txBody>
      </p:sp>
      <p:pic>
        <p:nvPicPr>
          <p:cNvPr id="3" name="Picture 20" descr="C:\Documents and Settings\Antonio\Documenti\Immagini\logo lu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56584" y="2060848"/>
            <a:ext cx="2376488" cy="66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 descr="https://encrypted-tbn1.gstatic.com/images?q=tbn:ANd9GcSC93LS_N-66MtclfvYDHzycHpb0gEadSQZihyFz7F4onj95uCPY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882" y="2357430"/>
            <a:ext cx="2071702" cy="828681"/>
          </a:xfrm>
          <a:prstGeom prst="rect">
            <a:avLst/>
          </a:prstGeom>
          <a:noFill/>
        </p:spPr>
      </p:pic>
      <p:pic>
        <p:nvPicPr>
          <p:cNvPr id="5" name="Picture 19" descr="C:\Users\Public\Pictures\autogrill.bm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40360" y="2708920"/>
            <a:ext cx="1214437" cy="110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1" descr="C:\Documents and Settings\Antonio\Documenti\Immagini\logo barill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84576" y="1124744"/>
            <a:ext cx="1679575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 descr="https://encrypted-tbn1.gstatic.com/images?q=tbn:ANd9GcT7wWA6IYnmy75iGOKCJ6Jdk4qgXUAULFCUKzr-bpDQtxkR6J5b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4320" y="1142984"/>
            <a:ext cx="1500198" cy="1123701"/>
          </a:xfrm>
          <a:prstGeom prst="rect">
            <a:avLst/>
          </a:prstGeom>
          <a:noFill/>
        </p:spPr>
      </p:pic>
      <p:pic>
        <p:nvPicPr>
          <p:cNvPr id="8" name="Picture 7" descr="C:\Users\ntrevisan\Desktop\logo_eli_lilly.jpg"/>
          <p:cNvPicPr>
            <a:picLocks noChangeAspect="1" noChangeArrowheads="1"/>
          </p:cNvPicPr>
          <p:nvPr/>
        </p:nvPicPr>
        <p:blipFill>
          <a:blip r:embed="rId7" cstate="print"/>
          <a:srcRect l="3600" t="5714" r="6400" b="11427"/>
          <a:stretch>
            <a:fillRect/>
          </a:stretch>
        </p:blipFill>
        <p:spPr bwMode="auto">
          <a:xfrm>
            <a:off x="2424336" y="1124744"/>
            <a:ext cx="1071570" cy="62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2" descr="C:\Documents and Settings\Antonio\Documenti\Immagini\logo save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443674" y="1071545"/>
            <a:ext cx="1214446" cy="86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6" descr="https://encrypted-tbn1.gstatic.com/images?q=tbn:ANd9GcQcW461Bn31qittQGY6k_szipN5hInDe62ofk63JWTLIbeB4m8L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172440" y="2204864"/>
            <a:ext cx="1428760" cy="1290716"/>
          </a:xfrm>
          <a:prstGeom prst="rect">
            <a:avLst/>
          </a:prstGeom>
          <a:noFill/>
        </p:spPr>
      </p:pic>
      <p:pic>
        <p:nvPicPr>
          <p:cNvPr id="11" name="Picture 5" descr="logo MBDA.jpg"/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968952" y="1268760"/>
            <a:ext cx="1373187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CasellaDiTesto 9"/>
          <p:cNvSpPr txBox="1">
            <a:spLocks noChangeArrowheads="1"/>
          </p:cNvSpPr>
          <p:nvPr/>
        </p:nvSpPr>
        <p:spPr bwMode="auto">
          <a:xfrm>
            <a:off x="7680920" y="1700809"/>
            <a:ext cx="192028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it-IT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  <a:ea typeface="+mn-ea"/>
              </a:rPr>
              <a:t>Gruppo Finmeccanica</a:t>
            </a:r>
          </a:p>
        </p:txBody>
      </p:sp>
      <p:pic>
        <p:nvPicPr>
          <p:cNvPr id="6152" name="Picture 8" descr="https://encrypted-tbn3.gstatic.com/images?q=tbn:ANd9GcS7ykdz6JACQaUr0_8VL_-UpDkLOWGsuWWCYlPzEMbCUgfBTH57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528792" y="2708920"/>
            <a:ext cx="1909341" cy="1143008"/>
          </a:xfrm>
          <a:prstGeom prst="rect">
            <a:avLst/>
          </a:prstGeom>
          <a:noFill/>
        </p:spPr>
      </p:pic>
      <p:pic>
        <p:nvPicPr>
          <p:cNvPr id="6158" name="Picture 14" descr="https://encrypted-tbn1.gstatic.com/images?q=tbn:ANd9GcSnOm2fAGWMoe9qEr1fcGca_KEPeTxALasgNiN7bY3wvZn8Mvyz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080520" y="2996952"/>
            <a:ext cx="2164781" cy="571504"/>
          </a:xfrm>
          <a:prstGeom prst="rect">
            <a:avLst/>
          </a:prstGeom>
          <a:noFill/>
        </p:spPr>
      </p:pic>
      <p:sp>
        <p:nvSpPr>
          <p:cNvPr id="17" name="Rectangle 3"/>
          <p:cNvSpPr>
            <a:spLocks noChangeArrowheads="1"/>
          </p:cNvSpPr>
          <p:nvPr/>
        </p:nvSpPr>
        <p:spPr bwMode="auto">
          <a:xfrm>
            <a:off x="768152" y="5085184"/>
            <a:ext cx="8429684" cy="923564"/>
          </a:xfrm>
          <a:prstGeom prst="rect">
            <a:avLst/>
          </a:prstGeom>
          <a:noFill/>
          <a:ln w="19050" cap="rnd">
            <a:noFill/>
            <a:round/>
            <a:headEnd/>
            <a:tailEnd/>
          </a:ln>
          <a:scene3d>
            <a:camera prst="orthographicFront"/>
            <a:lightRig rig="threePt" dir="t"/>
          </a:scene3d>
          <a:sp3d>
            <a:bevelB prst="relaxedInset"/>
          </a:sp3d>
        </p:spPr>
        <p:txBody>
          <a:bodyPr lIns="108000" tIns="0" rIns="0" bIns="0"/>
          <a:lstStyle/>
          <a:p>
            <a:pPr algn="ctr" defTabSz="939800" eaLnBrk="0" hangingPunct="0">
              <a:spcBef>
                <a:spcPts val="300"/>
              </a:spcBef>
              <a:buClr>
                <a:srgbClr val="000000"/>
              </a:buClr>
              <a:buSzPct val="60000"/>
              <a:buFont typeface="Wingdings" pitchFamily="2" charset="2"/>
              <a:buNone/>
              <a:defRPr/>
            </a:pPr>
            <a:r>
              <a:rPr lang="it-IT" sz="1400" b="1" dirty="0">
                <a:solidFill>
                  <a:srgbClr val="000000"/>
                </a:solidFill>
                <a:latin typeface="Arial" charset="0"/>
                <a:ea typeface="Times New Roman" pitchFamily="18" charset="0"/>
                <a:cs typeface="Arial" charset="0"/>
              </a:rPr>
              <a:t>De Filippo &amp; Associati </a:t>
            </a:r>
            <a:r>
              <a:rPr lang="it-IT" sz="1400" b="1" dirty="0" smtClean="0">
                <a:solidFill>
                  <a:srgbClr val="000000"/>
                </a:solidFill>
                <a:latin typeface="Arial" charset="0"/>
                <a:ea typeface="Times New Roman" pitchFamily="18" charset="0"/>
                <a:cs typeface="Arial" charset="0"/>
              </a:rPr>
              <a:t>srl </a:t>
            </a:r>
            <a:r>
              <a:rPr lang="it-IT" sz="1400" b="1" dirty="0">
                <a:solidFill>
                  <a:srgbClr val="000000"/>
                </a:solidFill>
                <a:latin typeface="Arial" charset="0"/>
                <a:ea typeface="Times New Roman" pitchFamily="18" charset="0"/>
                <a:cs typeface="Arial" charset="0"/>
              </a:rPr>
              <a:t>– Piazza della Repubblica 26, 20124 Milano</a:t>
            </a:r>
          </a:p>
          <a:p>
            <a:pPr algn="ctr" defTabSz="939800" eaLnBrk="0" hangingPunct="0">
              <a:spcBef>
                <a:spcPts val="300"/>
              </a:spcBef>
              <a:buClr>
                <a:srgbClr val="000000"/>
              </a:buClr>
              <a:buSzPct val="60000"/>
              <a:buFont typeface="Wingdings" pitchFamily="2" charset="2"/>
              <a:buNone/>
              <a:defRPr/>
            </a:pPr>
            <a:r>
              <a:rPr lang="it-IT" sz="1400" dirty="0">
                <a:solidFill>
                  <a:srgbClr val="000000"/>
                </a:solidFill>
                <a:latin typeface="Arial" charset="0"/>
                <a:ea typeface="Times New Roman" pitchFamily="18" charset="0"/>
                <a:cs typeface="Arial" charset="0"/>
              </a:rPr>
              <a:t>Tel. +39 02 46712529 – www.defilippoeassociati.com – </a:t>
            </a:r>
            <a:r>
              <a:rPr lang="it-IT" sz="1400" dirty="0" err="1">
                <a:solidFill>
                  <a:srgbClr val="000000"/>
                </a:solidFill>
                <a:latin typeface="Arial" charset="0"/>
                <a:ea typeface="Times New Roman" pitchFamily="18" charset="0"/>
                <a:cs typeface="Arial" charset="0"/>
              </a:rPr>
              <a:t>Email</a:t>
            </a:r>
            <a:r>
              <a:rPr lang="it-IT" sz="1400" dirty="0">
                <a:solidFill>
                  <a:srgbClr val="000000"/>
                </a:solidFill>
                <a:latin typeface="Arial" charset="0"/>
                <a:ea typeface="Times New Roman" pitchFamily="18" charset="0"/>
                <a:cs typeface="Arial" charset="0"/>
              </a:rPr>
              <a:t>; info@defilippoeassociati.com</a:t>
            </a:r>
          </a:p>
          <a:p>
            <a:pPr algn="ctr" defTabSz="939800" eaLnBrk="0" hangingPunct="0">
              <a:spcBef>
                <a:spcPts val="300"/>
              </a:spcBef>
              <a:buClr>
                <a:srgbClr val="000000"/>
              </a:buClr>
              <a:buSzPct val="60000"/>
              <a:buFont typeface="Wingdings" pitchFamily="2" charset="2"/>
              <a:buNone/>
              <a:defRPr/>
            </a:pPr>
            <a:r>
              <a:rPr lang="it-IT" sz="1400" dirty="0">
                <a:solidFill>
                  <a:srgbClr val="000000"/>
                </a:solidFill>
                <a:latin typeface="Arial" charset="0"/>
                <a:ea typeface="Times New Roman" pitchFamily="18" charset="0"/>
                <a:cs typeface="Arial" charset="0"/>
              </a:rPr>
              <a:t> </a:t>
            </a:r>
            <a:endParaRPr lang="it-IT" sz="1400" dirty="0" smtClean="0">
              <a:solidFill>
                <a:srgbClr val="000000"/>
              </a:solidFill>
              <a:latin typeface="Arial" charset="0"/>
              <a:ea typeface="Times New Roman" pitchFamily="18" charset="0"/>
              <a:cs typeface="Arial" charset="0"/>
            </a:endParaRPr>
          </a:p>
          <a:p>
            <a:pPr algn="ctr" defTabSz="939800" eaLnBrk="0" hangingPunct="0">
              <a:spcBef>
                <a:spcPts val="300"/>
              </a:spcBef>
              <a:buClr>
                <a:srgbClr val="000000"/>
              </a:buClr>
              <a:buSzPct val="60000"/>
              <a:buFont typeface="Wingdings" pitchFamily="2" charset="2"/>
              <a:buNone/>
              <a:defRPr/>
            </a:pPr>
            <a:r>
              <a:rPr lang="it-IT" sz="1400" b="1" dirty="0" smtClean="0">
                <a:solidFill>
                  <a:srgbClr val="000000"/>
                </a:solidFill>
                <a:latin typeface="Arial" charset="0"/>
                <a:ea typeface="Times New Roman" pitchFamily="18" charset="0"/>
                <a:cs typeface="Arial" charset="0"/>
              </a:rPr>
              <a:t>Angelo </a:t>
            </a:r>
            <a:r>
              <a:rPr lang="it-IT" sz="1400" b="1" dirty="0">
                <a:solidFill>
                  <a:srgbClr val="000000"/>
                </a:solidFill>
                <a:latin typeface="Arial" charset="0"/>
                <a:ea typeface="Times New Roman" pitchFamily="18" charset="0"/>
                <a:cs typeface="Arial" charset="0"/>
              </a:rPr>
              <a:t>De Filippo - Partner                                                   Antonio Manzoni - Partner</a:t>
            </a:r>
          </a:p>
          <a:p>
            <a:pPr algn="just" defTabSz="939800" eaLnBrk="0" hangingPunct="0">
              <a:spcBef>
                <a:spcPts val="300"/>
              </a:spcBef>
              <a:buClr>
                <a:srgbClr val="000000"/>
              </a:buClr>
              <a:buSzPct val="60000"/>
              <a:buFont typeface="Wingdings" pitchFamily="2" charset="2"/>
              <a:buNone/>
              <a:defRPr/>
            </a:pPr>
            <a:r>
              <a:rPr lang="it-IT" sz="1400" dirty="0">
                <a:solidFill>
                  <a:srgbClr val="000000"/>
                </a:solidFill>
                <a:latin typeface="Arial" charset="0"/>
                <a:ea typeface="Times New Roman" pitchFamily="18" charset="0"/>
                <a:cs typeface="Arial" charset="0"/>
              </a:rPr>
              <a:t>Mail</a:t>
            </a:r>
            <a:r>
              <a:rPr lang="it-IT" sz="1400" dirty="0">
                <a:solidFill>
                  <a:srgbClr val="0070C0"/>
                </a:solidFill>
                <a:latin typeface="Arial" charset="0"/>
                <a:ea typeface="Times New Roman" pitchFamily="18" charset="0"/>
                <a:cs typeface="Arial" charset="0"/>
              </a:rPr>
              <a:t>;  </a:t>
            </a:r>
            <a:r>
              <a:rPr lang="it-IT" sz="1400" dirty="0">
                <a:latin typeface="Arial" charset="0"/>
                <a:ea typeface="Times New Roman" pitchFamily="18" charset="0"/>
                <a:cs typeface="Arial" charset="0"/>
              </a:rPr>
              <a:t>adefilippo@defilippoeassociati.com</a:t>
            </a:r>
            <a:r>
              <a:rPr lang="it-IT" sz="1400" dirty="0">
                <a:solidFill>
                  <a:srgbClr val="FFFF00"/>
                </a:solidFill>
                <a:latin typeface="Arial" charset="0"/>
                <a:ea typeface="Times New Roman" pitchFamily="18" charset="0"/>
                <a:cs typeface="Arial" charset="0"/>
              </a:rPr>
              <a:t> </a:t>
            </a:r>
            <a:r>
              <a:rPr lang="it-IT" sz="1400" dirty="0">
                <a:solidFill>
                  <a:srgbClr val="0070C0"/>
                </a:solidFill>
                <a:latin typeface="Arial" charset="0"/>
                <a:ea typeface="Times New Roman" pitchFamily="18" charset="0"/>
                <a:cs typeface="Arial" charset="0"/>
              </a:rPr>
              <a:t>                           </a:t>
            </a:r>
            <a:r>
              <a:rPr lang="it-IT" sz="1400" dirty="0" smtClean="0">
                <a:solidFill>
                  <a:srgbClr val="0070C0"/>
                </a:solidFill>
                <a:latin typeface="Arial" charset="0"/>
                <a:ea typeface="Times New Roman" pitchFamily="18" charset="0"/>
                <a:cs typeface="Arial" charset="0"/>
              </a:rPr>
              <a:t> </a:t>
            </a:r>
            <a:r>
              <a:rPr lang="it-IT" sz="1400" dirty="0">
                <a:solidFill>
                  <a:srgbClr val="000000"/>
                </a:solidFill>
                <a:latin typeface="Arial" charset="0"/>
                <a:ea typeface="Times New Roman" pitchFamily="18" charset="0"/>
                <a:cs typeface="Arial" charset="0"/>
              </a:rPr>
              <a:t>Mail; amanzoni@defilippoeassociati.com </a:t>
            </a:r>
          </a:p>
          <a:p>
            <a:pPr algn="just" defTabSz="939800" eaLnBrk="0" hangingPunct="0">
              <a:spcBef>
                <a:spcPts val="300"/>
              </a:spcBef>
              <a:buClr>
                <a:srgbClr val="000000"/>
              </a:buClr>
              <a:buSzPct val="60000"/>
              <a:buFont typeface="Wingdings" pitchFamily="2" charset="2"/>
              <a:buNone/>
              <a:defRPr/>
            </a:pPr>
            <a:endParaRPr lang="it-IT" sz="700" dirty="0">
              <a:solidFill>
                <a:srgbClr val="000000"/>
              </a:solidFill>
              <a:latin typeface="Arial" charset="0"/>
              <a:ea typeface="Times New Roman" pitchFamily="18" charset="0"/>
              <a:cs typeface="Arial" charset="0"/>
            </a:endParaRPr>
          </a:p>
          <a:p>
            <a:pPr algn="just" defTabSz="939800" eaLnBrk="0" hangingPunct="0">
              <a:spcBef>
                <a:spcPct val="50000"/>
              </a:spcBef>
              <a:buClr>
                <a:srgbClr val="000000"/>
              </a:buClr>
              <a:buSzPct val="60000"/>
              <a:buFont typeface="Wingdings" pitchFamily="2" charset="2"/>
              <a:buNone/>
              <a:defRPr/>
            </a:pPr>
            <a:endParaRPr lang="it-IT" sz="1400" dirty="0">
              <a:solidFill>
                <a:srgbClr val="000000"/>
              </a:solidFill>
              <a:latin typeface="Arial" charset="0"/>
              <a:ea typeface="Times New Roman" pitchFamily="18" charset="0"/>
              <a:cs typeface="Arial" charset="0"/>
            </a:endParaRPr>
          </a:p>
        </p:txBody>
      </p:sp>
      <p:sp>
        <p:nvSpPr>
          <p:cNvPr id="18" name="CasellaDiTesto 17"/>
          <p:cNvSpPr txBox="1"/>
          <p:nvPr/>
        </p:nvSpPr>
        <p:spPr>
          <a:xfrm>
            <a:off x="528192" y="4365104"/>
            <a:ext cx="9073008" cy="523220"/>
          </a:xfrm>
          <a:prstGeom prst="rect">
            <a:avLst/>
          </a:prstGeom>
          <a:noFill/>
          <a:ln w="38100">
            <a:noFill/>
          </a:ln>
          <a:effectLst/>
        </p:spPr>
        <p:txBody>
          <a:bodyPr wrap="square" rtlCol="0">
            <a:spAutoFit/>
          </a:bodyPr>
          <a:lstStyle/>
          <a:p>
            <a:pPr algn="ctr">
              <a:spcBef>
                <a:spcPts val="0"/>
              </a:spcBef>
            </a:pPr>
            <a:r>
              <a:rPr lang="it-IT" sz="1200" b="1" dirty="0" smtClean="0">
                <a:solidFill>
                  <a:srgbClr val="002060"/>
                </a:solidFill>
                <a:latin typeface="Arial Black" pitchFamily="34" charset="0"/>
              </a:rPr>
              <a:t>De Filippo &amp; Associati assiste ABI (Associazione Bancaria Italiana) </a:t>
            </a:r>
          </a:p>
          <a:p>
            <a:pPr algn="ctr">
              <a:spcBef>
                <a:spcPts val="0"/>
              </a:spcBef>
            </a:pPr>
            <a:r>
              <a:rPr lang="it-IT" sz="1200" b="1" dirty="0" smtClean="0">
                <a:solidFill>
                  <a:srgbClr val="002060"/>
                </a:solidFill>
                <a:latin typeface="Arial Black" pitchFamily="34" charset="0"/>
              </a:rPr>
              <a:t> per lo sviluppo del programma di orientamento sul tema del Welfare Aziendale</a:t>
            </a:r>
            <a:r>
              <a:rPr lang="it-IT" sz="1600" b="1" dirty="0" smtClean="0">
                <a:solidFill>
                  <a:srgbClr val="002060"/>
                </a:solidFill>
                <a:latin typeface="Arial Black" pitchFamily="34" charset="0"/>
              </a:rPr>
              <a:t>  </a:t>
            </a:r>
            <a:endParaRPr lang="it-IT" sz="1600" b="1" dirty="0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113666" name="Picture 2" descr="https://encrypted-tbn2.gstatic.com/images?q=tbn:ANd9GcSVBkjxGqhMcMiEqipzURg6LGfY-0vzG5-zSFFXVydOo9qBRTT5bw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496344" y="1844824"/>
            <a:ext cx="1908721" cy="721654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0"/>
                            </p:stCondLst>
                            <p:childTnLst>
                              <p:par>
                                <p:cTn id="3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000"/>
                            </p:stCondLst>
                            <p:childTnLst>
                              <p:par>
                                <p:cTn id="3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9000"/>
                            </p:stCondLst>
                            <p:childTnLst>
                              <p:par>
                                <p:cTn id="4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1000"/>
                            </p:stCondLst>
                            <p:childTnLst>
                              <p:par>
                                <p:cTn id="5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3000"/>
                            </p:stCondLst>
                            <p:childTnLst>
                              <p:par>
                                <p:cTn id="5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5000"/>
                            </p:stCondLst>
                            <p:childTnLst>
                              <p:par>
                                <p:cTn id="6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7000"/>
                            </p:stCondLst>
                            <p:childTnLst>
                              <p:par>
                                <p:cTn id="7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8850"/>
                            </p:stCondLst>
                            <p:childTnLst>
                              <p:par>
                                <p:cTn id="8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2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20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20850"/>
                            </p:stCondLst>
                            <p:childTnLst>
                              <p:par>
                                <p:cTn id="8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2000"/>
                                        <p:tgtEl>
                                          <p:spTgt spid="1136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22850"/>
                            </p:stCondLst>
                            <p:childTnLst>
                              <p:par>
                                <p:cTn id="9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20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20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20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2000"/>
                                        <p:tgtEl>
                                          <p:spTgt spid="6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24850"/>
                            </p:stCondLst>
                            <p:childTnLst>
                              <p:par>
                                <p:cTn id="9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776264" y="404664"/>
            <a:ext cx="7560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smtClean="0">
                <a:latin typeface="Book Antiqua" pitchFamily="18" charset="0"/>
                <a:cs typeface="Andalus" pitchFamily="18" charset="-78"/>
              </a:rPr>
              <a:t>Protocollo d’intesa Luxottica - Febbraio 2009 (</a:t>
            </a:r>
            <a:r>
              <a:rPr lang="it-IT" sz="2400" b="1" dirty="0" smtClean="0">
                <a:solidFill>
                  <a:srgbClr val="FF0000"/>
                </a:solidFill>
                <a:latin typeface="Book Antiqua" pitchFamily="18" charset="0"/>
                <a:cs typeface="Andalus" pitchFamily="18" charset="-78"/>
              </a:rPr>
              <a:t>1/2</a:t>
            </a:r>
            <a:r>
              <a:rPr lang="it-IT" sz="2400" b="1" dirty="0" smtClean="0">
                <a:latin typeface="Book Antiqua" pitchFamily="18" charset="0"/>
                <a:cs typeface="Andalus" pitchFamily="18" charset="-78"/>
              </a:rPr>
              <a:t>)</a:t>
            </a:r>
            <a:endParaRPr lang="it-IT" sz="2400" b="1" dirty="0">
              <a:latin typeface="Book Antiqua" pitchFamily="18" charset="0"/>
              <a:cs typeface="Andalus" pitchFamily="18" charset="-78"/>
            </a:endParaRPr>
          </a:p>
        </p:txBody>
      </p:sp>
      <p:pic>
        <p:nvPicPr>
          <p:cNvPr id="4098" name="Picture 2" descr="http://t2.gstatic.com/images?q=tbn:ANd9GcSRXEbG90jPENAeNQDXJkV8XJ_-JxdDkQx8doynLpffzdb5nQo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56184" y="188640"/>
            <a:ext cx="650457" cy="792088"/>
          </a:xfrm>
          <a:prstGeom prst="rect">
            <a:avLst/>
          </a:prstGeom>
          <a:noFill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60240" y="980728"/>
            <a:ext cx="6840760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2088" y="2348880"/>
            <a:ext cx="9265096" cy="1067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4096" y="3429000"/>
            <a:ext cx="9073008" cy="1166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32448" y="4581128"/>
            <a:ext cx="3312368" cy="442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0" descr="C:\Documents and Settings\Antonio\Documenti\Immagini\logo lux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1000108"/>
            <a:ext cx="2376488" cy="66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Ovale 9"/>
          <p:cNvSpPr/>
          <p:nvPr/>
        </p:nvSpPr>
        <p:spPr>
          <a:xfrm>
            <a:off x="1488232" y="1844824"/>
            <a:ext cx="6624736" cy="432048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CasellaDiTesto 10"/>
          <p:cNvSpPr txBox="1"/>
          <p:nvPr/>
        </p:nvSpPr>
        <p:spPr>
          <a:xfrm>
            <a:off x="480120" y="5085184"/>
            <a:ext cx="89289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it-IT" dirty="0" smtClean="0"/>
              <a:t> </a:t>
            </a:r>
            <a:r>
              <a:rPr lang="it-IT" u="heavy" dirty="0" smtClean="0">
                <a:uFill>
                  <a:solidFill>
                    <a:srgbClr val="FF0000"/>
                  </a:solidFill>
                </a:uFill>
              </a:rPr>
              <a:t>Le Organizzazioni Sindacali hanno manifestato la propria disponibilità a partecipare al percorso di definizione dei servizi relativi a tali sistemi di benefici, aggiuntivi rispetto alla contrattazione di secondo livello e agli altri istituti esistenti </a:t>
            </a:r>
            <a:r>
              <a:rPr lang="it-IT" dirty="0" smtClean="0"/>
              <a:t>anche alla luce di quanto previsto nel contratto integrativo vigente che prevede la disponibilità  dell’azienda a valutare l’assunzione di iniziative di responsabilità sociale. </a:t>
            </a:r>
            <a:endParaRPr lang="it-IT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t2.gstatic.com/images?q=tbn:ANd9GcSRXEbG90jPENAeNQDXJkV8XJ_-JxdDkQx8doynLpffzdb5nQo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56184" y="188640"/>
            <a:ext cx="650457" cy="792088"/>
          </a:xfrm>
          <a:prstGeom prst="rect">
            <a:avLst/>
          </a:prstGeom>
          <a:noFill/>
        </p:spPr>
      </p:pic>
      <p:pic>
        <p:nvPicPr>
          <p:cNvPr id="8909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8112" y="1124744"/>
            <a:ext cx="8977064" cy="1238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909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9731" y="2636912"/>
            <a:ext cx="8961469" cy="1272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Ovale 11"/>
          <p:cNvSpPr/>
          <p:nvPr/>
        </p:nvSpPr>
        <p:spPr>
          <a:xfrm>
            <a:off x="1200200" y="3068960"/>
            <a:ext cx="2736304" cy="36004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8909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0725" y="4293096"/>
            <a:ext cx="8930475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Ovale 13"/>
          <p:cNvSpPr/>
          <p:nvPr/>
        </p:nvSpPr>
        <p:spPr>
          <a:xfrm>
            <a:off x="1128192" y="4437112"/>
            <a:ext cx="2736304" cy="36004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CasellaDiTesto 14"/>
          <p:cNvSpPr txBox="1"/>
          <p:nvPr/>
        </p:nvSpPr>
        <p:spPr>
          <a:xfrm>
            <a:off x="1776264" y="404664"/>
            <a:ext cx="7560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smtClean="0">
                <a:latin typeface="Book Antiqua" pitchFamily="18" charset="0"/>
                <a:cs typeface="Andalus" pitchFamily="18" charset="-78"/>
              </a:rPr>
              <a:t>Protocollo d’intesa Luxottica - Febbraio 2009 (</a:t>
            </a:r>
            <a:r>
              <a:rPr lang="it-IT" sz="2400" b="1" dirty="0" smtClean="0">
                <a:solidFill>
                  <a:srgbClr val="FF0000"/>
                </a:solidFill>
                <a:latin typeface="Book Antiqua" pitchFamily="18" charset="0"/>
                <a:cs typeface="Andalus" pitchFamily="18" charset="-78"/>
              </a:rPr>
              <a:t>2/</a:t>
            </a:r>
            <a:r>
              <a:rPr lang="it-IT" sz="2400" b="1" dirty="0" err="1" smtClean="0">
                <a:solidFill>
                  <a:srgbClr val="FF0000"/>
                </a:solidFill>
                <a:latin typeface="Book Antiqua" pitchFamily="18" charset="0"/>
                <a:cs typeface="Andalus" pitchFamily="18" charset="-78"/>
              </a:rPr>
              <a:t>2</a:t>
            </a:r>
            <a:r>
              <a:rPr lang="it-IT" sz="2400" b="1" dirty="0" smtClean="0">
                <a:latin typeface="Book Antiqua" pitchFamily="18" charset="0"/>
                <a:cs typeface="Andalus" pitchFamily="18" charset="-78"/>
              </a:rPr>
              <a:t>)</a:t>
            </a:r>
            <a:endParaRPr lang="it-IT" sz="2400" b="1" dirty="0">
              <a:latin typeface="Book Antiqua" pitchFamily="18" charset="0"/>
              <a:cs typeface="Andalus" pitchFamily="18" charset="-78"/>
            </a:endParaRPr>
          </a:p>
        </p:txBody>
      </p:sp>
      <p:pic>
        <p:nvPicPr>
          <p:cNvPr id="9" name="Picture 20" descr="C:\Documents and Settings\Antonio\Documenti\Immagini\logo lux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15112" y="5643578"/>
            <a:ext cx="2376488" cy="66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Ovale 9"/>
          <p:cNvSpPr/>
          <p:nvPr/>
        </p:nvSpPr>
        <p:spPr>
          <a:xfrm>
            <a:off x="8040960" y="5085184"/>
            <a:ext cx="1008112" cy="36004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Ovale 10"/>
          <p:cNvSpPr/>
          <p:nvPr/>
        </p:nvSpPr>
        <p:spPr>
          <a:xfrm>
            <a:off x="912168" y="5373216"/>
            <a:ext cx="4104456" cy="432048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Rettangolo 12"/>
          <p:cNvSpPr/>
          <p:nvPr/>
        </p:nvSpPr>
        <p:spPr>
          <a:xfrm>
            <a:off x="2568352" y="3573016"/>
            <a:ext cx="6840760" cy="4320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8" dur="500"/>
                                        <p:tgtEl>
                                          <p:spTgt spid="89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89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89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  <p:bldP spid="15" grpId="0"/>
      <p:bldP spid="10" grpId="0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t2.gstatic.com/images?q=tbn:ANd9GcSRXEbG90jPENAeNQDXJkV8XJ_-JxdDkQx8doynLpffzdb5nQo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56184" y="188640"/>
            <a:ext cx="650457" cy="792088"/>
          </a:xfrm>
          <a:prstGeom prst="rect">
            <a:avLst/>
          </a:prstGeom>
          <a:noFill/>
        </p:spPr>
      </p:pic>
      <p:sp>
        <p:nvSpPr>
          <p:cNvPr id="15" name="CasellaDiTesto 14"/>
          <p:cNvSpPr txBox="1"/>
          <p:nvPr/>
        </p:nvSpPr>
        <p:spPr>
          <a:xfrm>
            <a:off x="1776264" y="404664"/>
            <a:ext cx="7560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smtClean="0">
                <a:latin typeface="Book Antiqua" pitchFamily="18" charset="0"/>
                <a:cs typeface="Andalus" pitchFamily="18" charset="-78"/>
              </a:rPr>
              <a:t>Accordo Quadro Luxottica -  Dicembre 2009 (</a:t>
            </a:r>
            <a:r>
              <a:rPr lang="it-IT" sz="2400" b="1" dirty="0" smtClean="0">
                <a:solidFill>
                  <a:srgbClr val="FF0000"/>
                </a:solidFill>
                <a:latin typeface="Book Antiqua" pitchFamily="18" charset="0"/>
                <a:cs typeface="Andalus" pitchFamily="18" charset="-78"/>
              </a:rPr>
              <a:t>1/2</a:t>
            </a:r>
            <a:r>
              <a:rPr lang="it-IT" sz="2400" b="1" dirty="0" smtClean="0">
                <a:latin typeface="Book Antiqua" pitchFamily="18" charset="0"/>
                <a:cs typeface="Andalus" pitchFamily="18" charset="-78"/>
              </a:rPr>
              <a:t>)</a:t>
            </a:r>
            <a:endParaRPr lang="it-IT" sz="2400" b="1" dirty="0">
              <a:latin typeface="Book Antiqua" pitchFamily="18" charset="0"/>
              <a:cs typeface="Andalus" pitchFamily="18" charset="-78"/>
            </a:endParaRPr>
          </a:p>
        </p:txBody>
      </p:sp>
      <p:pic>
        <p:nvPicPr>
          <p:cNvPr id="901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00200" y="1052736"/>
            <a:ext cx="7920880" cy="1881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011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28192" y="3212976"/>
            <a:ext cx="8191585" cy="655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011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28192" y="4077072"/>
            <a:ext cx="8266519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0117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28192" y="5229200"/>
            <a:ext cx="8136904" cy="682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0" descr="C:\Documents and Settings\Antonio\Documenti\Immagini\logo lux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29426" y="1071546"/>
            <a:ext cx="2376488" cy="66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Ovale 8"/>
          <p:cNvSpPr/>
          <p:nvPr/>
        </p:nvSpPr>
        <p:spPr>
          <a:xfrm>
            <a:off x="768152" y="5085184"/>
            <a:ext cx="8833048" cy="1152128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Ovale 9"/>
          <p:cNvSpPr/>
          <p:nvPr/>
        </p:nvSpPr>
        <p:spPr>
          <a:xfrm>
            <a:off x="920552" y="3861048"/>
            <a:ext cx="8488560" cy="1224136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90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0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0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0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0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0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0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0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0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t2.gstatic.com/images?q=tbn:ANd9GcSRXEbG90jPENAeNQDXJkV8XJ_-JxdDkQx8doynLpffzdb5nQo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56184" y="188640"/>
            <a:ext cx="650457" cy="792088"/>
          </a:xfrm>
          <a:prstGeom prst="rect">
            <a:avLst/>
          </a:prstGeom>
          <a:noFill/>
        </p:spPr>
      </p:pic>
      <p:sp>
        <p:nvSpPr>
          <p:cNvPr id="15" name="CasellaDiTesto 14"/>
          <p:cNvSpPr txBox="1"/>
          <p:nvPr/>
        </p:nvSpPr>
        <p:spPr>
          <a:xfrm>
            <a:off x="1776264" y="404664"/>
            <a:ext cx="7560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smtClean="0">
                <a:latin typeface="Book Antiqua" pitchFamily="18" charset="0"/>
                <a:cs typeface="Andalus" pitchFamily="18" charset="-78"/>
              </a:rPr>
              <a:t>Accordo Quadro Luxottica - Dicembre 2009 (</a:t>
            </a:r>
            <a:r>
              <a:rPr lang="it-IT" sz="2400" b="1" dirty="0" smtClean="0">
                <a:solidFill>
                  <a:srgbClr val="FF0000"/>
                </a:solidFill>
                <a:latin typeface="Book Antiqua" pitchFamily="18" charset="0"/>
                <a:cs typeface="Andalus" pitchFamily="18" charset="-78"/>
              </a:rPr>
              <a:t>2/</a:t>
            </a:r>
            <a:r>
              <a:rPr lang="it-IT" sz="2400" b="1" dirty="0" err="1" smtClean="0">
                <a:solidFill>
                  <a:srgbClr val="FF0000"/>
                </a:solidFill>
                <a:latin typeface="Book Antiqua" pitchFamily="18" charset="0"/>
                <a:cs typeface="Andalus" pitchFamily="18" charset="-78"/>
              </a:rPr>
              <a:t>2</a:t>
            </a:r>
            <a:r>
              <a:rPr lang="it-IT" sz="2400" b="1" dirty="0" smtClean="0">
                <a:latin typeface="Book Antiqua" pitchFamily="18" charset="0"/>
                <a:cs typeface="Andalus" pitchFamily="18" charset="-78"/>
              </a:rPr>
              <a:t>)</a:t>
            </a:r>
            <a:endParaRPr lang="it-IT" sz="2400" b="1" dirty="0">
              <a:latin typeface="Book Antiqua" pitchFamily="18" charset="0"/>
              <a:cs typeface="Andalus" pitchFamily="18" charset="-78"/>
            </a:endParaRPr>
          </a:p>
        </p:txBody>
      </p:sp>
      <p:pic>
        <p:nvPicPr>
          <p:cNvPr id="9113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8152" y="980728"/>
            <a:ext cx="8208912" cy="536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114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8152" y="1484784"/>
            <a:ext cx="8208912" cy="590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114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8152" y="2060848"/>
            <a:ext cx="8208912" cy="8929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1142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40160" y="3068960"/>
            <a:ext cx="8136904" cy="875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1143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40160" y="3861048"/>
            <a:ext cx="8136904" cy="2264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Ovale 13"/>
          <p:cNvSpPr/>
          <p:nvPr/>
        </p:nvSpPr>
        <p:spPr>
          <a:xfrm>
            <a:off x="3432448" y="3789040"/>
            <a:ext cx="2016224" cy="5040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0" name="Picture 20" descr="C:\Documents and Settings\Antonio\Documenti\Immagini\logo lux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5643578"/>
            <a:ext cx="1531398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ttangolo 11"/>
          <p:cNvSpPr/>
          <p:nvPr/>
        </p:nvSpPr>
        <p:spPr>
          <a:xfrm>
            <a:off x="768152" y="2132856"/>
            <a:ext cx="8208912" cy="864096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8" dur="500"/>
                                        <p:tgtEl>
                                          <p:spTgt spid="91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1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1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91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91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9" dur="500"/>
                                        <p:tgtEl>
                                          <p:spTgt spid="91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" descr="C:\Documents and Settings\Administrator\Desktop\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601200" cy="6461978"/>
          </a:xfrm>
          <a:prstGeom prst="rect">
            <a:avLst/>
          </a:prstGeom>
          <a:noFill/>
        </p:spPr>
      </p:pic>
      <p:pic>
        <p:nvPicPr>
          <p:cNvPr id="2" name="Picture 4" descr="http://t0.gstatic.com/images?q=tbn:ANd9GcRu4mopFIWWlpnMFMrKRcFee1Ke9Xa2m2Pp2u3Gm73Ja4hzEpcgpA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336104" y="1196752"/>
            <a:ext cx="1512168" cy="1512168"/>
          </a:xfrm>
          <a:prstGeom prst="rect">
            <a:avLst/>
          </a:prstGeom>
          <a:noFill/>
          <a:effectLst/>
        </p:spPr>
      </p:pic>
      <p:sp>
        <p:nvSpPr>
          <p:cNvPr id="3" name="CasellaDiTesto 2"/>
          <p:cNvSpPr txBox="1"/>
          <p:nvPr/>
        </p:nvSpPr>
        <p:spPr>
          <a:xfrm>
            <a:off x="4512568" y="2492896"/>
            <a:ext cx="2376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0"/>
              </a:spcBef>
            </a:pPr>
            <a:r>
              <a:rPr lang="it-IT" b="1" dirty="0" smtClean="0"/>
              <a:t>Patto per lo Sviluppo Treviso</a:t>
            </a:r>
            <a:endParaRPr lang="it-IT" b="1" dirty="0"/>
          </a:p>
        </p:txBody>
      </p:sp>
      <p:pic>
        <p:nvPicPr>
          <p:cNvPr id="4" name="Picture 6" descr="http://t2.gstatic.com/images?q=tbn:ANd9GcSWsVzKYIJEaN0JNT5Tax5klKOJf1QXYGoJHh697ZMAKtrVwtYUd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871642" y="2434044"/>
            <a:ext cx="516212" cy="565711"/>
          </a:xfrm>
          <a:prstGeom prst="rect">
            <a:avLst/>
          </a:prstGeom>
          <a:noFill/>
        </p:spPr>
      </p:pic>
      <p:pic>
        <p:nvPicPr>
          <p:cNvPr id="5" name="Picture 4" descr="http://t0.gstatic.com/images?q=tbn:ANd9GcRu4mopFIWWlpnMFMrKRcFee1Ke9Xa2m2Pp2u3Gm73Ja4hzEpcgpA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2784376" y="1196752"/>
            <a:ext cx="1512168" cy="1512168"/>
          </a:xfrm>
          <a:prstGeom prst="rect">
            <a:avLst/>
          </a:prstGeom>
          <a:noFill/>
          <a:effectLst/>
        </p:spPr>
      </p:pic>
      <p:pic>
        <p:nvPicPr>
          <p:cNvPr id="6" name="Picture 4" descr="http://t0.gstatic.com/images?q=tbn:ANd9GcRu4mopFIWWlpnMFMrKRcFee1Ke9Xa2m2Pp2u3Gm73Ja4hzEpcgpA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4944616" y="1124744"/>
            <a:ext cx="1512168" cy="1512168"/>
          </a:xfrm>
          <a:prstGeom prst="rect">
            <a:avLst/>
          </a:prstGeom>
          <a:noFill/>
          <a:effectLst/>
        </p:spPr>
      </p:pic>
      <p:pic>
        <p:nvPicPr>
          <p:cNvPr id="7" name="Picture 4" descr="http://t0.gstatic.com/images?q=tbn:ANd9GcRu4mopFIWWlpnMFMrKRcFee1Ke9Xa2m2Pp2u3Gm73Ja4hzEpcgpA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7104856" y="1124744"/>
            <a:ext cx="1512168" cy="1512168"/>
          </a:xfrm>
          <a:prstGeom prst="rect">
            <a:avLst/>
          </a:prstGeom>
          <a:noFill/>
          <a:effectLst/>
        </p:spPr>
      </p:pic>
      <p:pic>
        <p:nvPicPr>
          <p:cNvPr id="8" name="Picture 4" descr="http://t0.gstatic.com/images?q=tbn:ANd9GcRu4mopFIWWlpnMFMrKRcFee1Ke9Xa2m2Pp2u3Gm73Ja4hzEpcgpA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2856384" y="3140968"/>
            <a:ext cx="1512168" cy="1512168"/>
          </a:xfrm>
          <a:prstGeom prst="rect">
            <a:avLst/>
          </a:prstGeom>
          <a:noFill/>
          <a:effectLst/>
        </p:spPr>
      </p:pic>
      <p:pic>
        <p:nvPicPr>
          <p:cNvPr id="9" name="Picture 4" descr="http://t0.gstatic.com/images?q=tbn:ANd9GcRu4mopFIWWlpnMFMrKRcFee1Ke9Xa2m2Pp2u3Gm73Ja4hzEpcgpA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5016624" y="3140968"/>
            <a:ext cx="1512168" cy="1512168"/>
          </a:xfrm>
          <a:prstGeom prst="rect">
            <a:avLst/>
          </a:prstGeom>
          <a:noFill/>
          <a:effectLst/>
        </p:spPr>
      </p:pic>
      <p:sp>
        <p:nvSpPr>
          <p:cNvPr id="10" name="CasellaDiTesto 9"/>
          <p:cNvSpPr txBox="1"/>
          <p:nvPr/>
        </p:nvSpPr>
        <p:spPr>
          <a:xfrm>
            <a:off x="1200200" y="188640"/>
            <a:ext cx="80648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6000" b="1" dirty="0" smtClean="0">
                <a:latin typeface="Andalus" pitchFamily="18" charset="-78"/>
                <a:cs typeface="Andalus" pitchFamily="18" charset="-78"/>
              </a:rPr>
              <a:t>2011</a:t>
            </a:r>
            <a:r>
              <a:rPr lang="it-IT" b="1" dirty="0" smtClean="0"/>
              <a:t> </a:t>
            </a:r>
            <a:endParaRPr lang="it-IT" b="1" dirty="0"/>
          </a:p>
        </p:txBody>
      </p:sp>
      <p:sp>
        <p:nvSpPr>
          <p:cNvPr id="11" name="CasellaDiTesto 10"/>
          <p:cNvSpPr txBox="1"/>
          <p:nvPr/>
        </p:nvSpPr>
        <p:spPr>
          <a:xfrm>
            <a:off x="2728898" y="2643182"/>
            <a:ext cx="16322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0"/>
              </a:spcBef>
            </a:pPr>
            <a:r>
              <a:rPr lang="it-IT" b="1" dirty="0" err="1" smtClean="0"/>
              <a:t>Tecnofar</a:t>
            </a:r>
            <a:endParaRPr lang="it-IT" b="1" dirty="0"/>
          </a:p>
        </p:txBody>
      </p:sp>
      <p:sp>
        <p:nvSpPr>
          <p:cNvPr id="12" name="CasellaDiTesto 11"/>
          <p:cNvSpPr txBox="1"/>
          <p:nvPr/>
        </p:nvSpPr>
        <p:spPr>
          <a:xfrm>
            <a:off x="552128" y="19168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0"/>
              </a:spcBef>
            </a:pPr>
            <a:r>
              <a:rPr lang="it-IT" sz="1800" b="1" dirty="0" smtClean="0"/>
              <a:t>2011</a:t>
            </a:r>
            <a:endParaRPr lang="it-IT" sz="1800" b="1" dirty="0"/>
          </a:p>
        </p:txBody>
      </p:sp>
      <p:sp>
        <p:nvSpPr>
          <p:cNvPr id="13" name="CasellaDiTesto 12"/>
          <p:cNvSpPr txBox="1"/>
          <p:nvPr/>
        </p:nvSpPr>
        <p:spPr>
          <a:xfrm>
            <a:off x="6744816" y="2492896"/>
            <a:ext cx="2376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0"/>
              </a:spcBef>
            </a:pPr>
            <a:r>
              <a:rPr lang="it-IT" b="1" dirty="0" smtClean="0"/>
              <a:t>Patto per lo Sviluppo Como</a:t>
            </a:r>
            <a:endParaRPr lang="it-IT" b="1" dirty="0"/>
          </a:p>
        </p:txBody>
      </p:sp>
      <p:sp>
        <p:nvSpPr>
          <p:cNvPr id="14" name="CasellaDiTesto 13"/>
          <p:cNvSpPr txBox="1"/>
          <p:nvPr/>
        </p:nvSpPr>
        <p:spPr>
          <a:xfrm>
            <a:off x="4584576" y="4509120"/>
            <a:ext cx="237626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0"/>
              </a:spcBef>
            </a:pPr>
            <a:r>
              <a:rPr lang="it-IT" b="1" dirty="0" smtClean="0"/>
              <a:t>Bando di Cofinanziamento Regione Lombardia</a:t>
            </a:r>
            <a:endParaRPr lang="it-IT" b="1" dirty="0"/>
          </a:p>
        </p:txBody>
      </p:sp>
      <p:sp>
        <p:nvSpPr>
          <p:cNvPr id="15" name="CasellaDiTesto 14"/>
          <p:cNvSpPr txBox="1"/>
          <p:nvPr/>
        </p:nvSpPr>
        <p:spPr>
          <a:xfrm>
            <a:off x="2496344" y="4509120"/>
            <a:ext cx="2376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0"/>
              </a:spcBef>
            </a:pPr>
            <a:r>
              <a:rPr lang="it-IT" b="1" dirty="0" smtClean="0"/>
              <a:t>Fiera della Contrattazione CISL</a:t>
            </a:r>
            <a:endParaRPr lang="it-IT" b="1" dirty="0"/>
          </a:p>
        </p:txBody>
      </p:sp>
      <p:sp>
        <p:nvSpPr>
          <p:cNvPr id="16" name="CasellaDiTesto 15"/>
          <p:cNvSpPr txBox="1"/>
          <p:nvPr/>
        </p:nvSpPr>
        <p:spPr>
          <a:xfrm>
            <a:off x="7392888" y="1844824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00B050"/>
                </a:solidFill>
              </a:rPr>
              <a:t>Aprile</a:t>
            </a:r>
            <a:endParaRPr lang="it-IT" b="1" dirty="0">
              <a:solidFill>
                <a:srgbClr val="00B050"/>
              </a:solidFill>
            </a:endParaRPr>
          </a:p>
        </p:txBody>
      </p:sp>
      <p:sp>
        <p:nvSpPr>
          <p:cNvPr id="17" name="CasellaDiTesto 16"/>
          <p:cNvSpPr txBox="1"/>
          <p:nvPr/>
        </p:nvSpPr>
        <p:spPr>
          <a:xfrm>
            <a:off x="5232648" y="1916832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Febbraio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18" name="CasellaDiTesto 17"/>
          <p:cNvSpPr txBox="1"/>
          <p:nvPr/>
        </p:nvSpPr>
        <p:spPr>
          <a:xfrm>
            <a:off x="3072408" y="1988840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0070C0"/>
                </a:solidFill>
              </a:rPr>
              <a:t>Gennaio</a:t>
            </a:r>
            <a:endParaRPr lang="it-IT" b="1" dirty="0">
              <a:solidFill>
                <a:srgbClr val="0070C0"/>
              </a:solidFill>
            </a:endParaRPr>
          </a:p>
        </p:txBody>
      </p:sp>
      <p:sp>
        <p:nvSpPr>
          <p:cNvPr id="19" name="CasellaDiTesto 18"/>
          <p:cNvSpPr txBox="1"/>
          <p:nvPr/>
        </p:nvSpPr>
        <p:spPr>
          <a:xfrm>
            <a:off x="3144416" y="3789040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7030A0"/>
                </a:solidFill>
              </a:rPr>
              <a:t>Maggio</a:t>
            </a:r>
            <a:endParaRPr lang="it-IT" b="1" dirty="0">
              <a:solidFill>
                <a:srgbClr val="7030A0"/>
              </a:solidFill>
            </a:endParaRPr>
          </a:p>
        </p:txBody>
      </p:sp>
      <p:sp>
        <p:nvSpPr>
          <p:cNvPr id="20" name="CasellaDiTesto 19"/>
          <p:cNvSpPr txBox="1"/>
          <p:nvPr/>
        </p:nvSpPr>
        <p:spPr>
          <a:xfrm>
            <a:off x="5376664" y="3933056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002060"/>
                </a:solidFill>
              </a:rPr>
              <a:t>Luglio</a:t>
            </a:r>
            <a:endParaRPr lang="it-IT" b="1" dirty="0">
              <a:solidFill>
                <a:srgbClr val="002060"/>
              </a:solidFill>
            </a:endParaRPr>
          </a:p>
        </p:txBody>
      </p:sp>
      <p:pic>
        <p:nvPicPr>
          <p:cNvPr id="22" name="Picture 1" descr="C:\Users\kekko\Desktop\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601200" cy="1124744"/>
          </a:xfrm>
          <a:prstGeom prst="rect">
            <a:avLst/>
          </a:prstGeom>
          <a:noFill/>
        </p:spPr>
      </p:pic>
      <p:pic>
        <p:nvPicPr>
          <p:cNvPr id="23" name="Picture 2" descr="C:\Users\kekko\Desktop\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1142984"/>
            <a:ext cx="1668463" cy="468052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100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1" grpId="0"/>
      <p:bldP spid="12" grpId="0"/>
      <p:bldP spid="12" grpId="1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t2.gstatic.com/images?q=tbn:ANd9GcSRXEbG90jPENAeNQDXJkV8XJ_-JxdDkQx8doynLpffzdb5nQo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56184" y="188640"/>
            <a:ext cx="650457" cy="792088"/>
          </a:xfrm>
          <a:prstGeom prst="rect">
            <a:avLst/>
          </a:prstGeom>
          <a:noFill/>
        </p:spPr>
      </p:pic>
      <p:sp>
        <p:nvSpPr>
          <p:cNvPr id="3" name="CasellaDiTesto 2"/>
          <p:cNvSpPr txBox="1"/>
          <p:nvPr/>
        </p:nvSpPr>
        <p:spPr>
          <a:xfrm>
            <a:off x="1776264" y="404664"/>
            <a:ext cx="7824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800" b="1" dirty="0" smtClean="0">
                <a:latin typeface="Book Antiqua" pitchFamily="18" charset="0"/>
                <a:cs typeface="Andalus" pitchFamily="18" charset="-78"/>
              </a:rPr>
              <a:t>TECNOFAR - Contratto Integrativo Aziendale  - Gennaio 2011 (</a:t>
            </a:r>
            <a:r>
              <a:rPr lang="it-IT" sz="1800" b="1" dirty="0" smtClean="0">
                <a:solidFill>
                  <a:srgbClr val="FF0000"/>
                </a:solidFill>
                <a:latin typeface="Book Antiqua" pitchFamily="18" charset="0"/>
                <a:cs typeface="Andalus" pitchFamily="18" charset="-78"/>
              </a:rPr>
              <a:t>1/2</a:t>
            </a:r>
            <a:r>
              <a:rPr lang="it-IT" sz="1800" b="1" dirty="0" smtClean="0">
                <a:latin typeface="Book Antiqua" pitchFamily="18" charset="0"/>
                <a:cs typeface="Andalus" pitchFamily="18" charset="-78"/>
              </a:rPr>
              <a:t>)</a:t>
            </a:r>
            <a:r>
              <a:rPr lang="it-IT" sz="1800" b="1" dirty="0" smtClean="0">
                <a:latin typeface="Book Antiqua" pitchFamily="18" charset="0"/>
              </a:rPr>
              <a:t> </a:t>
            </a:r>
            <a:endParaRPr lang="it-IT" sz="1800" b="1" dirty="0">
              <a:latin typeface="Book Antiqua" pitchFamily="18" charset="0"/>
            </a:endParaRPr>
          </a:p>
        </p:txBody>
      </p:sp>
      <p:pic>
        <p:nvPicPr>
          <p:cNvPr id="2051" name="Picture 3" descr="C:\Users\kekko\Desktop\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0280" y="1052736"/>
            <a:ext cx="5913548" cy="2520280"/>
          </a:xfrm>
          <a:prstGeom prst="rect">
            <a:avLst/>
          </a:prstGeom>
          <a:noFill/>
        </p:spPr>
      </p:pic>
      <p:pic>
        <p:nvPicPr>
          <p:cNvPr id="2053" name="Picture 5" descr="C:\Users\kekko\Desktop\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00200" y="3717032"/>
            <a:ext cx="7658100" cy="1828800"/>
          </a:xfrm>
          <a:prstGeom prst="rect">
            <a:avLst/>
          </a:prstGeom>
          <a:noFill/>
        </p:spPr>
      </p:pic>
      <p:pic>
        <p:nvPicPr>
          <p:cNvPr id="25604" name="Picture 4" descr="https://encrypted-tbn0.gstatic.com/images?q=tbn:ANd9GcQjUxu4EBClgkdwNk1twm-KRxayI5JG66VVjQddz_tEylNA-IpDZ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1444" y="1285860"/>
            <a:ext cx="1836972" cy="642942"/>
          </a:xfrm>
          <a:prstGeom prst="rect">
            <a:avLst/>
          </a:prstGeom>
          <a:noFill/>
        </p:spPr>
      </p:pic>
      <p:sp>
        <p:nvSpPr>
          <p:cNvPr id="7" name="Ovale 6"/>
          <p:cNvSpPr/>
          <p:nvPr/>
        </p:nvSpPr>
        <p:spPr>
          <a:xfrm>
            <a:off x="4440560" y="4653136"/>
            <a:ext cx="1800200" cy="432048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COA_SMARTSHAPE" val="Y"/>
  <p:tag name="MMCOA_FONTSIZE_L" val="12"/>
  <p:tag name="MMCOA_FONTSIZE_M" val="12"/>
  <p:tag name="MMCOA_FONTSIZE_S" val="12"/>
  <p:tag name="MMCOA_POSITION_L" val="0;506.5;33.5;756"/>
  <p:tag name="MMCOA_POSITION_M" val="0;506.5;33.5;756"/>
  <p:tag name="MMCOA_POSITION_S" val="0;506.5;33.5;756"/>
  <p:tag name="MMCOA_HIDEONCOLOUR" val="N"/>
  <p:tag name="MMCOA_HIDEONWHITE" val="Y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COA_SMARTSHAPE" val="Y"/>
  <p:tag name="MMCOA_FONTSIZE_L" val="28"/>
  <p:tag name="MMCOA_FONTSIZE_M" val="20"/>
  <p:tag name="MMCOA_FONTSIZE_S" val="14"/>
  <p:tag name="MMCOA_POSITION_L" val="66.875;107.875;328.75;618.875"/>
  <p:tag name="MMCOA_POSITION_M" val="47.875;89.125;394.875;644.875"/>
  <p:tag name="MMCOA_POSITION_S" val="47.875;89.125;394.875;644.875"/>
  <p:tag name="MMCOA_HIDEONCOLOUR" val="N"/>
  <p:tag name="MMCOA_HIDEONWHITE" val="N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COA_SMARTSHAPE" val="Y"/>
  <p:tag name="MMCOA_FONTSIZE_L" val="12"/>
  <p:tag name="MMCOA_FONTSIZE_M" val="12"/>
  <p:tag name="MMCOA_FONTSIZE_S" val="12"/>
  <p:tag name="MMCOA_POSITION_L" val="0;31.625;49.875;49.875"/>
  <p:tag name="MMCOA_POSITION_M" val="0;32.375;36;36"/>
  <p:tag name="MMCOA_POSITION_S" val="0;32.375;36;36"/>
  <p:tag name="MMCOA_HIDEONCOLOUR" val="N"/>
  <p:tag name="MMCOA_HIDEONWHITE" val="N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COA_SMARTSHAPE" val="Y"/>
  <p:tag name="MMCOA_FONTSIZE_L" val="8"/>
  <p:tag name="MMCOA_FONTSIZE_M" val="8"/>
  <p:tag name="MMCOA_FONTSIZE_S" val="8"/>
  <p:tag name="MMCOA_POSITION_L" val="47.875;492;9.625;639"/>
  <p:tag name="MMCOA_POSITION_M" val="47.875;492;9.625;639"/>
  <p:tag name="MMCOA_POSITION_S" val="47.875;492;9.625;639"/>
  <p:tag name="MMCOA_HIDEONCOLOUR" val="N"/>
  <p:tag name="MMCOA_HIDEONWHITE" val="N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COA_SMARTSHAPE" val="Y"/>
  <p:tag name="MMCOA_FONTSIZE_L" val="10"/>
  <p:tag name="MMCOA_FONTSIZE_M" val="10"/>
  <p:tag name="MMCOA_FONTSIZE_S" val="10"/>
  <p:tag name="MMCOA_POSITION_L" val=";;;"/>
  <p:tag name="MMCOA_POSITION_M" val=";;;"/>
  <p:tag name="MMCOA_POSITION_S" val=";;;"/>
  <p:tag name="MMCOA_HIDEONCOLOUR" val="N"/>
  <p:tag name="MMCOA_HIDEONWHITE" val="N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COA_SMARTSHAPE" val="Y"/>
  <p:tag name="MMCOA_FONTSIZE_L" val="28"/>
  <p:tag name="MMCOA_FONTSIZE_M" val="20"/>
  <p:tag name="MMCOA_FONTSIZE_S" val="14"/>
  <p:tag name="MMCOA_POSITION_L" val="66.875;27.375;61.25;618.875"/>
  <p:tag name="MMCOA_POSITION_M" val="47.875;29.375;47.875;645"/>
  <p:tag name="MMCOA_POSITION_S" val="47.875;35.625;47.875;645"/>
  <p:tag name="MMCOA_HIDEONCOLOUR" val="N"/>
  <p:tag name="MMCOA_HIDEONWHITE" val="N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COA_SMARTSHAPE" val="Y"/>
  <p:tag name="MMCOA_FONTSIZE_L" val="28"/>
  <p:tag name="MMCOA_FONTSIZE_M" val="20"/>
  <p:tag name="MMCOA_FONTSIZE_S" val="14"/>
  <p:tag name="MMCOA_POSITION_L" val="66.875;107.875;328.75;618.875"/>
  <p:tag name="MMCOA_POSITION_M" val="47.875;89.125;394.875;644.875"/>
  <p:tag name="MMCOA_POSITION_S" val="47.875;89.125;394.875;644.875"/>
  <p:tag name="MMCOA_HIDEONCOLOUR" val="N"/>
  <p:tag name="MMCOA_HIDEONWHITE" val="N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COA_SMARTSHAPE" val="Y"/>
  <p:tag name="MMCOA_FONTSIZE_L" val="12"/>
  <p:tag name="MMCOA_FONTSIZE_M" val="12"/>
  <p:tag name="MMCOA_FONTSIZE_S" val="12"/>
  <p:tag name="MMCOA_POSITION_L" val="0;31.625;49.875;49.875"/>
  <p:tag name="MMCOA_POSITION_M" val="0;32.375;36;36"/>
  <p:tag name="MMCOA_POSITION_S" val="0;32.375;36;36"/>
  <p:tag name="MMCOA_HIDEONCOLOUR" val="N"/>
  <p:tag name="MMCOA_HIDEONWHITE" val="N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COA_SMARTSHAPE" val="Y"/>
  <p:tag name="MMCOA_FONTSIZE_L" val="8"/>
  <p:tag name="MMCOA_FONTSIZE_M" val="8"/>
  <p:tag name="MMCOA_FONTSIZE_S" val="8"/>
  <p:tag name="MMCOA_POSITION_L" val="47.875;492;9.625;639"/>
  <p:tag name="MMCOA_POSITION_M" val="47.875;492;9.625;639"/>
  <p:tag name="MMCOA_POSITION_S" val="47.875;492;9.625;639"/>
  <p:tag name="MMCOA_HIDEONCOLOUR" val="N"/>
  <p:tag name="MMCOA_HIDEONWHITE" val="N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COA_SMARTSHAPE" val="Y"/>
  <p:tag name="MMCOA_FONTSIZE_L" val="10"/>
  <p:tag name="MMCOA_FONTSIZE_M" val="10"/>
  <p:tag name="MMCOA_FONTSIZE_S" val="10"/>
  <p:tag name="MMCOA_POSITION_L" val=";;;"/>
  <p:tag name="MMCOA_POSITION_M" val=";;;"/>
  <p:tag name="MMCOA_POSITION_S" val=";;;"/>
  <p:tag name="MMCOA_HIDEONCOLOUR" val="N"/>
  <p:tag name="MMCOA_HIDEONWHITE" val="N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COA_SMARTSHAPE" val="Y"/>
  <p:tag name="MMCOA_FONTSIZE_L" val="10"/>
  <p:tag name="MMCOA_FONTSIZE_M" val="10"/>
  <p:tag name="MMCOA_FONTSIZE_S" val="10"/>
  <p:tag name="MMCOA_POSITION_L" val=";;;"/>
  <p:tag name="MMCOA_POSITION_M" val=";;;"/>
  <p:tag name="MMCOA_POSITION_S" val=";;;"/>
  <p:tag name="MMCOA_HIDEONCOLOUR" val="N"/>
  <p:tag name="MMCOA_HIDEONWHITE" val="N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COA_SMARTSHAPE" val="Y"/>
  <p:tag name="MMCOA_FONTSIZE_L" val="12"/>
  <p:tag name="MMCOA_FONTSIZE_M" val="12"/>
  <p:tag name="MMCOA_FONTSIZE_S" val="12"/>
  <p:tag name="MMCOA_POSITION_L" val="0;506.5;33.5;756"/>
  <p:tag name="MMCOA_POSITION_M" val="0;506.5;33.5;756"/>
  <p:tag name="MMCOA_POSITION_S" val="0;506.5;33.5;756"/>
  <p:tag name="MMCOA_HIDEONCOLOUR" val="N"/>
  <p:tag name="MMCOA_HIDEONWHITE" val="Y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COA_SMARTSHAPE" val="Y"/>
  <p:tag name="MMCOA_FONTSIZE_L" val="28"/>
  <p:tag name="MMCOA_FONTSIZE_M" val="20"/>
  <p:tag name="MMCOA_FONTSIZE_S" val="14"/>
  <p:tag name="MMCOA_POSITION_L" val="66.875;27.375;61.25;618.875"/>
  <p:tag name="MMCOA_POSITION_M" val="47.875;29.375;47.875;645"/>
  <p:tag name="MMCOA_POSITION_S" val="47.875;35.625;47.875;645"/>
  <p:tag name="MMCOA_HIDEONCOLOUR" val="N"/>
  <p:tag name="MMCOA_HIDEONWHITE" val="N"/>
</p:tagLst>
</file>

<file path=ppt/theme/theme1.xml><?xml version="1.0" encoding="utf-8"?>
<a:theme xmlns:a="http://schemas.openxmlformats.org/drawingml/2006/main" name="MMC Standard">
  <a:themeElements>
    <a:clrScheme name="MMC Standard 1">
      <a:dk1>
        <a:srgbClr val="3F3F3F"/>
      </a:dk1>
      <a:lt1>
        <a:srgbClr val="FFFFFF"/>
      </a:lt1>
      <a:dk2>
        <a:srgbClr val="00A2DF"/>
      </a:dk2>
      <a:lt2>
        <a:srgbClr val="0057A6"/>
      </a:lt2>
      <a:accent1>
        <a:srgbClr val="00A2DF"/>
      </a:accent1>
      <a:accent2>
        <a:srgbClr val="FF6400"/>
      </a:accent2>
      <a:accent3>
        <a:srgbClr val="FFFFFF"/>
      </a:accent3>
      <a:accent4>
        <a:srgbClr val="343434"/>
      </a:accent4>
      <a:accent5>
        <a:srgbClr val="AACEEC"/>
      </a:accent5>
      <a:accent6>
        <a:srgbClr val="E75A00"/>
      </a:accent6>
      <a:hlink>
        <a:srgbClr val="FCC917"/>
      </a:hlink>
      <a:folHlink>
        <a:srgbClr val="86C100"/>
      </a:folHlink>
    </a:clrScheme>
    <a:fontScheme name="MMC Standar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MC Standard 1">
        <a:dk1>
          <a:srgbClr val="3F3F3F"/>
        </a:dk1>
        <a:lt1>
          <a:srgbClr val="FFFFFF"/>
        </a:lt1>
        <a:dk2>
          <a:srgbClr val="00A2DF"/>
        </a:dk2>
        <a:lt2>
          <a:srgbClr val="0057A6"/>
        </a:lt2>
        <a:accent1>
          <a:srgbClr val="00A2DF"/>
        </a:accent1>
        <a:accent2>
          <a:srgbClr val="FF6400"/>
        </a:accent2>
        <a:accent3>
          <a:srgbClr val="FFFFFF"/>
        </a:accent3>
        <a:accent4>
          <a:srgbClr val="343434"/>
        </a:accent4>
        <a:accent5>
          <a:srgbClr val="AACEEC"/>
        </a:accent5>
        <a:accent6>
          <a:srgbClr val="E75A00"/>
        </a:accent6>
        <a:hlink>
          <a:srgbClr val="FCC917"/>
        </a:hlink>
        <a:folHlink>
          <a:srgbClr val="86C1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MC Standard 2">
        <a:dk1>
          <a:srgbClr val="3F3F3F"/>
        </a:dk1>
        <a:lt1>
          <a:srgbClr val="FFFFFF"/>
        </a:lt1>
        <a:dk2>
          <a:srgbClr val="00A2DF"/>
        </a:dk2>
        <a:lt2>
          <a:srgbClr val="0057A6"/>
        </a:lt2>
        <a:accent1>
          <a:srgbClr val="FF6400"/>
        </a:accent1>
        <a:accent2>
          <a:srgbClr val="FCC917"/>
        </a:accent2>
        <a:accent3>
          <a:srgbClr val="FFFFFF"/>
        </a:accent3>
        <a:accent4>
          <a:srgbClr val="343434"/>
        </a:accent4>
        <a:accent5>
          <a:srgbClr val="FFB8AA"/>
        </a:accent5>
        <a:accent6>
          <a:srgbClr val="E4B614"/>
        </a:accent6>
        <a:hlink>
          <a:srgbClr val="86C100"/>
        </a:hlink>
        <a:folHlink>
          <a:srgbClr val="E2382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MC Standard 3">
        <a:dk1>
          <a:srgbClr val="3F3F3F"/>
        </a:dk1>
        <a:lt1>
          <a:srgbClr val="FFFFFF"/>
        </a:lt1>
        <a:dk2>
          <a:srgbClr val="00A2DF"/>
        </a:dk2>
        <a:lt2>
          <a:srgbClr val="0057A6"/>
        </a:lt2>
        <a:accent1>
          <a:srgbClr val="FCC917"/>
        </a:accent1>
        <a:accent2>
          <a:srgbClr val="FF6400"/>
        </a:accent2>
        <a:accent3>
          <a:srgbClr val="FFFFFF"/>
        </a:accent3>
        <a:accent4>
          <a:srgbClr val="343434"/>
        </a:accent4>
        <a:accent5>
          <a:srgbClr val="FDE1AB"/>
        </a:accent5>
        <a:accent6>
          <a:srgbClr val="E75A00"/>
        </a:accent6>
        <a:hlink>
          <a:srgbClr val="86C100"/>
        </a:hlink>
        <a:folHlink>
          <a:srgbClr val="E2382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MC Standard 4">
        <a:dk1>
          <a:srgbClr val="3F3F3F"/>
        </a:dk1>
        <a:lt1>
          <a:srgbClr val="FFFFFF"/>
        </a:lt1>
        <a:dk2>
          <a:srgbClr val="00A2DF"/>
        </a:dk2>
        <a:lt2>
          <a:srgbClr val="0057A6"/>
        </a:lt2>
        <a:accent1>
          <a:srgbClr val="86C100"/>
        </a:accent1>
        <a:accent2>
          <a:srgbClr val="E23828"/>
        </a:accent2>
        <a:accent3>
          <a:srgbClr val="FFFFFF"/>
        </a:accent3>
        <a:accent4>
          <a:srgbClr val="343434"/>
        </a:accent4>
        <a:accent5>
          <a:srgbClr val="C3DDAA"/>
        </a:accent5>
        <a:accent6>
          <a:srgbClr val="CD3223"/>
        </a:accent6>
        <a:hlink>
          <a:srgbClr val="FCC917"/>
        </a:hlink>
        <a:folHlink>
          <a:srgbClr val="FF6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MC Standard 5">
        <a:dk1>
          <a:srgbClr val="3F3F3F"/>
        </a:dk1>
        <a:lt1>
          <a:srgbClr val="FFFFFF"/>
        </a:lt1>
        <a:dk2>
          <a:srgbClr val="00A2DF"/>
        </a:dk2>
        <a:lt2>
          <a:srgbClr val="0057A6"/>
        </a:lt2>
        <a:accent1>
          <a:srgbClr val="E23828"/>
        </a:accent1>
        <a:accent2>
          <a:srgbClr val="86C100"/>
        </a:accent2>
        <a:accent3>
          <a:srgbClr val="FFFFFF"/>
        </a:accent3>
        <a:accent4>
          <a:srgbClr val="343434"/>
        </a:accent4>
        <a:accent5>
          <a:srgbClr val="EEAEAC"/>
        </a:accent5>
        <a:accent6>
          <a:srgbClr val="79AF00"/>
        </a:accent6>
        <a:hlink>
          <a:srgbClr val="FCC917"/>
        </a:hlink>
        <a:folHlink>
          <a:srgbClr val="FF6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MC Standard 6">
        <a:dk1>
          <a:srgbClr val="3F3F3F"/>
        </a:dk1>
        <a:lt1>
          <a:srgbClr val="FFFFFF"/>
        </a:lt1>
        <a:dk2>
          <a:srgbClr val="00A2DF"/>
        </a:dk2>
        <a:lt2>
          <a:srgbClr val="0057A6"/>
        </a:lt2>
        <a:accent1>
          <a:srgbClr val="70512C"/>
        </a:accent1>
        <a:accent2>
          <a:srgbClr val="86C100"/>
        </a:accent2>
        <a:accent3>
          <a:srgbClr val="FFFFFF"/>
        </a:accent3>
        <a:accent4>
          <a:srgbClr val="343434"/>
        </a:accent4>
        <a:accent5>
          <a:srgbClr val="BBB3AC"/>
        </a:accent5>
        <a:accent6>
          <a:srgbClr val="79AF00"/>
        </a:accent6>
        <a:hlink>
          <a:srgbClr val="FCC917"/>
        </a:hlink>
        <a:folHlink>
          <a:srgbClr val="FF6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MC Standard 7">
        <a:dk1>
          <a:srgbClr val="00A2DF"/>
        </a:dk1>
        <a:lt1>
          <a:srgbClr val="FFFFFF"/>
        </a:lt1>
        <a:dk2>
          <a:srgbClr val="3F3F3F"/>
        </a:dk2>
        <a:lt2>
          <a:srgbClr val="0057A6"/>
        </a:lt2>
        <a:accent1>
          <a:srgbClr val="00A2DF"/>
        </a:accent1>
        <a:accent2>
          <a:srgbClr val="FF6400"/>
        </a:accent2>
        <a:accent3>
          <a:srgbClr val="AFAFAF"/>
        </a:accent3>
        <a:accent4>
          <a:srgbClr val="DADADA"/>
        </a:accent4>
        <a:accent5>
          <a:srgbClr val="AACEEC"/>
        </a:accent5>
        <a:accent6>
          <a:srgbClr val="E75A00"/>
        </a:accent6>
        <a:hlink>
          <a:srgbClr val="FCC917"/>
        </a:hlink>
        <a:folHlink>
          <a:srgbClr val="86C1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MC Standard 8">
        <a:dk1>
          <a:srgbClr val="00A2DF"/>
        </a:dk1>
        <a:lt1>
          <a:srgbClr val="FFFFFF"/>
        </a:lt1>
        <a:dk2>
          <a:srgbClr val="3F3F3F"/>
        </a:dk2>
        <a:lt2>
          <a:srgbClr val="0057A6"/>
        </a:lt2>
        <a:accent1>
          <a:srgbClr val="FF6400"/>
        </a:accent1>
        <a:accent2>
          <a:srgbClr val="FCC917"/>
        </a:accent2>
        <a:accent3>
          <a:srgbClr val="AFAFAF"/>
        </a:accent3>
        <a:accent4>
          <a:srgbClr val="DADADA"/>
        </a:accent4>
        <a:accent5>
          <a:srgbClr val="FFB8AA"/>
        </a:accent5>
        <a:accent6>
          <a:srgbClr val="E4B614"/>
        </a:accent6>
        <a:hlink>
          <a:srgbClr val="86C100"/>
        </a:hlink>
        <a:folHlink>
          <a:srgbClr val="E2382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MC Standard 9">
        <a:dk1>
          <a:srgbClr val="00A2DF"/>
        </a:dk1>
        <a:lt1>
          <a:srgbClr val="FFFFFF"/>
        </a:lt1>
        <a:dk2>
          <a:srgbClr val="3F3F3F"/>
        </a:dk2>
        <a:lt2>
          <a:srgbClr val="0057A6"/>
        </a:lt2>
        <a:accent1>
          <a:srgbClr val="FCC917"/>
        </a:accent1>
        <a:accent2>
          <a:srgbClr val="FF6400"/>
        </a:accent2>
        <a:accent3>
          <a:srgbClr val="AFAFAF"/>
        </a:accent3>
        <a:accent4>
          <a:srgbClr val="DADADA"/>
        </a:accent4>
        <a:accent5>
          <a:srgbClr val="FDE1AB"/>
        </a:accent5>
        <a:accent6>
          <a:srgbClr val="E75A00"/>
        </a:accent6>
        <a:hlink>
          <a:srgbClr val="86C100"/>
        </a:hlink>
        <a:folHlink>
          <a:srgbClr val="E2382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MC Standard 10">
        <a:dk1>
          <a:srgbClr val="00A2DF"/>
        </a:dk1>
        <a:lt1>
          <a:srgbClr val="FFFFFF"/>
        </a:lt1>
        <a:dk2>
          <a:srgbClr val="3F3F3F"/>
        </a:dk2>
        <a:lt2>
          <a:srgbClr val="0057A6"/>
        </a:lt2>
        <a:accent1>
          <a:srgbClr val="86C100"/>
        </a:accent1>
        <a:accent2>
          <a:srgbClr val="E23828"/>
        </a:accent2>
        <a:accent3>
          <a:srgbClr val="AFAFAF"/>
        </a:accent3>
        <a:accent4>
          <a:srgbClr val="DADADA"/>
        </a:accent4>
        <a:accent5>
          <a:srgbClr val="C3DDAA"/>
        </a:accent5>
        <a:accent6>
          <a:srgbClr val="CD3223"/>
        </a:accent6>
        <a:hlink>
          <a:srgbClr val="FCC917"/>
        </a:hlink>
        <a:folHlink>
          <a:srgbClr val="FF64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MC Standard 11">
        <a:dk1>
          <a:srgbClr val="00A2DF"/>
        </a:dk1>
        <a:lt1>
          <a:srgbClr val="FFFFFF"/>
        </a:lt1>
        <a:dk2>
          <a:srgbClr val="3F3F3F"/>
        </a:dk2>
        <a:lt2>
          <a:srgbClr val="0057A6"/>
        </a:lt2>
        <a:accent1>
          <a:srgbClr val="E23828"/>
        </a:accent1>
        <a:accent2>
          <a:srgbClr val="86C100"/>
        </a:accent2>
        <a:accent3>
          <a:srgbClr val="AFAFAF"/>
        </a:accent3>
        <a:accent4>
          <a:srgbClr val="DADADA"/>
        </a:accent4>
        <a:accent5>
          <a:srgbClr val="EEAEAC"/>
        </a:accent5>
        <a:accent6>
          <a:srgbClr val="79AF00"/>
        </a:accent6>
        <a:hlink>
          <a:srgbClr val="FCC917"/>
        </a:hlink>
        <a:folHlink>
          <a:srgbClr val="FF64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MC Standard 12">
        <a:dk1>
          <a:srgbClr val="00A2DF"/>
        </a:dk1>
        <a:lt1>
          <a:srgbClr val="FFFFFF"/>
        </a:lt1>
        <a:dk2>
          <a:srgbClr val="3F3F3F"/>
        </a:dk2>
        <a:lt2>
          <a:srgbClr val="0057A6"/>
        </a:lt2>
        <a:accent1>
          <a:srgbClr val="70512C"/>
        </a:accent1>
        <a:accent2>
          <a:srgbClr val="86C100"/>
        </a:accent2>
        <a:accent3>
          <a:srgbClr val="AFAFAF"/>
        </a:accent3>
        <a:accent4>
          <a:srgbClr val="DADADA"/>
        </a:accent4>
        <a:accent5>
          <a:srgbClr val="BBB3AC"/>
        </a:accent5>
        <a:accent6>
          <a:srgbClr val="79AF00"/>
        </a:accent6>
        <a:hlink>
          <a:srgbClr val="FCC917"/>
        </a:hlink>
        <a:folHlink>
          <a:srgbClr val="FF64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4_Struttura predefinita">
  <a:themeElements>
    <a:clrScheme name="4_Struttura predefini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4_Struttura predefinita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Struttura predefini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Struttura predefini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Struttura predefini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Struttura predefini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Struttura predefini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Struttura predefini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Struttura predefini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Struttura predefini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Struttura predefini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Struttura predefini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Struttura predefini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2_Struttura predefinita">
  <a:themeElements>
    <a:clrScheme name="12_Struttura predefini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2_Struttura predefinita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2_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2_Struttura predefini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2_Struttura predefini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2_Struttura predefini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2_Struttura predefini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2_Struttura predefini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2_Struttura predefini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2_Struttura predefini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2_Struttura predefini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2_Struttura predefini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2_Struttura predefini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2_Struttura predefini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Paesaggio">
  <a:themeElements>
    <a:clrScheme name="1_Paesaggio 1">
      <a:dk1>
        <a:srgbClr val="000000"/>
      </a:dk1>
      <a:lt1>
        <a:srgbClr val="FFFFFF"/>
      </a:lt1>
      <a:dk2>
        <a:srgbClr val="5F5F5F"/>
      </a:dk2>
      <a:lt2>
        <a:srgbClr val="FFFFFF"/>
      </a:lt2>
      <a:accent1>
        <a:srgbClr val="FFFFFF"/>
      </a:accent1>
      <a:accent2>
        <a:srgbClr val="6E6E6E"/>
      </a:accent2>
      <a:accent3>
        <a:srgbClr val="FFFFFF"/>
      </a:accent3>
      <a:accent4>
        <a:srgbClr val="000000"/>
      </a:accent4>
      <a:accent5>
        <a:srgbClr val="FFFFFF"/>
      </a:accent5>
      <a:accent6>
        <a:srgbClr val="636363"/>
      </a:accent6>
      <a:hlink>
        <a:srgbClr val="FF9933"/>
      </a:hlink>
      <a:folHlink>
        <a:srgbClr val="FFCC66"/>
      </a:folHlink>
    </a:clrScheme>
    <a:fontScheme name="1_Paesaggio">
      <a:majorFont>
        <a:latin typeface="Tahoma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Paesaggio 1">
        <a:dk1>
          <a:srgbClr val="000000"/>
        </a:dk1>
        <a:lt1>
          <a:srgbClr val="FFFFFF"/>
        </a:lt1>
        <a:dk2>
          <a:srgbClr val="5F5F5F"/>
        </a:dk2>
        <a:lt2>
          <a:srgbClr val="FFFFFF"/>
        </a:lt2>
        <a:accent1>
          <a:srgbClr val="FFFFFF"/>
        </a:accent1>
        <a:accent2>
          <a:srgbClr val="6E6E6E"/>
        </a:accent2>
        <a:accent3>
          <a:srgbClr val="FFFFFF"/>
        </a:accent3>
        <a:accent4>
          <a:srgbClr val="000000"/>
        </a:accent4>
        <a:accent5>
          <a:srgbClr val="FFFFFF"/>
        </a:accent5>
        <a:accent6>
          <a:srgbClr val="636363"/>
        </a:accent6>
        <a:hlink>
          <a:srgbClr val="FF9933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6_Paesaggio">
  <a:themeElements>
    <a:clrScheme name="2_Paesaggio 1">
      <a:dk1>
        <a:srgbClr val="000000"/>
      </a:dk1>
      <a:lt1>
        <a:srgbClr val="FFFFFF"/>
      </a:lt1>
      <a:dk2>
        <a:srgbClr val="5F5F5F"/>
      </a:dk2>
      <a:lt2>
        <a:srgbClr val="FFFFFF"/>
      </a:lt2>
      <a:accent1>
        <a:srgbClr val="FFFFFF"/>
      </a:accent1>
      <a:accent2>
        <a:srgbClr val="6E6E6E"/>
      </a:accent2>
      <a:accent3>
        <a:srgbClr val="FFFFFF"/>
      </a:accent3>
      <a:accent4>
        <a:srgbClr val="000000"/>
      </a:accent4>
      <a:accent5>
        <a:srgbClr val="FFFFFF"/>
      </a:accent5>
      <a:accent6>
        <a:srgbClr val="636363"/>
      </a:accent6>
      <a:hlink>
        <a:srgbClr val="FF9933"/>
      </a:hlink>
      <a:folHlink>
        <a:srgbClr val="FFCC66"/>
      </a:folHlink>
    </a:clrScheme>
    <a:fontScheme name="2_Paesaggio">
      <a:majorFont>
        <a:latin typeface="Tahoma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Paesaggio 1">
        <a:dk1>
          <a:srgbClr val="000000"/>
        </a:dk1>
        <a:lt1>
          <a:srgbClr val="FFFFFF"/>
        </a:lt1>
        <a:dk2>
          <a:srgbClr val="5F5F5F"/>
        </a:dk2>
        <a:lt2>
          <a:srgbClr val="FFFFFF"/>
        </a:lt2>
        <a:accent1>
          <a:srgbClr val="FFFFFF"/>
        </a:accent1>
        <a:accent2>
          <a:srgbClr val="6E6E6E"/>
        </a:accent2>
        <a:accent3>
          <a:srgbClr val="FFFFFF"/>
        </a:accent3>
        <a:accent4>
          <a:srgbClr val="000000"/>
        </a:accent4>
        <a:accent5>
          <a:srgbClr val="FFFFFF"/>
        </a:accent5>
        <a:accent6>
          <a:srgbClr val="636363"/>
        </a:accent6>
        <a:hlink>
          <a:srgbClr val="FF9933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_MMC Standard">
  <a:themeElements>
    <a:clrScheme name="MMC Standard 1">
      <a:dk1>
        <a:srgbClr val="3F3F3F"/>
      </a:dk1>
      <a:lt1>
        <a:srgbClr val="FFFFFF"/>
      </a:lt1>
      <a:dk2>
        <a:srgbClr val="00A2DF"/>
      </a:dk2>
      <a:lt2>
        <a:srgbClr val="0057A6"/>
      </a:lt2>
      <a:accent1>
        <a:srgbClr val="00A2DF"/>
      </a:accent1>
      <a:accent2>
        <a:srgbClr val="FF6400"/>
      </a:accent2>
      <a:accent3>
        <a:srgbClr val="FFFFFF"/>
      </a:accent3>
      <a:accent4>
        <a:srgbClr val="343434"/>
      </a:accent4>
      <a:accent5>
        <a:srgbClr val="AACEEC"/>
      </a:accent5>
      <a:accent6>
        <a:srgbClr val="E75A00"/>
      </a:accent6>
      <a:hlink>
        <a:srgbClr val="FCC917"/>
      </a:hlink>
      <a:folHlink>
        <a:srgbClr val="86C100"/>
      </a:folHlink>
    </a:clrScheme>
    <a:fontScheme name="MMC Standar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MC Standard 1">
        <a:dk1>
          <a:srgbClr val="3F3F3F"/>
        </a:dk1>
        <a:lt1>
          <a:srgbClr val="FFFFFF"/>
        </a:lt1>
        <a:dk2>
          <a:srgbClr val="00A2DF"/>
        </a:dk2>
        <a:lt2>
          <a:srgbClr val="0057A6"/>
        </a:lt2>
        <a:accent1>
          <a:srgbClr val="00A2DF"/>
        </a:accent1>
        <a:accent2>
          <a:srgbClr val="FF6400"/>
        </a:accent2>
        <a:accent3>
          <a:srgbClr val="FFFFFF"/>
        </a:accent3>
        <a:accent4>
          <a:srgbClr val="343434"/>
        </a:accent4>
        <a:accent5>
          <a:srgbClr val="AACEEC"/>
        </a:accent5>
        <a:accent6>
          <a:srgbClr val="E75A00"/>
        </a:accent6>
        <a:hlink>
          <a:srgbClr val="FCC917"/>
        </a:hlink>
        <a:folHlink>
          <a:srgbClr val="86C1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MC Standard 2">
        <a:dk1>
          <a:srgbClr val="3F3F3F"/>
        </a:dk1>
        <a:lt1>
          <a:srgbClr val="FFFFFF"/>
        </a:lt1>
        <a:dk2>
          <a:srgbClr val="00A2DF"/>
        </a:dk2>
        <a:lt2>
          <a:srgbClr val="0057A6"/>
        </a:lt2>
        <a:accent1>
          <a:srgbClr val="FF6400"/>
        </a:accent1>
        <a:accent2>
          <a:srgbClr val="FCC917"/>
        </a:accent2>
        <a:accent3>
          <a:srgbClr val="FFFFFF"/>
        </a:accent3>
        <a:accent4>
          <a:srgbClr val="343434"/>
        </a:accent4>
        <a:accent5>
          <a:srgbClr val="FFB8AA"/>
        </a:accent5>
        <a:accent6>
          <a:srgbClr val="E4B614"/>
        </a:accent6>
        <a:hlink>
          <a:srgbClr val="86C100"/>
        </a:hlink>
        <a:folHlink>
          <a:srgbClr val="E2382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MC Standard 3">
        <a:dk1>
          <a:srgbClr val="3F3F3F"/>
        </a:dk1>
        <a:lt1>
          <a:srgbClr val="FFFFFF"/>
        </a:lt1>
        <a:dk2>
          <a:srgbClr val="00A2DF"/>
        </a:dk2>
        <a:lt2>
          <a:srgbClr val="0057A6"/>
        </a:lt2>
        <a:accent1>
          <a:srgbClr val="FCC917"/>
        </a:accent1>
        <a:accent2>
          <a:srgbClr val="FF6400"/>
        </a:accent2>
        <a:accent3>
          <a:srgbClr val="FFFFFF"/>
        </a:accent3>
        <a:accent4>
          <a:srgbClr val="343434"/>
        </a:accent4>
        <a:accent5>
          <a:srgbClr val="FDE1AB"/>
        </a:accent5>
        <a:accent6>
          <a:srgbClr val="E75A00"/>
        </a:accent6>
        <a:hlink>
          <a:srgbClr val="86C100"/>
        </a:hlink>
        <a:folHlink>
          <a:srgbClr val="E2382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MC Standard 4">
        <a:dk1>
          <a:srgbClr val="3F3F3F"/>
        </a:dk1>
        <a:lt1>
          <a:srgbClr val="FFFFFF"/>
        </a:lt1>
        <a:dk2>
          <a:srgbClr val="00A2DF"/>
        </a:dk2>
        <a:lt2>
          <a:srgbClr val="0057A6"/>
        </a:lt2>
        <a:accent1>
          <a:srgbClr val="86C100"/>
        </a:accent1>
        <a:accent2>
          <a:srgbClr val="E23828"/>
        </a:accent2>
        <a:accent3>
          <a:srgbClr val="FFFFFF"/>
        </a:accent3>
        <a:accent4>
          <a:srgbClr val="343434"/>
        </a:accent4>
        <a:accent5>
          <a:srgbClr val="C3DDAA"/>
        </a:accent5>
        <a:accent6>
          <a:srgbClr val="CD3223"/>
        </a:accent6>
        <a:hlink>
          <a:srgbClr val="FCC917"/>
        </a:hlink>
        <a:folHlink>
          <a:srgbClr val="FF6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MC Standard 5">
        <a:dk1>
          <a:srgbClr val="3F3F3F"/>
        </a:dk1>
        <a:lt1>
          <a:srgbClr val="FFFFFF"/>
        </a:lt1>
        <a:dk2>
          <a:srgbClr val="00A2DF"/>
        </a:dk2>
        <a:lt2>
          <a:srgbClr val="0057A6"/>
        </a:lt2>
        <a:accent1>
          <a:srgbClr val="E23828"/>
        </a:accent1>
        <a:accent2>
          <a:srgbClr val="86C100"/>
        </a:accent2>
        <a:accent3>
          <a:srgbClr val="FFFFFF"/>
        </a:accent3>
        <a:accent4>
          <a:srgbClr val="343434"/>
        </a:accent4>
        <a:accent5>
          <a:srgbClr val="EEAEAC"/>
        </a:accent5>
        <a:accent6>
          <a:srgbClr val="79AF00"/>
        </a:accent6>
        <a:hlink>
          <a:srgbClr val="FCC917"/>
        </a:hlink>
        <a:folHlink>
          <a:srgbClr val="FF6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MC Standard 6">
        <a:dk1>
          <a:srgbClr val="3F3F3F"/>
        </a:dk1>
        <a:lt1>
          <a:srgbClr val="FFFFFF"/>
        </a:lt1>
        <a:dk2>
          <a:srgbClr val="00A2DF"/>
        </a:dk2>
        <a:lt2>
          <a:srgbClr val="0057A6"/>
        </a:lt2>
        <a:accent1>
          <a:srgbClr val="70512C"/>
        </a:accent1>
        <a:accent2>
          <a:srgbClr val="86C100"/>
        </a:accent2>
        <a:accent3>
          <a:srgbClr val="FFFFFF"/>
        </a:accent3>
        <a:accent4>
          <a:srgbClr val="343434"/>
        </a:accent4>
        <a:accent5>
          <a:srgbClr val="BBB3AC"/>
        </a:accent5>
        <a:accent6>
          <a:srgbClr val="79AF00"/>
        </a:accent6>
        <a:hlink>
          <a:srgbClr val="FCC917"/>
        </a:hlink>
        <a:folHlink>
          <a:srgbClr val="FF6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MC Standard 7">
        <a:dk1>
          <a:srgbClr val="00A2DF"/>
        </a:dk1>
        <a:lt1>
          <a:srgbClr val="FFFFFF"/>
        </a:lt1>
        <a:dk2>
          <a:srgbClr val="3F3F3F"/>
        </a:dk2>
        <a:lt2>
          <a:srgbClr val="0057A6"/>
        </a:lt2>
        <a:accent1>
          <a:srgbClr val="00A2DF"/>
        </a:accent1>
        <a:accent2>
          <a:srgbClr val="FF6400"/>
        </a:accent2>
        <a:accent3>
          <a:srgbClr val="AFAFAF"/>
        </a:accent3>
        <a:accent4>
          <a:srgbClr val="DADADA"/>
        </a:accent4>
        <a:accent5>
          <a:srgbClr val="AACEEC"/>
        </a:accent5>
        <a:accent6>
          <a:srgbClr val="E75A00"/>
        </a:accent6>
        <a:hlink>
          <a:srgbClr val="FCC917"/>
        </a:hlink>
        <a:folHlink>
          <a:srgbClr val="86C1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MC Standard 8">
        <a:dk1>
          <a:srgbClr val="00A2DF"/>
        </a:dk1>
        <a:lt1>
          <a:srgbClr val="FFFFFF"/>
        </a:lt1>
        <a:dk2>
          <a:srgbClr val="3F3F3F"/>
        </a:dk2>
        <a:lt2>
          <a:srgbClr val="0057A6"/>
        </a:lt2>
        <a:accent1>
          <a:srgbClr val="FF6400"/>
        </a:accent1>
        <a:accent2>
          <a:srgbClr val="FCC917"/>
        </a:accent2>
        <a:accent3>
          <a:srgbClr val="AFAFAF"/>
        </a:accent3>
        <a:accent4>
          <a:srgbClr val="DADADA"/>
        </a:accent4>
        <a:accent5>
          <a:srgbClr val="FFB8AA"/>
        </a:accent5>
        <a:accent6>
          <a:srgbClr val="E4B614"/>
        </a:accent6>
        <a:hlink>
          <a:srgbClr val="86C100"/>
        </a:hlink>
        <a:folHlink>
          <a:srgbClr val="E2382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MC Standard 9">
        <a:dk1>
          <a:srgbClr val="00A2DF"/>
        </a:dk1>
        <a:lt1>
          <a:srgbClr val="FFFFFF"/>
        </a:lt1>
        <a:dk2>
          <a:srgbClr val="3F3F3F"/>
        </a:dk2>
        <a:lt2>
          <a:srgbClr val="0057A6"/>
        </a:lt2>
        <a:accent1>
          <a:srgbClr val="FCC917"/>
        </a:accent1>
        <a:accent2>
          <a:srgbClr val="FF6400"/>
        </a:accent2>
        <a:accent3>
          <a:srgbClr val="AFAFAF"/>
        </a:accent3>
        <a:accent4>
          <a:srgbClr val="DADADA"/>
        </a:accent4>
        <a:accent5>
          <a:srgbClr val="FDE1AB"/>
        </a:accent5>
        <a:accent6>
          <a:srgbClr val="E75A00"/>
        </a:accent6>
        <a:hlink>
          <a:srgbClr val="86C100"/>
        </a:hlink>
        <a:folHlink>
          <a:srgbClr val="E2382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MC Standard 10">
        <a:dk1>
          <a:srgbClr val="00A2DF"/>
        </a:dk1>
        <a:lt1>
          <a:srgbClr val="FFFFFF"/>
        </a:lt1>
        <a:dk2>
          <a:srgbClr val="3F3F3F"/>
        </a:dk2>
        <a:lt2>
          <a:srgbClr val="0057A6"/>
        </a:lt2>
        <a:accent1>
          <a:srgbClr val="86C100"/>
        </a:accent1>
        <a:accent2>
          <a:srgbClr val="E23828"/>
        </a:accent2>
        <a:accent3>
          <a:srgbClr val="AFAFAF"/>
        </a:accent3>
        <a:accent4>
          <a:srgbClr val="DADADA"/>
        </a:accent4>
        <a:accent5>
          <a:srgbClr val="C3DDAA"/>
        </a:accent5>
        <a:accent6>
          <a:srgbClr val="CD3223"/>
        </a:accent6>
        <a:hlink>
          <a:srgbClr val="FCC917"/>
        </a:hlink>
        <a:folHlink>
          <a:srgbClr val="FF64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MC Standard 11">
        <a:dk1>
          <a:srgbClr val="00A2DF"/>
        </a:dk1>
        <a:lt1>
          <a:srgbClr val="FFFFFF"/>
        </a:lt1>
        <a:dk2>
          <a:srgbClr val="3F3F3F"/>
        </a:dk2>
        <a:lt2>
          <a:srgbClr val="0057A6"/>
        </a:lt2>
        <a:accent1>
          <a:srgbClr val="E23828"/>
        </a:accent1>
        <a:accent2>
          <a:srgbClr val="86C100"/>
        </a:accent2>
        <a:accent3>
          <a:srgbClr val="AFAFAF"/>
        </a:accent3>
        <a:accent4>
          <a:srgbClr val="DADADA"/>
        </a:accent4>
        <a:accent5>
          <a:srgbClr val="EEAEAC"/>
        </a:accent5>
        <a:accent6>
          <a:srgbClr val="79AF00"/>
        </a:accent6>
        <a:hlink>
          <a:srgbClr val="FCC917"/>
        </a:hlink>
        <a:folHlink>
          <a:srgbClr val="FF64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MC Standard 12">
        <a:dk1>
          <a:srgbClr val="00A2DF"/>
        </a:dk1>
        <a:lt1>
          <a:srgbClr val="FFFFFF"/>
        </a:lt1>
        <a:dk2>
          <a:srgbClr val="3F3F3F"/>
        </a:dk2>
        <a:lt2>
          <a:srgbClr val="0057A6"/>
        </a:lt2>
        <a:accent1>
          <a:srgbClr val="70512C"/>
        </a:accent1>
        <a:accent2>
          <a:srgbClr val="86C100"/>
        </a:accent2>
        <a:accent3>
          <a:srgbClr val="AFAFAF"/>
        </a:accent3>
        <a:accent4>
          <a:srgbClr val="DADADA"/>
        </a:accent4>
        <a:accent5>
          <a:srgbClr val="BBB3AC"/>
        </a:accent5>
        <a:accent6>
          <a:srgbClr val="79AF00"/>
        </a:accent6>
        <a:hlink>
          <a:srgbClr val="FCC917"/>
        </a:hlink>
        <a:folHlink>
          <a:srgbClr val="FF64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7_Plaza">
  <a:themeElements>
    <a:clrScheme name="Impostazioni personalizzate 5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160F7D"/>
      </a:accent1>
      <a:accent2>
        <a:srgbClr val="820717"/>
      </a:accent2>
      <a:accent3>
        <a:srgbClr val="969696"/>
      </a:accent3>
      <a:accent4>
        <a:srgbClr val="800810"/>
      </a:accent4>
      <a:accent5>
        <a:srgbClr val="5F5F5F"/>
      </a:accent5>
      <a:accent6>
        <a:srgbClr val="4D4D4D"/>
      </a:accent6>
      <a:hlink>
        <a:srgbClr val="780509"/>
      </a:hlink>
      <a:folHlink>
        <a:srgbClr val="919191"/>
      </a:folHlink>
    </a:clrScheme>
    <a:fontScheme name="16_Plaza">
      <a:majorFont>
        <a:latin typeface=""/>
        <a:ea typeface="ＭＳ Ｐゴシック"/>
        <a:cs typeface="ＭＳ Ｐゴシック"/>
      </a:majorFont>
      <a:minorFont>
        <a:latin typeface=""/>
        <a:ea typeface="ＭＳ Ｐゴシック"/>
        <a:cs typeface="ＭＳ Ｐゴシック"/>
      </a:minorFont>
    </a:fontScheme>
    <a:fmtScheme name="Plaza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60000"/>
                <a:satMod val="135000"/>
              </a:schemeClr>
            </a:gs>
            <a:gs pos="100000">
              <a:schemeClr val="phClr">
                <a:tint val="10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0000"/>
                <a:satMod val="120000"/>
              </a:schemeClr>
            </a:gs>
            <a:gs pos="35000">
              <a:schemeClr val="phClr">
                <a:shade val="100000"/>
                <a:satMod val="150000"/>
              </a:schemeClr>
            </a:gs>
            <a:gs pos="70000">
              <a:schemeClr val="phClr">
                <a:tint val="100000"/>
                <a:shade val="100000"/>
                <a:satMod val="200000"/>
                <a:greenMod val="100000"/>
              </a:schemeClr>
            </a:gs>
            <a:gs pos="100000">
              <a:schemeClr val="phClr">
                <a:tint val="100000"/>
                <a:shade val="100000"/>
                <a:satMod val="250000"/>
                <a:greenMod val="100000"/>
              </a:schemeClr>
            </a:gs>
          </a:gsLst>
          <a:lin ang="162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190500" dist="63500" dir="5400000">
              <a:srgbClr val="FFFFFF">
                <a:alpha val="65000"/>
              </a:srgbClr>
            </a:innerShdw>
          </a:effectLst>
          <a:scene3d>
            <a:camera prst="orthographicFront">
              <a:rot lat="0" lon="0" rev="0"/>
            </a:camera>
            <a:lightRig rig="twoPt" dir="r">
              <a:rot lat="0" lon="0" rev="6000000"/>
            </a:lightRig>
          </a:scene3d>
          <a:sp3d prstMaterial="matte">
            <a:bevelT w="0" h="0" prst="relaxedInset"/>
          </a:sp3d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88900" dist="38100" dir="6600000" sx="101000" sy="101000" rotWithShape="0">
              <a:srgbClr val="000000">
                <a:alpha val="50000"/>
              </a:srgbClr>
            </a:outerShdw>
          </a:effectLst>
          <a:scene3d>
            <a:camera prst="perspectiveFront" fov="3000000"/>
            <a:lightRig rig="morning" dir="tl">
              <a:rot lat="0" lon="0" rev="1800000"/>
            </a:lightRig>
          </a:scene3d>
          <a:sp3d contourW="38100" prstMaterial="softEdge">
            <a:bevelT w="25400" h="38100"/>
            <a:contourClr>
              <a:schemeClr val="phClr">
                <a:tint val="6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13470</TotalTime>
  <Words>1935</Words>
  <Application>Microsoft Office PowerPoint</Application>
  <PresentationFormat>Personalizzato</PresentationFormat>
  <Paragraphs>188</Paragraphs>
  <Slides>31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7</vt:i4>
      </vt:variant>
      <vt:variant>
        <vt:lpstr>Titoli diapositive</vt:lpstr>
      </vt:variant>
      <vt:variant>
        <vt:i4>31</vt:i4>
      </vt:variant>
    </vt:vector>
  </HeadingPairs>
  <TitlesOfParts>
    <vt:vector size="38" baseType="lpstr">
      <vt:lpstr>MMC Standard</vt:lpstr>
      <vt:lpstr>4_Struttura predefinita</vt:lpstr>
      <vt:lpstr>12_Struttura predefinita</vt:lpstr>
      <vt:lpstr>1_Paesaggio</vt:lpstr>
      <vt:lpstr>6_Paesaggio</vt:lpstr>
      <vt:lpstr>1_MMC Standard</vt:lpstr>
      <vt:lpstr>17_Plaza</vt:lpstr>
      <vt:lpstr>Breve Rassegna di Accordi Sindacali e Iniziative di  Welfare Aziendale e Territoriale  di Angelo De Filippo   adefilippo@defilippoeassociati.com                 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Diapositiva 25</vt:lpstr>
      <vt:lpstr>Diapositiva 26</vt:lpstr>
      <vt:lpstr>Diapositiva 27</vt:lpstr>
      <vt:lpstr>Diapositiva 28</vt:lpstr>
      <vt:lpstr>Diapositiva 29</vt:lpstr>
      <vt:lpstr>Diapositiva 30</vt:lpstr>
      <vt:lpstr>Diapositiva 31</vt:lpstr>
    </vt:vector>
  </TitlesOfParts>
  <Company>Mercer Employee Benefits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Ricardo Coimbra</dc:creator>
  <cp:lastModifiedBy>Grishnackh</cp:lastModifiedBy>
  <cp:revision>949</cp:revision>
  <cp:lastPrinted>2003-06-18T14:10:16Z</cp:lastPrinted>
  <dcterms:created xsi:type="dcterms:W3CDTF">2001-07-27T18:21:18Z</dcterms:created>
  <dcterms:modified xsi:type="dcterms:W3CDTF">2012-11-01T18:09:18Z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MCOA_Template">
    <vt:lpwstr>\MMC Medium Fonts.pot</vt:lpwstr>
  </property>
  <property fmtid="{D5CDD505-2E9C-101B-9397-08002B2CF9AE}" pid="3" name="MMCOA_FontSize">
    <vt:lpwstr>Medium</vt:lpwstr>
  </property>
</Properties>
</file>