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7" r:id="rId1"/>
  </p:sldMasterIdLst>
  <p:notesMasterIdLst>
    <p:notesMasterId r:id="rId8"/>
  </p:notesMasterIdLst>
  <p:handoutMasterIdLst>
    <p:handoutMasterId r:id="rId9"/>
  </p:handoutMasterIdLst>
  <p:sldIdLst>
    <p:sldId id="1500" r:id="rId2"/>
    <p:sldId id="1764" r:id="rId3"/>
    <p:sldId id="1765" r:id="rId4"/>
    <p:sldId id="1755" r:id="rId5"/>
    <p:sldId id="1760" r:id="rId6"/>
    <p:sldId id="1759" r:id="rId7"/>
  </p:sldIdLst>
  <p:sldSz cx="9144000" cy="6858000" type="screen4x3"/>
  <p:notesSz cx="9926638" cy="6797675"/>
  <p:custDataLst>
    <p:tags r:id="rId10"/>
  </p:custDataLst>
  <p:defaultTextStyle>
    <a:defPPr>
      <a:defRPr lang="it-IT"/>
    </a:defPPr>
    <a:lvl1pPr algn="l" rtl="0" fontAlgn="base">
      <a:spcBef>
        <a:spcPct val="0"/>
      </a:spcBef>
      <a:spcAft>
        <a:spcPct val="0"/>
      </a:spcAft>
      <a:defRPr sz="1600" b="1" kern="1200">
        <a:solidFill>
          <a:srgbClr val="00529E"/>
        </a:solidFill>
        <a:latin typeface="Arial" pitchFamily="34" charset="0"/>
        <a:ea typeface="+mn-ea"/>
        <a:cs typeface="+mn-cs"/>
      </a:defRPr>
    </a:lvl1pPr>
    <a:lvl2pPr marL="457200" algn="l" rtl="0" fontAlgn="base">
      <a:spcBef>
        <a:spcPct val="0"/>
      </a:spcBef>
      <a:spcAft>
        <a:spcPct val="0"/>
      </a:spcAft>
      <a:defRPr sz="1600" b="1" kern="1200">
        <a:solidFill>
          <a:srgbClr val="00529E"/>
        </a:solidFill>
        <a:latin typeface="Arial" pitchFamily="34" charset="0"/>
        <a:ea typeface="+mn-ea"/>
        <a:cs typeface="+mn-cs"/>
      </a:defRPr>
    </a:lvl2pPr>
    <a:lvl3pPr marL="914400" algn="l" rtl="0" fontAlgn="base">
      <a:spcBef>
        <a:spcPct val="0"/>
      </a:spcBef>
      <a:spcAft>
        <a:spcPct val="0"/>
      </a:spcAft>
      <a:defRPr sz="1600" b="1" kern="1200">
        <a:solidFill>
          <a:srgbClr val="00529E"/>
        </a:solidFill>
        <a:latin typeface="Arial" pitchFamily="34" charset="0"/>
        <a:ea typeface="+mn-ea"/>
        <a:cs typeface="+mn-cs"/>
      </a:defRPr>
    </a:lvl3pPr>
    <a:lvl4pPr marL="1371600" algn="l" rtl="0" fontAlgn="base">
      <a:spcBef>
        <a:spcPct val="0"/>
      </a:spcBef>
      <a:spcAft>
        <a:spcPct val="0"/>
      </a:spcAft>
      <a:defRPr sz="1600" b="1" kern="1200">
        <a:solidFill>
          <a:srgbClr val="00529E"/>
        </a:solidFill>
        <a:latin typeface="Arial" pitchFamily="34" charset="0"/>
        <a:ea typeface="+mn-ea"/>
        <a:cs typeface="+mn-cs"/>
      </a:defRPr>
    </a:lvl4pPr>
    <a:lvl5pPr marL="1828800" algn="l" rtl="0" fontAlgn="base">
      <a:spcBef>
        <a:spcPct val="0"/>
      </a:spcBef>
      <a:spcAft>
        <a:spcPct val="0"/>
      </a:spcAft>
      <a:defRPr sz="1600" b="1" kern="1200">
        <a:solidFill>
          <a:srgbClr val="00529E"/>
        </a:solidFill>
        <a:latin typeface="Arial" pitchFamily="34" charset="0"/>
        <a:ea typeface="+mn-ea"/>
        <a:cs typeface="+mn-cs"/>
      </a:defRPr>
    </a:lvl5pPr>
    <a:lvl6pPr marL="2286000" algn="l" defTabSz="914400" rtl="0" eaLnBrk="1" latinLnBrk="0" hangingPunct="1">
      <a:defRPr sz="1600" b="1" kern="1200">
        <a:solidFill>
          <a:srgbClr val="00529E"/>
        </a:solidFill>
        <a:latin typeface="Arial" pitchFamily="34" charset="0"/>
        <a:ea typeface="+mn-ea"/>
        <a:cs typeface="+mn-cs"/>
      </a:defRPr>
    </a:lvl6pPr>
    <a:lvl7pPr marL="2743200" algn="l" defTabSz="914400" rtl="0" eaLnBrk="1" latinLnBrk="0" hangingPunct="1">
      <a:defRPr sz="1600" b="1" kern="1200">
        <a:solidFill>
          <a:srgbClr val="00529E"/>
        </a:solidFill>
        <a:latin typeface="Arial" pitchFamily="34" charset="0"/>
        <a:ea typeface="+mn-ea"/>
        <a:cs typeface="+mn-cs"/>
      </a:defRPr>
    </a:lvl7pPr>
    <a:lvl8pPr marL="3200400" algn="l" defTabSz="914400" rtl="0" eaLnBrk="1" latinLnBrk="0" hangingPunct="1">
      <a:defRPr sz="1600" b="1" kern="1200">
        <a:solidFill>
          <a:srgbClr val="00529E"/>
        </a:solidFill>
        <a:latin typeface="Arial" pitchFamily="34" charset="0"/>
        <a:ea typeface="+mn-ea"/>
        <a:cs typeface="+mn-cs"/>
      </a:defRPr>
    </a:lvl8pPr>
    <a:lvl9pPr marL="3657600" algn="l" defTabSz="914400" rtl="0" eaLnBrk="1" latinLnBrk="0" hangingPunct="1">
      <a:defRPr sz="1600" b="1" kern="1200">
        <a:solidFill>
          <a:srgbClr val="00529E"/>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C"/>
    <a:srgbClr val="00529E"/>
    <a:srgbClr val="FFFF99"/>
    <a:srgbClr val="CCECFF"/>
    <a:srgbClr val="FFCCFF"/>
    <a:srgbClr val="0099FF"/>
    <a:srgbClr val="99CCFF"/>
    <a:srgbClr val="003399"/>
    <a:srgbClr val="DEDE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90" autoAdjust="0"/>
    <p:restoredTop sz="98480" autoAdjust="0"/>
  </p:normalViewPr>
  <p:slideViewPr>
    <p:cSldViewPr snapToGrid="0">
      <p:cViewPr>
        <p:scale>
          <a:sx n="80" d="100"/>
          <a:sy n="80" d="100"/>
        </p:scale>
        <p:origin x="-336" y="-192"/>
      </p:cViewPr>
      <p:guideLst>
        <p:guide orient="horz" pos="1180"/>
        <p:guide pos="28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5" d="100"/>
          <a:sy n="75" d="100"/>
        </p:scale>
        <p:origin x="-648" y="-96"/>
      </p:cViewPr>
      <p:guideLst>
        <p:guide orient="horz" pos="2142"/>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4302125" cy="339725"/>
          </a:xfrm>
          <a:prstGeom prst="rect">
            <a:avLst/>
          </a:prstGeom>
          <a:noFill/>
          <a:ln w="9525">
            <a:noFill/>
            <a:miter lim="800000"/>
            <a:headEnd/>
            <a:tailEnd/>
          </a:ln>
          <a:effectLst/>
        </p:spPr>
        <p:txBody>
          <a:bodyPr vert="horz" wrap="square" lIns="90782" tIns="45391" rIns="90782" bIns="45391" numCol="1" anchor="t" anchorCtr="0" compatLnSpc="1">
            <a:prstTxWarp prst="textNoShape">
              <a:avLst/>
            </a:prstTxWarp>
          </a:bodyPr>
          <a:lstStyle>
            <a:lvl1pPr defTabSz="908050" eaLnBrk="0" hangingPunct="0">
              <a:defRPr sz="1200" b="0">
                <a:solidFill>
                  <a:schemeClr val="tx1"/>
                </a:solidFill>
                <a:latin typeface="Times" pitchFamily="18" charset="0"/>
              </a:defRPr>
            </a:lvl1pPr>
          </a:lstStyle>
          <a:p>
            <a:pPr>
              <a:defRPr/>
            </a:pPr>
            <a:endParaRPr lang="it-IT"/>
          </a:p>
        </p:txBody>
      </p:sp>
      <p:sp>
        <p:nvSpPr>
          <p:cNvPr id="144387" name="Rectangle 3"/>
          <p:cNvSpPr>
            <a:spLocks noGrp="1" noChangeArrowheads="1"/>
          </p:cNvSpPr>
          <p:nvPr>
            <p:ph type="dt" sz="quarter" idx="1"/>
          </p:nvPr>
        </p:nvSpPr>
        <p:spPr bwMode="auto">
          <a:xfrm>
            <a:off x="5622925" y="0"/>
            <a:ext cx="4302125" cy="339725"/>
          </a:xfrm>
          <a:prstGeom prst="rect">
            <a:avLst/>
          </a:prstGeom>
          <a:noFill/>
          <a:ln w="9525">
            <a:noFill/>
            <a:miter lim="800000"/>
            <a:headEnd/>
            <a:tailEnd/>
          </a:ln>
          <a:effectLst/>
        </p:spPr>
        <p:txBody>
          <a:bodyPr vert="horz" wrap="square" lIns="90782" tIns="45391" rIns="90782" bIns="45391" numCol="1" anchor="t" anchorCtr="0" compatLnSpc="1">
            <a:prstTxWarp prst="textNoShape">
              <a:avLst/>
            </a:prstTxWarp>
          </a:bodyPr>
          <a:lstStyle>
            <a:lvl1pPr algn="r" defTabSz="908050" eaLnBrk="0" hangingPunct="0">
              <a:defRPr sz="1200" b="0">
                <a:solidFill>
                  <a:schemeClr val="tx1"/>
                </a:solidFill>
                <a:latin typeface="Times" pitchFamily="18" charset="0"/>
              </a:defRPr>
            </a:lvl1pPr>
          </a:lstStyle>
          <a:p>
            <a:pPr>
              <a:defRPr/>
            </a:pPr>
            <a:endParaRPr lang="it-IT"/>
          </a:p>
        </p:txBody>
      </p:sp>
      <p:sp>
        <p:nvSpPr>
          <p:cNvPr id="144388" name="Rectangle 4"/>
          <p:cNvSpPr>
            <a:spLocks noGrp="1" noChangeArrowheads="1"/>
          </p:cNvSpPr>
          <p:nvPr>
            <p:ph type="ftr" sz="quarter" idx="2"/>
          </p:nvPr>
        </p:nvSpPr>
        <p:spPr bwMode="auto">
          <a:xfrm>
            <a:off x="0" y="6456363"/>
            <a:ext cx="4302125" cy="339725"/>
          </a:xfrm>
          <a:prstGeom prst="rect">
            <a:avLst/>
          </a:prstGeom>
          <a:noFill/>
          <a:ln w="9525">
            <a:noFill/>
            <a:miter lim="800000"/>
            <a:headEnd/>
            <a:tailEnd/>
          </a:ln>
          <a:effectLst/>
        </p:spPr>
        <p:txBody>
          <a:bodyPr vert="horz" wrap="square" lIns="90782" tIns="45391" rIns="90782" bIns="45391" numCol="1" anchor="b" anchorCtr="0" compatLnSpc="1">
            <a:prstTxWarp prst="textNoShape">
              <a:avLst/>
            </a:prstTxWarp>
          </a:bodyPr>
          <a:lstStyle>
            <a:lvl1pPr defTabSz="908050" eaLnBrk="0" hangingPunct="0">
              <a:defRPr sz="1200" b="0">
                <a:solidFill>
                  <a:schemeClr val="tx1"/>
                </a:solidFill>
                <a:latin typeface="Times" pitchFamily="18" charset="0"/>
              </a:defRPr>
            </a:lvl1pPr>
          </a:lstStyle>
          <a:p>
            <a:pPr>
              <a:defRPr/>
            </a:pPr>
            <a:endParaRPr lang="it-IT"/>
          </a:p>
        </p:txBody>
      </p:sp>
      <p:sp>
        <p:nvSpPr>
          <p:cNvPr id="144389" name="Rectangle 5"/>
          <p:cNvSpPr>
            <a:spLocks noGrp="1" noChangeArrowheads="1"/>
          </p:cNvSpPr>
          <p:nvPr>
            <p:ph type="sldNum" sz="quarter" idx="3"/>
          </p:nvPr>
        </p:nvSpPr>
        <p:spPr bwMode="auto">
          <a:xfrm>
            <a:off x="5622925" y="6456363"/>
            <a:ext cx="4302125" cy="339725"/>
          </a:xfrm>
          <a:prstGeom prst="rect">
            <a:avLst/>
          </a:prstGeom>
          <a:noFill/>
          <a:ln w="9525">
            <a:noFill/>
            <a:miter lim="800000"/>
            <a:headEnd/>
            <a:tailEnd/>
          </a:ln>
          <a:effectLst/>
        </p:spPr>
        <p:txBody>
          <a:bodyPr vert="horz" wrap="square" lIns="90782" tIns="45391" rIns="90782" bIns="45391" numCol="1" anchor="b" anchorCtr="0" compatLnSpc="1">
            <a:prstTxWarp prst="textNoShape">
              <a:avLst/>
            </a:prstTxWarp>
          </a:bodyPr>
          <a:lstStyle>
            <a:lvl1pPr algn="r" defTabSz="908050" eaLnBrk="0" hangingPunct="0">
              <a:defRPr sz="1200" b="0">
                <a:solidFill>
                  <a:schemeClr val="tx1"/>
                </a:solidFill>
                <a:latin typeface="Times" pitchFamily="18" charset="0"/>
              </a:defRPr>
            </a:lvl1pPr>
          </a:lstStyle>
          <a:p>
            <a:pPr>
              <a:defRPr/>
            </a:pPr>
            <a:fld id="{BD65DCCD-0DEF-4F4E-8C05-61FFEA5545CE}" type="slidenum">
              <a:rPr lang="it-IT"/>
              <a:pPr>
                <a:defRPr/>
              </a:pPr>
              <a:t>‹N›</a:t>
            </a:fld>
            <a:endParaRPr lang="it-IT"/>
          </a:p>
        </p:txBody>
      </p:sp>
    </p:spTree>
    <p:extLst>
      <p:ext uri="{BB962C8B-B14F-4D97-AF65-F5344CB8AC3E}">
        <p14:creationId xmlns:p14="http://schemas.microsoft.com/office/powerpoint/2010/main" val="13402106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4302125" cy="379413"/>
          </a:xfrm>
          <a:prstGeom prst="rect">
            <a:avLst/>
          </a:prstGeom>
          <a:noFill/>
          <a:ln w="9525">
            <a:noFill/>
            <a:miter lim="800000"/>
            <a:headEnd/>
            <a:tailEnd/>
          </a:ln>
          <a:effectLst/>
        </p:spPr>
        <p:txBody>
          <a:bodyPr vert="horz" wrap="square" lIns="90782" tIns="45391" rIns="90782" bIns="45391" numCol="1" anchor="t" anchorCtr="0" compatLnSpc="1">
            <a:prstTxWarp prst="textNoShape">
              <a:avLst/>
            </a:prstTxWarp>
          </a:bodyPr>
          <a:lstStyle>
            <a:lvl1pPr defTabSz="908050" eaLnBrk="0" hangingPunct="0">
              <a:defRPr sz="1200" b="0" baseline="30000">
                <a:solidFill>
                  <a:schemeClr val="tx1"/>
                </a:solidFill>
                <a:latin typeface="Times" pitchFamily="18" charset="0"/>
              </a:defRPr>
            </a:lvl1pPr>
          </a:lstStyle>
          <a:p>
            <a:pPr>
              <a:defRPr/>
            </a:pPr>
            <a:endParaRPr lang="it-IT"/>
          </a:p>
        </p:txBody>
      </p:sp>
      <p:sp>
        <p:nvSpPr>
          <p:cNvPr id="21507" name="Rectangle 3"/>
          <p:cNvSpPr>
            <a:spLocks noGrp="1" noChangeArrowheads="1"/>
          </p:cNvSpPr>
          <p:nvPr>
            <p:ph type="dt" idx="1"/>
          </p:nvPr>
        </p:nvSpPr>
        <p:spPr bwMode="auto">
          <a:xfrm>
            <a:off x="5624513" y="0"/>
            <a:ext cx="4302125" cy="379413"/>
          </a:xfrm>
          <a:prstGeom prst="rect">
            <a:avLst/>
          </a:prstGeom>
          <a:noFill/>
          <a:ln w="9525">
            <a:noFill/>
            <a:miter lim="800000"/>
            <a:headEnd/>
            <a:tailEnd/>
          </a:ln>
          <a:effectLst/>
        </p:spPr>
        <p:txBody>
          <a:bodyPr vert="horz" wrap="square" lIns="90782" tIns="45391" rIns="90782" bIns="45391" numCol="1" anchor="t" anchorCtr="0" compatLnSpc="1">
            <a:prstTxWarp prst="textNoShape">
              <a:avLst/>
            </a:prstTxWarp>
          </a:bodyPr>
          <a:lstStyle>
            <a:lvl1pPr algn="r" defTabSz="908050" eaLnBrk="0" hangingPunct="0">
              <a:defRPr sz="1200" b="0" baseline="30000">
                <a:solidFill>
                  <a:schemeClr val="tx1"/>
                </a:solidFill>
                <a:latin typeface="Times" pitchFamily="18" charset="0"/>
              </a:defRPr>
            </a:lvl1pPr>
          </a:lstStyle>
          <a:p>
            <a:pPr>
              <a:defRPr/>
            </a:pPr>
            <a:endParaRPr lang="it-IT"/>
          </a:p>
        </p:txBody>
      </p:sp>
      <p:sp>
        <p:nvSpPr>
          <p:cNvPr id="12292" name="Rectangle 4"/>
          <p:cNvSpPr>
            <a:spLocks noGrp="1" noRot="1" noChangeAspect="1" noChangeArrowheads="1" noTextEdit="1"/>
          </p:cNvSpPr>
          <p:nvPr>
            <p:ph type="sldImg" idx="2"/>
          </p:nvPr>
        </p:nvSpPr>
        <p:spPr bwMode="auto">
          <a:xfrm>
            <a:off x="3254375" y="530225"/>
            <a:ext cx="3419475" cy="2565400"/>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1325563" y="3246438"/>
            <a:ext cx="7275512" cy="3021012"/>
          </a:xfrm>
          <a:prstGeom prst="rect">
            <a:avLst/>
          </a:prstGeom>
          <a:noFill/>
          <a:ln w="9525">
            <a:noFill/>
            <a:miter lim="800000"/>
            <a:headEnd/>
            <a:tailEnd/>
          </a:ln>
          <a:effectLst/>
        </p:spPr>
        <p:txBody>
          <a:bodyPr vert="horz" wrap="square" lIns="90782" tIns="45391" rIns="90782" bIns="45391"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21510" name="Rectangle 6"/>
          <p:cNvSpPr>
            <a:spLocks noGrp="1" noChangeArrowheads="1"/>
          </p:cNvSpPr>
          <p:nvPr>
            <p:ph type="ftr" sz="quarter" idx="4"/>
          </p:nvPr>
        </p:nvSpPr>
        <p:spPr bwMode="auto">
          <a:xfrm>
            <a:off x="0" y="6418263"/>
            <a:ext cx="4302125" cy="379412"/>
          </a:xfrm>
          <a:prstGeom prst="rect">
            <a:avLst/>
          </a:prstGeom>
          <a:noFill/>
          <a:ln w="9525">
            <a:noFill/>
            <a:miter lim="800000"/>
            <a:headEnd/>
            <a:tailEnd/>
          </a:ln>
          <a:effectLst/>
        </p:spPr>
        <p:txBody>
          <a:bodyPr vert="horz" wrap="square" lIns="90782" tIns="45391" rIns="90782" bIns="45391" numCol="1" anchor="b" anchorCtr="0" compatLnSpc="1">
            <a:prstTxWarp prst="textNoShape">
              <a:avLst/>
            </a:prstTxWarp>
          </a:bodyPr>
          <a:lstStyle>
            <a:lvl1pPr defTabSz="908050" eaLnBrk="0" hangingPunct="0">
              <a:defRPr sz="1200" b="0" baseline="30000">
                <a:solidFill>
                  <a:schemeClr val="tx1"/>
                </a:solidFill>
                <a:latin typeface="Times" pitchFamily="18" charset="0"/>
              </a:defRPr>
            </a:lvl1pPr>
          </a:lstStyle>
          <a:p>
            <a:pPr>
              <a:defRPr/>
            </a:pPr>
            <a:endParaRPr lang="it-IT"/>
          </a:p>
        </p:txBody>
      </p:sp>
      <p:sp>
        <p:nvSpPr>
          <p:cNvPr id="21511" name="Rectangle 7"/>
          <p:cNvSpPr>
            <a:spLocks noGrp="1" noChangeArrowheads="1"/>
          </p:cNvSpPr>
          <p:nvPr>
            <p:ph type="sldNum" sz="quarter" idx="5"/>
          </p:nvPr>
        </p:nvSpPr>
        <p:spPr bwMode="auto">
          <a:xfrm>
            <a:off x="5624513" y="6418263"/>
            <a:ext cx="4302125" cy="379412"/>
          </a:xfrm>
          <a:prstGeom prst="rect">
            <a:avLst/>
          </a:prstGeom>
          <a:noFill/>
          <a:ln w="9525">
            <a:noFill/>
            <a:miter lim="800000"/>
            <a:headEnd/>
            <a:tailEnd/>
          </a:ln>
          <a:effectLst/>
        </p:spPr>
        <p:txBody>
          <a:bodyPr vert="horz" wrap="square" lIns="90782" tIns="45391" rIns="90782" bIns="45391" numCol="1" anchor="b" anchorCtr="0" compatLnSpc="1">
            <a:prstTxWarp prst="textNoShape">
              <a:avLst/>
            </a:prstTxWarp>
          </a:bodyPr>
          <a:lstStyle>
            <a:lvl1pPr algn="r" defTabSz="908050" eaLnBrk="0" hangingPunct="0">
              <a:defRPr sz="1200" b="0" baseline="30000">
                <a:solidFill>
                  <a:schemeClr val="tx1"/>
                </a:solidFill>
                <a:latin typeface="Times" pitchFamily="18" charset="0"/>
              </a:defRPr>
            </a:lvl1pPr>
          </a:lstStyle>
          <a:p>
            <a:pPr>
              <a:defRPr/>
            </a:pPr>
            <a:fld id="{E0E417A5-14AF-4A14-A91C-B53272FD3717}" type="slidenum">
              <a:rPr lang="it-IT"/>
              <a:pPr>
                <a:defRPr/>
              </a:pPr>
              <a:t>‹N›</a:t>
            </a:fld>
            <a:endParaRPr lang="it-IT"/>
          </a:p>
        </p:txBody>
      </p:sp>
    </p:spTree>
    <p:extLst>
      <p:ext uri="{BB962C8B-B14F-4D97-AF65-F5344CB8AC3E}">
        <p14:creationId xmlns:p14="http://schemas.microsoft.com/office/powerpoint/2010/main" val="11155998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egnaposto immagine diapositiva 1"/>
          <p:cNvSpPr>
            <a:spLocks noGrp="1" noRot="1" noChangeAspect="1" noTextEdit="1"/>
          </p:cNvSpPr>
          <p:nvPr>
            <p:ph type="sldImg"/>
          </p:nvPr>
        </p:nvSpPr>
        <p:spPr>
          <a:ln/>
        </p:spPr>
      </p:sp>
      <p:sp>
        <p:nvSpPr>
          <p:cNvPr id="15362" name="Segnaposto note 2"/>
          <p:cNvSpPr>
            <a:spLocks noGrp="1"/>
          </p:cNvSpPr>
          <p:nvPr>
            <p:ph type="body" idx="1"/>
          </p:nvPr>
        </p:nvSpPr>
        <p:spPr>
          <a:noFill/>
          <a:ln/>
        </p:spPr>
        <p:txBody>
          <a:bodyPr/>
          <a:lstStyle/>
          <a:p>
            <a:pPr eaLnBrk="1" hangingPunct="1"/>
            <a:endParaRPr lang="it-IT" smtClean="0">
              <a:latin typeface="Times"/>
            </a:endParaRPr>
          </a:p>
        </p:txBody>
      </p:sp>
      <p:sp>
        <p:nvSpPr>
          <p:cNvPr id="15363" name="Segnaposto numero diapositiva 3"/>
          <p:cNvSpPr>
            <a:spLocks noGrp="1"/>
          </p:cNvSpPr>
          <p:nvPr>
            <p:ph type="sldNum" sz="quarter" idx="5"/>
          </p:nvPr>
        </p:nvSpPr>
        <p:spPr>
          <a:noFill/>
        </p:spPr>
        <p:txBody>
          <a:bodyPr/>
          <a:lstStyle/>
          <a:p>
            <a:fld id="{E41B1973-CA8A-4E89-A840-6D6D073D37F9}" type="slidenum">
              <a:rPr lang="it-IT" smtClean="0">
                <a:latin typeface="Times"/>
              </a:rPr>
              <a:pPr/>
              <a:t>1</a:t>
            </a:fld>
            <a:endParaRPr lang="it-IT" smtClean="0">
              <a:latin typeface="Time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C569C69B-C57C-4B56-BF02-EEED732E3284}" type="slidenum">
              <a:rPr lang="it-IT" smtClean="0">
                <a:latin typeface="Times"/>
              </a:rPr>
              <a:pPr/>
              <a:t>2</a:t>
            </a:fld>
            <a:endParaRPr lang="it-IT" smtClean="0">
              <a:latin typeface="Times"/>
            </a:endParaRPr>
          </a:p>
        </p:txBody>
      </p:sp>
      <p:sp>
        <p:nvSpPr>
          <p:cNvPr id="19458" name="Rectangle 2"/>
          <p:cNvSpPr>
            <a:spLocks noGrp="1" noRot="1" noChangeAspect="1" noChangeArrowheads="1" noTextEdit="1"/>
          </p:cNvSpPr>
          <p:nvPr>
            <p:ph type="sldImg"/>
          </p:nvPr>
        </p:nvSpPr>
        <p:spPr>
          <a:xfrm>
            <a:off x="3267075" y="508000"/>
            <a:ext cx="3405188" cy="2552700"/>
          </a:xfrm>
          <a:ln/>
        </p:spPr>
      </p:sp>
      <p:sp>
        <p:nvSpPr>
          <p:cNvPr id="19459" name="Rectangle 3"/>
          <p:cNvSpPr>
            <a:spLocks noGrp="1" noChangeArrowheads="1"/>
          </p:cNvSpPr>
          <p:nvPr>
            <p:ph type="body" idx="1"/>
          </p:nvPr>
        </p:nvSpPr>
        <p:spPr>
          <a:xfrm>
            <a:off x="1325563" y="3230563"/>
            <a:ext cx="7275512" cy="3059112"/>
          </a:xfrm>
          <a:noFill/>
          <a:ln/>
        </p:spPr>
        <p:txBody>
          <a:bodyPr/>
          <a:lstStyle/>
          <a:p>
            <a:endParaRPr lang="it-IT" smtClean="0">
              <a:latin typeface="Time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C569C69B-C57C-4B56-BF02-EEED732E3284}" type="slidenum">
              <a:rPr lang="it-IT" smtClean="0">
                <a:latin typeface="Times"/>
              </a:rPr>
              <a:pPr/>
              <a:t>3</a:t>
            </a:fld>
            <a:endParaRPr lang="it-IT" smtClean="0">
              <a:latin typeface="Times"/>
            </a:endParaRPr>
          </a:p>
        </p:txBody>
      </p:sp>
      <p:sp>
        <p:nvSpPr>
          <p:cNvPr id="19458" name="Rectangle 2"/>
          <p:cNvSpPr>
            <a:spLocks noGrp="1" noRot="1" noChangeAspect="1" noChangeArrowheads="1" noTextEdit="1"/>
          </p:cNvSpPr>
          <p:nvPr>
            <p:ph type="sldImg"/>
          </p:nvPr>
        </p:nvSpPr>
        <p:spPr>
          <a:xfrm>
            <a:off x="3267075" y="508000"/>
            <a:ext cx="3405188" cy="2552700"/>
          </a:xfrm>
          <a:ln/>
        </p:spPr>
      </p:sp>
      <p:sp>
        <p:nvSpPr>
          <p:cNvPr id="19459" name="Rectangle 3"/>
          <p:cNvSpPr>
            <a:spLocks noGrp="1" noChangeArrowheads="1"/>
          </p:cNvSpPr>
          <p:nvPr>
            <p:ph type="body" idx="1"/>
          </p:nvPr>
        </p:nvSpPr>
        <p:spPr>
          <a:xfrm>
            <a:off x="1325563" y="3230563"/>
            <a:ext cx="7275512" cy="3059112"/>
          </a:xfrm>
          <a:noFill/>
          <a:ln/>
        </p:spPr>
        <p:txBody>
          <a:bodyPr/>
          <a:lstStyle/>
          <a:p>
            <a:endParaRPr lang="it-IT" smtClean="0">
              <a:latin typeface="Time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C569C69B-C57C-4B56-BF02-EEED732E3284}" type="slidenum">
              <a:rPr lang="it-IT" smtClean="0">
                <a:latin typeface="Times"/>
              </a:rPr>
              <a:pPr/>
              <a:t>4</a:t>
            </a:fld>
            <a:endParaRPr lang="it-IT" smtClean="0">
              <a:latin typeface="Times"/>
            </a:endParaRPr>
          </a:p>
        </p:txBody>
      </p:sp>
      <p:sp>
        <p:nvSpPr>
          <p:cNvPr id="19458" name="Rectangle 2"/>
          <p:cNvSpPr>
            <a:spLocks noGrp="1" noRot="1" noChangeAspect="1" noChangeArrowheads="1" noTextEdit="1"/>
          </p:cNvSpPr>
          <p:nvPr>
            <p:ph type="sldImg"/>
          </p:nvPr>
        </p:nvSpPr>
        <p:spPr>
          <a:xfrm>
            <a:off x="3267075" y="508000"/>
            <a:ext cx="3405188" cy="2552700"/>
          </a:xfrm>
          <a:ln/>
        </p:spPr>
      </p:sp>
      <p:sp>
        <p:nvSpPr>
          <p:cNvPr id="19459" name="Rectangle 3"/>
          <p:cNvSpPr>
            <a:spLocks noGrp="1" noChangeArrowheads="1"/>
          </p:cNvSpPr>
          <p:nvPr>
            <p:ph type="body" idx="1"/>
          </p:nvPr>
        </p:nvSpPr>
        <p:spPr>
          <a:xfrm>
            <a:off x="1325563" y="3230563"/>
            <a:ext cx="7275512" cy="3059112"/>
          </a:xfrm>
          <a:noFill/>
          <a:ln/>
        </p:spPr>
        <p:txBody>
          <a:bodyPr/>
          <a:lstStyle/>
          <a:p>
            <a:endParaRPr lang="it-IT" smtClean="0">
              <a:latin typeface="Time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C569C69B-C57C-4B56-BF02-EEED732E3284}" type="slidenum">
              <a:rPr lang="it-IT" smtClean="0">
                <a:latin typeface="Times"/>
              </a:rPr>
              <a:pPr/>
              <a:t>5</a:t>
            </a:fld>
            <a:endParaRPr lang="it-IT" smtClean="0">
              <a:latin typeface="Times"/>
            </a:endParaRPr>
          </a:p>
        </p:txBody>
      </p:sp>
      <p:sp>
        <p:nvSpPr>
          <p:cNvPr id="19458" name="Rectangle 2"/>
          <p:cNvSpPr>
            <a:spLocks noGrp="1" noRot="1" noChangeAspect="1" noChangeArrowheads="1" noTextEdit="1"/>
          </p:cNvSpPr>
          <p:nvPr>
            <p:ph type="sldImg"/>
          </p:nvPr>
        </p:nvSpPr>
        <p:spPr>
          <a:xfrm>
            <a:off x="3267075" y="508000"/>
            <a:ext cx="3405188" cy="2552700"/>
          </a:xfrm>
          <a:ln/>
        </p:spPr>
      </p:sp>
      <p:sp>
        <p:nvSpPr>
          <p:cNvPr id="19459" name="Rectangle 3"/>
          <p:cNvSpPr>
            <a:spLocks noGrp="1" noChangeArrowheads="1"/>
          </p:cNvSpPr>
          <p:nvPr>
            <p:ph type="body" idx="1"/>
          </p:nvPr>
        </p:nvSpPr>
        <p:spPr>
          <a:xfrm>
            <a:off x="1325563" y="3230563"/>
            <a:ext cx="7275512" cy="3059112"/>
          </a:xfrm>
          <a:noFill/>
          <a:ln/>
        </p:spPr>
        <p:txBody>
          <a:bodyPr/>
          <a:lstStyle/>
          <a:p>
            <a:endParaRPr lang="it-IT" smtClean="0">
              <a:latin typeface="Time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4" name="Picture 2" descr="Prima_footer-giallo-v42"/>
          <p:cNvPicPr>
            <a:picLocks noChangeAspect="1" noChangeArrowheads="1"/>
          </p:cNvPicPr>
          <p:nvPr/>
        </p:nvPicPr>
        <p:blipFill>
          <a:blip r:embed="rId2" cstate="print"/>
          <a:srcRect/>
          <a:stretch>
            <a:fillRect/>
          </a:stretch>
        </p:blipFill>
        <p:spPr bwMode="auto">
          <a:xfrm>
            <a:off x="0" y="6207125"/>
            <a:ext cx="9144000" cy="677863"/>
          </a:xfrm>
          <a:prstGeom prst="rect">
            <a:avLst/>
          </a:prstGeom>
          <a:noFill/>
          <a:ln w="9525">
            <a:noFill/>
            <a:miter lim="800000"/>
            <a:headEnd/>
            <a:tailEnd/>
          </a:ln>
        </p:spPr>
      </p:pic>
      <p:pic>
        <p:nvPicPr>
          <p:cNvPr id="5" name="Picture 5" descr="Prima_head-giallo-v42"/>
          <p:cNvPicPr>
            <a:picLocks noChangeAspect="1" noChangeArrowheads="1"/>
          </p:cNvPicPr>
          <p:nvPr/>
        </p:nvPicPr>
        <p:blipFill>
          <a:blip r:embed="rId3" cstate="print"/>
          <a:srcRect/>
          <a:stretch>
            <a:fillRect/>
          </a:stretch>
        </p:blipFill>
        <p:spPr bwMode="auto">
          <a:xfrm>
            <a:off x="0" y="-9525"/>
            <a:ext cx="9144000" cy="663575"/>
          </a:xfrm>
          <a:prstGeom prst="rect">
            <a:avLst/>
          </a:prstGeom>
          <a:noFill/>
          <a:ln w="9525">
            <a:noFill/>
            <a:miter lim="800000"/>
            <a:headEnd/>
            <a:tailEnd/>
          </a:ln>
        </p:spPr>
      </p:pic>
      <p:sp>
        <p:nvSpPr>
          <p:cNvPr id="9219" name="Rectangle 3"/>
          <p:cNvSpPr>
            <a:spLocks noGrp="1" noChangeArrowheads="1"/>
          </p:cNvSpPr>
          <p:nvPr>
            <p:ph type="ctrTitle"/>
          </p:nvPr>
        </p:nvSpPr>
        <p:spPr>
          <a:xfrm>
            <a:off x="250825" y="1700213"/>
            <a:ext cx="8569325" cy="2438400"/>
          </a:xfrm>
        </p:spPr>
        <p:txBody>
          <a:bodyPr/>
          <a:lstStyle>
            <a:lvl1pPr algn="ctr">
              <a:lnSpc>
                <a:spcPct val="100000"/>
              </a:lnSpc>
              <a:spcBef>
                <a:spcPct val="50000"/>
              </a:spcBef>
              <a:defRPr sz="4000">
                <a:latin typeface="Arial Black" pitchFamily="34" charset="0"/>
              </a:defRPr>
            </a:lvl1pPr>
          </a:lstStyle>
          <a:p>
            <a:r>
              <a:rPr lang="en-US"/>
              <a:t>Fare clic per modificare stile</a:t>
            </a:r>
          </a:p>
        </p:txBody>
      </p:sp>
      <p:sp>
        <p:nvSpPr>
          <p:cNvPr id="9220" name="Rectangle 4"/>
          <p:cNvSpPr>
            <a:spLocks noGrp="1" noChangeArrowheads="1"/>
          </p:cNvSpPr>
          <p:nvPr>
            <p:ph type="subTitle" idx="1"/>
          </p:nvPr>
        </p:nvSpPr>
        <p:spPr>
          <a:xfrm>
            <a:off x="1258888" y="3617913"/>
            <a:ext cx="6769100" cy="1755775"/>
          </a:xfrm>
        </p:spPr>
        <p:txBody>
          <a:bodyPr anchor="ctr"/>
          <a:lstStyle>
            <a:lvl1pPr marL="0" indent="0" algn="ctr">
              <a:lnSpc>
                <a:spcPct val="100000"/>
              </a:lnSpc>
              <a:spcBef>
                <a:spcPct val="50000"/>
              </a:spcBef>
              <a:buFontTx/>
              <a:buNone/>
              <a:defRPr sz="2400" b="1"/>
            </a:lvl1pPr>
          </a:lstStyle>
          <a:p>
            <a:r>
              <a:rPr lang="en-US"/>
              <a:t>Fare clic per modificare lo stile del sottotitolo dello schema</a:t>
            </a:r>
          </a:p>
        </p:txBody>
      </p:sp>
      <p:sp>
        <p:nvSpPr>
          <p:cNvPr id="6" name="Rectangle 8"/>
          <p:cNvSpPr>
            <a:spLocks noGrp="1" noChangeArrowheads="1"/>
          </p:cNvSpPr>
          <p:nvPr>
            <p:ph type="sldNum" sz="quarter" idx="10"/>
          </p:nvPr>
        </p:nvSpPr>
        <p:spPr/>
        <p:txBody>
          <a:bodyPr/>
          <a:lstStyle>
            <a:lvl1pPr algn="r" eaLnBrk="0" hangingPunct="0">
              <a:defRPr sz="1200">
                <a:solidFill>
                  <a:schemeClr val="bg2"/>
                </a:solidFill>
                <a:effectLst>
                  <a:outerShdw blurRad="38100" dist="38100" dir="2700000" algn="tl">
                    <a:srgbClr val="C0C0C0"/>
                  </a:outerShdw>
                </a:effectLst>
                <a:latin typeface="+mn-lt"/>
              </a:defRPr>
            </a:lvl1pPr>
          </a:lstStyle>
          <a:p>
            <a:pPr>
              <a:defRPr/>
            </a:pPr>
            <a:r>
              <a:rPr lang="it-IT"/>
              <a:t> </a:t>
            </a:r>
            <a:fld id="{113A957C-061D-44DE-B690-3958709DD6AB}"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67488" y="765175"/>
            <a:ext cx="2187575" cy="525621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0" y="765175"/>
            <a:ext cx="6415088" cy="525621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8"/>
          <p:cNvSpPr>
            <a:spLocks noGrp="1" noChangeArrowheads="1"/>
          </p:cNvSpPr>
          <p:nvPr>
            <p:ph type="sldNum" sz="quarter" idx="10"/>
          </p:nvPr>
        </p:nvSpPr>
        <p:spPr>
          <a:ln/>
        </p:spPr>
        <p:txBody>
          <a:bodyPr/>
          <a:lstStyle>
            <a:lvl1pPr>
              <a:defRPr/>
            </a:lvl1pPr>
          </a:lstStyle>
          <a:p>
            <a:pPr>
              <a:defRPr/>
            </a:pPr>
            <a:r>
              <a:rPr lang="it-IT"/>
              <a:t> </a:t>
            </a:r>
            <a:fld id="{DF208416-E420-4CBD-AA9F-C34EBD6D317A}" type="slidenum">
              <a:rPr lang="it-IT"/>
              <a:pPr>
                <a:defRPr/>
              </a:pPr>
              <a:t>‹N›</a:t>
            </a:fld>
            <a:endParaRPr lang="it-IT"/>
          </a:p>
        </p:txBody>
      </p:sp>
      <p:sp>
        <p:nvSpPr>
          <p:cNvPr id="5" name="Rectangle 39"/>
          <p:cNvSpPr txBox="1">
            <a:spLocks noChangeArrowheads="1"/>
          </p:cNvSpPr>
          <p:nvPr userDrawn="1"/>
        </p:nvSpPr>
        <p:spPr bwMode="auto">
          <a:xfrm>
            <a:off x="378720" y="6295331"/>
            <a:ext cx="3168352"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ctr" rtl="0" eaLnBrk="0" fontAlgn="base" hangingPunct="0">
              <a:lnSpc>
                <a:spcPct val="100000"/>
              </a:lnSpc>
              <a:spcBef>
                <a:spcPct val="50000"/>
              </a:spcBef>
              <a:spcAft>
                <a:spcPct val="0"/>
              </a:spcAft>
              <a:buFontTx/>
              <a:buNone/>
              <a:defRPr sz="1200" b="1">
                <a:solidFill>
                  <a:srgbClr val="00529E"/>
                </a:solidFill>
                <a:latin typeface="+mn-lt"/>
                <a:ea typeface="+mn-ea"/>
                <a:cs typeface="+mn-cs"/>
              </a:defRPr>
            </a:lvl1pPr>
            <a:lvl2pPr marL="952500" indent="-374650" algn="l" rtl="0" eaLnBrk="0" fontAlgn="base" hangingPunct="0">
              <a:lnSpc>
                <a:spcPts val="3000"/>
              </a:lnSpc>
              <a:spcBef>
                <a:spcPct val="20000"/>
              </a:spcBef>
              <a:spcAft>
                <a:spcPct val="0"/>
              </a:spcAft>
              <a:buSzPct val="80000"/>
              <a:buFont typeface="Wingdings" pitchFamily="2" charset="2"/>
              <a:buChar char="q"/>
              <a:defRPr kumimoji="1">
                <a:solidFill>
                  <a:srgbClr val="00529E"/>
                </a:solidFill>
                <a:latin typeface="+mn-lt"/>
              </a:defRPr>
            </a:lvl2pPr>
            <a:lvl3pPr marL="1428750" indent="-285750" algn="l" rtl="0" eaLnBrk="0" fontAlgn="base" hangingPunct="0">
              <a:lnSpc>
                <a:spcPts val="3000"/>
              </a:lnSpc>
              <a:spcBef>
                <a:spcPct val="20000"/>
              </a:spcBef>
              <a:spcAft>
                <a:spcPct val="0"/>
              </a:spcAft>
              <a:buFont typeface="Wingdings" pitchFamily="2" charset="2"/>
              <a:buChar char="§"/>
              <a:defRPr kumimoji="1">
                <a:solidFill>
                  <a:srgbClr val="00529E"/>
                </a:solidFill>
                <a:latin typeface="+mn-lt"/>
              </a:defRPr>
            </a:lvl3pPr>
            <a:lvl4pPr marL="1619250" indent="-247650" algn="l" rtl="0" eaLnBrk="0" fontAlgn="base" hangingPunct="0">
              <a:lnSpc>
                <a:spcPts val="3000"/>
              </a:lnSpc>
              <a:spcBef>
                <a:spcPct val="20000"/>
              </a:spcBef>
              <a:spcAft>
                <a:spcPct val="0"/>
              </a:spcAft>
              <a:defRPr kumimoji="1" sz="1600">
                <a:solidFill>
                  <a:schemeClr val="hlink"/>
                </a:solidFill>
                <a:latin typeface="+mn-lt"/>
              </a:defRPr>
            </a:lvl4pPr>
            <a:lvl5pPr marL="2401888" indent="-306388" algn="l" rtl="0" eaLnBrk="0" fontAlgn="base" hangingPunct="0">
              <a:lnSpc>
                <a:spcPts val="3100"/>
              </a:lnSpc>
              <a:spcBef>
                <a:spcPct val="20000"/>
              </a:spcBef>
              <a:spcAft>
                <a:spcPct val="0"/>
              </a:spcAft>
              <a:buBlip>
                <a:blip r:embed="rId2"/>
              </a:buBlip>
              <a:defRPr kumimoji="1">
                <a:solidFill>
                  <a:srgbClr val="1C3CA6"/>
                </a:solidFill>
                <a:latin typeface="+mn-lt"/>
              </a:defRPr>
            </a:lvl5pPr>
            <a:lvl6pPr marL="2859088" indent="-306388" algn="l" rtl="0" eaLnBrk="0" fontAlgn="base" hangingPunct="0">
              <a:lnSpc>
                <a:spcPts val="3100"/>
              </a:lnSpc>
              <a:spcBef>
                <a:spcPct val="20000"/>
              </a:spcBef>
              <a:spcAft>
                <a:spcPct val="0"/>
              </a:spcAft>
              <a:buBlip>
                <a:blip r:embed="rId2"/>
              </a:buBlip>
              <a:defRPr kumimoji="1">
                <a:solidFill>
                  <a:srgbClr val="1C3CA6"/>
                </a:solidFill>
                <a:latin typeface="+mn-lt"/>
              </a:defRPr>
            </a:lvl6pPr>
            <a:lvl7pPr marL="3316288" indent="-306388" algn="l" rtl="0" eaLnBrk="0" fontAlgn="base" hangingPunct="0">
              <a:lnSpc>
                <a:spcPts val="3100"/>
              </a:lnSpc>
              <a:spcBef>
                <a:spcPct val="20000"/>
              </a:spcBef>
              <a:spcAft>
                <a:spcPct val="0"/>
              </a:spcAft>
              <a:buBlip>
                <a:blip r:embed="rId2"/>
              </a:buBlip>
              <a:defRPr kumimoji="1">
                <a:solidFill>
                  <a:srgbClr val="1C3CA6"/>
                </a:solidFill>
                <a:latin typeface="+mn-lt"/>
              </a:defRPr>
            </a:lvl7pPr>
            <a:lvl8pPr marL="3773488" indent="-306388" algn="l" rtl="0" eaLnBrk="0" fontAlgn="base" hangingPunct="0">
              <a:lnSpc>
                <a:spcPts val="3100"/>
              </a:lnSpc>
              <a:spcBef>
                <a:spcPct val="20000"/>
              </a:spcBef>
              <a:spcAft>
                <a:spcPct val="0"/>
              </a:spcAft>
              <a:buBlip>
                <a:blip r:embed="rId2"/>
              </a:buBlip>
              <a:defRPr kumimoji="1">
                <a:solidFill>
                  <a:srgbClr val="1C3CA6"/>
                </a:solidFill>
                <a:latin typeface="+mn-lt"/>
              </a:defRPr>
            </a:lvl8pPr>
            <a:lvl9pPr marL="4230688" indent="-306388" algn="l" rtl="0" eaLnBrk="0" fontAlgn="base" hangingPunct="0">
              <a:lnSpc>
                <a:spcPts val="3100"/>
              </a:lnSpc>
              <a:spcBef>
                <a:spcPct val="20000"/>
              </a:spcBef>
              <a:spcAft>
                <a:spcPct val="0"/>
              </a:spcAft>
              <a:buBlip>
                <a:blip r:embed="rId2"/>
              </a:buBlip>
              <a:defRPr kumimoji="1">
                <a:solidFill>
                  <a:srgbClr val="1C3CA6"/>
                </a:solidFill>
                <a:latin typeface="+mn-lt"/>
              </a:defRPr>
            </a:lvl9pPr>
          </a:lstStyle>
          <a:p>
            <a:r>
              <a:rPr lang="en-US" sz="1400" i="0" dirty="0" err="1" smtClean="0"/>
              <a:t>BancoPosta</a:t>
            </a:r>
            <a:endParaRPr lang="en-US" sz="1400" i="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3"/>
          <p:cNvSpPr>
            <a:spLocks noGrp="1"/>
          </p:cNvSpPr>
          <p:nvPr>
            <p:ph type="sldNum" sz="quarter" idx="10"/>
          </p:nvPr>
        </p:nvSpPr>
        <p:spPr>
          <a:xfrm>
            <a:off x="4673600" y="6170613"/>
            <a:ext cx="720725" cy="457200"/>
          </a:xfrm>
        </p:spPr>
        <p:txBody>
          <a:bodyPr/>
          <a:lstStyle>
            <a:lvl1pPr>
              <a:defRPr/>
            </a:lvl1pPr>
          </a:lstStyle>
          <a:p>
            <a:pPr>
              <a:defRPr/>
            </a:pPr>
            <a:r>
              <a:rPr lang="it-IT"/>
              <a:t> </a:t>
            </a:r>
            <a:fld id="{8D9EA6F4-C25D-4C69-91C8-E5BA0E1F3269}"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8"/>
          <p:cNvSpPr>
            <a:spLocks noGrp="1" noChangeArrowheads="1"/>
          </p:cNvSpPr>
          <p:nvPr>
            <p:ph type="sldNum" sz="quarter" idx="10"/>
          </p:nvPr>
        </p:nvSpPr>
        <p:spPr>
          <a:ln/>
        </p:spPr>
        <p:txBody>
          <a:bodyPr/>
          <a:lstStyle>
            <a:lvl1pPr>
              <a:defRPr/>
            </a:lvl1pPr>
          </a:lstStyle>
          <a:p>
            <a:pPr>
              <a:defRPr/>
            </a:pPr>
            <a:r>
              <a:rPr lang="it-IT"/>
              <a:t> </a:t>
            </a:r>
            <a:fld id="{B186DDE3-A6D2-43D9-9993-4F8F443FB3D9}" type="slidenum">
              <a:rPr lang="it-IT"/>
              <a:pPr>
                <a:defRPr/>
              </a:pPr>
              <a:t>‹N›</a:t>
            </a:fld>
            <a:endParaRPr lang="it-IT"/>
          </a:p>
        </p:txBody>
      </p:sp>
      <p:sp>
        <p:nvSpPr>
          <p:cNvPr id="5" name="Rectangle 39"/>
          <p:cNvSpPr txBox="1">
            <a:spLocks noChangeArrowheads="1"/>
          </p:cNvSpPr>
          <p:nvPr userDrawn="1"/>
        </p:nvSpPr>
        <p:spPr bwMode="auto">
          <a:xfrm>
            <a:off x="378720" y="6295331"/>
            <a:ext cx="3168352"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ctr" rtl="0" eaLnBrk="0" fontAlgn="base" hangingPunct="0">
              <a:lnSpc>
                <a:spcPct val="100000"/>
              </a:lnSpc>
              <a:spcBef>
                <a:spcPct val="50000"/>
              </a:spcBef>
              <a:spcAft>
                <a:spcPct val="0"/>
              </a:spcAft>
              <a:buFontTx/>
              <a:buNone/>
              <a:defRPr sz="1200" b="1">
                <a:solidFill>
                  <a:srgbClr val="00529E"/>
                </a:solidFill>
                <a:latin typeface="+mn-lt"/>
                <a:ea typeface="+mn-ea"/>
                <a:cs typeface="+mn-cs"/>
              </a:defRPr>
            </a:lvl1pPr>
            <a:lvl2pPr marL="952500" indent="-374650" algn="l" rtl="0" eaLnBrk="0" fontAlgn="base" hangingPunct="0">
              <a:lnSpc>
                <a:spcPts val="3000"/>
              </a:lnSpc>
              <a:spcBef>
                <a:spcPct val="20000"/>
              </a:spcBef>
              <a:spcAft>
                <a:spcPct val="0"/>
              </a:spcAft>
              <a:buSzPct val="80000"/>
              <a:buFont typeface="Wingdings" pitchFamily="2" charset="2"/>
              <a:buChar char="q"/>
              <a:defRPr kumimoji="1">
                <a:solidFill>
                  <a:srgbClr val="00529E"/>
                </a:solidFill>
                <a:latin typeface="+mn-lt"/>
              </a:defRPr>
            </a:lvl2pPr>
            <a:lvl3pPr marL="1428750" indent="-285750" algn="l" rtl="0" eaLnBrk="0" fontAlgn="base" hangingPunct="0">
              <a:lnSpc>
                <a:spcPts val="3000"/>
              </a:lnSpc>
              <a:spcBef>
                <a:spcPct val="20000"/>
              </a:spcBef>
              <a:spcAft>
                <a:spcPct val="0"/>
              </a:spcAft>
              <a:buFont typeface="Wingdings" pitchFamily="2" charset="2"/>
              <a:buChar char="§"/>
              <a:defRPr kumimoji="1">
                <a:solidFill>
                  <a:srgbClr val="00529E"/>
                </a:solidFill>
                <a:latin typeface="+mn-lt"/>
              </a:defRPr>
            </a:lvl3pPr>
            <a:lvl4pPr marL="1619250" indent="-247650" algn="l" rtl="0" eaLnBrk="0" fontAlgn="base" hangingPunct="0">
              <a:lnSpc>
                <a:spcPts val="3000"/>
              </a:lnSpc>
              <a:spcBef>
                <a:spcPct val="20000"/>
              </a:spcBef>
              <a:spcAft>
                <a:spcPct val="0"/>
              </a:spcAft>
              <a:defRPr kumimoji="1" sz="1600">
                <a:solidFill>
                  <a:schemeClr val="hlink"/>
                </a:solidFill>
                <a:latin typeface="+mn-lt"/>
              </a:defRPr>
            </a:lvl4pPr>
            <a:lvl5pPr marL="2401888" indent="-306388" algn="l" rtl="0" eaLnBrk="0" fontAlgn="base" hangingPunct="0">
              <a:lnSpc>
                <a:spcPts val="3100"/>
              </a:lnSpc>
              <a:spcBef>
                <a:spcPct val="20000"/>
              </a:spcBef>
              <a:spcAft>
                <a:spcPct val="0"/>
              </a:spcAft>
              <a:buBlip>
                <a:blip r:embed="rId2"/>
              </a:buBlip>
              <a:defRPr kumimoji="1">
                <a:solidFill>
                  <a:srgbClr val="1C3CA6"/>
                </a:solidFill>
                <a:latin typeface="+mn-lt"/>
              </a:defRPr>
            </a:lvl5pPr>
            <a:lvl6pPr marL="2859088" indent="-306388" algn="l" rtl="0" eaLnBrk="0" fontAlgn="base" hangingPunct="0">
              <a:lnSpc>
                <a:spcPts val="3100"/>
              </a:lnSpc>
              <a:spcBef>
                <a:spcPct val="20000"/>
              </a:spcBef>
              <a:spcAft>
                <a:spcPct val="0"/>
              </a:spcAft>
              <a:buBlip>
                <a:blip r:embed="rId2"/>
              </a:buBlip>
              <a:defRPr kumimoji="1">
                <a:solidFill>
                  <a:srgbClr val="1C3CA6"/>
                </a:solidFill>
                <a:latin typeface="+mn-lt"/>
              </a:defRPr>
            </a:lvl6pPr>
            <a:lvl7pPr marL="3316288" indent="-306388" algn="l" rtl="0" eaLnBrk="0" fontAlgn="base" hangingPunct="0">
              <a:lnSpc>
                <a:spcPts val="3100"/>
              </a:lnSpc>
              <a:spcBef>
                <a:spcPct val="20000"/>
              </a:spcBef>
              <a:spcAft>
                <a:spcPct val="0"/>
              </a:spcAft>
              <a:buBlip>
                <a:blip r:embed="rId2"/>
              </a:buBlip>
              <a:defRPr kumimoji="1">
                <a:solidFill>
                  <a:srgbClr val="1C3CA6"/>
                </a:solidFill>
                <a:latin typeface="+mn-lt"/>
              </a:defRPr>
            </a:lvl7pPr>
            <a:lvl8pPr marL="3773488" indent="-306388" algn="l" rtl="0" eaLnBrk="0" fontAlgn="base" hangingPunct="0">
              <a:lnSpc>
                <a:spcPts val="3100"/>
              </a:lnSpc>
              <a:spcBef>
                <a:spcPct val="20000"/>
              </a:spcBef>
              <a:spcAft>
                <a:spcPct val="0"/>
              </a:spcAft>
              <a:buBlip>
                <a:blip r:embed="rId2"/>
              </a:buBlip>
              <a:defRPr kumimoji="1">
                <a:solidFill>
                  <a:srgbClr val="1C3CA6"/>
                </a:solidFill>
                <a:latin typeface="+mn-lt"/>
              </a:defRPr>
            </a:lvl8pPr>
            <a:lvl9pPr marL="4230688" indent="-306388" algn="l" rtl="0" eaLnBrk="0" fontAlgn="base" hangingPunct="0">
              <a:lnSpc>
                <a:spcPts val="3100"/>
              </a:lnSpc>
              <a:spcBef>
                <a:spcPct val="20000"/>
              </a:spcBef>
              <a:spcAft>
                <a:spcPct val="0"/>
              </a:spcAft>
              <a:buBlip>
                <a:blip r:embed="rId2"/>
              </a:buBlip>
              <a:defRPr kumimoji="1">
                <a:solidFill>
                  <a:srgbClr val="1C3CA6"/>
                </a:solidFill>
                <a:latin typeface="+mn-lt"/>
              </a:defRPr>
            </a:lvl9pPr>
          </a:lstStyle>
          <a:p>
            <a:r>
              <a:rPr lang="en-US" sz="1400" i="0" dirty="0" err="1" smtClean="0"/>
              <a:t>BancoPosta</a:t>
            </a:r>
            <a:endParaRPr lang="en-US" sz="1400" i="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63575" y="1511300"/>
            <a:ext cx="3968750" cy="4510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784725" y="1511300"/>
            <a:ext cx="3970338" cy="4510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8"/>
          <p:cNvSpPr>
            <a:spLocks noGrp="1" noChangeArrowheads="1"/>
          </p:cNvSpPr>
          <p:nvPr>
            <p:ph type="sldNum" sz="quarter" idx="10"/>
          </p:nvPr>
        </p:nvSpPr>
        <p:spPr>
          <a:ln/>
        </p:spPr>
        <p:txBody>
          <a:bodyPr/>
          <a:lstStyle>
            <a:lvl1pPr>
              <a:defRPr/>
            </a:lvl1pPr>
          </a:lstStyle>
          <a:p>
            <a:pPr>
              <a:defRPr/>
            </a:pPr>
            <a:r>
              <a:rPr lang="it-IT"/>
              <a:t> </a:t>
            </a:r>
            <a:fld id="{99A8F590-B9CB-497A-BFE3-B1C30A9069BE}" type="slidenum">
              <a:rPr lang="it-IT"/>
              <a:pPr>
                <a:defRPr/>
              </a:pPr>
              <a:t>‹N›</a:t>
            </a:fld>
            <a:endParaRPr lang="it-IT"/>
          </a:p>
        </p:txBody>
      </p:sp>
      <p:sp>
        <p:nvSpPr>
          <p:cNvPr id="6" name="Rectangle 39"/>
          <p:cNvSpPr txBox="1">
            <a:spLocks noChangeArrowheads="1"/>
          </p:cNvSpPr>
          <p:nvPr userDrawn="1"/>
        </p:nvSpPr>
        <p:spPr bwMode="auto">
          <a:xfrm>
            <a:off x="378720" y="6295331"/>
            <a:ext cx="3168352"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ctr" rtl="0" eaLnBrk="0" fontAlgn="base" hangingPunct="0">
              <a:lnSpc>
                <a:spcPct val="100000"/>
              </a:lnSpc>
              <a:spcBef>
                <a:spcPct val="50000"/>
              </a:spcBef>
              <a:spcAft>
                <a:spcPct val="0"/>
              </a:spcAft>
              <a:buFontTx/>
              <a:buNone/>
              <a:defRPr sz="1200" b="1">
                <a:solidFill>
                  <a:srgbClr val="00529E"/>
                </a:solidFill>
                <a:latin typeface="+mn-lt"/>
                <a:ea typeface="+mn-ea"/>
                <a:cs typeface="+mn-cs"/>
              </a:defRPr>
            </a:lvl1pPr>
            <a:lvl2pPr marL="952500" indent="-374650" algn="l" rtl="0" eaLnBrk="0" fontAlgn="base" hangingPunct="0">
              <a:lnSpc>
                <a:spcPts val="3000"/>
              </a:lnSpc>
              <a:spcBef>
                <a:spcPct val="20000"/>
              </a:spcBef>
              <a:spcAft>
                <a:spcPct val="0"/>
              </a:spcAft>
              <a:buSzPct val="80000"/>
              <a:buFont typeface="Wingdings" pitchFamily="2" charset="2"/>
              <a:buChar char="q"/>
              <a:defRPr kumimoji="1">
                <a:solidFill>
                  <a:srgbClr val="00529E"/>
                </a:solidFill>
                <a:latin typeface="+mn-lt"/>
              </a:defRPr>
            </a:lvl2pPr>
            <a:lvl3pPr marL="1428750" indent="-285750" algn="l" rtl="0" eaLnBrk="0" fontAlgn="base" hangingPunct="0">
              <a:lnSpc>
                <a:spcPts val="3000"/>
              </a:lnSpc>
              <a:spcBef>
                <a:spcPct val="20000"/>
              </a:spcBef>
              <a:spcAft>
                <a:spcPct val="0"/>
              </a:spcAft>
              <a:buFont typeface="Wingdings" pitchFamily="2" charset="2"/>
              <a:buChar char="§"/>
              <a:defRPr kumimoji="1">
                <a:solidFill>
                  <a:srgbClr val="00529E"/>
                </a:solidFill>
                <a:latin typeface="+mn-lt"/>
              </a:defRPr>
            </a:lvl3pPr>
            <a:lvl4pPr marL="1619250" indent="-247650" algn="l" rtl="0" eaLnBrk="0" fontAlgn="base" hangingPunct="0">
              <a:lnSpc>
                <a:spcPts val="3000"/>
              </a:lnSpc>
              <a:spcBef>
                <a:spcPct val="20000"/>
              </a:spcBef>
              <a:spcAft>
                <a:spcPct val="0"/>
              </a:spcAft>
              <a:defRPr kumimoji="1" sz="1600">
                <a:solidFill>
                  <a:schemeClr val="hlink"/>
                </a:solidFill>
                <a:latin typeface="+mn-lt"/>
              </a:defRPr>
            </a:lvl4pPr>
            <a:lvl5pPr marL="2401888" indent="-306388" algn="l" rtl="0" eaLnBrk="0" fontAlgn="base" hangingPunct="0">
              <a:lnSpc>
                <a:spcPts val="3100"/>
              </a:lnSpc>
              <a:spcBef>
                <a:spcPct val="20000"/>
              </a:spcBef>
              <a:spcAft>
                <a:spcPct val="0"/>
              </a:spcAft>
              <a:buBlip>
                <a:blip r:embed="rId2"/>
              </a:buBlip>
              <a:defRPr kumimoji="1">
                <a:solidFill>
                  <a:srgbClr val="1C3CA6"/>
                </a:solidFill>
                <a:latin typeface="+mn-lt"/>
              </a:defRPr>
            </a:lvl5pPr>
            <a:lvl6pPr marL="2859088" indent="-306388" algn="l" rtl="0" eaLnBrk="0" fontAlgn="base" hangingPunct="0">
              <a:lnSpc>
                <a:spcPts val="3100"/>
              </a:lnSpc>
              <a:spcBef>
                <a:spcPct val="20000"/>
              </a:spcBef>
              <a:spcAft>
                <a:spcPct val="0"/>
              </a:spcAft>
              <a:buBlip>
                <a:blip r:embed="rId2"/>
              </a:buBlip>
              <a:defRPr kumimoji="1">
                <a:solidFill>
                  <a:srgbClr val="1C3CA6"/>
                </a:solidFill>
                <a:latin typeface="+mn-lt"/>
              </a:defRPr>
            </a:lvl6pPr>
            <a:lvl7pPr marL="3316288" indent="-306388" algn="l" rtl="0" eaLnBrk="0" fontAlgn="base" hangingPunct="0">
              <a:lnSpc>
                <a:spcPts val="3100"/>
              </a:lnSpc>
              <a:spcBef>
                <a:spcPct val="20000"/>
              </a:spcBef>
              <a:spcAft>
                <a:spcPct val="0"/>
              </a:spcAft>
              <a:buBlip>
                <a:blip r:embed="rId2"/>
              </a:buBlip>
              <a:defRPr kumimoji="1">
                <a:solidFill>
                  <a:srgbClr val="1C3CA6"/>
                </a:solidFill>
                <a:latin typeface="+mn-lt"/>
              </a:defRPr>
            </a:lvl7pPr>
            <a:lvl8pPr marL="3773488" indent="-306388" algn="l" rtl="0" eaLnBrk="0" fontAlgn="base" hangingPunct="0">
              <a:lnSpc>
                <a:spcPts val="3100"/>
              </a:lnSpc>
              <a:spcBef>
                <a:spcPct val="20000"/>
              </a:spcBef>
              <a:spcAft>
                <a:spcPct val="0"/>
              </a:spcAft>
              <a:buBlip>
                <a:blip r:embed="rId2"/>
              </a:buBlip>
              <a:defRPr kumimoji="1">
                <a:solidFill>
                  <a:srgbClr val="1C3CA6"/>
                </a:solidFill>
                <a:latin typeface="+mn-lt"/>
              </a:defRPr>
            </a:lvl8pPr>
            <a:lvl9pPr marL="4230688" indent="-306388" algn="l" rtl="0" eaLnBrk="0" fontAlgn="base" hangingPunct="0">
              <a:lnSpc>
                <a:spcPts val="3100"/>
              </a:lnSpc>
              <a:spcBef>
                <a:spcPct val="20000"/>
              </a:spcBef>
              <a:spcAft>
                <a:spcPct val="0"/>
              </a:spcAft>
              <a:buBlip>
                <a:blip r:embed="rId2"/>
              </a:buBlip>
              <a:defRPr kumimoji="1">
                <a:solidFill>
                  <a:srgbClr val="1C3CA6"/>
                </a:solidFill>
                <a:latin typeface="+mn-lt"/>
              </a:defRPr>
            </a:lvl9pPr>
          </a:lstStyle>
          <a:p>
            <a:r>
              <a:rPr lang="en-US" sz="1400" i="0" dirty="0" err="1" smtClean="0"/>
              <a:t>BancoPosta</a:t>
            </a:r>
            <a:endParaRPr lang="en-US" sz="1400" i="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8"/>
          <p:cNvSpPr>
            <a:spLocks noGrp="1" noChangeArrowheads="1"/>
          </p:cNvSpPr>
          <p:nvPr>
            <p:ph type="sldNum" sz="quarter" idx="10"/>
          </p:nvPr>
        </p:nvSpPr>
        <p:spPr>
          <a:ln/>
        </p:spPr>
        <p:txBody>
          <a:bodyPr/>
          <a:lstStyle>
            <a:lvl1pPr>
              <a:defRPr/>
            </a:lvl1pPr>
          </a:lstStyle>
          <a:p>
            <a:pPr>
              <a:defRPr/>
            </a:pPr>
            <a:r>
              <a:rPr lang="it-IT"/>
              <a:t> </a:t>
            </a:r>
            <a:fld id="{09B79E87-EA96-4225-8AFA-0151DAE3D6BA}"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8"/>
          <p:cNvSpPr>
            <a:spLocks noGrp="1" noChangeArrowheads="1"/>
          </p:cNvSpPr>
          <p:nvPr>
            <p:ph type="sldNum" sz="quarter" idx="10"/>
          </p:nvPr>
        </p:nvSpPr>
        <p:spPr>
          <a:ln/>
        </p:spPr>
        <p:txBody>
          <a:bodyPr/>
          <a:lstStyle>
            <a:lvl1pPr>
              <a:defRPr/>
            </a:lvl1pPr>
          </a:lstStyle>
          <a:p>
            <a:pPr>
              <a:defRPr/>
            </a:pPr>
            <a:r>
              <a:rPr lang="it-IT"/>
              <a:t> </a:t>
            </a:r>
            <a:fld id="{014B42D8-C1CC-4CCE-87AF-F00F3E1B04E2}" type="slidenum">
              <a:rPr lang="it-IT"/>
              <a:pPr>
                <a:defRPr/>
              </a:pPr>
              <a:t>‹N›</a:t>
            </a:fld>
            <a:endParaRPr lang="it-IT"/>
          </a:p>
        </p:txBody>
      </p:sp>
      <p:sp>
        <p:nvSpPr>
          <p:cNvPr id="4" name="Rectangle 39"/>
          <p:cNvSpPr txBox="1">
            <a:spLocks noChangeArrowheads="1"/>
          </p:cNvSpPr>
          <p:nvPr userDrawn="1"/>
        </p:nvSpPr>
        <p:spPr bwMode="auto">
          <a:xfrm>
            <a:off x="378720" y="6295331"/>
            <a:ext cx="3168352"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ctr" rtl="0" eaLnBrk="0" fontAlgn="base" hangingPunct="0">
              <a:lnSpc>
                <a:spcPct val="100000"/>
              </a:lnSpc>
              <a:spcBef>
                <a:spcPct val="50000"/>
              </a:spcBef>
              <a:spcAft>
                <a:spcPct val="0"/>
              </a:spcAft>
              <a:buFontTx/>
              <a:buNone/>
              <a:defRPr sz="1200" b="1">
                <a:solidFill>
                  <a:srgbClr val="00529E"/>
                </a:solidFill>
                <a:latin typeface="+mn-lt"/>
                <a:ea typeface="+mn-ea"/>
                <a:cs typeface="+mn-cs"/>
              </a:defRPr>
            </a:lvl1pPr>
            <a:lvl2pPr marL="952500" indent="-374650" algn="l" rtl="0" eaLnBrk="0" fontAlgn="base" hangingPunct="0">
              <a:lnSpc>
                <a:spcPts val="3000"/>
              </a:lnSpc>
              <a:spcBef>
                <a:spcPct val="20000"/>
              </a:spcBef>
              <a:spcAft>
                <a:spcPct val="0"/>
              </a:spcAft>
              <a:buSzPct val="80000"/>
              <a:buFont typeface="Wingdings" pitchFamily="2" charset="2"/>
              <a:buChar char="q"/>
              <a:defRPr kumimoji="1">
                <a:solidFill>
                  <a:srgbClr val="00529E"/>
                </a:solidFill>
                <a:latin typeface="+mn-lt"/>
              </a:defRPr>
            </a:lvl2pPr>
            <a:lvl3pPr marL="1428750" indent="-285750" algn="l" rtl="0" eaLnBrk="0" fontAlgn="base" hangingPunct="0">
              <a:lnSpc>
                <a:spcPts val="3000"/>
              </a:lnSpc>
              <a:spcBef>
                <a:spcPct val="20000"/>
              </a:spcBef>
              <a:spcAft>
                <a:spcPct val="0"/>
              </a:spcAft>
              <a:buFont typeface="Wingdings" pitchFamily="2" charset="2"/>
              <a:buChar char="§"/>
              <a:defRPr kumimoji="1">
                <a:solidFill>
                  <a:srgbClr val="00529E"/>
                </a:solidFill>
                <a:latin typeface="+mn-lt"/>
              </a:defRPr>
            </a:lvl3pPr>
            <a:lvl4pPr marL="1619250" indent="-247650" algn="l" rtl="0" eaLnBrk="0" fontAlgn="base" hangingPunct="0">
              <a:lnSpc>
                <a:spcPts val="3000"/>
              </a:lnSpc>
              <a:spcBef>
                <a:spcPct val="20000"/>
              </a:spcBef>
              <a:spcAft>
                <a:spcPct val="0"/>
              </a:spcAft>
              <a:defRPr kumimoji="1" sz="1600">
                <a:solidFill>
                  <a:schemeClr val="hlink"/>
                </a:solidFill>
                <a:latin typeface="+mn-lt"/>
              </a:defRPr>
            </a:lvl4pPr>
            <a:lvl5pPr marL="2401888" indent="-306388" algn="l" rtl="0" eaLnBrk="0" fontAlgn="base" hangingPunct="0">
              <a:lnSpc>
                <a:spcPts val="3100"/>
              </a:lnSpc>
              <a:spcBef>
                <a:spcPct val="20000"/>
              </a:spcBef>
              <a:spcAft>
                <a:spcPct val="0"/>
              </a:spcAft>
              <a:buBlip>
                <a:blip r:embed="rId2"/>
              </a:buBlip>
              <a:defRPr kumimoji="1">
                <a:solidFill>
                  <a:srgbClr val="1C3CA6"/>
                </a:solidFill>
                <a:latin typeface="+mn-lt"/>
              </a:defRPr>
            </a:lvl5pPr>
            <a:lvl6pPr marL="2859088" indent="-306388" algn="l" rtl="0" eaLnBrk="0" fontAlgn="base" hangingPunct="0">
              <a:lnSpc>
                <a:spcPts val="3100"/>
              </a:lnSpc>
              <a:spcBef>
                <a:spcPct val="20000"/>
              </a:spcBef>
              <a:spcAft>
                <a:spcPct val="0"/>
              </a:spcAft>
              <a:buBlip>
                <a:blip r:embed="rId2"/>
              </a:buBlip>
              <a:defRPr kumimoji="1">
                <a:solidFill>
                  <a:srgbClr val="1C3CA6"/>
                </a:solidFill>
                <a:latin typeface="+mn-lt"/>
              </a:defRPr>
            </a:lvl6pPr>
            <a:lvl7pPr marL="3316288" indent="-306388" algn="l" rtl="0" eaLnBrk="0" fontAlgn="base" hangingPunct="0">
              <a:lnSpc>
                <a:spcPts val="3100"/>
              </a:lnSpc>
              <a:spcBef>
                <a:spcPct val="20000"/>
              </a:spcBef>
              <a:spcAft>
                <a:spcPct val="0"/>
              </a:spcAft>
              <a:buBlip>
                <a:blip r:embed="rId2"/>
              </a:buBlip>
              <a:defRPr kumimoji="1">
                <a:solidFill>
                  <a:srgbClr val="1C3CA6"/>
                </a:solidFill>
                <a:latin typeface="+mn-lt"/>
              </a:defRPr>
            </a:lvl7pPr>
            <a:lvl8pPr marL="3773488" indent="-306388" algn="l" rtl="0" eaLnBrk="0" fontAlgn="base" hangingPunct="0">
              <a:lnSpc>
                <a:spcPts val="3100"/>
              </a:lnSpc>
              <a:spcBef>
                <a:spcPct val="20000"/>
              </a:spcBef>
              <a:spcAft>
                <a:spcPct val="0"/>
              </a:spcAft>
              <a:buBlip>
                <a:blip r:embed="rId2"/>
              </a:buBlip>
              <a:defRPr kumimoji="1">
                <a:solidFill>
                  <a:srgbClr val="1C3CA6"/>
                </a:solidFill>
                <a:latin typeface="+mn-lt"/>
              </a:defRPr>
            </a:lvl8pPr>
            <a:lvl9pPr marL="4230688" indent="-306388" algn="l" rtl="0" eaLnBrk="0" fontAlgn="base" hangingPunct="0">
              <a:lnSpc>
                <a:spcPts val="3100"/>
              </a:lnSpc>
              <a:spcBef>
                <a:spcPct val="20000"/>
              </a:spcBef>
              <a:spcAft>
                <a:spcPct val="0"/>
              </a:spcAft>
              <a:buBlip>
                <a:blip r:embed="rId2"/>
              </a:buBlip>
              <a:defRPr kumimoji="1">
                <a:solidFill>
                  <a:srgbClr val="1C3CA6"/>
                </a:solidFill>
                <a:latin typeface="+mn-lt"/>
              </a:defRPr>
            </a:lvl9pPr>
          </a:lstStyle>
          <a:p>
            <a:r>
              <a:rPr lang="en-US" sz="1400" i="0" dirty="0" err="1" smtClean="0"/>
              <a:t>BancoPosta</a:t>
            </a:r>
            <a:endParaRPr lang="en-US" sz="1400" i="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r>
              <a:rPr lang="it-IT"/>
              <a:t> </a:t>
            </a:r>
            <a:fld id="{D703FAC4-95FA-482C-A595-38A06A7A50A6}" type="slidenum">
              <a:rPr lang="it-IT"/>
              <a:pPr>
                <a:defRPr/>
              </a:pPr>
              <a:t>‹N›</a:t>
            </a:fld>
            <a:endParaRPr lang="it-IT"/>
          </a:p>
        </p:txBody>
      </p:sp>
      <p:sp>
        <p:nvSpPr>
          <p:cNvPr id="3" name="Rectangle 39"/>
          <p:cNvSpPr txBox="1">
            <a:spLocks noChangeArrowheads="1"/>
          </p:cNvSpPr>
          <p:nvPr userDrawn="1"/>
        </p:nvSpPr>
        <p:spPr bwMode="auto">
          <a:xfrm>
            <a:off x="378720" y="6295331"/>
            <a:ext cx="3168352"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ctr" rtl="0" eaLnBrk="0" fontAlgn="base" hangingPunct="0">
              <a:lnSpc>
                <a:spcPct val="100000"/>
              </a:lnSpc>
              <a:spcBef>
                <a:spcPct val="50000"/>
              </a:spcBef>
              <a:spcAft>
                <a:spcPct val="0"/>
              </a:spcAft>
              <a:buFontTx/>
              <a:buNone/>
              <a:defRPr sz="1200" b="1">
                <a:solidFill>
                  <a:srgbClr val="00529E"/>
                </a:solidFill>
                <a:latin typeface="+mn-lt"/>
                <a:ea typeface="+mn-ea"/>
                <a:cs typeface="+mn-cs"/>
              </a:defRPr>
            </a:lvl1pPr>
            <a:lvl2pPr marL="952500" indent="-374650" algn="l" rtl="0" eaLnBrk="0" fontAlgn="base" hangingPunct="0">
              <a:lnSpc>
                <a:spcPts val="3000"/>
              </a:lnSpc>
              <a:spcBef>
                <a:spcPct val="20000"/>
              </a:spcBef>
              <a:spcAft>
                <a:spcPct val="0"/>
              </a:spcAft>
              <a:buSzPct val="80000"/>
              <a:buFont typeface="Wingdings" pitchFamily="2" charset="2"/>
              <a:buChar char="q"/>
              <a:defRPr kumimoji="1">
                <a:solidFill>
                  <a:srgbClr val="00529E"/>
                </a:solidFill>
                <a:latin typeface="+mn-lt"/>
              </a:defRPr>
            </a:lvl2pPr>
            <a:lvl3pPr marL="1428750" indent="-285750" algn="l" rtl="0" eaLnBrk="0" fontAlgn="base" hangingPunct="0">
              <a:lnSpc>
                <a:spcPts val="3000"/>
              </a:lnSpc>
              <a:spcBef>
                <a:spcPct val="20000"/>
              </a:spcBef>
              <a:spcAft>
                <a:spcPct val="0"/>
              </a:spcAft>
              <a:buFont typeface="Wingdings" pitchFamily="2" charset="2"/>
              <a:buChar char="§"/>
              <a:defRPr kumimoji="1">
                <a:solidFill>
                  <a:srgbClr val="00529E"/>
                </a:solidFill>
                <a:latin typeface="+mn-lt"/>
              </a:defRPr>
            </a:lvl3pPr>
            <a:lvl4pPr marL="1619250" indent="-247650" algn="l" rtl="0" eaLnBrk="0" fontAlgn="base" hangingPunct="0">
              <a:lnSpc>
                <a:spcPts val="3000"/>
              </a:lnSpc>
              <a:spcBef>
                <a:spcPct val="20000"/>
              </a:spcBef>
              <a:spcAft>
                <a:spcPct val="0"/>
              </a:spcAft>
              <a:defRPr kumimoji="1" sz="1600">
                <a:solidFill>
                  <a:schemeClr val="hlink"/>
                </a:solidFill>
                <a:latin typeface="+mn-lt"/>
              </a:defRPr>
            </a:lvl4pPr>
            <a:lvl5pPr marL="2401888" indent="-306388" algn="l" rtl="0" eaLnBrk="0" fontAlgn="base" hangingPunct="0">
              <a:lnSpc>
                <a:spcPts val="3100"/>
              </a:lnSpc>
              <a:spcBef>
                <a:spcPct val="20000"/>
              </a:spcBef>
              <a:spcAft>
                <a:spcPct val="0"/>
              </a:spcAft>
              <a:buBlip>
                <a:blip r:embed="rId2"/>
              </a:buBlip>
              <a:defRPr kumimoji="1">
                <a:solidFill>
                  <a:srgbClr val="1C3CA6"/>
                </a:solidFill>
                <a:latin typeface="+mn-lt"/>
              </a:defRPr>
            </a:lvl5pPr>
            <a:lvl6pPr marL="2859088" indent="-306388" algn="l" rtl="0" eaLnBrk="0" fontAlgn="base" hangingPunct="0">
              <a:lnSpc>
                <a:spcPts val="3100"/>
              </a:lnSpc>
              <a:spcBef>
                <a:spcPct val="20000"/>
              </a:spcBef>
              <a:spcAft>
                <a:spcPct val="0"/>
              </a:spcAft>
              <a:buBlip>
                <a:blip r:embed="rId2"/>
              </a:buBlip>
              <a:defRPr kumimoji="1">
                <a:solidFill>
                  <a:srgbClr val="1C3CA6"/>
                </a:solidFill>
                <a:latin typeface="+mn-lt"/>
              </a:defRPr>
            </a:lvl6pPr>
            <a:lvl7pPr marL="3316288" indent="-306388" algn="l" rtl="0" eaLnBrk="0" fontAlgn="base" hangingPunct="0">
              <a:lnSpc>
                <a:spcPts val="3100"/>
              </a:lnSpc>
              <a:spcBef>
                <a:spcPct val="20000"/>
              </a:spcBef>
              <a:spcAft>
                <a:spcPct val="0"/>
              </a:spcAft>
              <a:buBlip>
                <a:blip r:embed="rId2"/>
              </a:buBlip>
              <a:defRPr kumimoji="1">
                <a:solidFill>
                  <a:srgbClr val="1C3CA6"/>
                </a:solidFill>
                <a:latin typeface="+mn-lt"/>
              </a:defRPr>
            </a:lvl7pPr>
            <a:lvl8pPr marL="3773488" indent="-306388" algn="l" rtl="0" eaLnBrk="0" fontAlgn="base" hangingPunct="0">
              <a:lnSpc>
                <a:spcPts val="3100"/>
              </a:lnSpc>
              <a:spcBef>
                <a:spcPct val="20000"/>
              </a:spcBef>
              <a:spcAft>
                <a:spcPct val="0"/>
              </a:spcAft>
              <a:buBlip>
                <a:blip r:embed="rId2"/>
              </a:buBlip>
              <a:defRPr kumimoji="1">
                <a:solidFill>
                  <a:srgbClr val="1C3CA6"/>
                </a:solidFill>
                <a:latin typeface="+mn-lt"/>
              </a:defRPr>
            </a:lvl8pPr>
            <a:lvl9pPr marL="4230688" indent="-306388" algn="l" rtl="0" eaLnBrk="0" fontAlgn="base" hangingPunct="0">
              <a:lnSpc>
                <a:spcPts val="3100"/>
              </a:lnSpc>
              <a:spcBef>
                <a:spcPct val="20000"/>
              </a:spcBef>
              <a:spcAft>
                <a:spcPct val="0"/>
              </a:spcAft>
              <a:buBlip>
                <a:blip r:embed="rId2"/>
              </a:buBlip>
              <a:defRPr kumimoji="1">
                <a:solidFill>
                  <a:srgbClr val="1C3CA6"/>
                </a:solidFill>
                <a:latin typeface="+mn-lt"/>
              </a:defRPr>
            </a:lvl9pPr>
          </a:lstStyle>
          <a:p>
            <a:r>
              <a:rPr lang="en-US" sz="1400" i="0" dirty="0" err="1" smtClean="0"/>
              <a:t>BancoPosta</a:t>
            </a:r>
            <a:endParaRPr lang="en-US" sz="1400" i="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8"/>
          <p:cNvSpPr>
            <a:spLocks noGrp="1" noChangeArrowheads="1"/>
          </p:cNvSpPr>
          <p:nvPr>
            <p:ph type="sldNum" sz="quarter" idx="10"/>
          </p:nvPr>
        </p:nvSpPr>
        <p:spPr>
          <a:ln/>
        </p:spPr>
        <p:txBody>
          <a:bodyPr/>
          <a:lstStyle>
            <a:lvl1pPr>
              <a:defRPr/>
            </a:lvl1pPr>
          </a:lstStyle>
          <a:p>
            <a:pPr>
              <a:defRPr/>
            </a:pPr>
            <a:r>
              <a:rPr lang="it-IT"/>
              <a:t> </a:t>
            </a:r>
            <a:fld id="{4292E49F-4F80-42D3-9C3D-7632332B1A0D}" type="slidenum">
              <a:rPr lang="it-IT"/>
              <a:pPr>
                <a:defRPr/>
              </a:pPr>
              <a:t>‹N›</a:t>
            </a:fld>
            <a:endParaRPr lang="it-IT"/>
          </a:p>
        </p:txBody>
      </p:sp>
      <p:sp>
        <p:nvSpPr>
          <p:cNvPr id="6" name="Rectangle 39"/>
          <p:cNvSpPr txBox="1">
            <a:spLocks noChangeArrowheads="1"/>
          </p:cNvSpPr>
          <p:nvPr userDrawn="1"/>
        </p:nvSpPr>
        <p:spPr bwMode="auto">
          <a:xfrm>
            <a:off x="378720" y="6295331"/>
            <a:ext cx="3168352"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ctr" rtl="0" eaLnBrk="0" fontAlgn="base" hangingPunct="0">
              <a:lnSpc>
                <a:spcPct val="100000"/>
              </a:lnSpc>
              <a:spcBef>
                <a:spcPct val="50000"/>
              </a:spcBef>
              <a:spcAft>
                <a:spcPct val="0"/>
              </a:spcAft>
              <a:buFontTx/>
              <a:buNone/>
              <a:defRPr sz="1200" b="1">
                <a:solidFill>
                  <a:srgbClr val="00529E"/>
                </a:solidFill>
                <a:latin typeface="+mn-lt"/>
                <a:ea typeface="+mn-ea"/>
                <a:cs typeface="+mn-cs"/>
              </a:defRPr>
            </a:lvl1pPr>
            <a:lvl2pPr marL="952500" indent="-374650" algn="l" rtl="0" eaLnBrk="0" fontAlgn="base" hangingPunct="0">
              <a:lnSpc>
                <a:spcPts val="3000"/>
              </a:lnSpc>
              <a:spcBef>
                <a:spcPct val="20000"/>
              </a:spcBef>
              <a:spcAft>
                <a:spcPct val="0"/>
              </a:spcAft>
              <a:buSzPct val="80000"/>
              <a:buFont typeface="Wingdings" pitchFamily="2" charset="2"/>
              <a:buChar char="q"/>
              <a:defRPr kumimoji="1">
                <a:solidFill>
                  <a:srgbClr val="00529E"/>
                </a:solidFill>
                <a:latin typeface="+mn-lt"/>
              </a:defRPr>
            </a:lvl2pPr>
            <a:lvl3pPr marL="1428750" indent="-285750" algn="l" rtl="0" eaLnBrk="0" fontAlgn="base" hangingPunct="0">
              <a:lnSpc>
                <a:spcPts val="3000"/>
              </a:lnSpc>
              <a:spcBef>
                <a:spcPct val="20000"/>
              </a:spcBef>
              <a:spcAft>
                <a:spcPct val="0"/>
              </a:spcAft>
              <a:buFont typeface="Wingdings" pitchFamily="2" charset="2"/>
              <a:buChar char="§"/>
              <a:defRPr kumimoji="1">
                <a:solidFill>
                  <a:srgbClr val="00529E"/>
                </a:solidFill>
                <a:latin typeface="+mn-lt"/>
              </a:defRPr>
            </a:lvl3pPr>
            <a:lvl4pPr marL="1619250" indent="-247650" algn="l" rtl="0" eaLnBrk="0" fontAlgn="base" hangingPunct="0">
              <a:lnSpc>
                <a:spcPts val="3000"/>
              </a:lnSpc>
              <a:spcBef>
                <a:spcPct val="20000"/>
              </a:spcBef>
              <a:spcAft>
                <a:spcPct val="0"/>
              </a:spcAft>
              <a:defRPr kumimoji="1" sz="1600">
                <a:solidFill>
                  <a:schemeClr val="hlink"/>
                </a:solidFill>
                <a:latin typeface="+mn-lt"/>
              </a:defRPr>
            </a:lvl4pPr>
            <a:lvl5pPr marL="2401888" indent="-306388" algn="l" rtl="0" eaLnBrk="0" fontAlgn="base" hangingPunct="0">
              <a:lnSpc>
                <a:spcPts val="3100"/>
              </a:lnSpc>
              <a:spcBef>
                <a:spcPct val="20000"/>
              </a:spcBef>
              <a:spcAft>
                <a:spcPct val="0"/>
              </a:spcAft>
              <a:buBlip>
                <a:blip r:embed="rId2"/>
              </a:buBlip>
              <a:defRPr kumimoji="1">
                <a:solidFill>
                  <a:srgbClr val="1C3CA6"/>
                </a:solidFill>
                <a:latin typeface="+mn-lt"/>
              </a:defRPr>
            </a:lvl5pPr>
            <a:lvl6pPr marL="2859088" indent="-306388" algn="l" rtl="0" eaLnBrk="0" fontAlgn="base" hangingPunct="0">
              <a:lnSpc>
                <a:spcPts val="3100"/>
              </a:lnSpc>
              <a:spcBef>
                <a:spcPct val="20000"/>
              </a:spcBef>
              <a:spcAft>
                <a:spcPct val="0"/>
              </a:spcAft>
              <a:buBlip>
                <a:blip r:embed="rId2"/>
              </a:buBlip>
              <a:defRPr kumimoji="1">
                <a:solidFill>
                  <a:srgbClr val="1C3CA6"/>
                </a:solidFill>
                <a:latin typeface="+mn-lt"/>
              </a:defRPr>
            </a:lvl6pPr>
            <a:lvl7pPr marL="3316288" indent="-306388" algn="l" rtl="0" eaLnBrk="0" fontAlgn="base" hangingPunct="0">
              <a:lnSpc>
                <a:spcPts val="3100"/>
              </a:lnSpc>
              <a:spcBef>
                <a:spcPct val="20000"/>
              </a:spcBef>
              <a:spcAft>
                <a:spcPct val="0"/>
              </a:spcAft>
              <a:buBlip>
                <a:blip r:embed="rId2"/>
              </a:buBlip>
              <a:defRPr kumimoji="1">
                <a:solidFill>
                  <a:srgbClr val="1C3CA6"/>
                </a:solidFill>
                <a:latin typeface="+mn-lt"/>
              </a:defRPr>
            </a:lvl7pPr>
            <a:lvl8pPr marL="3773488" indent="-306388" algn="l" rtl="0" eaLnBrk="0" fontAlgn="base" hangingPunct="0">
              <a:lnSpc>
                <a:spcPts val="3100"/>
              </a:lnSpc>
              <a:spcBef>
                <a:spcPct val="20000"/>
              </a:spcBef>
              <a:spcAft>
                <a:spcPct val="0"/>
              </a:spcAft>
              <a:buBlip>
                <a:blip r:embed="rId2"/>
              </a:buBlip>
              <a:defRPr kumimoji="1">
                <a:solidFill>
                  <a:srgbClr val="1C3CA6"/>
                </a:solidFill>
                <a:latin typeface="+mn-lt"/>
              </a:defRPr>
            </a:lvl8pPr>
            <a:lvl9pPr marL="4230688" indent="-306388" algn="l" rtl="0" eaLnBrk="0" fontAlgn="base" hangingPunct="0">
              <a:lnSpc>
                <a:spcPts val="3100"/>
              </a:lnSpc>
              <a:spcBef>
                <a:spcPct val="20000"/>
              </a:spcBef>
              <a:spcAft>
                <a:spcPct val="0"/>
              </a:spcAft>
              <a:buBlip>
                <a:blip r:embed="rId2"/>
              </a:buBlip>
              <a:defRPr kumimoji="1">
                <a:solidFill>
                  <a:srgbClr val="1C3CA6"/>
                </a:solidFill>
                <a:latin typeface="+mn-lt"/>
              </a:defRPr>
            </a:lvl9pPr>
          </a:lstStyle>
          <a:p>
            <a:r>
              <a:rPr lang="en-US" sz="1400" i="0" dirty="0" err="1" smtClean="0"/>
              <a:t>BancoPosta</a:t>
            </a:r>
            <a:endParaRPr lang="en-US" sz="1400" i="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8"/>
          <p:cNvSpPr>
            <a:spLocks noGrp="1" noChangeArrowheads="1"/>
          </p:cNvSpPr>
          <p:nvPr>
            <p:ph type="sldNum" sz="quarter" idx="10"/>
          </p:nvPr>
        </p:nvSpPr>
        <p:spPr>
          <a:ln/>
        </p:spPr>
        <p:txBody>
          <a:bodyPr/>
          <a:lstStyle>
            <a:lvl1pPr>
              <a:defRPr/>
            </a:lvl1pPr>
          </a:lstStyle>
          <a:p>
            <a:pPr>
              <a:defRPr/>
            </a:pPr>
            <a:r>
              <a:rPr lang="it-IT"/>
              <a:t> </a:t>
            </a:r>
            <a:fld id="{5BD334A3-4E0C-417C-83C0-344653E2E888}" type="slidenum">
              <a:rPr lang="it-IT"/>
              <a:pPr>
                <a:defRPr/>
              </a:pPr>
              <a:t>‹N›</a:t>
            </a:fld>
            <a:endParaRPr lang="it-IT"/>
          </a:p>
        </p:txBody>
      </p:sp>
      <p:sp>
        <p:nvSpPr>
          <p:cNvPr id="6" name="Rectangle 39"/>
          <p:cNvSpPr txBox="1">
            <a:spLocks noChangeArrowheads="1"/>
          </p:cNvSpPr>
          <p:nvPr userDrawn="1"/>
        </p:nvSpPr>
        <p:spPr bwMode="auto">
          <a:xfrm>
            <a:off x="378720" y="6295331"/>
            <a:ext cx="3168352"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ctr" rtl="0" eaLnBrk="0" fontAlgn="base" hangingPunct="0">
              <a:lnSpc>
                <a:spcPct val="100000"/>
              </a:lnSpc>
              <a:spcBef>
                <a:spcPct val="50000"/>
              </a:spcBef>
              <a:spcAft>
                <a:spcPct val="0"/>
              </a:spcAft>
              <a:buFontTx/>
              <a:buNone/>
              <a:defRPr sz="1200" b="1">
                <a:solidFill>
                  <a:srgbClr val="00529E"/>
                </a:solidFill>
                <a:latin typeface="+mn-lt"/>
                <a:ea typeface="+mn-ea"/>
                <a:cs typeface="+mn-cs"/>
              </a:defRPr>
            </a:lvl1pPr>
            <a:lvl2pPr marL="952500" indent="-374650" algn="l" rtl="0" eaLnBrk="0" fontAlgn="base" hangingPunct="0">
              <a:lnSpc>
                <a:spcPts val="3000"/>
              </a:lnSpc>
              <a:spcBef>
                <a:spcPct val="20000"/>
              </a:spcBef>
              <a:spcAft>
                <a:spcPct val="0"/>
              </a:spcAft>
              <a:buSzPct val="80000"/>
              <a:buFont typeface="Wingdings" pitchFamily="2" charset="2"/>
              <a:buChar char="q"/>
              <a:defRPr kumimoji="1">
                <a:solidFill>
                  <a:srgbClr val="00529E"/>
                </a:solidFill>
                <a:latin typeface="+mn-lt"/>
              </a:defRPr>
            </a:lvl2pPr>
            <a:lvl3pPr marL="1428750" indent="-285750" algn="l" rtl="0" eaLnBrk="0" fontAlgn="base" hangingPunct="0">
              <a:lnSpc>
                <a:spcPts val="3000"/>
              </a:lnSpc>
              <a:spcBef>
                <a:spcPct val="20000"/>
              </a:spcBef>
              <a:spcAft>
                <a:spcPct val="0"/>
              </a:spcAft>
              <a:buFont typeface="Wingdings" pitchFamily="2" charset="2"/>
              <a:buChar char="§"/>
              <a:defRPr kumimoji="1">
                <a:solidFill>
                  <a:srgbClr val="00529E"/>
                </a:solidFill>
                <a:latin typeface="+mn-lt"/>
              </a:defRPr>
            </a:lvl3pPr>
            <a:lvl4pPr marL="1619250" indent="-247650" algn="l" rtl="0" eaLnBrk="0" fontAlgn="base" hangingPunct="0">
              <a:lnSpc>
                <a:spcPts val="3000"/>
              </a:lnSpc>
              <a:spcBef>
                <a:spcPct val="20000"/>
              </a:spcBef>
              <a:spcAft>
                <a:spcPct val="0"/>
              </a:spcAft>
              <a:defRPr kumimoji="1" sz="1600">
                <a:solidFill>
                  <a:schemeClr val="hlink"/>
                </a:solidFill>
                <a:latin typeface="+mn-lt"/>
              </a:defRPr>
            </a:lvl4pPr>
            <a:lvl5pPr marL="2401888" indent="-306388" algn="l" rtl="0" eaLnBrk="0" fontAlgn="base" hangingPunct="0">
              <a:lnSpc>
                <a:spcPts val="3100"/>
              </a:lnSpc>
              <a:spcBef>
                <a:spcPct val="20000"/>
              </a:spcBef>
              <a:spcAft>
                <a:spcPct val="0"/>
              </a:spcAft>
              <a:buBlip>
                <a:blip r:embed="rId2"/>
              </a:buBlip>
              <a:defRPr kumimoji="1">
                <a:solidFill>
                  <a:srgbClr val="1C3CA6"/>
                </a:solidFill>
                <a:latin typeface="+mn-lt"/>
              </a:defRPr>
            </a:lvl5pPr>
            <a:lvl6pPr marL="2859088" indent="-306388" algn="l" rtl="0" eaLnBrk="0" fontAlgn="base" hangingPunct="0">
              <a:lnSpc>
                <a:spcPts val="3100"/>
              </a:lnSpc>
              <a:spcBef>
                <a:spcPct val="20000"/>
              </a:spcBef>
              <a:spcAft>
                <a:spcPct val="0"/>
              </a:spcAft>
              <a:buBlip>
                <a:blip r:embed="rId2"/>
              </a:buBlip>
              <a:defRPr kumimoji="1">
                <a:solidFill>
                  <a:srgbClr val="1C3CA6"/>
                </a:solidFill>
                <a:latin typeface="+mn-lt"/>
              </a:defRPr>
            </a:lvl6pPr>
            <a:lvl7pPr marL="3316288" indent="-306388" algn="l" rtl="0" eaLnBrk="0" fontAlgn="base" hangingPunct="0">
              <a:lnSpc>
                <a:spcPts val="3100"/>
              </a:lnSpc>
              <a:spcBef>
                <a:spcPct val="20000"/>
              </a:spcBef>
              <a:spcAft>
                <a:spcPct val="0"/>
              </a:spcAft>
              <a:buBlip>
                <a:blip r:embed="rId2"/>
              </a:buBlip>
              <a:defRPr kumimoji="1">
                <a:solidFill>
                  <a:srgbClr val="1C3CA6"/>
                </a:solidFill>
                <a:latin typeface="+mn-lt"/>
              </a:defRPr>
            </a:lvl7pPr>
            <a:lvl8pPr marL="3773488" indent="-306388" algn="l" rtl="0" eaLnBrk="0" fontAlgn="base" hangingPunct="0">
              <a:lnSpc>
                <a:spcPts val="3100"/>
              </a:lnSpc>
              <a:spcBef>
                <a:spcPct val="20000"/>
              </a:spcBef>
              <a:spcAft>
                <a:spcPct val="0"/>
              </a:spcAft>
              <a:buBlip>
                <a:blip r:embed="rId2"/>
              </a:buBlip>
              <a:defRPr kumimoji="1">
                <a:solidFill>
                  <a:srgbClr val="1C3CA6"/>
                </a:solidFill>
                <a:latin typeface="+mn-lt"/>
              </a:defRPr>
            </a:lvl8pPr>
            <a:lvl9pPr marL="4230688" indent="-306388" algn="l" rtl="0" eaLnBrk="0" fontAlgn="base" hangingPunct="0">
              <a:lnSpc>
                <a:spcPts val="3100"/>
              </a:lnSpc>
              <a:spcBef>
                <a:spcPct val="20000"/>
              </a:spcBef>
              <a:spcAft>
                <a:spcPct val="0"/>
              </a:spcAft>
              <a:buBlip>
                <a:blip r:embed="rId2"/>
              </a:buBlip>
              <a:defRPr kumimoji="1">
                <a:solidFill>
                  <a:srgbClr val="1C3CA6"/>
                </a:solidFill>
                <a:latin typeface="+mn-lt"/>
              </a:defRPr>
            </a:lvl9pPr>
          </a:lstStyle>
          <a:p>
            <a:r>
              <a:rPr lang="en-US" sz="1400" i="0" dirty="0" err="1" smtClean="0"/>
              <a:t>BancoPosta</a:t>
            </a:r>
            <a:endParaRPr lang="en-US" sz="1400" i="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7375525" y="-390525"/>
            <a:ext cx="184150" cy="519113"/>
          </a:xfrm>
          <a:prstGeom prst="rect">
            <a:avLst/>
          </a:prstGeom>
          <a:noFill/>
          <a:ln w="9525">
            <a:noFill/>
            <a:miter lim="800000"/>
            <a:headEnd/>
            <a:tailEnd/>
          </a:ln>
          <a:effectLst/>
        </p:spPr>
        <p:txBody>
          <a:bodyPr wrap="none" lIns="91406" tIns="45703" rIns="91406" bIns="45703">
            <a:spAutoFit/>
          </a:bodyPr>
          <a:lstStyle/>
          <a:p>
            <a:pPr eaLnBrk="0" hangingPunct="0">
              <a:defRPr/>
            </a:pPr>
            <a:endParaRPr lang="it-IT" sz="2800"/>
          </a:p>
        </p:txBody>
      </p:sp>
      <p:sp>
        <p:nvSpPr>
          <p:cNvPr id="8195" name="Rectangle 3"/>
          <p:cNvSpPr>
            <a:spLocks noChangeArrowheads="1"/>
          </p:cNvSpPr>
          <p:nvPr/>
        </p:nvSpPr>
        <p:spPr bwMode="auto">
          <a:xfrm>
            <a:off x="468313" y="6583363"/>
            <a:ext cx="842962" cy="274637"/>
          </a:xfrm>
          <a:prstGeom prst="rect">
            <a:avLst/>
          </a:prstGeom>
          <a:noFill/>
          <a:ln w="9525">
            <a:noFill/>
            <a:miter lim="800000"/>
            <a:headEnd/>
            <a:tailEnd/>
          </a:ln>
          <a:effectLst/>
        </p:spPr>
        <p:txBody>
          <a:bodyPr wrap="none" lIns="91406" tIns="45703" rIns="91406" bIns="45703">
            <a:spAutoFit/>
          </a:bodyPr>
          <a:lstStyle/>
          <a:p>
            <a:pPr eaLnBrk="0" hangingPunct="0">
              <a:defRPr/>
            </a:pPr>
            <a:endParaRPr lang="it-IT" sz="1200">
              <a:solidFill>
                <a:srgbClr val="074290"/>
              </a:solidFill>
              <a:latin typeface="Arial" charset="0"/>
            </a:endParaRPr>
          </a:p>
        </p:txBody>
      </p:sp>
      <p:sp>
        <p:nvSpPr>
          <p:cNvPr id="1028" name="Rectangle 4"/>
          <p:cNvSpPr>
            <a:spLocks noGrp="1" noChangeArrowheads="1"/>
          </p:cNvSpPr>
          <p:nvPr>
            <p:ph type="body" idx="1"/>
          </p:nvPr>
        </p:nvSpPr>
        <p:spPr bwMode="auto">
          <a:xfrm>
            <a:off x="663575" y="1511300"/>
            <a:ext cx="8091488" cy="4510088"/>
          </a:xfrm>
          <a:prstGeom prst="rect">
            <a:avLst/>
          </a:prstGeom>
          <a:noFill/>
          <a:ln w="9525">
            <a:noFill/>
            <a:miter lim="800000"/>
            <a:headEnd/>
            <a:tailEnd/>
          </a:ln>
        </p:spPr>
        <p:txBody>
          <a:bodyPr vert="horz" wrap="square" lIns="91406" tIns="45703" rIns="91406" bIns="45703" numCol="1" anchor="t" anchorCtr="0" compatLnSpc="1">
            <a:prstTxWarp prst="textNoShape">
              <a:avLst/>
            </a:prstTxWarp>
          </a:bodyPr>
          <a:lstStyle/>
          <a:p>
            <a:pPr lvl="0"/>
            <a:r>
              <a:rPr lang="en-US" altLang="en-US" dirty="0" err="1" smtClean="0"/>
              <a:t>Descrizione</a:t>
            </a:r>
            <a:r>
              <a:rPr lang="en-US" altLang="en-US" dirty="0" smtClean="0"/>
              <a:t> </a:t>
            </a:r>
            <a:r>
              <a:rPr lang="en-US" altLang="en-US" dirty="0" err="1" smtClean="0"/>
              <a:t>oggetto</a:t>
            </a:r>
            <a:r>
              <a:rPr lang="en-US" altLang="en-US" dirty="0" smtClean="0"/>
              <a:t> </a:t>
            </a:r>
          </a:p>
          <a:p>
            <a:pPr lvl="1"/>
            <a:r>
              <a:rPr lang="en-US" altLang="en-US" dirty="0" err="1" smtClean="0"/>
              <a:t>Dettaglio</a:t>
            </a:r>
            <a:r>
              <a:rPr lang="en-US" altLang="en-US" dirty="0" smtClean="0"/>
              <a:t> …</a:t>
            </a:r>
          </a:p>
          <a:p>
            <a:pPr lvl="2"/>
            <a:r>
              <a:rPr lang="en-US" altLang="en-US" dirty="0" err="1" smtClean="0"/>
              <a:t>Dettaglio</a:t>
            </a:r>
            <a:r>
              <a:rPr lang="en-US" altLang="en-US" dirty="0" smtClean="0"/>
              <a:t> …</a:t>
            </a:r>
          </a:p>
          <a:p>
            <a:pPr lvl="0"/>
            <a:endParaRPr lang="en-US" altLang="en-US" dirty="0" smtClean="0"/>
          </a:p>
          <a:p>
            <a:pPr lvl="0"/>
            <a:r>
              <a:rPr lang="en-US" altLang="en-US" dirty="0" smtClean="0"/>
              <a:t>…</a:t>
            </a:r>
          </a:p>
          <a:p>
            <a:pPr lvl="2"/>
            <a:endParaRPr lang="en-US" altLang="en-US" dirty="0" smtClean="0"/>
          </a:p>
          <a:p>
            <a:pPr lvl="0"/>
            <a:endParaRPr lang="en-US" altLang="en-US" dirty="0" smtClean="0"/>
          </a:p>
          <a:p>
            <a:pPr lvl="3"/>
            <a:endParaRPr lang="en-US" altLang="en-US" dirty="0" smtClean="0"/>
          </a:p>
        </p:txBody>
      </p:sp>
      <p:pic>
        <p:nvPicPr>
          <p:cNvPr id="1029" name="Picture 5" descr="Footer-giallo-v42"/>
          <p:cNvPicPr>
            <a:picLocks noChangeAspect="1" noChangeArrowheads="1"/>
          </p:cNvPicPr>
          <p:nvPr/>
        </p:nvPicPr>
        <p:blipFill>
          <a:blip r:embed="rId12" cstate="print"/>
          <a:srcRect l="19975" r="-1865" b="1030"/>
          <a:stretch>
            <a:fillRect/>
          </a:stretch>
        </p:blipFill>
        <p:spPr bwMode="auto">
          <a:xfrm>
            <a:off x="213777" y="6171170"/>
            <a:ext cx="9144000" cy="655637"/>
          </a:xfrm>
          <a:prstGeom prst="rect">
            <a:avLst/>
          </a:prstGeom>
          <a:noFill/>
          <a:ln w="9525">
            <a:noFill/>
            <a:miter lim="800000"/>
            <a:headEnd/>
            <a:tailEnd/>
          </a:ln>
        </p:spPr>
      </p:pic>
      <p:pic>
        <p:nvPicPr>
          <p:cNvPr id="1030" name="Picture 6" descr="Head-giallo-v42"/>
          <p:cNvPicPr>
            <a:picLocks noChangeAspect="1" noChangeArrowheads="1"/>
          </p:cNvPicPr>
          <p:nvPr/>
        </p:nvPicPr>
        <p:blipFill>
          <a:blip r:embed="rId13" cstate="print"/>
          <a:srcRect/>
          <a:stretch>
            <a:fillRect/>
          </a:stretch>
        </p:blipFill>
        <p:spPr bwMode="auto">
          <a:xfrm>
            <a:off x="0" y="0"/>
            <a:ext cx="9144000" cy="404813"/>
          </a:xfrm>
          <a:prstGeom prst="rect">
            <a:avLst/>
          </a:prstGeom>
          <a:noFill/>
          <a:ln w="9525">
            <a:noFill/>
            <a:miter lim="800000"/>
            <a:headEnd/>
            <a:tailEnd/>
          </a:ln>
        </p:spPr>
      </p:pic>
      <p:sp>
        <p:nvSpPr>
          <p:cNvPr id="1031" name="Rectangle 7"/>
          <p:cNvSpPr>
            <a:spLocks noGrp="1" noChangeArrowheads="1"/>
          </p:cNvSpPr>
          <p:nvPr>
            <p:ph type="title"/>
          </p:nvPr>
        </p:nvSpPr>
        <p:spPr bwMode="auto">
          <a:xfrm>
            <a:off x="0" y="765175"/>
            <a:ext cx="5940425" cy="649288"/>
          </a:xfrm>
          <a:prstGeom prst="rect">
            <a:avLst/>
          </a:prstGeom>
          <a:noFill/>
          <a:ln w="9525">
            <a:noFill/>
            <a:miter lim="800000"/>
            <a:headEnd/>
            <a:tailEnd/>
          </a:ln>
        </p:spPr>
        <p:txBody>
          <a:bodyPr vert="horz" wrap="square" lIns="91406" tIns="45703" rIns="91406" bIns="45703" numCol="1" anchor="ctr" anchorCtr="0" compatLnSpc="1">
            <a:prstTxWarp prst="textNoShape">
              <a:avLst/>
            </a:prstTxWarp>
          </a:bodyPr>
          <a:lstStyle/>
          <a:p>
            <a:pPr lvl="0"/>
            <a:r>
              <a:rPr lang="en-US" smtClean="0"/>
              <a:t>Fare clic per modificare stile</a:t>
            </a:r>
          </a:p>
        </p:txBody>
      </p:sp>
      <p:sp>
        <p:nvSpPr>
          <p:cNvPr id="8200" name="Rectangle 8"/>
          <p:cNvSpPr>
            <a:spLocks noGrp="1" noChangeArrowheads="1"/>
          </p:cNvSpPr>
          <p:nvPr>
            <p:ph type="sldNum" sz="quarter" idx="4"/>
          </p:nvPr>
        </p:nvSpPr>
        <p:spPr bwMode="auto">
          <a:xfrm>
            <a:off x="4787900" y="6284913"/>
            <a:ext cx="720725" cy="457200"/>
          </a:xfrm>
          <a:prstGeom prst="rect">
            <a:avLst/>
          </a:prstGeom>
          <a:noFill/>
          <a:ln w="9525">
            <a:noFill/>
            <a:miter lim="800000"/>
            <a:headEnd/>
            <a:tailEnd/>
          </a:ln>
          <a:effectLst/>
        </p:spPr>
        <p:txBody>
          <a:bodyPr vert="horz" wrap="square" lIns="91406" tIns="45703" rIns="91406" bIns="45703" numCol="1" anchor="t" anchorCtr="0" compatLnSpc="1">
            <a:prstTxWarp prst="textNoShape">
              <a:avLst/>
            </a:prstTxWarp>
          </a:bodyPr>
          <a:lstStyle>
            <a:lvl1pPr algn="r" eaLnBrk="0" hangingPunct="0">
              <a:defRPr sz="1200">
                <a:solidFill>
                  <a:schemeClr val="bg2"/>
                </a:solidFill>
                <a:effectLst>
                  <a:outerShdw blurRad="38100" dist="38100" dir="2700000" algn="tl">
                    <a:srgbClr val="C0C0C0"/>
                  </a:outerShdw>
                </a:effectLst>
                <a:latin typeface="+mn-lt"/>
              </a:defRPr>
            </a:lvl1pPr>
          </a:lstStyle>
          <a:p>
            <a:pPr>
              <a:defRPr/>
            </a:pPr>
            <a:r>
              <a:rPr lang="it-IT"/>
              <a:t> </a:t>
            </a:r>
            <a:fld id="{D6F948CC-E380-41F8-AD31-50EDF9BAC6C7}" type="slidenum">
              <a:rPr lang="it-IT"/>
              <a:pPr>
                <a:defRPr/>
              </a:pPr>
              <a:t>‹N›</a:t>
            </a:fld>
            <a:endParaRPr lang="it-IT"/>
          </a:p>
        </p:txBody>
      </p:sp>
      <p:sp>
        <p:nvSpPr>
          <p:cNvPr id="12" name="Rectangle 39"/>
          <p:cNvSpPr txBox="1">
            <a:spLocks noChangeArrowheads="1"/>
          </p:cNvSpPr>
          <p:nvPr userDrawn="1"/>
        </p:nvSpPr>
        <p:spPr bwMode="auto">
          <a:xfrm>
            <a:off x="319345" y="6402206"/>
            <a:ext cx="3168352"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ctr" rtl="0" eaLnBrk="0" fontAlgn="base" hangingPunct="0">
              <a:lnSpc>
                <a:spcPct val="100000"/>
              </a:lnSpc>
              <a:spcBef>
                <a:spcPct val="50000"/>
              </a:spcBef>
              <a:spcAft>
                <a:spcPct val="0"/>
              </a:spcAft>
              <a:buFontTx/>
              <a:buNone/>
              <a:defRPr sz="1200" b="1">
                <a:solidFill>
                  <a:srgbClr val="00529E"/>
                </a:solidFill>
                <a:latin typeface="+mn-lt"/>
                <a:ea typeface="+mn-ea"/>
                <a:cs typeface="+mn-cs"/>
              </a:defRPr>
            </a:lvl1pPr>
            <a:lvl2pPr marL="952500" indent="-374650" algn="l" rtl="0" eaLnBrk="0" fontAlgn="base" hangingPunct="0">
              <a:lnSpc>
                <a:spcPts val="3000"/>
              </a:lnSpc>
              <a:spcBef>
                <a:spcPct val="20000"/>
              </a:spcBef>
              <a:spcAft>
                <a:spcPct val="0"/>
              </a:spcAft>
              <a:buSzPct val="80000"/>
              <a:buFont typeface="Wingdings" pitchFamily="2" charset="2"/>
              <a:buChar char="q"/>
              <a:defRPr kumimoji="1">
                <a:solidFill>
                  <a:srgbClr val="00529E"/>
                </a:solidFill>
                <a:latin typeface="+mn-lt"/>
              </a:defRPr>
            </a:lvl2pPr>
            <a:lvl3pPr marL="1428750" indent="-285750" algn="l" rtl="0" eaLnBrk="0" fontAlgn="base" hangingPunct="0">
              <a:lnSpc>
                <a:spcPts val="3000"/>
              </a:lnSpc>
              <a:spcBef>
                <a:spcPct val="20000"/>
              </a:spcBef>
              <a:spcAft>
                <a:spcPct val="0"/>
              </a:spcAft>
              <a:buFont typeface="Wingdings" pitchFamily="2" charset="2"/>
              <a:buChar char="§"/>
              <a:defRPr kumimoji="1">
                <a:solidFill>
                  <a:srgbClr val="00529E"/>
                </a:solidFill>
                <a:latin typeface="+mn-lt"/>
              </a:defRPr>
            </a:lvl3pPr>
            <a:lvl4pPr marL="1619250" indent="-247650" algn="l" rtl="0" eaLnBrk="0" fontAlgn="base" hangingPunct="0">
              <a:lnSpc>
                <a:spcPts val="3000"/>
              </a:lnSpc>
              <a:spcBef>
                <a:spcPct val="20000"/>
              </a:spcBef>
              <a:spcAft>
                <a:spcPct val="0"/>
              </a:spcAft>
              <a:defRPr kumimoji="1" sz="1600">
                <a:solidFill>
                  <a:schemeClr val="hlink"/>
                </a:solidFill>
                <a:latin typeface="+mn-lt"/>
              </a:defRPr>
            </a:lvl4pPr>
            <a:lvl5pPr marL="2401888" indent="-306388" algn="l" rtl="0" eaLnBrk="0" fontAlgn="base" hangingPunct="0">
              <a:lnSpc>
                <a:spcPts val="3100"/>
              </a:lnSpc>
              <a:spcBef>
                <a:spcPct val="20000"/>
              </a:spcBef>
              <a:spcAft>
                <a:spcPct val="0"/>
              </a:spcAft>
              <a:buBlip>
                <a:blip r:embed="rId14"/>
              </a:buBlip>
              <a:defRPr kumimoji="1">
                <a:solidFill>
                  <a:srgbClr val="1C3CA6"/>
                </a:solidFill>
                <a:latin typeface="+mn-lt"/>
              </a:defRPr>
            </a:lvl5pPr>
            <a:lvl6pPr marL="2859088" indent="-306388" algn="l" rtl="0" eaLnBrk="0" fontAlgn="base" hangingPunct="0">
              <a:lnSpc>
                <a:spcPts val="3100"/>
              </a:lnSpc>
              <a:spcBef>
                <a:spcPct val="20000"/>
              </a:spcBef>
              <a:spcAft>
                <a:spcPct val="0"/>
              </a:spcAft>
              <a:buBlip>
                <a:blip r:embed="rId14"/>
              </a:buBlip>
              <a:defRPr kumimoji="1">
                <a:solidFill>
                  <a:srgbClr val="1C3CA6"/>
                </a:solidFill>
                <a:latin typeface="+mn-lt"/>
              </a:defRPr>
            </a:lvl6pPr>
            <a:lvl7pPr marL="3316288" indent="-306388" algn="l" rtl="0" eaLnBrk="0" fontAlgn="base" hangingPunct="0">
              <a:lnSpc>
                <a:spcPts val="3100"/>
              </a:lnSpc>
              <a:spcBef>
                <a:spcPct val="20000"/>
              </a:spcBef>
              <a:spcAft>
                <a:spcPct val="0"/>
              </a:spcAft>
              <a:buBlip>
                <a:blip r:embed="rId14"/>
              </a:buBlip>
              <a:defRPr kumimoji="1">
                <a:solidFill>
                  <a:srgbClr val="1C3CA6"/>
                </a:solidFill>
                <a:latin typeface="+mn-lt"/>
              </a:defRPr>
            </a:lvl7pPr>
            <a:lvl8pPr marL="3773488" indent="-306388" algn="l" rtl="0" eaLnBrk="0" fontAlgn="base" hangingPunct="0">
              <a:lnSpc>
                <a:spcPts val="3100"/>
              </a:lnSpc>
              <a:spcBef>
                <a:spcPct val="20000"/>
              </a:spcBef>
              <a:spcAft>
                <a:spcPct val="0"/>
              </a:spcAft>
              <a:buBlip>
                <a:blip r:embed="rId14"/>
              </a:buBlip>
              <a:defRPr kumimoji="1">
                <a:solidFill>
                  <a:srgbClr val="1C3CA6"/>
                </a:solidFill>
                <a:latin typeface="+mn-lt"/>
              </a:defRPr>
            </a:lvl8pPr>
            <a:lvl9pPr marL="4230688" indent="-306388" algn="l" rtl="0" eaLnBrk="0" fontAlgn="base" hangingPunct="0">
              <a:lnSpc>
                <a:spcPts val="3100"/>
              </a:lnSpc>
              <a:spcBef>
                <a:spcPct val="20000"/>
              </a:spcBef>
              <a:spcAft>
                <a:spcPct val="0"/>
              </a:spcAft>
              <a:buBlip>
                <a:blip r:embed="rId14"/>
              </a:buBlip>
              <a:defRPr kumimoji="1">
                <a:solidFill>
                  <a:srgbClr val="1C3CA6"/>
                </a:solidFill>
                <a:latin typeface="+mn-lt"/>
              </a:defRPr>
            </a:lvl9pPr>
          </a:lstStyle>
          <a:p>
            <a:r>
              <a:rPr lang="en-US" sz="1400" i="0" dirty="0" err="1" smtClean="0"/>
              <a:t>BancoPosta</a:t>
            </a:r>
            <a:endParaRPr lang="en-US" sz="1400" i="0" dirty="0"/>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697" r:id="rId3"/>
    <p:sldLayoutId id="2147483696" r:id="rId4"/>
    <p:sldLayoutId id="2147483695" r:id="rId5"/>
    <p:sldLayoutId id="2147483694" r:id="rId6"/>
    <p:sldLayoutId id="2147483693" r:id="rId7"/>
    <p:sldLayoutId id="2147483692" r:id="rId8"/>
    <p:sldLayoutId id="2147483691" r:id="rId9"/>
    <p:sldLayoutId id="2147483690" r:id="rId10"/>
  </p:sldLayoutIdLst>
  <p:hf hdr="0" ftr="0" dt="0"/>
  <p:txStyles>
    <p:titleStyle>
      <a:lvl1pPr algn="l" rtl="0" eaLnBrk="0" fontAlgn="base" hangingPunct="0">
        <a:lnSpc>
          <a:spcPts val="3600"/>
        </a:lnSpc>
        <a:spcBef>
          <a:spcPct val="0"/>
        </a:spcBef>
        <a:spcAft>
          <a:spcPct val="0"/>
        </a:spcAft>
        <a:defRPr sz="4400" b="1">
          <a:solidFill>
            <a:srgbClr val="00529C"/>
          </a:solidFill>
          <a:latin typeface="+mj-lt"/>
          <a:ea typeface="+mj-ea"/>
          <a:cs typeface="+mj-cs"/>
        </a:defRPr>
      </a:lvl1pPr>
      <a:lvl2pPr algn="l" rtl="0" eaLnBrk="0" fontAlgn="base" hangingPunct="0">
        <a:lnSpc>
          <a:spcPts val="3600"/>
        </a:lnSpc>
        <a:spcBef>
          <a:spcPct val="0"/>
        </a:spcBef>
        <a:spcAft>
          <a:spcPct val="0"/>
        </a:spcAft>
        <a:defRPr sz="4400" b="1">
          <a:solidFill>
            <a:srgbClr val="00529C"/>
          </a:solidFill>
          <a:latin typeface="Arial" charset="0"/>
        </a:defRPr>
      </a:lvl2pPr>
      <a:lvl3pPr algn="l" rtl="0" eaLnBrk="0" fontAlgn="base" hangingPunct="0">
        <a:lnSpc>
          <a:spcPts val="3600"/>
        </a:lnSpc>
        <a:spcBef>
          <a:spcPct val="0"/>
        </a:spcBef>
        <a:spcAft>
          <a:spcPct val="0"/>
        </a:spcAft>
        <a:defRPr sz="4400" b="1">
          <a:solidFill>
            <a:srgbClr val="00529C"/>
          </a:solidFill>
          <a:latin typeface="Arial" charset="0"/>
        </a:defRPr>
      </a:lvl3pPr>
      <a:lvl4pPr algn="l" rtl="0" eaLnBrk="0" fontAlgn="base" hangingPunct="0">
        <a:lnSpc>
          <a:spcPts val="3600"/>
        </a:lnSpc>
        <a:spcBef>
          <a:spcPct val="0"/>
        </a:spcBef>
        <a:spcAft>
          <a:spcPct val="0"/>
        </a:spcAft>
        <a:defRPr sz="4400" b="1">
          <a:solidFill>
            <a:srgbClr val="00529C"/>
          </a:solidFill>
          <a:latin typeface="Arial" charset="0"/>
        </a:defRPr>
      </a:lvl4pPr>
      <a:lvl5pPr algn="l" rtl="0" eaLnBrk="0" fontAlgn="base" hangingPunct="0">
        <a:lnSpc>
          <a:spcPts val="3600"/>
        </a:lnSpc>
        <a:spcBef>
          <a:spcPct val="0"/>
        </a:spcBef>
        <a:spcAft>
          <a:spcPct val="0"/>
        </a:spcAft>
        <a:defRPr sz="4400" b="1">
          <a:solidFill>
            <a:srgbClr val="00529C"/>
          </a:solidFill>
          <a:latin typeface="Arial" charset="0"/>
        </a:defRPr>
      </a:lvl5pPr>
      <a:lvl6pPr marL="457200" algn="l" rtl="0" fontAlgn="base">
        <a:lnSpc>
          <a:spcPts val="3600"/>
        </a:lnSpc>
        <a:spcBef>
          <a:spcPct val="0"/>
        </a:spcBef>
        <a:spcAft>
          <a:spcPct val="0"/>
        </a:spcAft>
        <a:defRPr b="1">
          <a:solidFill>
            <a:srgbClr val="00529C"/>
          </a:solidFill>
          <a:latin typeface="Arial" charset="0"/>
        </a:defRPr>
      </a:lvl6pPr>
      <a:lvl7pPr marL="914400" algn="l" rtl="0" fontAlgn="base">
        <a:lnSpc>
          <a:spcPts val="3600"/>
        </a:lnSpc>
        <a:spcBef>
          <a:spcPct val="0"/>
        </a:spcBef>
        <a:spcAft>
          <a:spcPct val="0"/>
        </a:spcAft>
        <a:defRPr b="1">
          <a:solidFill>
            <a:srgbClr val="00529C"/>
          </a:solidFill>
          <a:latin typeface="Arial" charset="0"/>
        </a:defRPr>
      </a:lvl7pPr>
      <a:lvl8pPr marL="1371600" algn="l" rtl="0" fontAlgn="base">
        <a:lnSpc>
          <a:spcPts val="3600"/>
        </a:lnSpc>
        <a:spcBef>
          <a:spcPct val="0"/>
        </a:spcBef>
        <a:spcAft>
          <a:spcPct val="0"/>
        </a:spcAft>
        <a:defRPr b="1">
          <a:solidFill>
            <a:srgbClr val="00529C"/>
          </a:solidFill>
          <a:latin typeface="Arial" charset="0"/>
        </a:defRPr>
      </a:lvl8pPr>
      <a:lvl9pPr marL="1828800" algn="l" rtl="0" fontAlgn="base">
        <a:lnSpc>
          <a:spcPts val="3600"/>
        </a:lnSpc>
        <a:spcBef>
          <a:spcPct val="0"/>
        </a:spcBef>
        <a:spcAft>
          <a:spcPct val="0"/>
        </a:spcAft>
        <a:defRPr b="1">
          <a:solidFill>
            <a:srgbClr val="00529C"/>
          </a:solidFill>
          <a:latin typeface="Arial" charset="0"/>
        </a:defRPr>
      </a:lvl9pPr>
    </p:titleStyle>
    <p:bodyStyle>
      <a:lvl1pPr marL="387350" indent="-387350" algn="l" rtl="0" eaLnBrk="0" fontAlgn="base" hangingPunct="0">
        <a:lnSpc>
          <a:spcPts val="3000"/>
        </a:lnSpc>
        <a:spcBef>
          <a:spcPct val="20000"/>
        </a:spcBef>
        <a:spcAft>
          <a:spcPct val="0"/>
        </a:spcAft>
        <a:buBlip>
          <a:blip r:embed="rId15"/>
        </a:buBlip>
        <a:defRPr sz="3200">
          <a:solidFill>
            <a:srgbClr val="00529E"/>
          </a:solidFill>
          <a:latin typeface="+mn-lt"/>
          <a:ea typeface="+mn-ea"/>
          <a:cs typeface="+mn-cs"/>
        </a:defRPr>
      </a:lvl1pPr>
      <a:lvl2pPr marL="952500" indent="-374650" algn="l" rtl="0" eaLnBrk="0" fontAlgn="base" hangingPunct="0">
        <a:lnSpc>
          <a:spcPts val="3000"/>
        </a:lnSpc>
        <a:spcBef>
          <a:spcPct val="20000"/>
        </a:spcBef>
        <a:spcAft>
          <a:spcPct val="0"/>
        </a:spcAft>
        <a:buSzPct val="80000"/>
        <a:buFont typeface="Wingdings" pitchFamily="2" charset="2"/>
        <a:buChar char="q"/>
        <a:defRPr kumimoji="1" sz="2800">
          <a:solidFill>
            <a:srgbClr val="00529E"/>
          </a:solidFill>
          <a:latin typeface="+mn-lt"/>
        </a:defRPr>
      </a:lvl2pPr>
      <a:lvl3pPr marL="1428750" indent="-285750" algn="l" rtl="0" eaLnBrk="0" fontAlgn="base" hangingPunct="0">
        <a:lnSpc>
          <a:spcPts val="3000"/>
        </a:lnSpc>
        <a:spcBef>
          <a:spcPct val="20000"/>
        </a:spcBef>
        <a:spcAft>
          <a:spcPct val="0"/>
        </a:spcAft>
        <a:buFont typeface="Wingdings" pitchFamily="2" charset="2"/>
        <a:buChar char="§"/>
        <a:defRPr kumimoji="1" sz="2400">
          <a:solidFill>
            <a:srgbClr val="00529E"/>
          </a:solidFill>
          <a:latin typeface="+mn-lt"/>
        </a:defRPr>
      </a:lvl3pPr>
      <a:lvl4pPr marL="1619250" indent="-247650" algn="l" rtl="0" eaLnBrk="0" fontAlgn="base" hangingPunct="0">
        <a:lnSpc>
          <a:spcPts val="3000"/>
        </a:lnSpc>
        <a:spcBef>
          <a:spcPct val="20000"/>
        </a:spcBef>
        <a:spcAft>
          <a:spcPct val="0"/>
        </a:spcAft>
        <a:buChar char="–"/>
        <a:defRPr kumimoji="1" sz="1600">
          <a:solidFill>
            <a:schemeClr val="hlink"/>
          </a:solidFill>
          <a:latin typeface="+mn-lt"/>
        </a:defRPr>
      </a:lvl4pPr>
      <a:lvl5pPr marL="2401888" indent="-306388" algn="l" rtl="0" eaLnBrk="0" fontAlgn="base" hangingPunct="0">
        <a:lnSpc>
          <a:spcPts val="3100"/>
        </a:lnSpc>
        <a:spcBef>
          <a:spcPct val="20000"/>
        </a:spcBef>
        <a:spcAft>
          <a:spcPct val="0"/>
        </a:spcAft>
        <a:buBlip>
          <a:blip r:embed="rId14"/>
        </a:buBlip>
        <a:defRPr kumimoji="1" sz="2000">
          <a:solidFill>
            <a:srgbClr val="1C3CA6"/>
          </a:solidFill>
          <a:latin typeface="+mn-lt"/>
        </a:defRPr>
      </a:lvl5pPr>
      <a:lvl6pPr marL="2859088" indent="-306388" algn="l" rtl="0" fontAlgn="base">
        <a:lnSpc>
          <a:spcPts val="3100"/>
        </a:lnSpc>
        <a:spcBef>
          <a:spcPct val="20000"/>
        </a:spcBef>
        <a:spcAft>
          <a:spcPct val="0"/>
        </a:spcAft>
        <a:buBlip>
          <a:blip r:embed="rId14"/>
        </a:buBlip>
        <a:defRPr kumimoji="1">
          <a:solidFill>
            <a:srgbClr val="1C3CA6"/>
          </a:solidFill>
          <a:latin typeface="+mn-lt"/>
        </a:defRPr>
      </a:lvl6pPr>
      <a:lvl7pPr marL="3316288" indent="-306388" algn="l" rtl="0" fontAlgn="base">
        <a:lnSpc>
          <a:spcPts val="3100"/>
        </a:lnSpc>
        <a:spcBef>
          <a:spcPct val="20000"/>
        </a:spcBef>
        <a:spcAft>
          <a:spcPct val="0"/>
        </a:spcAft>
        <a:buBlip>
          <a:blip r:embed="rId14"/>
        </a:buBlip>
        <a:defRPr kumimoji="1">
          <a:solidFill>
            <a:srgbClr val="1C3CA6"/>
          </a:solidFill>
          <a:latin typeface="+mn-lt"/>
        </a:defRPr>
      </a:lvl7pPr>
      <a:lvl8pPr marL="3773488" indent="-306388" algn="l" rtl="0" fontAlgn="base">
        <a:lnSpc>
          <a:spcPts val="3100"/>
        </a:lnSpc>
        <a:spcBef>
          <a:spcPct val="20000"/>
        </a:spcBef>
        <a:spcAft>
          <a:spcPct val="0"/>
        </a:spcAft>
        <a:buBlip>
          <a:blip r:embed="rId14"/>
        </a:buBlip>
        <a:defRPr kumimoji="1">
          <a:solidFill>
            <a:srgbClr val="1C3CA6"/>
          </a:solidFill>
          <a:latin typeface="+mn-lt"/>
        </a:defRPr>
      </a:lvl8pPr>
      <a:lvl9pPr marL="4230688" indent="-306388" algn="l" rtl="0" fontAlgn="base">
        <a:lnSpc>
          <a:spcPts val="3100"/>
        </a:lnSpc>
        <a:spcBef>
          <a:spcPct val="20000"/>
        </a:spcBef>
        <a:spcAft>
          <a:spcPct val="0"/>
        </a:spcAft>
        <a:buBlip>
          <a:blip r:embed="rId14"/>
        </a:buBlip>
        <a:defRPr kumimoji="1">
          <a:solidFill>
            <a:srgbClr val="1C3CA6"/>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4"/>
          <p:cNvSpPr txBox="1">
            <a:spLocks noChangeArrowheads="1"/>
          </p:cNvSpPr>
          <p:nvPr/>
        </p:nvSpPr>
        <p:spPr bwMode="auto">
          <a:xfrm>
            <a:off x="356260" y="2493649"/>
            <a:ext cx="8524875" cy="1643505"/>
          </a:xfrm>
          <a:prstGeom prst="rect">
            <a:avLst/>
          </a:prstGeom>
          <a:noFill/>
          <a:ln w="9525">
            <a:noFill/>
            <a:miter lim="800000"/>
            <a:headEnd/>
            <a:tailEnd/>
          </a:ln>
        </p:spPr>
        <p:txBody>
          <a:bodyPr lIns="91417" tIns="45709" rIns="91417" bIns="45709">
            <a:spAutoFit/>
          </a:bodyPr>
          <a:lstStyle/>
          <a:p>
            <a:pPr algn="ctr" defTabSz="449263" eaLnBrk="0" hangingPunct="0">
              <a:lnSpc>
                <a:spcPct val="120000"/>
              </a:lnSpc>
            </a:pPr>
            <a:r>
              <a:rPr lang="it-IT" sz="2000" dirty="0"/>
              <a:t>L’adozione di welfare card aziendali. L'iniziativa di Poste Italiane</a:t>
            </a:r>
          </a:p>
          <a:p>
            <a:pPr algn="ctr" defTabSz="449263" eaLnBrk="0" hangingPunct="0">
              <a:lnSpc>
                <a:spcPct val="120000"/>
              </a:lnSpc>
            </a:pPr>
            <a:r>
              <a:rPr lang="it-IT" sz="3200" dirty="0" smtClean="0"/>
              <a:t>Il progetto </a:t>
            </a:r>
          </a:p>
          <a:p>
            <a:pPr algn="ctr" defTabSz="449263" eaLnBrk="0" hangingPunct="0">
              <a:lnSpc>
                <a:spcPct val="120000"/>
              </a:lnSpc>
            </a:pPr>
            <a:r>
              <a:rPr lang="it-IT" sz="3200" dirty="0" smtClean="0"/>
              <a:t>«Welfare Card»</a:t>
            </a:r>
          </a:p>
        </p:txBody>
      </p:sp>
      <p:sp>
        <p:nvSpPr>
          <p:cNvPr id="6" name="Rettangolo 5"/>
          <p:cNvSpPr/>
          <p:nvPr/>
        </p:nvSpPr>
        <p:spPr>
          <a:xfrm>
            <a:off x="4599044" y="5875581"/>
            <a:ext cx="4507716" cy="307777"/>
          </a:xfrm>
          <a:prstGeom prst="rect">
            <a:avLst/>
          </a:prstGeom>
        </p:spPr>
        <p:txBody>
          <a:bodyPr wrap="square">
            <a:spAutoFit/>
          </a:bodyPr>
          <a:lstStyle/>
          <a:p>
            <a:pPr lvl="0" algn="ctr"/>
            <a:r>
              <a:rPr lang="it-IT" sz="1400" dirty="0" smtClean="0"/>
              <a:t>Sede Unindustria, 30 Ottobre 2012 </a:t>
            </a:r>
          </a:p>
        </p:txBody>
      </p:sp>
      <p:pic>
        <p:nvPicPr>
          <p:cNvPr id="3" name="Picture 2" descr="Home Page Unindustr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1375" y="5412"/>
            <a:ext cx="2822300" cy="486605"/>
          </a:xfrm>
          <a:prstGeom prst="rect">
            <a:avLst/>
          </a:prstGeom>
          <a:noFill/>
          <a:extLst>
            <a:ext uri="{909E8E84-426E-40DD-AFC4-6F175D3DCCD1}">
              <a14:hiddenFill xmlns:a14="http://schemas.microsoft.com/office/drawing/2010/main">
                <a:solidFill>
                  <a:srgbClr val="FFFFFF"/>
                </a:solidFill>
              </a14:hiddenFill>
            </a:ext>
          </a:extLst>
        </p:spPr>
      </p:pic>
      <p:sp>
        <p:nvSpPr>
          <p:cNvPr id="7" name="Rettangolo 6"/>
          <p:cNvSpPr/>
          <p:nvPr/>
        </p:nvSpPr>
        <p:spPr>
          <a:xfrm>
            <a:off x="5436525" y="469733"/>
            <a:ext cx="3196808" cy="400110"/>
          </a:xfrm>
          <a:prstGeom prst="rect">
            <a:avLst/>
          </a:prstGeom>
        </p:spPr>
        <p:txBody>
          <a:bodyPr wrap="square">
            <a:spAutoFit/>
          </a:bodyPr>
          <a:lstStyle/>
          <a:p>
            <a:pPr algn="ctr"/>
            <a:r>
              <a:rPr lang="it-IT" sz="1000" dirty="0">
                <a:solidFill>
                  <a:srgbClr val="002060"/>
                </a:solidFill>
              </a:rPr>
              <a:t>UNIONE DEGLI INDUSTRIALI E DELLE IMPRESE </a:t>
            </a:r>
            <a:endParaRPr lang="it-IT" sz="1000" dirty="0" smtClean="0">
              <a:solidFill>
                <a:srgbClr val="002060"/>
              </a:solidFill>
            </a:endParaRPr>
          </a:p>
          <a:p>
            <a:pPr algn="ctr"/>
            <a:r>
              <a:rPr lang="it-IT" sz="1000" dirty="0" smtClean="0">
                <a:solidFill>
                  <a:srgbClr val="002060"/>
                </a:solidFill>
              </a:rPr>
              <a:t>DI ROMA   </a:t>
            </a:r>
            <a:r>
              <a:rPr lang="it-IT" sz="1000" dirty="0">
                <a:solidFill>
                  <a:srgbClr val="002060"/>
                </a:solidFill>
              </a:rPr>
              <a:t>♦  FROSINONE   ♦  RIETI   ♦  VITERBO</a:t>
            </a:r>
          </a:p>
        </p:txBody>
      </p:sp>
      <p:sp>
        <p:nvSpPr>
          <p:cNvPr id="8" name="Rettangolo 7"/>
          <p:cNvSpPr/>
          <p:nvPr/>
        </p:nvSpPr>
        <p:spPr>
          <a:xfrm>
            <a:off x="356260" y="1151040"/>
            <a:ext cx="8168615" cy="707886"/>
          </a:xfrm>
          <a:prstGeom prst="rect">
            <a:avLst/>
          </a:prstGeom>
        </p:spPr>
        <p:txBody>
          <a:bodyPr wrap="square">
            <a:spAutoFit/>
          </a:bodyPr>
          <a:lstStyle/>
          <a:p>
            <a:pPr algn="ctr"/>
            <a:r>
              <a:rPr lang="it-IT" sz="2000" dirty="0"/>
              <a:t>Fringe Benefit, Oneri di Utilità Sociale,</a:t>
            </a:r>
            <a:br>
              <a:rPr lang="it-IT" sz="2000" dirty="0"/>
            </a:br>
            <a:r>
              <a:rPr lang="it-IT" sz="2000" dirty="0"/>
              <a:t>Welfare Aziendale: </a:t>
            </a:r>
            <a:r>
              <a:rPr lang="it-IT" sz="2000" dirty="0">
                <a:solidFill>
                  <a:srgbClr val="00529C"/>
                </a:solidFill>
              </a:rPr>
              <a:t>vantaggi</a:t>
            </a:r>
            <a:r>
              <a:rPr lang="it-IT" sz="2000" dirty="0"/>
              <a:t> fiscali e opportunità per le </a:t>
            </a:r>
            <a:r>
              <a:rPr lang="it-IT" sz="2000" dirty="0" smtClean="0"/>
              <a:t>imprese</a:t>
            </a:r>
          </a:p>
        </p:txBody>
      </p:sp>
      <p:sp>
        <p:nvSpPr>
          <p:cNvPr id="12" name="Rectangle 39"/>
          <p:cNvSpPr txBox="1">
            <a:spLocks noChangeArrowheads="1"/>
          </p:cNvSpPr>
          <p:nvPr/>
        </p:nvSpPr>
        <p:spPr bwMode="auto">
          <a:xfrm>
            <a:off x="5580112" y="6426429"/>
            <a:ext cx="3168352"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ctr" rtl="0" eaLnBrk="0" fontAlgn="base" hangingPunct="0">
              <a:lnSpc>
                <a:spcPct val="100000"/>
              </a:lnSpc>
              <a:spcBef>
                <a:spcPct val="50000"/>
              </a:spcBef>
              <a:spcAft>
                <a:spcPct val="0"/>
              </a:spcAft>
              <a:buFontTx/>
              <a:buNone/>
              <a:defRPr sz="1200" b="1">
                <a:solidFill>
                  <a:srgbClr val="00529E"/>
                </a:solidFill>
                <a:latin typeface="+mn-lt"/>
                <a:ea typeface="+mn-ea"/>
                <a:cs typeface="+mn-cs"/>
              </a:defRPr>
            </a:lvl1pPr>
            <a:lvl2pPr marL="952500" indent="-374650" algn="l" rtl="0" eaLnBrk="0" fontAlgn="base" hangingPunct="0">
              <a:lnSpc>
                <a:spcPts val="3000"/>
              </a:lnSpc>
              <a:spcBef>
                <a:spcPct val="20000"/>
              </a:spcBef>
              <a:spcAft>
                <a:spcPct val="0"/>
              </a:spcAft>
              <a:buSzPct val="80000"/>
              <a:buFont typeface="Wingdings" pitchFamily="2" charset="2"/>
              <a:buChar char="q"/>
              <a:defRPr kumimoji="1">
                <a:solidFill>
                  <a:srgbClr val="00529E"/>
                </a:solidFill>
                <a:latin typeface="+mn-lt"/>
              </a:defRPr>
            </a:lvl2pPr>
            <a:lvl3pPr marL="1428750" indent="-285750" algn="l" rtl="0" eaLnBrk="0" fontAlgn="base" hangingPunct="0">
              <a:lnSpc>
                <a:spcPts val="3000"/>
              </a:lnSpc>
              <a:spcBef>
                <a:spcPct val="20000"/>
              </a:spcBef>
              <a:spcAft>
                <a:spcPct val="0"/>
              </a:spcAft>
              <a:buFont typeface="Wingdings" pitchFamily="2" charset="2"/>
              <a:buChar char="§"/>
              <a:defRPr kumimoji="1">
                <a:solidFill>
                  <a:srgbClr val="00529E"/>
                </a:solidFill>
                <a:latin typeface="+mn-lt"/>
              </a:defRPr>
            </a:lvl3pPr>
            <a:lvl4pPr marL="1619250" indent="-247650" algn="l" rtl="0" eaLnBrk="0" fontAlgn="base" hangingPunct="0">
              <a:lnSpc>
                <a:spcPts val="3000"/>
              </a:lnSpc>
              <a:spcBef>
                <a:spcPct val="20000"/>
              </a:spcBef>
              <a:spcAft>
                <a:spcPct val="0"/>
              </a:spcAft>
              <a:defRPr kumimoji="1" sz="1600">
                <a:solidFill>
                  <a:schemeClr val="hlink"/>
                </a:solidFill>
                <a:latin typeface="+mn-lt"/>
              </a:defRPr>
            </a:lvl4pPr>
            <a:lvl5pPr marL="2401888" indent="-306388" algn="l" rtl="0" eaLnBrk="0" fontAlgn="base" hangingPunct="0">
              <a:lnSpc>
                <a:spcPts val="3100"/>
              </a:lnSpc>
              <a:spcBef>
                <a:spcPct val="20000"/>
              </a:spcBef>
              <a:spcAft>
                <a:spcPct val="0"/>
              </a:spcAft>
              <a:buBlip>
                <a:blip r:embed="rId4"/>
              </a:buBlip>
              <a:defRPr kumimoji="1">
                <a:solidFill>
                  <a:srgbClr val="1C3CA6"/>
                </a:solidFill>
                <a:latin typeface="+mn-lt"/>
              </a:defRPr>
            </a:lvl5pPr>
            <a:lvl6pPr marL="2859088" indent="-306388" algn="l" rtl="0" eaLnBrk="0" fontAlgn="base" hangingPunct="0">
              <a:lnSpc>
                <a:spcPts val="3100"/>
              </a:lnSpc>
              <a:spcBef>
                <a:spcPct val="20000"/>
              </a:spcBef>
              <a:spcAft>
                <a:spcPct val="0"/>
              </a:spcAft>
              <a:buBlip>
                <a:blip r:embed="rId4"/>
              </a:buBlip>
              <a:defRPr kumimoji="1">
                <a:solidFill>
                  <a:srgbClr val="1C3CA6"/>
                </a:solidFill>
                <a:latin typeface="+mn-lt"/>
              </a:defRPr>
            </a:lvl6pPr>
            <a:lvl7pPr marL="3316288" indent="-306388" algn="l" rtl="0" eaLnBrk="0" fontAlgn="base" hangingPunct="0">
              <a:lnSpc>
                <a:spcPts val="3100"/>
              </a:lnSpc>
              <a:spcBef>
                <a:spcPct val="20000"/>
              </a:spcBef>
              <a:spcAft>
                <a:spcPct val="0"/>
              </a:spcAft>
              <a:buBlip>
                <a:blip r:embed="rId4"/>
              </a:buBlip>
              <a:defRPr kumimoji="1">
                <a:solidFill>
                  <a:srgbClr val="1C3CA6"/>
                </a:solidFill>
                <a:latin typeface="+mn-lt"/>
              </a:defRPr>
            </a:lvl7pPr>
            <a:lvl8pPr marL="3773488" indent="-306388" algn="l" rtl="0" eaLnBrk="0" fontAlgn="base" hangingPunct="0">
              <a:lnSpc>
                <a:spcPts val="3100"/>
              </a:lnSpc>
              <a:spcBef>
                <a:spcPct val="20000"/>
              </a:spcBef>
              <a:spcAft>
                <a:spcPct val="0"/>
              </a:spcAft>
              <a:buBlip>
                <a:blip r:embed="rId4"/>
              </a:buBlip>
              <a:defRPr kumimoji="1">
                <a:solidFill>
                  <a:srgbClr val="1C3CA6"/>
                </a:solidFill>
                <a:latin typeface="+mn-lt"/>
              </a:defRPr>
            </a:lvl8pPr>
            <a:lvl9pPr marL="4230688" indent="-306388" algn="l" rtl="0" eaLnBrk="0" fontAlgn="base" hangingPunct="0">
              <a:lnSpc>
                <a:spcPts val="3100"/>
              </a:lnSpc>
              <a:spcBef>
                <a:spcPct val="20000"/>
              </a:spcBef>
              <a:spcAft>
                <a:spcPct val="0"/>
              </a:spcAft>
              <a:buBlip>
                <a:blip r:embed="rId4"/>
              </a:buBlip>
              <a:defRPr kumimoji="1">
                <a:solidFill>
                  <a:srgbClr val="1C3CA6"/>
                </a:solidFill>
                <a:latin typeface="+mn-lt"/>
              </a:defRPr>
            </a:lvl9pPr>
          </a:lstStyle>
          <a:p>
            <a:r>
              <a:rPr lang="en-US" sz="2400" i="0" dirty="0" err="1" smtClean="0"/>
              <a:t>BancoPosta</a:t>
            </a:r>
            <a:endParaRPr lang="en-US" sz="2400" i="0" dirty="0"/>
          </a:p>
        </p:txBody>
      </p:sp>
      <p:sp>
        <p:nvSpPr>
          <p:cNvPr id="2" name="Rettangolo 1"/>
          <p:cNvSpPr/>
          <p:nvPr/>
        </p:nvSpPr>
        <p:spPr>
          <a:xfrm>
            <a:off x="688769" y="4465863"/>
            <a:ext cx="7836106" cy="338554"/>
          </a:xfrm>
          <a:prstGeom prst="rect">
            <a:avLst/>
          </a:prstGeom>
        </p:spPr>
        <p:txBody>
          <a:bodyPr wrap="square">
            <a:spAutoFit/>
          </a:bodyPr>
          <a:lstStyle/>
          <a:p>
            <a:pPr algn="ctr"/>
            <a:r>
              <a:rPr lang="it-IT" dirty="0" smtClean="0"/>
              <a:t>Bruno </a:t>
            </a:r>
            <a:r>
              <a:rPr lang="it-IT" dirty="0" err="1" smtClean="0"/>
              <a:t>Francesconi</a:t>
            </a:r>
            <a:endParaRPr lang="it-I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4"/>
          <p:cNvSpPr txBox="1">
            <a:spLocks noChangeArrowheads="1"/>
          </p:cNvSpPr>
          <p:nvPr/>
        </p:nvSpPr>
        <p:spPr bwMode="auto">
          <a:xfrm>
            <a:off x="0" y="44450"/>
            <a:ext cx="7812088" cy="377825"/>
          </a:xfrm>
          <a:prstGeom prst="rect">
            <a:avLst/>
          </a:prstGeom>
          <a:noFill/>
          <a:ln w="9525" algn="ctr">
            <a:noFill/>
            <a:miter lim="800000"/>
            <a:headEnd/>
            <a:tailEnd/>
          </a:ln>
        </p:spPr>
        <p:txBody>
          <a:bodyPr lIns="91420" tIns="45710" rIns="91420" bIns="45710" anchor="ctr"/>
          <a:lstStyle/>
          <a:p>
            <a:pPr eaLnBrk="0" hangingPunct="0">
              <a:spcBef>
                <a:spcPct val="50000"/>
              </a:spcBef>
              <a:buFont typeface="Monotype Sorts"/>
              <a:buNone/>
            </a:pPr>
            <a:r>
              <a:rPr lang="it-IT" sz="1800" dirty="0" smtClean="0">
                <a:solidFill>
                  <a:srgbClr val="00529C"/>
                </a:solidFill>
              </a:rPr>
              <a:t>Il Welfare Aziendale e le imprese in Italia </a:t>
            </a:r>
          </a:p>
        </p:txBody>
      </p:sp>
      <p:sp>
        <p:nvSpPr>
          <p:cNvPr id="2" name="Rettangolo 1"/>
          <p:cNvSpPr/>
          <p:nvPr/>
        </p:nvSpPr>
        <p:spPr>
          <a:xfrm>
            <a:off x="1175657" y="885999"/>
            <a:ext cx="7125195" cy="3416320"/>
          </a:xfrm>
          <a:prstGeom prst="rect">
            <a:avLst/>
          </a:prstGeom>
        </p:spPr>
        <p:txBody>
          <a:bodyPr wrap="square">
            <a:spAutoFit/>
          </a:bodyPr>
          <a:lstStyle/>
          <a:p>
            <a:pPr algn="just">
              <a:lnSpc>
                <a:spcPct val="150000"/>
              </a:lnSpc>
            </a:pPr>
            <a:r>
              <a:rPr lang="it-IT" b="0" dirty="0"/>
              <a:t>Il welfare aziendale consiste nell’offrire benefici per i lavoratori in termini di </a:t>
            </a:r>
            <a:r>
              <a:rPr lang="it-IT" b="0" dirty="0" smtClean="0"/>
              <a:t>servizi, </a:t>
            </a:r>
            <a:r>
              <a:rPr lang="it-IT" b="0" dirty="0"/>
              <a:t>massimizzando le risorse disponibili sia delle aziende che della PA.</a:t>
            </a:r>
          </a:p>
          <a:p>
            <a:pPr algn="just">
              <a:lnSpc>
                <a:spcPct val="150000"/>
              </a:lnSpc>
            </a:pPr>
            <a:endParaRPr lang="it-IT" b="0" dirty="0" smtClean="0"/>
          </a:p>
          <a:p>
            <a:pPr algn="just">
              <a:lnSpc>
                <a:spcPct val="150000"/>
              </a:lnSpc>
            </a:pPr>
            <a:r>
              <a:rPr lang="it-IT" b="0" dirty="0" smtClean="0"/>
              <a:t>Una delle principali difficoltà per il sistema Italia di realizzare la piena estensione dell’opportunità offerta dal welfare aziendale quale leva di crescita, risiede nell’avere una risposta di «facile operatività» in grado di rendere accessibili risorse informative, organizzative, logistiche su tutto il territorio, </a:t>
            </a:r>
            <a:r>
              <a:rPr lang="it-IT" b="0" dirty="0"/>
              <a:t> </a:t>
            </a:r>
            <a:r>
              <a:rPr lang="it-IT" b="0" dirty="0" smtClean="0"/>
              <a:t>esigenza ancora più accentuata nel caso dell’ «universo femminile» e del mezzogiorno.</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4"/>
          <p:cNvSpPr txBox="1">
            <a:spLocks noChangeArrowheads="1"/>
          </p:cNvSpPr>
          <p:nvPr/>
        </p:nvSpPr>
        <p:spPr bwMode="auto">
          <a:xfrm>
            <a:off x="0" y="44450"/>
            <a:ext cx="7812088" cy="377825"/>
          </a:xfrm>
          <a:prstGeom prst="rect">
            <a:avLst/>
          </a:prstGeom>
          <a:noFill/>
          <a:ln w="9525" algn="ctr">
            <a:noFill/>
            <a:miter lim="800000"/>
            <a:headEnd/>
            <a:tailEnd/>
          </a:ln>
        </p:spPr>
        <p:txBody>
          <a:bodyPr lIns="91420" tIns="45710" rIns="91420" bIns="45710" anchor="ctr"/>
          <a:lstStyle/>
          <a:p>
            <a:pPr eaLnBrk="0" hangingPunct="0">
              <a:spcBef>
                <a:spcPct val="50000"/>
              </a:spcBef>
              <a:buFont typeface="Monotype Sorts"/>
              <a:buNone/>
            </a:pPr>
            <a:r>
              <a:rPr lang="it-IT" sz="1800" dirty="0" smtClean="0">
                <a:solidFill>
                  <a:srgbClr val="00529C"/>
                </a:solidFill>
              </a:rPr>
              <a:t>Il Welfare Aziendale per il Sistema Paese: la «Welfare Card»</a:t>
            </a:r>
            <a:endParaRPr lang="en-GB" sz="1800" dirty="0">
              <a:solidFill>
                <a:srgbClr val="00529C"/>
              </a:solidFill>
            </a:endParaRPr>
          </a:p>
        </p:txBody>
      </p:sp>
      <p:sp>
        <p:nvSpPr>
          <p:cNvPr id="2" name="Rettangolo 1"/>
          <p:cNvSpPr/>
          <p:nvPr/>
        </p:nvSpPr>
        <p:spPr>
          <a:xfrm>
            <a:off x="661511" y="933501"/>
            <a:ext cx="7749540" cy="3785652"/>
          </a:xfrm>
          <a:prstGeom prst="rect">
            <a:avLst/>
          </a:prstGeom>
        </p:spPr>
        <p:txBody>
          <a:bodyPr wrap="square">
            <a:spAutoFit/>
          </a:bodyPr>
          <a:lstStyle/>
          <a:p>
            <a:pPr algn="just"/>
            <a:r>
              <a:rPr lang="it-IT" b="0" dirty="0" smtClean="0"/>
              <a:t>In tale contesto, Poste Italiane si propone di sviluppare una soluzione per le imprese Italiane, con particolare attenzione alle PMI, rendendo disponibile al sistema  produttivo italiano le  proprie piattaforme multicanale di servizi integrati per una piena realizzazione delle opportunità offerte dal welfare aziendale integrativo.</a:t>
            </a:r>
          </a:p>
          <a:p>
            <a:pPr algn="just"/>
            <a:endParaRPr lang="it-IT" b="0" dirty="0" smtClean="0"/>
          </a:p>
          <a:p>
            <a:pPr algn="just"/>
            <a:r>
              <a:rPr lang="it-IT" b="0" dirty="0" smtClean="0"/>
              <a:t>I vantaggi per il sistema Paese di un’accessibilità «universale» al welfare aziendale, al di la delle caratteristiche e soprattutto delle dimensioni aziendali, sono rappresentati dal favorire e supportare:</a:t>
            </a:r>
          </a:p>
          <a:p>
            <a:endParaRPr lang="it-IT" b="0" dirty="0" smtClean="0"/>
          </a:p>
          <a:p>
            <a:pPr marL="273050" indent="-273050">
              <a:buFont typeface="Arial" pitchFamily="34" charset="0"/>
              <a:buChar char="•"/>
            </a:pPr>
            <a:r>
              <a:rPr lang="it-IT" b="0" dirty="0"/>
              <a:t>l</a:t>
            </a:r>
            <a:r>
              <a:rPr lang="it-IT" b="0" dirty="0" smtClean="0"/>
              <a:t>’inclusione sociale</a:t>
            </a:r>
          </a:p>
          <a:p>
            <a:pPr marL="273050" indent="-273050">
              <a:buFont typeface="Arial" pitchFamily="34" charset="0"/>
              <a:buChar char="•"/>
            </a:pPr>
            <a:r>
              <a:rPr lang="it-IT" b="0" dirty="0" smtClean="0"/>
              <a:t>una equa ridistribuzione delle risorse</a:t>
            </a:r>
          </a:p>
          <a:p>
            <a:pPr marL="273050" indent="-273050">
              <a:buFont typeface="Arial" pitchFamily="34" charset="0"/>
              <a:buChar char="•"/>
            </a:pPr>
            <a:r>
              <a:rPr lang="it-IT" b="0" dirty="0"/>
              <a:t>u</a:t>
            </a:r>
            <a:r>
              <a:rPr lang="it-IT" b="0" dirty="0" smtClean="0"/>
              <a:t>n forte sostegno ai ceti meno abbienti</a:t>
            </a:r>
          </a:p>
          <a:p>
            <a:pPr marL="273050" indent="-273050">
              <a:buFont typeface="Arial" pitchFamily="34" charset="0"/>
              <a:buChar char="•"/>
            </a:pPr>
            <a:r>
              <a:rPr lang="it-IT" b="0" dirty="0"/>
              <a:t>l</a:t>
            </a:r>
            <a:r>
              <a:rPr lang="it-IT" b="0" dirty="0" smtClean="0"/>
              <a:t>a leva di crescita economica e di sostegno all’occupazione *</a:t>
            </a:r>
          </a:p>
          <a:p>
            <a:endParaRPr lang="it-IT" b="0" dirty="0" smtClean="0"/>
          </a:p>
          <a:p>
            <a:r>
              <a:rPr lang="it-IT" b="0" dirty="0" smtClean="0"/>
              <a:t>.</a:t>
            </a:r>
          </a:p>
        </p:txBody>
      </p:sp>
      <p:sp>
        <p:nvSpPr>
          <p:cNvPr id="4" name="CasellaDiTesto 3"/>
          <p:cNvSpPr txBox="1"/>
          <p:nvPr/>
        </p:nvSpPr>
        <p:spPr>
          <a:xfrm>
            <a:off x="498764" y="5332021"/>
            <a:ext cx="8277101" cy="523220"/>
          </a:xfrm>
          <a:prstGeom prst="rect">
            <a:avLst/>
          </a:prstGeom>
          <a:noFill/>
        </p:spPr>
        <p:txBody>
          <a:bodyPr wrap="square" rtlCol="0">
            <a:spAutoFit/>
          </a:bodyPr>
          <a:lstStyle/>
          <a:p>
            <a:r>
              <a:rPr lang="it-IT" sz="1400" b="0" dirty="0" smtClean="0"/>
              <a:t>* Nei paese europei più avanzati in termini di welfare aziendale, si stima un incremento importante dei posti di lavoro generati dall’indotto delle  prestazioni welfare</a:t>
            </a:r>
            <a:endParaRPr lang="it-IT" sz="1400" b="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4"/>
          <p:cNvSpPr txBox="1">
            <a:spLocks noChangeArrowheads="1"/>
          </p:cNvSpPr>
          <p:nvPr/>
        </p:nvSpPr>
        <p:spPr bwMode="auto">
          <a:xfrm>
            <a:off x="0" y="44450"/>
            <a:ext cx="7812088" cy="377825"/>
          </a:xfrm>
          <a:prstGeom prst="rect">
            <a:avLst/>
          </a:prstGeom>
          <a:noFill/>
          <a:ln w="9525" algn="ctr">
            <a:noFill/>
            <a:miter lim="800000"/>
            <a:headEnd/>
            <a:tailEnd/>
          </a:ln>
        </p:spPr>
        <p:txBody>
          <a:bodyPr lIns="91420" tIns="45710" rIns="91420" bIns="45710" anchor="ctr"/>
          <a:lstStyle/>
          <a:p>
            <a:r>
              <a:rPr lang="it-IT" sz="1800" dirty="0" smtClean="0"/>
              <a:t>La soluzione integrata</a:t>
            </a:r>
            <a:endParaRPr lang="it-IT" sz="1800" dirty="0"/>
          </a:p>
        </p:txBody>
      </p:sp>
      <p:sp>
        <p:nvSpPr>
          <p:cNvPr id="2" name="Rettangolo 1"/>
          <p:cNvSpPr/>
          <p:nvPr/>
        </p:nvSpPr>
        <p:spPr>
          <a:xfrm>
            <a:off x="590868" y="746026"/>
            <a:ext cx="7749540" cy="4524315"/>
          </a:xfrm>
          <a:prstGeom prst="rect">
            <a:avLst/>
          </a:prstGeom>
        </p:spPr>
        <p:txBody>
          <a:bodyPr wrap="square">
            <a:spAutoFit/>
          </a:bodyPr>
          <a:lstStyle/>
          <a:p>
            <a:pPr algn="just"/>
            <a:r>
              <a:rPr lang="it-IT" b="0" dirty="0" smtClean="0"/>
              <a:t>In </a:t>
            </a:r>
            <a:r>
              <a:rPr lang="it-IT" b="0" dirty="0"/>
              <a:t>tale </a:t>
            </a:r>
            <a:r>
              <a:rPr lang="it-IT" b="0" dirty="0" smtClean="0"/>
              <a:t>scenario, </a:t>
            </a:r>
            <a:r>
              <a:rPr lang="it-IT" b="0" dirty="0"/>
              <a:t>Poste Italiane </a:t>
            </a:r>
            <a:r>
              <a:rPr lang="it-IT" b="0" dirty="0" smtClean="0"/>
              <a:t>può essere già operativa con </a:t>
            </a:r>
            <a:r>
              <a:rPr lang="it-IT" b="0" dirty="0"/>
              <a:t>un’offerta di servizi per il welfare </a:t>
            </a:r>
            <a:r>
              <a:rPr lang="it-IT" b="0" dirty="0" smtClean="0"/>
              <a:t>aziendale, attraverso l’integrazione di strumenti e soluzioni già in essere, quali:</a:t>
            </a:r>
          </a:p>
          <a:p>
            <a:endParaRPr lang="it-IT" b="0" dirty="0"/>
          </a:p>
          <a:p>
            <a:pPr marL="342900" lvl="0" indent="-342900" algn="just">
              <a:buFont typeface="+mj-lt"/>
              <a:buAutoNum type="arabicPeriod"/>
            </a:pPr>
            <a:r>
              <a:rPr lang="it-IT" b="0" dirty="0"/>
              <a:t>I “buoni di servizio welfare” </a:t>
            </a:r>
            <a:r>
              <a:rPr lang="it-IT" b="0" dirty="0" smtClean="0"/>
              <a:t>(in analogia con i buoni pasto) caricati </a:t>
            </a:r>
            <a:r>
              <a:rPr lang="it-IT" b="0" dirty="0"/>
              <a:t>dall’azienda </a:t>
            </a:r>
            <a:r>
              <a:rPr lang="it-IT" b="0" dirty="0" smtClean="0"/>
              <a:t>su una carta tipo Postepay multifunzione o su un portale (in co-brand con l’azienda\ente), buoni spendibili </a:t>
            </a:r>
            <a:r>
              <a:rPr lang="it-IT" b="0" dirty="0"/>
              <a:t>da parte del dipendente per usufruire di servizi welfare, in base a </a:t>
            </a:r>
            <a:r>
              <a:rPr lang="it-IT" b="0" dirty="0" smtClean="0"/>
              <a:t>quantità\importi previsti negli accordi aziendali.</a:t>
            </a:r>
          </a:p>
          <a:p>
            <a:pPr marL="342900" lvl="0" indent="-342900">
              <a:buFont typeface="+mj-lt"/>
              <a:buAutoNum type="arabicPeriod"/>
            </a:pPr>
            <a:endParaRPr lang="it-IT" b="0" dirty="0" smtClean="0"/>
          </a:p>
          <a:p>
            <a:pPr marL="342900" lvl="0" indent="-342900" algn="just">
              <a:buFont typeface="+mj-lt"/>
              <a:buAutoNum type="arabicPeriod"/>
            </a:pPr>
            <a:r>
              <a:rPr lang="it-IT" b="0" dirty="0"/>
              <a:t>l</a:t>
            </a:r>
            <a:r>
              <a:rPr lang="it-IT" b="0" dirty="0" smtClean="0"/>
              <a:t>’accredito </a:t>
            </a:r>
            <a:r>
              <a:rPr lang="it-IT" b="0" dirty="0"/>
              <a:t>dello stipendio sulla carta e la sua spendibilità nel circuito </a:t>
            </a:r>
            <a:r>
              <a:rPr lang="it-IT" b="0" dirty="0" err="1"/>
              <a:t>ScontiBancoPosta</a:t>
            </a:r>
            <a:r>
              <a:rPr lang="it-IT" b="0" dirty="0"/>
              <a:t>, </a:t>
            </a:r>
            <a:r>
              <a:rPr lang="it-IT" b="0" dirty="0" smtClean="0"/>
              <a:t>che consentirebbe</a:t>
            </a:r>
            <a:r>
              <a:rPr lang="it-IT" b="0" dirty="0"/>
              <a:t>, con il valore medio </a:t>
            </a:r>
            <a:r>
              <a:rPr lang="it-IT" b="0" dirty="0" smtClean="0"/>
              <a:t>di </a:t>
            </a:r>
            <a:r>
              <a:rPr lang="it-IT" b="0" dirty="0"/>
              <a:t>accredito degli sconti maturati, di </a:t>
            </a:r>
            <a:r>
              <a:rPr lang="it-IT" b="0" dirty="0" smtClean="0"/>
              <a:t>favorire di </a:t>
            </a:r>
            <a:r>
              <a:rPr lang="it-IT" b="0" dirty="0"/>
              <a:t>fatto </a:t>
            </a:r>
            <a:r>
              <a:rPr lang="it-IT" b="0" dirty="0" smtClean="0"/>
              <a:t>il mantenimento della capacità d’acquisto, a </a:t>
            </a:r>
            <a:r>
              <a:rPr lang="it-IT" b="0" dirty="0"/>
              <a:t>costo zero per l’azienda</a:t>
            </a:r>
            <a:r>
              <a:rPr lang="it-IT" b="0" dirty="0" smtClean="0"/>
              <a:t>.</a:t>
            </a:r>
          </a:p>
          <a:p>
            <a:pPr marL="342900" lvl="0" indent="-342900">
              <a:buFont typeface="+mj-lt"/>
              <a:buAutoNum type="arabicPeriod"/>
            </a:pPr>
            <a:endParaRPr lang="it-IT" b="0" dirty="0" smtClean="0"/>
          </a:p>
          <a:p>
            <a:pPr marL="342900" indent="-342900" algn="just">
              <a:buFont typeface="+mj-lt"/>
              <a:buAutoNum type="arabicPeriod"/>
            </a:pPr>
            <a:r>
              <a:rPr lang="it-IT" b="0" dirty="0" smtClean="0"/>
              <a:t>La possibilità di integrare il servizio </a:t>
            </a:r>
            <a:r>
              <a:rPr lang="it-IT" b="0" dirty="0"/>
              <a:t>Buoni Lavoro Occasionali (voucher</a:t>
            </a:r>
            <a:r>
              <a:rPr lang="it-IT" b="0" dirty="0" smtClean="0"/>
              <a:t>) con servizi ai dipendenti, come per esempio per </a:t>
            </a:r>
            <a:r>
              <a:rPr lang="it-IT" b="0" dirty="0"/>
              <a:t>servizi di baby </a:t>
            </a:r>
            <a:r>
              <a:rPr lang="it-IT" b="0" dirty="0" err="1" smtClean="0"/>
              <a:t>sitting</a:t>
            </a:r>
            <a:r>
              <a:rPr lang="it-IT" b="0" dirty="0" smtClean="0"/>
              <a:t> alle </a:t>
            </a:r>
            <a:r>
              <a:rPr lang="it-IT" b="0" dirty="0"/>
              <a:t>neo mamme </a:t>
            </a:r>
            <a:r>
              <a:rPr lang="it-IT" b="0" dirty="0" smtClean="0"/>
              <a:t>che tornano al lavoro (in corso di verifica con INPS).</a:t>
            </a:r>
            <a:endParaRPr lang="it-IT" b="0" dirty="0"/>
          </a:p>
          <a:p>
            <a:pPr lvl="0"/>
            <a:endParaRPr lang="it-IT" b="0" dirty="0"/>
          </a:p>
        </p:txBody>
      </p:sp>
    </p:spTree>
    <p:extLst>
      <p:ext uri="{BB962C8B-B14F-4D97-AF65-F5344CB8AC3E}">
        <p14:creationId xmlns:p14="http://schemas.microsoft.com/office/powerpoint/2010/main" val="3188780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4"/>
          <p:cNvSpPr txBox="1">
            <a:spLocks noChangeArrowheads="1"/>
          </p:cNvSpPr>
          <p:nvPr/>
        </p:nvSpPr>
        <p:spPr bwMode="auto">
          <a:xfrm>
            <a:off x="0" y="44450"/>
            <a:ext cx="7812088" cy="377825"/>
          </a:xfrm>
          <a:prstGeom prst="rect">
            <a:avLst/>
          </a:prstGeom>
          <a:noFill/>
          <a:ln w="9525" algn="ctr">
            <a:noFill/>
            <a:miter lim="800000"/>
            <a:headEnd/>
            <a:tailEnd/>
          </a:ln>
        </p:spPr>
        <p:txBody>
          <a:bodyPr lIns="91420" tIns="45710" rIns="91420" bIns="45710" anchor="ctr"/>
          <a:lstStyle/>
          <a:p>
            <a:r>
              <a:rPr lang="it-IT" sz="1800" dirty="0"/>
              <a:t>Il ruolo di Poste </a:t>
            </a:r>
            <a:r>
              <a:rPr lang="it-IT" sz="1800" dirty="0" smtClean="0"/>
              <a:t>Italiane</a:t>
            </a:r>
            <a:endParaRPr lang="it-IT" sz="1800" dirty="0"/>
          </a:p>
        </p:txBody>
      </p:sp>
      <p:sp>
        <p:nvSpPr>
          <p:cNvPr id="2" name="Rettangolo 1"/>
          <p:cNvSpPr/>
          <p:nvPr/>
        </p:nvSpPr>
        <p:spPr>
          <a:xfrm>
            <a:off x="721497" y="1070472"/>
            <a:ext cx="7421562" cy="3293209"/>
          </a:xfrm>
          <a:prstGeom prst="rect">
            <a:avLst/>
          </a:prstGeom>
        </p:spPr>
        <p:txBody>
          <a:bodyPr wrap="square">
            <a:spAutoFit/>
          </a:bodyPr>
          <a:lstStyle/>
          <a:p>
            <a:pPr lvl="0"/>
            <a:endParaRPr lang="it-IT" b="0" dirty="0"/>
          </a:p>
          <a:p>
            <a:r>
              <a:rPr lang="it-IT" b="0" dirty="0" smtClean="0"/>
              <a:t>Poste Italiane </a:t>
            </a:r>
            <a:r>
              <a:rPr lang="it-IT" b="0" dirty="0"/>
              <a:t>svolgerebbe così i seguenti ruoli</a:t>
            </a:r>
            <a:r>
              <a:rPr lang="it-IT" b="0" dirty="0" smtClean="0"/>
              <a:t>:</a:t>
            </a:r>
          </a:p>
          <a:p>
            <a:endParaRPr lang="it-IT" b="0" dirty="0"/>
          </a:p>
          <a:p>
            <a:pPr marL="285750" lvl="0" indent="-285750" algn="just">
              <a:buFont typeface="Wingdings" pitchFamily="2" charset="2"/>
              <a:buChar char="Ø"/>
            </a:pPr>
            <a:r>
              <a:rPr lang="it-IT" b="0" dirty="0" smtClean="0"/>
              <a:t>“</a:t>
            </a:r>
            <a:r>
              <a:rPr lang="it-IT" b="0" dirty="0"/>
              <a:t>C</a:t>
            </a:r>
            <a:r>
              <a:rPr lang="it-IT" b="0" dirty="0" smtClean="0"/>
              <a:t>entrale </a:t>
            </a:r>
            <a:r>
              <a:rPr lang="it-IT" b="0" dirty="0"/>
              <a:t>di acquisto” anche per i servizi tipo welfare, così come fa per il programma </a:t>
            </a:r>
            <a:r>
              <a:rPr lang="it-IT" b="0" dirty="0" err="1"/>
              <a:t>ScontiBancoPosta</a:t>
            </a:r>
            <a:r>
              <a:rPr lang="it-IT" b="0" dirty="0"/>
              <a:t>, garantendo </a:t>
            </a:r>
            <a:r>
              <a:rPr lang="it-IT" b="0" dirty="0" smtClean="0"/>
              <a:t>la dimensione </a:t>
            </a:r>
            <a:r>
              <a:rPr lang="it-IT" b="0" dirty="0"/>
              <a:t>critica che oggi le singole </a:t>
            </a:r>
            <a:r>
              <a:rPr lang="it-IT" b="0" dirty="0" smtClean="0"/>
              <a:t>aziende, specialmente se PMI, difficilmente riescono </a:t>
            </a:r>
            <a:r>
              <a:rPr lang="it-IT" b="0" dirty="0"/>
              <a:t>a </a:t>
            </a:r>
            <a:r>
              <a:rPr lang="it-IT" b="0" dirty="0" smtClean="0"/>
              <a:t>raggiungere.</a:t>
            </a:r>
          </a:p>
          <a:p>
            <a:pPr marL="285750" lvl="0" indent="-285750">
              <a:buFont typeface="Wingdings" pitchFamily="2" charset="2"/>
              <a:buChar char="Ø"/>
            </a:pPr>
            <a:endParaRPr lang="it-IT" b="0" dirty="0" smtClean="0"/>
          </a:p>
          <a:p>
            <a:pPr marL="285750" lvl="0" indent="-285750" algn="just">
              <a:buFont typeface="Wingdings" pitchFamily="2" charset="2"/>
              <a:buChar char="Ø"/>
            </a:pPr>
            <a:r>
              <a:rPr lang="it-IT" b="0" dirty="0" smtClean="0"/>
              <a:t>Produzione </a:t>
            </a:r>
            <a:r>
              <a:rPr lang="it-IT" b="0" dirty="0"/>
              <a:t>e distribuzione della Welfare Card attraverso modelli già adottati per le </a:t>
            </a:r>
            <a:r>
              <a:rPr lang="it-IT" b="0" dirty="0" err="1" smtClean="0"/>
              <a:t>Postepay</a:t>
            </a:r>
            <a:r>
              <a:rPr lang="it-IT" b="0" dirty="0" smtClean="0"/>
              <a:t> </a:t>
            </a:r>
            <a:r>
              <a:rPr lang="it-IT" b="0" dirty="0"/>
              <a:t>per le </a:t>
            </a:r>
            <a:r>
              <a:rPr lang="it-IT" b="0" dirty="0" smtClean="0"/>
              <a:t>imprese.</a:t>
            </a:r>
          </a:p>
          <a:p>
            <a:pPr marL="285750" lvl="0" indent="-285750">
              <a:buFont typeface="Wingdings" pitchFamily="2" charset="2"/>
              <a:buChar char="Ø"/>
            </a:pPr>
            <a:endParaRPr lang="it-IT" b="0" dirty="0" smtClean="0"/>
          </a:p>
          <a:p>
            <a:pPr marL="285750" lvl="0" indent="-285750" algn="just">
              <a:buFont typeface="Wingdings" pitchFamily="2" charset="2"/>
              <a:buChar char="Ø"/>
            </a:pPr>
            <a:r>
              <a:rPr lang="it-IT" b="0" dirty="0" smtClean="0"/>
              <a:t>Attività </a:t>
            </a:r>
            <a:r>
              <a:rPr lang="it-IT" b="0" dirty="0"/>
              <a:t>di informazione, sensibilizzazione e  contatto per promuovere l’iniziativa, soprattutto attraverso </a:t>
            </a:r>
            <a:r>
              <a:rPr lang="it-IT" b="0" dirty="0" smtClean="0"/>
              <a:t>le proprie reti fisiche e digitali.</a:t>
            </a:r>
          </a:p>
          <a:p>
            <a:pPr marL="285750" lvl="0" indent="-285750">
              <a:buFont typeface="Wingdings" pitchFamily="2" charset="2"/>
              <a:buChar char="Ø"/>
            </a:pPr>
            <a:endParaRPr lang="it-IT" b="0" dirty="0"/>
          </a:p>
        </p:txBody>
      </p:sp>
    </p:spTree>
    <p:extLst>
      <p:ext uri="{BB962C8B-B14F-4D97-AF65-F5344CB8AC3E}">
        <p14:creationId xmlns:p14="http://schemas.microsoft.com/office/powerpoint/2010/main" val="2933621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72784" y="2719341"/>
            <a:ext cx="1162312" cy="837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4"/>
          <p:cNvSpPr txBox="1">
            <a:spLocks noChangeArrowheads="1"/>
          </p:cNvSpPr>
          <p:nvPr/>
        </p:nvSpPr>
        <p:spPr bwMode="auto">
          <a:xfrm>
            <a:off x="0" y="44450"/>
            <a:ext cx="7812088" cy="377825"/>
          </a:xfrm>
          <a:prstGeom prst="rect">
            <a:avLst/>
          </a:prstGeom>
          <a:noFill/>
          <a:ln w="9525" algn="ctr">
            <a:noFill/>
            <a:miter lim="800000"/>
            <a:headEnd/>
            <a:tailEnd/>
          </a:ln>
        </p:spPr>
        <p:txBody>
          <a:bodyPr lIns="91420" tIns="45710" rIns="91420" bIns="45710" anchor="ctr"/>
          <a:lstStyle/>
          <a:p>
            <a:r>
              <a:rPr lang="it-IT" sz="1800" dirty="0" smtClean="0"/>
              <a:t>Il modello di servizio integrato</a:t>
            </a:r>
            <a:endParaRPr lang="it-IT" sz="1800" dirty="0"/>
          </a:p>
        </p:txBody>
      </p:sp>
      <p:pic>
        <p:nvPicPr>
          <p:cNvPr id="10" name="Picture 2" descr="http://t1.gstatic.com/images?q=tbn:ANd9GcTXUU1uvdqZWWAA6Dsy4dsqy1MGtOoTZlk4o0s67sPpetm68_tu"/>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541415" y="4052290"/>
            <a:ext cx="1198563" cy="752475"/>
          </a:xfrm>
          <a:prstGeom prst="rect">
            <a:avLst/>
          </a:prstGeom>
          <a:noFill/>
          <a:ln w="9525">
            <a:noFill/>
            <a:miter lim="800000"/>
            <a:headEnd/>
            <a:tailEnd/>
          </a:ln>
        </p:spPr>
      </p:pic>
      <p:pic>
        <p:nvPicPr>
          <p:cNvPr id="13" name="Picture 6" descr="http://t0.gstatic.com/images?q=tbn:ANd9GcRaM5PH5f4B8ibrR_dXpXv2-uZDCYinWW4hKYljyhjnOiUyW960SBSrYAQM"/>
          <p:cNvPicPr>
            <a:picLocks noChangeAspect="1" noChangeArrowheads="1"/>
          </p:cNvPicPr>
          <p:nvPr/>
        </p:nvPicPr>
        <p:blipFill>
          <a:blip r:embed="rId4" cstate="print"/>
          <a:srcRect/>
          <a:stretch>
            <a:fillRect/>
          </a:stretch>
        </p:blipFill>
        <p:spPr bwMode="auto">
          <a:xfrm>
            <a:off x="5483533" y="2487760"/>
            <a:ext cx="795337" cy="669925"/>
          </a:xfrm>
          <a:prstGeom prst="rect">
            <a:avLst/>
          </a:prstGeom>
          <a:noFill/>
          <a:ln w="9525">
            <a:noFill/>
            <a:miter lim="800000"/>
            <a:headEnd/>
            <a:tailEnd/>
          </a:ln>
        </p:spPr>
      </p:pic>
      <p:pic>
        <p:nvPicPr>
          <p:cNvPr id="14" name="Picture 10" descr="http://t0.gstatic.com/images?q=tbn:ANd9GcTo69wJk8NvA3s2Di3N5s1fv02SSLsBcLvjI_y80ALlwO0buLF6NA"/>
          <p:cNvPicPr>
            <a:picLocks noChangeAspect="1" noChangeArrowheads="1"/>
          </p:cNvPicPr>
          <p:nvPr/>
        </p:nvPicPr>
        <p:blipFill>
          <a:blip r:embed="rId5" cstate="print"/>
          <a:srcRect/>
          <a:stretch>
            <a:fillRect/>
          </a:stretch>
        </p:blipFill>
        <p:spPr bwMode="auto">
          <a:xfrm>
            <a:off x="461240" y="3287666"/>
            <a:ext cx="942975" cy="773112"/>
          </a:xfrm>
          <a:prstGeom prst="rect">
            <a:avLst/>
          </a:prstGeom>
          <a:noFill/>
          <a:ln w="9525">
            <a:noFill/>
            <a:miter lim="800000"/>
            <a:headEnd/>
            <a:tailEnd/>
          </a:ln>
        </p:spPr>
      </p:pic>
      <p:pic>
        <p:nvPicPr>
          <p:cNvPr id="15" name="Picture 14" descr="http://t3.gstatic.com/images?q=tbn:ANd9GcTAKiMjMrRqiZqbaA8cINZ_bsrJduCR0ltc1aglGUfvu5Mdm27yCw"/>
          <p:cNvPicPr>
            <a:picLocks noChangeAspect="1" noChangeArrowheads="1"/>
          </p:cNvPicPr>
          <p:nvPr/>
        </p:nvPicPr>
        <p:blipFill>
          <a:blip r:embed="rId6" cstate="print"/>
          <a:srcRect/>
          <a:stretch>
            <a:fillRect/>
          </a:stretch>
        </p:blipFill>
        <p:spPr bwMode="auto">
          <a:xfrm>
            <a:off x="7501803" y="2484391"/>
            <a:ext cx="874712" cy="736600"/>
          </a:xfrm>
          <a:prstGeom prst="rect">
            <a:avLst/>
          </a:prstGeom>
          <a:noFill/>
          <a:ln w="9525">
            <a:noFill/>
            <a:miter lim="800000"/>
            <a:headEnd/>
            <a:tailEnd/>
          </a:ln>
        </p:spPr>
      </p:pic>
      <p:sp>
        <p:nvSpPr>
          <p:cNvPr id="17" name="CasellaDiTesto 42"/>
          <p:cNvSpPr txBox="1">
            <a:spLocks noChangeArrowheads="1"/>
          </p:cNvSpPr>
          <p:nvPr/>
        </p:nvSpPr>
        <p:spPr bwMode="auto">
          <a:xfrm>
            <a:off x="3399703" y="4121974"/>
            <a:ext cx="1879600" cy="600164"/>
          </a:xfrm>
          <a:prstGeom prst="rect">
            <a:avLst/>
          </a:prstGeom>
          <a:noFill/>
          <a:ln w="9525">
            <a:noFill/>
            <a:miter lim="800000"/>
            <a:headEnd/>
            <a:tailEnd/>
          </a:ln>
        </p:spPr>
        <p:txBody>
          <a:bodyPr>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it-IT" sz="1100" b="1" dirty="0" smtClean="0"/>
              <a:t>Cabin</a:t>
            </a:r>
            <a:r>
              <a:rPr lang="it-IT" sz="1100" dirty="0" smtClean="0"/>
              <a:t>a di regia</a:t>
            </a:r>
          </a:p>
          <a:p>
            <a:pPr algn="ctr"/>
            <a:r>
              <a:rPr lang="it-IT" sz="1100" dirty="0"/>
              <a:t>p</a:t>
            </a:r>
            <a:r>
              <a:rPr lang="it-IT" sz="1100" b="1" dirty="0" smtClean="0"/>
              <a:t>er sviluppo del Piano </a:t>
            </a:r>
          </a:p>
          <a:p>
            <a:pPr algn="ctr"/>
            <a:r>
              <a:rPr lang="it-IT" sz="1100" b="1" dirty="0" smtClean="0"/>
              <a:t>Welfare Aziendale </a:t>
            </a:r>
            <a:endParaRPr lang="it-IT" sz="1100" b="1" dirty="0"/>
          </a:p>
        </p:txBody>
      </p:sp>
      <p:cxnSp>
        <p:nvCxnSpPr>
          <p:cNvPr id="18" name="Connettore 2 17"/>
          <p:cNvCxnSpPr/>
          <p:nvPr/>
        </p:nvCxnSpPr>
        <p:spPr>
          <a:xfrm>
            <a:off x="1404215" y="3675016"/>
            <a:ext cx="334963" cy="12700"/>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a:off x="3399703" y="3668666"/>
            <a:ext cx="456580" cy="0"/>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a:off x="4949125" y="3900441"/>
            <a:ext cx="782602" cy="199231"/>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flipV="1">
            <a:off x="5954170" y="3157685"/>
            <a:ext cx="50620" cy="870746"/>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6345044" y="2838884"/>
            <a:ext cx="1156759" cy="13807"/>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ttore 4 22"/>
          <p:cNvCxnSpPr/>
          <p:nvPr/>
        </p:nvCxnSpPr>
        <p:spPr>
          <a:xfrm rot="10800000">
            <a:off x="4615587" y="2214555"/>
            <a:ext cx="667077" cy="592769"/>
          </a:xfrm>
          <a:prstGeom prst="bentConnector3">
            <a:avLst>
              <a:gd name="adj1" fmla="val 50000"/>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24" name="Picture 20" descr="http://t2.gstatic.com/images?q=tbn:ANd9GcREHA2H09j8HcddOQnekLMD75hucw8FMjnMSyoZT46sbtYuFEadhw"/>
          <p:cNvPicPr>
            <a:picLocks noChangeAspect="1" noChangeArrowheads="1"/>
          </p:cNvPicPr>
          <p:nvPr/>
        </p:nvPicPr>
        <p:blipFill>
          <a:blip r:embed="rId7" cstate="print"/>
          <a:srcRect/>
          <a:stretch>
            <a:fillRect/>
          </a:stretch>
        </p:blipFill>
        <p:spPr bwMode="auto">
          <a:xfrm>
            <a:off x="3856283" y="1662961"/>
            <a:ext cx="812252" cy="607696"/>
          </a:xfrm>
          <a:prstGeom prst="rect">
            <a:avLst/>
          </a:prstGeom>
          <a:noFill/>
          <a:ln w="9525">
            <a:noFill/>
            <a:miter lim="800000"/>
            <a:headEnd/>
            <a:tailEnd/>
          </a:ln>
        </p:spPr>
      </p:pic>
      <p:sp>
        <p:nvSpPr>
          <p:cNvPr id="25" name="CasellaDiTesto 80"/>
          <p:cNvSpPr txBox="1">
            <a:spLocks noChangeArrowheads="1"/>
          </p:cNvSpPr>
          <p:nvPr/>
        </p:nvSpPr>
        <p:spPr bwMode="auto">
          <a:xfrm>
            <a:off x="7147933" y="3247978"/>
            <a:ext cx="1672682" cy="261610"/>
          </a:xfrm>
          <a:prstGeom prst="rect">
            <a:avLst/>
          </a:prstGeom>
          <a:noFill/>
          <a:ln w="9525">
            <a:noFill/>
            <a:miter lim="800000"/>
            <a:headEnd/>
            <a:tailEnd/>
          </a:ln>
        </p:spPr>
        <p:txBody>
          <a:bodyPr wrap="squar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it-IT" sz="1100" b="1" dirty="0" smtClean="0"/>
              <a:t>Servizi Welfare</a:t>
            </a:r>
            <a:endParaRPr lang="it-IT" sz="1100" b="1" dirty="0"/>
          </a:p>
        </p:txBody>
      </p:sp>
      <p:sp>
        <p:nvSpPr>
          <p:cNvPr id="26" name="CasellaDiTesto 81"/>
          <p:cNvSpPr txBox="1">
            <a:spLocks noChangeArrowheads="1"/>
          </p:cNvSpPr>
          <p:nvPr/>
        </p:nvSpPr>
        <p:spPr bwMode="auto">
          <a:xfrm>
            <a:off x="7211915" y="3498741"/>
            <a:ext cx="1612900" cy="1277273"/>
          </a:xfrm>
          <a:prstGeom prst="rect">
            <a:avLst/>
          </a:prstGeom>
          <a:noFill/>
          <a:ln w="9525">
            <a:noFill/>
            <a:miter lim="800000"/>
            <a:headEnd/>
            <a:tailEnd/>
          </a:ln>
        </p:spPr>
        <p:txBody>
          <a:bodyPr>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174625" indent="-174625">
              <a:buFont typeface="Arial" charset="0"/>
              <a:buChar char="•"/>
            </a:pPr>
            <a:r>
              <a:rPr lang="it-IT" sz="1100" dirty="0" err="1" smtClean="0"/>
              <a:t>Ass</a:t>
            </a:r>
            <a:r>
              <a:rPr lang="it-IT" sz="1100" dirty="0" smtClean="0"/>
              <a:t>. Sanitaria</a:t>
            </a:r>
            <a:endParaRPr lang="it-IT" sz="1100" dirty="0"/>
          </a:p>
          <a:p>
            <a:pPr marL="174625" indent="-174625">
              <a:buFont typeface="Arial" charset="0"/>
              <a:buChar char="•"/>
            </a:pPr>
            <a:r>
              <a:rPr lang="it-IT" sz="1100" dirty="0" smtClean="0"/>
              <a:t>Formazione</a:t>
            </a:r>
            <a:endParaRPr lang="it-IT" sz="1100" dirty="0"/>
          </a:p>
          <a:p>
            <a:pPr marL="174625" indent="-174625">
              <a:buFont typeface="Arial" charset="0"/>
              <a:buChar char="•"/>
            </a:pPr>
            <a:r>
              <a:rPr lang="it-IT" sz="1100" dirty="0"/>
              <a:t>Infanzia</a:t>
            </a:r>
          </a:p>
          <a:p>
            <a:pPr marL="174625" indent="-174625">
              <a:buFont typeface="Arial" charset="0"/>
              <a:buChar char="•"/>
            </a:pPr>
            <a:r>
              <a:rPr lang="it-IT" sz="1100" dirty="0"/>
              <a:t>Assistenza sociale</a:t>
            </a:r>
          </a:p>
          <a:p>
            <a:pPr marL="174625" indent="-174625">
              <a:buFont typeface="Arial" charset="0"/>
              <a:buChar char="•"/>
            </a:pPr>
            <a:r>
              <a:rPr lang="it-IT" sz="1100" dirty="0" smtClean="0"/>
              <a:t>Ricreazione</a:t>
            </a:r>
            <a:endParaRPr lang="it-IT" sz="1100" dirty="0"/>
          </a:p>
          <a:p>
            <a:pPr marL="174625" indent="-174625">
              <a:buFont typeface="Arial" charset="0"/>
              <a:buChar char="•"/>
            </a:pPr>
            <a:r>
              <a:rPr lang="it-IT" sz="1100" dirty="0"/>
              <a:t>……….</a:t>
            </a:r>
          </a:p>
          <a:p>
            <a:pPr marL="174625" indent="-174625">
              <a:buFont typeface="Arial" charset="0"/>
              <a:buChar char="•"/>
            </a:pPr>
            <a:endParaRPr lang="it-IT" sz="1100" dirty="0"/>
          </a:p>
        </p:txBody>
      </p:sp>
      <p:cxnSp>
        <p:nvCxnSpPr>
          <p:cNvPr id="27" name="Connettore 2 26"/>
          <p:cNvCxnSpPr/>
          <p:nvPr/>
        </p:nvCxnSpPr>
        <p:spPr>
          <a:xfrm>
            <a:off x="1427402" y="4079213"/>
            <a:ext cx="393700" cy="443949"/>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flipV="1">
            <a:off x="2410690" y="4099672"/>
            <a:ext cx="532621" cy="699294"/>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29" name="Picture 8" descr="http://t3.gstatic.com/images?q=tbn:ANd9GcTT5y56Mr_eCqDpndXx7VxiCMeypxJj0nHcqkNWBpHkVq6cPMoC"/>
          <p:cNvPicPr>
            <a:picLocks noChangeAspect="1" noChangeArrowheads="1"/>
          </p:cNvPicPr>
          <p:nvPr/>
        </p:nvPicPr>
        <p:blipFill>
          <a:blip r:embed="rId8" cstate="print"/>
          <a:srcRect/>
          <a:stretch>
            <a:fillRect/>
          </a:stretch>
        </p:blipFill>
        <p:spPr bwMode="auto">
          <a:xfrm>
            <a:off x="1826490" y="4490991"/>
            <a:ext cx="684213" cy="603250"/>
          </a:xfrm>
          <a:prstGeom prst="rect">
            <a:avLst/>
          </a:prstGeom>
          <a:solidFill>
            <a:schemeClr val="bg1"/>
          </a:solidFill>
          <a:ln w="9525">
            <a:noFill/>
            <a:miter lim="800000"/>
            <a:headEnd/>
            <a:tailEnd/>
          </a:ln>
        </p:spPr>
      </p:pic>
      <p:pic>
        <p:nvPicPr>
          <p:cNvPr id="30" name="Picture 22" descr="http://t0.gstatic.com/images?q=tbn:ANd9GcS3IgQ-gQlgsismEsQkqrktsdEz5MWoKtH7HWuEZnWlSENzRRGb"/>
          <p:cNvPicPr>
            <a:picLocks noChangeAspect="1" noChangeArrowheads="1"/>
          </p:cNvPicPr>
          <p:nvPr/>
        </p:nvPicPr>
        <p:blipFill>
          <a:blip r:embed="rId9" cstate="print"/>
          <a:srcRect/>
          <a:stretch>
            <a:fillRect/>
          </a:stretch>
        </p:blipFill>
        <p:spPr bwMode="auto">
          <a:xfrm>
            <a:off x="1997099" y="2167778"/>
            <a:ext cx="969962" cy="515938"/>
          </a:xfrm>
          <a:prstGeom prst="rect">
            <a:avLst/>
          </a:prstGeom>
          <a:noFill/>
          <a:ln w="9525">
            <a:noFill/>
            <a:miter lim="800000"/>
            <a:headEnd/>
            <a:tailEnd/>
          </a:ln>
        </p:spPr>
      </p:pic>
      <p:sp>
        <p:nvSpPr>
          <p:cNvPr id="32" name="Rettangolo 31"/>
          <p:cNvSpPr>
            <a:spLocks noChangeArrowheads="1"/>
          </p:cNvSpPr>
          <p:nvPr/>
        </p:nvSpPr>
        <p:spPr bwMode="auto">
          <a:xfrm>
            <a:off x="2118357" y="2714982"/>
            <a:ext cx="750526" cy="261610"/>
          </a:xfrm>
          <a:prstGeom prst="rect">
            <a:avLst/>
          </a:prstGeom>
          <a:noFill/>
          <a:ln w="9525">
            <a:noFill/>
            <a:miter lim="800000"/>
            <a:headEnd/>
            <a:tailEnd/>
          </a:ln>
        </p:spPr>
        <p:txBody>
          <a:bodyPr wrap="non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it-IT" sz="1100" b="1" dirty="0" smtClean="0"/>
              <a:t>Account</a:t>
            </a:r>
            <a:endParaRPr lang="it-IT" sz="1100" dirty="0"/>
          </a:p>
        </p:txBody>
      </p:sp>
      <p:cxnSp>
        <p:nvCxnSpPr>
          <p:cNvPr id="33" name="Connettore 2 32"/>
          <p:cNvCxnSpPr/>
          <p:nvPr/>
        </p:nvCxnSpPr>
        <p:spPr>
          <a:xfrm>
            <a:off x="3016405" y="2487760"/>
            <a:ext cx="1055238" cy="717485"/>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37" name="Picture 2" descr="http://t1.gstatic.com/images?q=tbn:ANd9GcTXUU1uvdqZWWAA6Dsy4dsqy1MGtOoTZlk4o0s67sPpetm68_tu"/>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6538190" y="2546303"/>
            <a:ext cx="436563" cy="274638"/>
          </a:xfrm>
          <a:prstGeom prst="rect">
            <a:avLst/>
          </a:prstGeom>
          <a:noFill/>
          <a:ln w="9525">
            <a:noFill/>
            <a:miter lim="800000"/>
            <a:headEnd/>
            <a:tailEnd/>
          </a:ln>
        </p:spPr>
      </p:pic>
      <p:pic>
        <p:nvPicPr>
          <p:cNvPr id="38" name="Picture 33" descr="http://t2.gstatic.com/images?q=tbn:ANd9GcRbUBVGgpyfwGegP8CMIkqvQIVEeLj-Ye7QZ0wvnNG4HVWiDX0j"/>
          <p:cNvPicPr>
            <a:picLocks noChangeAspect="1" noChangeArrowheads="1"/>
          </p:cNvPicPr>
          <p:nvPr/>
        </p:nvPicPr>
        <p:blipFill>
          <a:blip r:embed="rId11" cstate="print"/>
          <a:srcRect/>
          <a:stretch>
            <a:fillRect/>
          </a:stretch>
        </p:blipFill>
        <p:spPr bwMode="auto">
          <a:xfrm>
            <a:off x="183734" y="1340086"/>
            <a:ext cx="1320038" cy="1200673"/>
          </a:xfrm>
          <a:prstGeom prst="rect">
            <a:avLst/>
          </a:prstGeom>
          <a:noFill/>
        </p:spPr>
      </p:pic>
      <p:cxnSp>
        <p:nvCxnSpPr>
          <p:cNvPr id="40" name="Connettore 4 39"/>
          <p:cNvCxnSpPr>
            <a:endCxn id="14" idx="0"/>
          </p:cNvCxnSpPr>
          <p:nvPr/>
        </p:nvCxnSpPr>
        <p:spPr bwMode="auto">
          <a:xfrm rot="16200000" flipH="1">
            <a:off x="606568" y="2961505"/>
            <a:ext cx="466725" cy="185596"/>
          </a:xfrm>
          <a:prstGeom prst="bentConnector3">
            <a:avLst>
              <a:gd name="adj1" fmla="val 50000"/>
            </a:avLst>
          </a:prstGeom>
          <a:solidFill>
            <a:schemeClr val="accent1"/>
          </a:solidFill>
          <a:ln w="9525" cap="flat" cmpd="sng" algn="ctr">
            <a:solidFill>
              <a:schemeClr val="tx1"/>
            </a:solidFill>
            <a:prstDash val="sysDot"/>
            <a:round/>
            <a:headEnd type="none" w="med" len="med"/>
            <a:tailEnd type="arrow"/>
          </a:ln>
          <a:effectLst/>
        </p:spPr>
      </p:cxnSp>
      <p:sp>
        <p:nvSpPr>
          <p:cNvPr id="41" name="Rettangolo 40"/>
          <p:cNvSpPr>
            <a:spLocks noChangeArrowheads="1"/>
          </p:cNvSpPr>
          <p:nvPr/>
        </p:nvSpPr>
        <p:spPr bwMode="auto">
          <a:xfrm>
            <a:off x="111906" y="1174757"/>
            <a:ext cx="1539204" cy="261610"/>
          </a:xfrm>
          <a:prstGeom prst="rect">
            <a:avLst/>
          </a:prstGeom>
          <a:noFill/>
          <a:ln w="9525">
            <a:noFill/>
            <a:miter lim="800000"/>
            <a:headEnd/>
            <a:tailEnd/>
          </a:ln>
        </p:spPr>
        <p:txBody>
          <a:bodyPr wrap="non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it-IT" sz="1100" b="1" dirty="0" smtClean="0"/>
              <a:t>Indirizzo e sostegno</a:t>
            </a:r>
            <a:endParaRPr lang="it-IT" sz="1100" dirty="0"/>
          </a:p>
        </p:txBody>
      </p:sp>
      <p:sp>
        <p:nvSpPr>
          <p:cNvPr id="42" name="Rettangolo 41"/>
          <p:cNvSpPr>
            <a:spLocks noChangeArrowheads="1"/>
          </p:cNvSpPr>
          <p:nvPr/>
        </p:nvSpPr>
        <p:spPr bwMode="auto">
          <a:xfrm>
            <a:off x="1417075" y="5155442"/>
            <a:ext cx="1473654" cy="430887"/>
          </a:xfrm>
          <a:prstGeom prst="rect">
            <a:avLst/>
          </a:prstGeom>
          <a:noFill/>
          <a:ln w="9525">
            <a:noFill/>
            <a:miter lim="800000"/>
            <a:headEnd/>
            <a:tailEnd/>
          </a:ln>
        </p:spPr>
        <p:txBody>
          <a:bodyPr wrap="squar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it-IT" sz="1100" b="1" dirty="0" smtClean="0"/>
              <a:t>Contrattazione e Piani Territoriali</a:t>
            </a:r>
            <a:endParaRPr lang="it-IT" sz="1100" dirty="0"/>
          </a:p>
        </p:txBody>
      </p:sp>
      <p:sp>
        <p:nvSpPr>
          <p:cNvPr id="43" name="Rettangolo 42"/>
          <p:cNvSpPr>
            <a:spLocks noChangeArrowheads="1"/>
          </p:cNvSpPr>
          <p:nvPr/>
        </p:nvSpPr>
        <p:spPr bwMode="auto">
          <a:xfrm>
            <a:off x="1729492" y="3300267"/>
            <a:ext cx="1473654" cy="261610"/>
          </a:xfrm>
          <a:prstGeom prst="rect">
            <a:avLst/>
          </a:prstGeom>
          <a:noFill/>
          <a:ln w="9525">
            <a:noFill/>
            <a:miter lim="800000"/>
            <a:headEnd/>
            <a:tailEnd/>
          </a:ln>
        </p:spPr>
        <p:txBody>
          <a:bodyPr wrap="squar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it-IT" sz="1100" b="1" dirty="0" smtClean="0"/>
              <a:t>Sportello \ </a:t>
            </a:r>
            <a:r>
              <a:rPr lang="it-IT" sz="1100" b="1" dirty="0" err="1" smtClean="0"/>
              <a:t>Pick</a:t>
            </a:r>
            <a:r>
              <a:rPr lang="it-IT" sz="1100" b="1" dirty="0" smtClean="0"/>
              <a:t> up</a:t>
            </a:r>
            <a:endParaRPr lang="it-IT" sz="1100" dirty="0"/>
          </a:p>
        </p:txBody>
      </p:sp>
      <p:sp>
        <p:nvSpPr>
          <p:cNvPr id="44" name="Rettangolo 43"/>
          <p:cNvSpPr>
            <a:spLocks noChangeArrowheads="1"/>
          </p:cNvSpPr>
          <p:nvPr/>
        </p:nvSpPr>
        <p:spPr bwMode="auto">
          <a:xfrm>
            <a:off x="3412070" y="1232074"/>
            <a:ext cx="1761586" cy="430887"/>
          </a:xfrm>
          <a:prstGeom prst="rect">
            <a:avLst/>
          </a:prstGeom>
          <a:noFill/>
          <a:ln w="9525">
            <a:noFill/>
            <a:miter lim="800000"/>
            <a:headEnd/>
            <a:tailEnd/>
          </a:ln>
        </p:spPr>
        <p:txBody>
          <a:bodyPr wrap="squar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it-IT" sz="1100" b="1" dirty="0" smtClean="0"/>
              <a:t>Centrale d’Acquisto</a:t>
            </a:r>
          </a:p>
          <a:p>
            <a:pPr algn="ctr"/>
            <a:r>
              <a:rPr lang="it-IT" sz="1100" dirty="0" smtClean="0"/>
              <a:t>(«</a:t>
            </a:r>
            <a:r>
              <a:rPr lang="it-IT" sz="1100" dirty="0" err="1" smtClean="0"/>
              <a:t>ScontiBancoposta</a:t>
            </a:r>
            <a:r>
              <a:rPr lang="it-IT" sz="1100" dirty="0" smtClean="0"/>
              <a:t>»)</a:t>
            </a:r>
            <a:endParaRPr lang="it-IT" sz="1100" dirty="0"/>
          </a:p>
        </p:txBody>
      </p:sp>
      <p:sp>
        <p:nvSpPr>
          <p:cNvPr id="45" name="Rettangolo 44"/>
          <p:cNvSpPr>
            <a:spLocks noChangeArrowheads="1"/>
          </p:cNvSpPr>
          <p:nvPr/>
        </p:nvSpPr>
        <p:spPr bwMode="auto">
          <a:xfrm>
            <a:off x="5282661" y="4802876"/>
            <a:ext cx="1473654" cy="430887"/>
          </a:xfrm>
          <a:prstGeom prst="rect">
            <a:avLst/>
          </a:prstGeom>
          <a:noFill/>
          <a:ln w="9525">
            <a:noFill/>
            <a:miter lim="800000"/>
            <a:headEnd/>
            <a:tailEnd/>
          </a:ln>
        </p:spPr>
        <p:txBody>
          <a:bodyPr wrap="squar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it-IT" sz="1100" b="1" dirty="0" smtClean="0"/>
              <a:t>Welfare Card</a:t>
            </a:r>
          </a:p>
          <a:p>
            <a:pPr algn="ctr"/>
            <a:r>
              <a:rPr lang="it-IT" sz="1100" dirty="0" smtClean="0"/>
              <a:t>multifunzione</a:t>
            </a:r>
            <a:endParaRPr lang="it-IT" sz="1100" dirty="0"/>
          </a:p>
        </p:txBody>
      </p:sp>
      <p:sp>
        <p:nvSpPr>
          <p:cNvPr id="52" name="Rettangolo 51"/>
          <p:cNvSpPr/>
          <p:nvPr/>
        </p:nvSpPr>
        <p:spPr>
          <a:xfrm>
            <a:off x="-33453" y="2421547"/>
            <a:ext cx="1846555" cy="400110"/>
          </a:xfrm>
          <a:prstGeom prst="rect">
            <a:avLst/>
          </a:prstGeom>
        </p:spPr>
        <p:txBody>
          <a:bodyPr wrap="square">
            <a:spAutoFit/>
          </a:bodyPr>
          <a:lstStyle/>
          <a:p>
            <a:pPr algn="ctr"/>
            <a:r>
              <a:rPr lang="it-IT" sz="1000" dirty="0" smtClean="0">
                <a:solidFill>
                  <a:schemeClr val="tx1"/>
                </a:solidFill>
              </a:rPr>
              <a:t>Ministero </a:t>
            </a:r>
            <a:r>
              <a:rPr lang="it-IT" sz="1000" dirty="0">
                <a:solidFill>
                  <a:schemeClr val="tx1"/>
                </a:solidFill>
              </a:rPr>
              <a:t>dello Sviluppo Economico</a:t>
            </a:r>
          </a:p>
        </p:txBody>
      </p:sp>
      <p:cxnSp>
        <p:nvCxnSpPr>
          <p:cNvPr id="85" name="Connettore 2 84"/>
          <p:cNvCxnSpPr/>
          <p:nvPr/>
        </p:nvCxnSpPr>
        <p:spPr>
          <a:xfrm flipV="1">
            <a:off x="1293869" y="2719341"/>
            <a:ext cx="679480" cy="526257"/>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047" name="Picture 7"/>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875210" y="3239027"/>
            <a:ext cx="952255" cy="952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6" name="Connettore 4 95"/>
          <p:cNvCxnSpPr>
            <a:stCxn id="17" idx="2"/>
          </p:cNvCxnSpPr>
          <p:nvPr/>
        </p:nvCxnSpPr>
        <p:spPr>
          <a:xfrm rot="5400000">
            <a:off x="1996697" y="3615268"/>
            <a:ext cx="1235936" cy="3449677"/>
          </a:xfrm>
          <a:prstGeom prst="bentConnector2">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8" name="Connettore 2 107"/>
          <p:cNvCxnSpPr/>
          <p:nvPr/>
        </p:nvCxnSpPr>
        <p:spPr>
          <a:xfrm flipV="1">
            <a:off x="747132" y="4191282"/>
            <a:ext cx="0" cy="1731254"/>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0" name="Rettangolo 109"/>
          <p:cNvSpPr>
            <a:spLocks noChangeArrowheads="1"/>
          </p:cNvSpPr>
          <p:nvPr/>
        </p:nvSpPr>
        <p:spPr bwMode="auto">
          <a:xfrm>
            <a:off x="1542751" y="5984467"/>
            <a:ext cx="1473654" cy="261610"/>
          </a:xfrm>
          <a:prstGeom prst="rect">
            <a:avLst/>
          </a:prstGeom>
          <a:noFill/>
          <a:ln w="9525">
            <a:noFill/>
            <a:miter lim="800000"/>
            <a:headEnd/>
            <a:tailEnd/>
          </a:ln>
        </p:spPr>
        <p:txBody>
          <a:bodyPr wrap="squar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it-IT" sz="1100" b="1" dirty="0" smtClean="0"/>
              <a:t>Rendicontazioni</a:t>
            </a:r>
            <a:endParaRPr lang="it-IT" sz="1100" dirty="0"/>
          </a:p>
        </p:txBody>
      </p:sp>
      <p:pic>
        <p:nvPicPr>
          <p:cNvPr id="1028" name="Picture 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flipH="1">
            <a:off x="1877916" y="3488617"/>
            <a:ext cx="1065394" cy="799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CasellaDiTesto 96"/>
          <p:cNvSpPr txBox="1">
            <a:spLocks noChangeArrowheads="1"/>
          </p:cNvSpPr>
          <p:nvPr/>
        </p:nvSpPr>
        <p:spPr bwMode="auto">
          <a:xfrm>
            <a:off x="5340426" y="5454010"/>
            <a:ext cx="3174182" cy="769441"/>
          </a:xfrm>
          <a:prstGeom prst="rect">
            <a:avLst/>
          </a:prstGeom>
          <a:noFill/>
          <a:ln w="9525">
            <a:noFill/>
            <a:miter lim="800000"/>
            <a:headEnd/>
            <a:tailEnd/>
          </a:ln>
        </p:spPr>
        <p:txBody>
          <a:bodyPr wrap="square">
            <a:spAutoFit/>
          </a:bodyPr>
          <a:ls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it-IT" sz="1100" b="1" dirty="0"/>
          </a:p>
          <a:p>
            <a:r>
              <a:rPr lang="it-IT" sz="1100" i="1" dirty="0" smtClean="0"/>
              <a:t>Ad oggi già i CCNL per oltre 4,5 mln di lavoratori prevedono strumenti di welfare aziendale </a:t>
            </a:r>
            <a:endParaRPr lang="it-IT" sz="1100" b="1" i="1" dirty="0" smtClean="0"/>
          </a:p>
        </p:txBody>
      </p:sp>
    </p:spTree>
    <p:extLst>
      <p:ext uri="{BB962C8B-B14F-4D97-AF65-F5344CB8AC3E}">
        <p14:creationId xmlns:p14="http://schemas.microsoft.com/office/powerpoint/2010/main" val="28066597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FFICE" val="Milan"/>
</p:tagLst>
</file>

<file path=ppt/theme/theme1.xml><?xml version="1.0" encoding="utf-8"?>
<a:theme xmlns:a="http://schemas.openxmlformats.org/drawingml/2006/main" name="Format presentazioni uso esterno">
  <a:themeElements>
    <a:clrScheme name="Format presentazioni uso esterno 5">
      <a:dk1>
        <a:srgbClr val="000000"/>
      </a:dk1>
      <a:lt1>
        <a:srgbClr val="FFFFFF"/>
      </a:lt1>
      <a:dk2>
        <a:srgbClr val="4D4D4D"/>
      </a:dk2>
      <a:lt2>
        <a:srgbClr val="B2B2B2"/>
      </a:lt2>
      <a:accent1>
        <a:srgbClr val="FF3300"/>
      </a:accent1>
      <a:accent2>
        <a:srgbClr val="777777"/>
      </a:accent2>
      <a:accent3>
        <a:srgbClr val="FFFFFF"/>
      </a:accent3>
      <a:accent4>
        <a:srgbClr val="000000"/>
      </a:accent4>
      <a:accent5>
        <a:srgbClr val="FFADAA"/>
      </a:accent5>
      <a:accent6>
        <a:srgbClr val="6B6B6B"/>
      </a:accent6>
      <a:hlink>
        <a:srgbClr val="1C3CA6"/>
      </a:hlink>
      <a:folHlink>
        <a:srgbClr val="1C3CA6"/>
      </a:folHlink>
    </a:clrScheme>
    <a:fontScheme name="Format presentazioni uso estern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ormat presentazioni uso esterno 1">
        <a:dk1>
          <a:srgbClr val="000000"/>
        </a:dk1>
        <a:lt1>
          <a:srgbClr val="FFFFFF"/>
        </a:lt1>
        <a:dk2>
          <a:srgbClr val="6600CC"/>
        </a:dk2>
        <a:lt2>
          <a:srgbClr val="CCECFF"/>
        </a:lt2>
        <a:accent1>
          <a:srgbClr val="00FFCC"/>
        </a:accent1>
        <a:accent2>
          <a:srgbClr val="9933FF"/>
        </a:accent2>
        <a:accent3>
          <a:srgbClr val="B8AAE2"/>
        </a:accent3>
        <a:accent4>
          <a:srgbClr val="DADADA"/>
        </a:accent4>
        <a:accent5>
          <a:srgbClr val="AAFFE2"/>
        </a:accent5>
        <a:accent6>
          <a:srgbClr val="8A2DE7"/>
        </a:accent6>
        <a:hlink>
          <a:srgbClr val="660066"/>
        </a:hlink>
        <a:folHlink>
          <a:srgbClr val="006699"/>
        </a:folHlink>
      </a:clrScheme>
      <a:clrMap bg1="dk2" tx1="lt1" bg2="dk1" tx2="lt2" accent1="accent1" accent2="accent2" accent3="accent3" accent4="accent4" accent5="accent5" accent6="accent6" hlink="hlink" folHlink="folHlink"/>
    </a:extraClrScheme>
    <a:extraClrScheme>
      <a:clrScheme name="Format presentazioni uso esterno 2">
        <a:dk1>
          <a:srgbClr val="660066"/>
        </a:dk1>
        <a:lt1>
          <a:srgbClr val="FFFFFF"/>
        </a:lt1>
        <a:dk2>
          <a:srgbClr val="FF00FF"/>
        </a:dk2>
        <a:lt2>
          <a:srgbClr val="FFCC99"/>
        </a:lt2>
        <a:accent1>
          <a:srgbClr val="99FF99"/>
        </a:accent1>
        <a:accent2>
          <a:srgbClr val="CC66FF"/>
        </a:accent2>
        <a:accent3>
          <a:srgbClr val="FFFFFF"/>
        </a:accent3>
        <a:accent4>
          <a:srgbClr val="560056"/>
        </a:accent4>
        <a:accent5>
          <a:srgbClr val="CAFFCA"/>
        </a:accent5>
        <a:accent6>
          <a:srgbClr val="B95CE7"/>
        </a:accent6>
        <a:hlink>
          <a:srgbClr val="FF99CC"/>
        </a:hlink>
        <a:folHlink>
          <a:srgbClr val="006600"/>
        </a:folHlink>
      </a:clrScheme>
      <a:clrMap bg1="lt1" tx1="dk1" bg2="lt2" tx2="dk2" accent1="accent1" accent2="accent2" accent3="accent3" accent4="accent4" accent5="accent5" accent6="accent6" hlink="hlink" folHlink="folHlink"/>
    </a:extraClrScheme>
    <a:extraClrScheme>
      <a:clrScheme name="Format presentazioni uso esterno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Format presentazioni uso esterno 4">
        <a:dk1>
          <a:srgbClr val="000000"/>
        </a:dk1>
        <a:lt1>
          <a:srgbClr val="FFFFFF"/>
        </a:lt1>
        <a:dk2>
          <a:srgbClr val="CC0099"/>
        </a:dk2>
        <a:lt2>
          <a:srgbClr val="FFCCFF"/>
        </a:lt2>
        <a:accent1>
          <a:srgbClr val="00FF00"/>
        </a:accent1>
        <a:accent2>
          <a:srgbClr val="9933FF"/>
        </a:accent2>
        <a:accent3>
          <a:srgbClr val="E2AACA"/>
        </a:accent3>
        <a:accent4>
          <a:srgbClr val="DADADA"/>
        </a:accent4>
        <a:accent5>
          <a:srgbClr val="AAFFAA"/>
        </a:accent5>
        <a:accent6>
          <a:srgbClr val="8A2DE7"/>
        </a:accent6>
        <a:hlink>
          <a:srgbClr val="660066"/>
        </a:hlink>
        <a:folHlink>
          <a:srgbClr val="006600"/>
        </a:folHlink>
      </a:clrScheme>
      <a:clrMap bg1="dk2" tx1="lt1" bg2="dk1" tx2="lt2" accent1="accent1" accent2="accent2" accent3="accent3" accent4="accent4" accent5="accent5" accent6="accent6" hlink="hlink" folHlink="folHlink"/>
    </a:extraClrScheme>
    <a:extraClrScheme>
      <a:clrScheme name="Format presentazioni uso esterno 5">
        <a:dk1>
          <a:srgbClr val="000000"/>
        </a:dk1>
        <a:lt1>
          <a:srgbClr val="FFFFFF"/>
        </a:lt1>
        <a:dk2>
          <a:srgbClr val="4D4D4D"/>
        </a:dk2>
        <a:lt2>
          <a:srgbClr val="B2B2B2"/>
        </a:lt2>
        <a:accent1>
          <a:srgbClr val="FF3300"/>
        </a:accent1>
        <a:accent2>
          <a:srgbClr val="777777"/>
        </a:accent2>
        <a:accent3>
          <a:srgbClr val="FFFFFF"/>
        </a:accent3>
        <a:accent4>
          <a:srgbClr val="000000"/>
        </a:accent4>
        <a:accent5>
          <a:srgbClr val="FFADAA"/>
        </a:accent5>
        <a:accent6>
          <a:srgbClr val="6B6B6B"/>
        </a:accent6>
        <a:hlink>
          <a:srgbClr val="1C3CA6"/>
        </a:hlink>
        <a:folHlink>
          <a:srgbClr val="1C3CA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134381</TotalTime>
  <Words>619</Words>
  <Application>Microsoft Office PowerPoint</Application>
  <PresentationFormat>Presentazione su schermo (4:3)</PresentationFormat>
  <Paragraphs>70</Paragraphs>
  <Slides>6</Slides>
  <Notes>5</Notes>
  <HiddenSlides>0</HiddenSlides>
  <MMClips>0</MMClips>
  <ScaleCrop>false</ScaleCrop>
  <HeadingPairs>
    <vt:vector size="4" baseType="variant">
      <vt:variant>
        <vt:lpstr>Tema</vt:lpstr>
      </vt:variant>
      <vt:variant>
        <vt:i4>1</vt:i4>
      </vt:variant>
      <vt:variant>
        <vt:lpstr>Titoli diapositive</vt:lpstr>
      </vt:variant>
      <vt:variant>
        <vt:i4>6</vt:i4>
      </vt:variant>
    </vt:vector>
  </HeadingPairs>
  <TitlesOfParts>
    <vt:vector size="7" baseType="lpstr">
      <vt:lpstr>Format presentazioni uso esterno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FRANCESCONI BRUNO (BP)</cp:lastModifiedBy>
  <cp:revision>3175</cp:revision>
  <cp:lastPrinted>2012-06-20T06:45:35Z</cp:lastPrinted>
  <dcterms:created xsi:type="dcterms:W3CDTF">2003-09-19T12:05:50Z</dcterms:created>
  <dcterms:modified xsi:type="dcterms:W3CDTF">2012-10-30T07:42:45Z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umberOfSlides">
    <vt:i4>68</vt:i4>
  </property>
  <property fmtid="{D5CDD505-2E9C-101B-9397-08002B2CF9AE}" pid="3" name="RevisionCount">
    <vt:i4>175</vt:i4>
  </property>
</Properties>
</file>