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Override2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</p:sldMasterIdLst>
  <p:notesMasterIdLst>
    <p:notesMasterId r:id="rId37"/>
  </p:notesMasterIdLst>
  <p:handoutMasterIdLst>
    <p:handoutMasterId r:id="rId38"/>
  </p:handoutMasterIdLst>
  <p:sldIdLst>
    <p:sldId id="937" r:id="rId3"/>
    <p:sldId id="1128" r:id="rId4"/>
    <p:sldId id="1113" r:id="rId5"/>
    <p:sldId id="1114" r:id="rId6"/>
    <p:sldId id="1115" r:id="rId7"/>
    <p:sldId id="1120" r:id="rId8"/>
    <p:sldId id="1121" r:id="rId9"/>
    <p:sldId id="1123" r:id="rId10"/>
    <p:sldId id="1124" r:id="rId11"/>
    <p:sldId id="1125" r:id="rId12"/>
    <p:sldId id="1126" r:id="rId13"/>
    <p:sldId id="1127" r:id="rId14"/>
    <p:sldId id="1129" r:id="rId15"/>
    <p:sldId id="1077" r:id="rId16"/>
    <p:sldId id="1097" r:id="rId17"/>
    <p:sldId id="1058" r:id="rId18"/>
    <p:sldId id="1061" r:id="rId19"/>
    <p:sldId id="1024" r:id="rId20"/>
    <p:sldId id="1078" r:id="rId21"/>
    <p:sldId id="1079" r:id="rId22"/>
    <p:sldId id="1081" r:id="rId23"/>
    <p:sldId id="1070" r:id="rId24"/>
    <p:sldId id="1025" r:id="rId25"/>
    <p:sldId id="1076" r:id="rId26"/>
    <p:sldId id="1075" r:id="rId27"/>
    <p:sldId id="1071" r:id="rId28"/>
    <p:sldId id="1111" r:id="rId29"/>
    <p:sldId id="1109" r:id="rId30"/>
    <p:sldId id="1062" r:id="rId31"/>
    <p:sldId id="1110" r:id="rId32"/>
    <p:sldId id="1011" r:id="rId33"/>
    <p:sldId id="990" r:id="rId34"/>
    <p:sldId id="996" r:id="rId35"/>
    <p:sldId id="979" r:id="rId36"/>
  </p:sldIdLst>
  <p:sldSz cx="9144000" cy="6858000" type="screen4x3"/>
  <p:notesSz cx="6718300" cy="9855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009900"/>
    <a:srgbClr val="0000FF"/>
    <a:srgbClr val="FFC761"/>
    <a:srgbClr val="D60093"/>
    <a:srgbClr val="333399"/>
    <a:srgbClr val="EBB3E3"/>
    <a:srgbClr val="FFFF00"/>
    <a:srgbClr val="F5E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7983" autoAdjust="0"/>
  </p:normalViewPr>
  <p:slideViewPr>
    <p:cSldViewPr>
      <p:cViewPr>
        <p:scale>
          <a:sx n="100" d="100"/>
          <a:sy n="100" d="100"/>
        </p:scale>
        <p:origin x="-1944" y="-408"/>
      </p:cViewPr>
      <p:guideLst>
        <p:guide orient="horz" pos="38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26" y="3204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eg"/><Relationship Id="rId2" Type="http://schemas.openxmlformats.org/officeDocument/2006/relationships/image" Target="../media/image15.jpg"/><Relationship Id="rId1" Type="http://schemas.openxmlformats.org/officeDocument/2006/relationships/image" Target="../media/image14.jpeg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524EBD-D63B-4602-B58C-FC5B6F451C45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2E1E2D49-8BBF-49AB-AAEF-0D978319CE09}">
      <dgm:prSet phldrT="[Text]" phldr="1"/>
      <dgm:spPr/>
      <dgm:t>
        <a:bodyPr/>
        <a:lstStyle/>
        <a:p>
          <a:endParaRPr lang="en-GB" dirty="0"/>
        </a:p>
      </dgm:t>
    </dgm:pt>
    <dgm:pt modelId="{1AE60B35-9B51-49EF-9AE7-4BDE6F41CA84}" type="parTrans" cxnId="{E708D2B3-8003-4655-B546-FA040626F718}">
      <dgm:prSet/>
      <dgm:spPr/>
      <dgm:t>
        <a:bodyPr/>
        <a:lstStyle/>
        <a:p>
          <a:endParaRPr lang="en-GB"/>
        </a:p>
      </dgm:t>
    </dgm:pt>
    <dgm:pt modelId="{65A13677-2634-43A5-98A9-52C4DB3D68A7}" type="sibTrans" cxnId="{E708D2B3-8003-4655-B546-FA040626F718}">
      <dgm:prSet/>
      <dgm:spPr/>
      <dgm:t>
        <a:bodyPr/>
        <a:lstStyle/>
        <a:p>
          <a:endParaRPr lang="en-GB"/>
        </a:p>
      </dgm:t>
    </dgm:pt>
    <dgm:pt modelId="{59B5794F-23E3-4DE0-ADBA-2B1D47C65203}">
      <dgm:prSet phldrT="[Text]" phldr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en-GB" dirty="0"/>
        </a:p>
      </dgm:t>
    </dgm:pt>
    <dgm:pt modelId="{B1F0B862-5C75-4303-A71A-63E48651F17A}" type="parTrans" cxnId="{7E0B0755-960B-4965-B482-6F03D4CFEEDA}">
      <dgm:prSet/>
      <dgm:spPr/>
      <dgm:t>
        <a:bodyPr/>
        <a:lstStyle/>
        <a:p>
          <a:endParaRPr lang="en-GB"/>
        </a:p>
      </dgm:t>
    </dgm:pt>
    <dgm:pt modelId="{2AA24D83-E310-44AD-B09F-EB176F1EFB5F}" type="sibTrans" cxnId="{7E0B0755-960B-4965-B482-6F03D4CFEEDA}">
      <dgm:prSet/>
      <dgm:spPr/>
      <dgm:t>
        <a:bodyPr/>
        <a:lstStyle/>
        <a:p>
          <a:endParaRPr lang="en-GB"/>
        </a:p>
      </dgm:t>
    </dgm:pt>
    <dgm:pt modelId="{43472D4D-9D25-41DF-A26E-EFF5325227AC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it-IT" b="1" noProof="0" dirty="0" smtClean="0"/>
            <a:t>Terzo Pilastro</a:t>
          </a:r>
        </a:p>
        <a:p>
          <a:r>
            <a:rPr lang="it-IT" b="1" noProof="0" dirty="0" smtClean="0"/>
            <a:t>ECONOMIA &amp; SOCIETA' </a:t>
          </a:r>
          <a:endParaRPr lang="it-IT" b="1" noProof="0" dirty="0"/>
        </a:p>
      </dgm:t>
    </dgm:pt>
    <dgm:pt modelId="{90880D54-624C-4E33-9C00-F76F29189B6F}" type="parTrans" cxnId="{8765AC7F-235B-49F4-A4BE-1BA714D92C22}">
      <dgm:prSet/>
      <dgm:spPr/>
      <dgm:t>
        <a:bodyPr/>
        <a:lstStyle/>
        <a:p>
          <a:endParaRPr lang="en-GB"/>
        </a:p>
      </dgm:t>
    </dgm:pt>
    <dgm:pt modelId="{4A5AD491-9D7D-4239-9D87-26448F6F74B0}" type="sibTrans" cxnId="{8765AC7F-235B-49F4-A4BE-1BA714D92C22}">
      <dgm:prSet/>
      <dgm:spPr/>
      <dgm:t>
        <a:bodyPr/>
        <a:lstStyle/>
        <a:p>
          <a:endParaRPr lang="en-GB"/>
        </a:p>
      </dgm:t>
    </dgm:pt>
    <dgm:pt modelId="{6BB22596-4BAA-4672-B3BB-E432C2DD60E1}" type="pres">
      <dgm:prSet presAssocID="{3F524EBD-D63B-4602-B58C-FC5B6F451C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4B3DC82-968B-44C0-8DC1-BD2F20964D0A}" type="pres">
      <dgm:prSet presAssocID="{2E1E2D49-8BBF-49AB-AAEF-0D978319CE0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29F94C-F91B-4BBD-8772-A4E97B7A13F0}" type="pres">
      <dgm:prSet presAssocID="{65A13677-2634-43A5-98A9-52C4DB3D68A7}" presName="sibTrans" presStyleCnt="0"/>
      <dgm:spPr/>
    </dgm:pt>
    <dgm:pt modelId="{A7F91015-FE3E-46EA-BEDD-689A6E7D6329}" type="pres">
      <dgm:prSet presAssocID="{59B5794F-23E3-4DE0-ADBA-2B1D47C65203}" presName="node" presStyleLbl="node1" presStyleIdx="1" presStyleCnt="3" custLinFactX="-59882" custLinFactNeighborX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EB3FFB-EC33-42F3-A653-CF33AEBC3098}" type="pres">
      <dgm:prSet presAssocID="{2AA24D83-E310-44AD-B09F-EB176F1EFB5F}" presName="sibTrans" presStyleCnt="0"/>
      <dgm:spPr/>
    </dgm:pt>
    <dgm:pt modelId="{15D2C6B5-3F21-4629-A6F3-33EF6467B124}" type="pres">
      <dgm:prSet presAssocID="{43472D4D-9D25-41DF-A26E-EFF5325227AC}" presName="node" presStyleLbl="node1" presStyleIdx="2" presStyleCnt="3" custLinFactX="-109595" custLinFactNeighborX="-2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3CD8725-E16A-423A-8300-DB84490D8C54}" type="presOf" srcId="{3F524EBD-D63B-4602-B58C-FC5B6F451C45}" destId="{6BB22596-4BAA-4672-B3BB-E432C2DD60E1}" srcOrd="0" destOrd="0" presId="urn:microsoft.com/office/officeart/2005/8/layout/hList6"/>
    <dgm:cxn modelId="{7E0B0755-960B-4965-B482-6F03D4CFEEDA}" srcId="{3F524EBD-D63B-4602-B58C-FC5B6F451C45}" destId="{59B5794F-23E3-4DE0-ADBA-2B1D47C65203}" srcOrd="1" destOrd="0" parTransId="{B1F0B862-5C75-4303-A71A-63E48651F17A}" sibTransId="{2AA24D83-E310-44AD-B09F-EB176F1EFB5F}"/>
    <dgm:cxn modelId="{F809B78E-F286-4A4B-ABAD-0296F8826686}" type="presOf" srcId="{43472D4D-9D25-41DF-A26E-EFF5325227AC}" destId="{15D2C6B5-3F21-4629-A6F3-33EF6467B124}" srcOrd="0" destOrd="0" presId="urn:microsoft.com/office/officeart/2005/8/layout/hList6"/>
    <dgm:cxn modelId="{E708D2B3-8003-4655-B546-FA040626F718}" srcId="{3F524EBD-D63B-4602-B58C-FC5B6F451C45}" destId="{2E1E2D49-8BBF-49AB-AAEF-0D978319CE09}" srcOrd="0" destOrd="0" parTransId="{1AE60B35-9B51-49EF-9AE7-4BDE6F41CA84}" sibTransId="{65A13677-2634-43A5-98A9-52C4DB3D68A7}"/>
    <dgm:cxn modelId="{CFE5D48C-AE7B-4BB8-994F-9076962C1004}" type="presOf" srcId="{59B5794F-23E3-4DE0-ADBA-2B1D47C65203}" destId="{A7F91015-FE3E-46EA-BEDD-689A6E7D6329}" srcOrd="0" destOrd="0" presId="urn:microsoft.com/office/officeart/2005/8/layout/hList6"/>
    <dgm:cxn modelId="{C4CAB81A-9093-41B1-ACE3-194D029BDB48}" type="presOf" srcId="{2E1E2D49-8BBF-49AB-AAEF-0D978319CE09}" destId="{94B3DC82-968B-44C0-8DC1-BD2F20964D0A}" srcOrd="0" destOrd="0" presId="urn:microsoft.com/office/officeart/2005/8/layout/hList6"/>
    <dgm:cxn modelId="{8765AC7F-235B-49F4-A4BE-1BA714D92C22}" srcId="{3F524EBD-D63B-4602-B58C-FC5B6F451C45}" destId="{43472D4D-9D25-41DF-A26E-EFF5325227AC}" srcOrd="2" destOrd="0" parTransId="{90880D54-624C-4E33-9C00-F76F29189B6F}" sibTransId="{4A5AD491-9D7D-4239-9D87-26448F6F74B0}"/>
    <dgm:cxn modelId="{506D05AD-5930-4EDE-AA1D-5F42103F6983}" type="presParOf" srcId="{6BB22596-4BAA-4672-B3BB-E432C2DD60E1}" destId="{94B3DC82-968B-44C0-8DC1-BD2F20964D0A}" srcOrd="0" destOrd="0" presId="urn:microsoft.com/office/officeart/2005/8/layout/hList6"/>
    <dgm:cxn modelId="{BA1435E4-ADA6-4F37-9405-B7FA4DE6E4B5}" type="presParOf" srcId="{6BB22596-4BAA-4672-B3BB-E432C2DD60E1}" destId="{C429F94C-F91B-4BBD-8772-A4E97B7A13F0}" srcOrd="1" destOrd="0" presId="urn:microsoft.com/office/officeart/2005/8/layout/hList6"/>
    <dgm:cxn modelId="{C74BCE68-A0A6-4F1F-96CF-14DC683F0629}" type="presParOf" srcId="{6BB22596-4BAA-4672-B3BB-E432C2DD60E1}" destId="{A7F91015-FE3E-46EA-BEDD-689A6E7D6329}" srcOrd="2" destOrd="0" presId="urn:microsoft.com/office/officeart/2005/8/layout/hList6"/>
    <dgm:cxn modelId="{08566F91-CAE4-48DC-97DD-28ACDAD5349C}" type="presParOf" srcId="{6BB22596-4BAA-4672-B3BB-E432C2DD60E1}" destId="{6AEB3FFB-EC33-42F3-A653-CF33AEBC3098}" srcOrd="3" destOrd="0" presId="urn:microsoft.com/office/officeart/2005/8/layout/hList6"/>
    <dgm:cxn modelId="{4DE0F48A-6F83-40FB-8C66-09BAABB0F848}" type="presParOf" srcId="{6BB22596-4BAA-4672-B3BB-E432C2DD60E1}" destId="{15D2C6B5-3F21-4629-A6F3-33EF6467B12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67D4FB-E0B1-4FE8-A934-C8648B208C43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12A7030C-A000-4480-9111-323BA2BFAFBA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0F5494"/>
        </a:solidFill>
      </dgm:spPr>
      <dgm:t>
        <a:bodyPr/>
        <a:lstStyle/>
        <a:p>
          <a:r>
            <a:rPr lang="it-IT" b="1" noProof="0" dirty="0" smtClean="0">
              <a:solidFill>
                <a:srgbClr val="FFC000"/>
              </a:solidFill>
            </a:rPr>
            <a:t>Obiettivi </a:t>
          </a:r>
          <a:r>
            <a:rPr lang="it-IT" noProof="0" dirty="0" smtClean="0">
              <a:solidFill>
                <a:schemeClr val="bg1"/>
              </a:solidFill>
            </a:rPr>
            <a:t>strategici</a:t>
          </a:r>
          <a:r>
            <a:rPr lang="it-IT" b="1" noProof="0" dirty="0" smtClean="0">
              <a:solidFill>
                <a:srgbClr val="FFC000"/>
              </a:solidFill>
            </a:rPr>
            <a:t>, priorità &amp; </a:t>
          </a:r>
          <a:r>
            <a:rPr lang="it-IT" noProof="0" dirty="0" smtClean="0">
              <a:solidFill>
                <a:schemeClr val="bg1"/>
              </a:solidFill>
            </a:rPr>
            <a:t>quadri di </a:t>
          </a:r>
          <a:r>
            <a:rPr lang="it-IT" b="1" noProof="0" dirty="0" smtClean="0">
              <a:solidFill>
                <a:srgbClr val="FFC000"/>
              </a:solidFill>
            </a:rPr>
            <a:t>governo</a:t>
          </a:r>
          <a:endParaRPr lang="it-IT" noProof="0" dirty="0">
            <a:solidFill>
              <a:schemeClr val="bg1"/>
            </a:solidFill>
          </a:endParaRPr>
        </a:p>
      </dgm:t>
    </dgm:pt>
    <dgm:pt modelId="{77183148-98BB-465A-A6A6-FC7927AFD556}" type="parTrans" cxnId="{9EAB7AB2-392E-44FA-8920-1C82C5EF81B6}">
      <dgm:prSet/>
      <dgm:spPr/>
      <dgm:t>
        <a:bodyPr/>
        <a:lstStyle/>
        <a:p>
          <a:endParaRPr lang="en-GB"/>
        </a:p>
      </dgm:t>
    </dgm:pt>
    <dgm:pt modelId="{3751AA0E-969F-4DC4-A0BE-54F31C8C5146}" type="sibTrans" cxnId="{9EAB7AB2-392E-44FA-8920-1C82C5EF81B6}">
      <dgm:prSet/>
      <dgm:spPr>
        <a:solidFill>
          <a:schemeClr val="bg1"/>
        </a:solidFill>
      </dgm:spPr>
      <dgm:t>
        <a:bodyPr/>
        <a:lstStyle/>
        <a:p>
          <a:endParaRPr lang="en-GB"/>
        </a:p>
      </dgm:t>
    </dgm:pt>
    <dgm:pt modelId="{87D5DD29-E60A-4773-8DF1-D9DAD14435B6}">
      <dgm:prSet phldrT="[Text]"/>
      <dgm:spPr>
        <a:solidFill>
          <a:srgbClr val="0F5494"/>
        </a:solidFill>
      </dgm:spPr>
      <dgm:t>
        <a:bodyPr/>
        <a:lstStyle/>
        <a:p>
          <a:r>
            <a:rPr lang="en-GB" dirty="0" err="1" smtClean="0"/>
            <a:t>Individuazione</a:t>
          </a:r>
          <a:r>
            <a:rPr lang="en-GB" dirty="0" smtClean="0"/>
            <a:t> di </a:t>
          </a:r>
          <a:r>
            <a:rPr lang="en-GB" b="1" dirty="0" err="1" smtClean="0">
              <a:solidFill>
                <a:srgbClr val="FFC000"/>
              </a:solidFill>
            </a:rPr>
            <a:t>misure</a:t>
          </a:r>
          <a:r>
            <a:rPr lang="en-GB" b="1" dirty="0" smtClean="0">
              <a:solidFill>
                <a:srgbClr val="FFC000"/>
              </a:solidFill>
            </a:rPr>
            <a:t> di </a:t>
          </a:r>
          <a:r>
            <a:rPr lang="en-GB" b="1" dirty="0" err="1" smtClean="0">
              <a:solidFill>
                <a:srgbClr val="FFC000"/>
              </a:solidFill>
            </a:rPr>
            <a:t>preparazione</a:t>
          </a:r>
          <a:r>
            <a:rPr lang="en-GB" b="1" dirty="0" smtClean="0">
              <a:solidFill>
                <a:srgbClr val="FFC000"/>
              </a:solidFill>
            </a:rPr>
            <a:t>, </a:t>
          </a:r>
          <a:r>
            <a:rPr lang="en-GB" b="1" dirty="0" err="1" smtClean="0">
              <a:solidFill>
                <a:srgbClr val="FFC000"/>
              </a:solidFill>
            </a:rPr>
            <a:t>risposta</a:t>
          </a:r>
          <a:r>
            <a:rPr lang="en-GB" b="1" dirty="0" smtClean="0">
              <a:solidFill>
                <a:srgbClr val="FFC000"/>
              </a:solidFill>
            </a:rPr>
            <a:t> &amp; </a:t>
          </a:r>
          <a:r>
            <a:rPr lang="en-GB" b="1" dirty="0" err="1" smtClean="0">
              <a:solidFill>
                <a:srgbClr val="FFC000"/>
              </a:solidFill>
            </a:rPr>
            <a:t>recupero</a:t>
          </a:r>
          <a:endParaRPr lang="en-GB" b="1" dirty="0" smtClean="0">
            <a:solidFill>
              <a:srgbClr val="FFC000"/>
            </a:solidFill>
          </a:endParaRPr>
        </a:p>
      </dgm:t>
    </dgm:pt>
    <dgm:pt modelId="{4B2D04AE-0351-4035-A53C-2063E4728AAC}" type="parTrans" cxnId="{6834E358-1959-44B2-B972-F572C79B9AFB}">
      <dgm:prSet/>
      <dgm:spPr/>
      <dgm:t>
        <a:bodyPr/>
        <a:lstStyle/>
        <a:p>
          <a:endParaRPr lang="en-GB"/>
        </a:p>
      </dgm:t>
    </dgm:pt>
    <dgm:pt modelId="{FBB4904A-AE9E-4335-9C76-8B1D8DB557BD}" type="sibTrans" cxnId="{6834E358-1959-44B2-B972-F572C79B9AFB}">
      <dgm:prSet/>
      <dgm:spPr/>
      <dgm:t>
        <a:bodyPr/>
        <a:lstStyle/>
        <a:p>
          <a:endParaRPr lang="en-GB"/>
        </a:p>
      </dgm:t>
    </dgm:pt>
    <dgm:pt modelId="{4562ECC8-A25E-47BA-A560-BF2A47C2A231}">
      <dgm:prSet phldrT="[Text]"/>
      <dgm:spPr>
        <a:solidFill>
          <a:srgbClr val="0F5494"/>
        </a:solidFill>
      </dgm:spPr>
      <dgm:t>
        <a:bodyPr/>
        <a:lstStyle/>
        <a:p>
          <a:r>
            <a:rPr lang="en-GB" dirty="0" err="1" smtClean="0"/>
            <a:t>Metodi</a:t>
          </a:r>
          <a:r>
            <a:rPr lang="en-GB" dirty="0" smtClean="0"/>
            <a:t> di </a:t>
          </a:r>
          <a:r>
            <a:rPr lang="en-GB" b="1" dirty="0" err="1" smtClean="0">
              <a:solidFill>
                <a:srgbClr val="FFC000"/>
              </a:solidFill>
            </a:rPr>
            <a:t>coopezione</a:t>
          </a:r>
          <a:r>
            <a:rPr lang="en-GB" b="1" dirty="0" smtClean="0"/>
            <a:t> </a:t>
          </a:r>
          <a:r>
            <a:rPr lang="en-GB" dirty="0" err="1" smtClean="0"/>
            <a:t>tra</a:t>
          </a:r>
          <a:r>
            <a:rPr lang="en-GB" dirty="0" smtClean="0"/>
            <a:t> </a:t>
          </a:r>
          <a:r>
            <a:rPr lang="en-GB" b="1" dirty="0" err="1" smtClean="0">
              <a:solidFill>
                <a:srgbClr val="FFC000"/>
              </a:solidFill>
            </a:rPr>
            <a:t>settore</a:t>
          </a:r>
          <a:r>
            <a:rPr lang="en-GB" b="1" dirty="0" smtClean="0">
              <a:solidFill>
                <a:srgbClr val="FFC000"/>
              </a:solidFill>
            </a:rPr>
            <a:t> </a:t>
          </a:r>
          <a:r>
            <a:rPr lang="en-GB" b="1" dirty="0" err="1" smtClean="0">
              <a:solidFill>
                <a:srgbClr val="FFC000"/>
              </a:solidFill>
            </a:rPr>
            <a:t>pubblico</a:t>
          </a:r>
          <a:r>
            <a:rPr lang="en-GB" b="1" dirty="0" smtClean="0">
              <a:solidFill>
                <a:srgbClr val="FFC000"/>
              </a:solidFill>
            </a:rPr>
            <a:t> e </a:t>
          </a:r>
          <a:r>
            <a:rPr lang="en-GB" b="1" dirty="0" err="1" smtClean="0">
              <a:solidFill>
                <a:srgbClr val="FFC000"/>
              </a:solidFill>
            </a:rPr>
            <a:t>privato</a:t>
          </a:r>
          <a:endParaRPr lang="en-GB" b="1" dirty="0" smtClean="0">
            <a:solidFill>
              <a:srgbClr val="FFC000"/>
            </a:solidFill>
          </a:endParaRPr>
        </a:p>
      </dgm:t>
    </dgm:pt>
    <dgm:pt modelId="{1D7432D0-BDC3-4738-A23A-3CEE27DE75CC}" type="parTrans" cxnId="{8C2A5F65-1A9D-4DE0-88EB-344019E2C953}">
      <dgm:prSet/>
      <dgm:spPr/>
      <dgm:t>
        <a:bodyPr/>
        <a:lstStyle/>
        <a:p>
          <a:endParaRPr lang="en-GB"/>
        </a:p>
      </dgm:t>
    </dgm:pt>
    <dgm:pt modelId="{143DD510-CEC7-496D-B61D-3C33EE726E7E}" type="sibTrans" cxnId="{8C2A5F65-1A9D-4DE0-88EB-344019E2C953}">
      <dgm:prSet/>
      <dgm:spPr/>
      <dgm:t>
        <a:bodyPr/>
        <a:lstStyle/>
        <a:p>
          <a:endParaRPr lang="en-GB"/>
        </a:p>
      </dgm:t>
    </dgm:pt>
    <dgm:pt modelId="{C934FAEC-EB9B-43BA-91CC-0FCD88C67090}">
      <dgm:prSet phldrT="[Text]"/>
      <dgm:spPr>
        <a:solidFill>
          <a:srgbClr val="0F5494"/>
        </a:solidFill>
      </dgm:spPr>
      <dgm:t>
        <a:bodyPr/>
        <a:lstStyle/>
        <a:p>
          <a:r>
            <a:rPr lang="en-GB" dirty="0" err="1" smtClean="0"/>
            <a:t>Programmi</a:t>
          </a:r>
          <a:r>
            <a:rPr lang="en-GB" dirty="0" smtClean="0"/>
            <a:t> di </a:t>
          </a:r>
          <a:r>
            <a:rPr lang="en-GB" b="1" dirty="0" err="1" smtClean="0">
              <a:solidFill>
                <a:srgbClr val="FFC000"/>
              </a:solidFill>
            </a:rPr>
            <a:t>sensibilizzazione</a:t>
          </a:r>
          <a:r>
            <a:rPr lang="en-GB" dirty="0" smtClean="0"/>
            <a:t>, </a:t>
          </a:r>
          <a:r>
            <a:rPr lang="en-GB" dirty="0" err="1" smtClean="0"/>
            <a:t>formazione</a:t>
          </a:r>
          <a:r>
            <a:rPr lang="en-GB" dirty="0" smtClean="0"/>
            <a:t> e </a:t>
          </a:r>
          <a:r>
            <a:rPr lang="en-GB" dirty="0" err="1" smtClean="0"/>
            <a:t>istruzione</a:t>
          </a:r>
          <a:endParaRPr lang="en-GB" dirty="0" smtClean="0"/>
        </a:p>
      </dgm:t>
    </dgm:pt>
    <dgm:pt modelId="{156B9030-1311-4B52-B6DC-16DDEC0E2DB4}" type="parTrans" cxnId="{EBC04543-6546-495A-BBBD-0ED173455681}">
      <dgm:prSet/>
      <dgm:spPr/>
      <dgm:t>
        <a:bodyPr/>
        <a:lstStyle/>
        <a:p>
          <a:endParaRPr lang="en-GB"/>
        </a:p>
      </dgm:t>
    </dgm:pt>
    <dgm:pt modelId="{CAF312E0-9D3E-427D-85A3-4DB95EA7EF82}" type="sibTrans" cxnId="{EBC04543-6546-495A-BBBD-0ED173455681}">
      <dgm:prSet/>
      <dgm:spPr/>
      <dgm:t>
        <a:bodyPr/>
        <a:lstStyle/>
        <a:p>
          <a:endParaRPr lang="en-GB"/>
        </a:p>
      </dgm:t>
    </dgm:pt>
    <dgm:pt modelId="{CD7DE9D0-F345-4F63-82F2-74C32AED362F}">
      <dgm:prSet phldrT="[Text]"/>
      <dgm:spPr>
        <a:solidFill>
          <a:srgbClr val="0F5494"/>
        </a:solidFill>
      </dgm:spPr>
      <dgm:t>
        <a:bodyPr/>
        <a:lstStyle/>
        <a:p>
          <a:r>
            <a:rPr lang="en-GB" dirty="0" err="1" smtClean="0"/>
            <a:t>Piani</a:t>
          </a:r>
          <a:r>
            <a:rPr lang="en-GB" dirty="0" smtClean="0"/>
            <a:t> di </a:t>
          </a:r>
          <a:r>
            <a:rPr lang="en-GB" b="1" dirty="0" err="1" smtClean="0">
              <a:solidFill>
                <a:srgbClr val="FFC000"/>
              </a:solidFill>
            </a:rPr>
            <a:t>ricerca</a:t>
          </a:r>
          <a:r>
            <a:rPr lang="en-GB" b="1" dirty="0" smtClean="0">
              <a:solidFill>
                <a:srgbClr val="FFC000"/>
              </a:solidFill>
            </a:rPr>
            <a:t> &amp; </a:t>
          </a:r>
          <a:r>
            <a:rPr lang="en-GB" b="1" dirty="0" err="1" smtClean="0">
              <a:solidFill>
                <a:srgbClr val="FFC000"/>
              </a:solidFill>
            </a:rPr>
            <a:t>sviluppo</a:t>
          </a:r>
          <a:r>
            <a:rPr lang="en-GB" b="1" dirty="0" smtClean="0">
              <a:solidFill>
                <a:srgbClr val="FFC000"/>
              </a:solidFill>
            </a:rPr>
            <a:t> </a:t>
          </a:r>
          <a:r>
            <a:rPr lang="en-GB" dirty="0" smtClean="0"/>
            <a:t> </a:t>
          </a:r>
          <a:r>
            <a:rPr lang="en-GB" dirty="0" err="1" smtClean="0"/>
            <a:t>relativi</a:t>
          </a:r>
          <a:r>
            <a:rPr lang="en-GB" dirty="0" smtClean="0"/>
            <a:t> </a:t>
          </a:r>
          <a:r>
            <a:rPr lang="en-GB" dirty="0" err="1" smtClean="0"/>
            <a:t>alla</a:t>
          </a:r>
          <a:r>
            <a:rPr lang="en-GB" dirty="0" smtClean="0"/>
            <a:t> </a:t>
          </a:r>
          <a:r>
            <a:rPr lang="en-GB" dirty="0" err="1" smtClean="0"/>
            <a:t>strategia</a:t>
          </a:r>
          <a:r>
            <a:rPr lang="en-GB" dirty="0" smtClean="0"/>
            <a:t> NIS</a:t>
          </a:r>
        </a:p>
      </dgm:t>
    </dgm:pt>
    <dgm:pt modelId="{63097C41-C042-4C04-9C7E-083B476E38A4}" type="parTrans" cxnId="{3A6694A8-9B0E-4D5E-AED4-C762B0934F80}">
      <dgm:prSet/>
      <dgm:spPr/>
      <dgm:t>
        <a:bodyPr/>
        <a:lstStyle/>
        <a:p>
          <a:endParaRPr lang="en-GB"/>
        </a:p>
      </dgm:t>
    </dgm:pt>
    <dgm:pt modelId="{8A6F105B-E623-41B9-8434-6D47B64052F3}" type="sibTrans" cxnId="{3A6694A8-9B0E-4D5E-AED4-C762B0934F80}">
      <dgm:prSet/>
      <dgm:spPr/>
      <dgm:t>
        <a:bodyPr/>
        <a:lstStyle/>
        <a:p>
          <a:endParaRPr lang="en-GB"/>
        </a:p>
      </dgm:t>
    </dgm:pt>
    <dgm:pt modelId="{B38D34FF-06A4-4DDA-8D50-C6CEC8D081DC}">
      <dgm:prSet phldrT="[Text]"/>
      <dgm:spPr>
        <a:solidFill>
          <a:srgbClr val="0F5494"/>
        </a:solidFill>
      </dgm:spPr>
      <dgm:t>
        <a:bodyPr/>
        <a:lstStyle/>
        <a:p>
          <a:r>
            <a:rPr lang="en-GB" b="1" dirty="0" smtClean="0">
              <a:solidFill>
                <a:srgbClr val="FFC000"/>
              </a:solidFill>
            </a:rPr>
            <a:t>Piano di </a:t>
          </a:r>
          <a:r>
            <a:rPr lang="en-GB" b="1" dirty="0" err="1" smtClean="0">
              <a:solidFill>
                <a:srgbClr val="FFC000"/>
              </a:solidFill>
            </a:rPr>
            <a:t>valutazione</a:t>
          </a:r>
          <a:r>
            <a:rPr lang="en-GB" b="1" dirty="0" smtClean="0">
              <a:solidFill>
                <a:srgbClr val="FFC000"/>
              </a:solidFill>
            </a:rPr>
            <a:t> </a:t>
          </a:r>
          <a:r>
            <a:rPr lang="en-GB" b="1" dirty="0" err="1" smtClean="0">
              <a:solidFill>
                <a:srgbClr val="FFC000"/>
              </a:solidFill>
            </a:rPr>
            <a:t>dei</a:t>
          </a:r>
          <a:r>
            <a:rPr lang="en-GB" b="1" dirty="0" smtClean="0">
              <a:solidFill>
                <a:srgbClr val="FFC000"/>
              </a:solidFill>
            </a:rPr>
            <a:t> </a:t>
          </a:r>
          <a:r>
            <a:rPr lang="en-GB" b="1" dirty="0" err="1" smtClean="0">
              <a:solidFill>
                <a:srgbClr val="FFC000"/>
              </a:solidFill>
            </a:rPr>
            <a:t>rischi</a:t>
          </a:r>
          <a:endParaRPr lang="en-GB" b="1" dirty="0" smtClean="0">
            <a:solidFill>
              <a:srgbClr val="FFC000"/>
            </a:solidFill>
          </a:endParaRPr>
        </a:p>
      </dgm:t>
    </dgm:pt>
    <dgm:pt modelId="{94EA89E8-270F-4E38-974C-E39B4A04D398}" type="parTrans" cxnId="{C7278090-502C-4A1D-A370-DC73B1CCBDC3}">
      <dgm:prSet/>
      <dgm:spPr/>
      <dgm:t>
        <a:bodyPr/>
        <a:lstStyle/>
        <a:p>
          <a:endParaRPr lang="en-GB"/>
        </a:p>
      </dgm:t>
    </dgm:pt>
    <dgm:pt modelId="{3EDF85A1-6B38-4625-A0DB-BDAA7DB3BDA1}" type="sibTrans" cxnId="{C7278090-502C-4A1D-A370-DC73B1CCBDC3}">
      <dgm:prSet/>
      <dgm:spPr/>
      <dgm:t>
        <a:bodyPr/>
        <a:lstStyle/>
        <a:p>
          <a:endParaRPr lang="en-GB"/>
        </a:p>
      </dgm:t>
    </dgm:pt>
    <dgm:pt modelId="{46C055D5-228E-43EC-985C-CCE0701F64C0}">
      <dgm:prSet phldrT="[Text]"/>
      <dgm:spPr>
        <a:solidFill>
          <a:srgbClr val="0F5494"/>
        </a:solidFill>
      </dgm:spPr>
      <dgm:t>
        <a:bodyPr/>
        <a:lstStyle/>
        <a:p>
          <a:r>
            <a:rPr lang="en-GB" dirty="0" err="1" smtClean="0"/>
            <a:t>Elenco</a:t>
          </a:r>
          <a:r>
            <a:rPr lang="en-GB" dirty="0" smtClean="0"/>
            <a:t> </a:t>
          </a:r>
          <a:r>
            <a:rPr lang="en-GB" dirty="0" err="1" smtClean="0"/>
            <a:t>degli</a:t>
          </a:r>
          <a:r>
            <a:rPr lang="en-GB" dirty="0" smtClean="0"/>
            <a:t> </a:t>
          </a:r>
          <a:r>
            <a:rPr lang="en-GB" b="1" dirty="0" err="1" smtClean="0">
              <a:solidFill>
                <a:srgbClr val="FFC000"/>
              </a:solidFill>
            </a:rPr>
            <a:t>attori</a:t>
          </a:r>
          <a:r>
            <a:rPr lang="en-GB" b="1" dirty="0" smtClean="0">
              <a:solidFill>
                <a:srgbClr val="FFC000"/>
              </a:solidFill>
            </a:rPr>
            <a:t> </a:t>
          </a:r>
          <a:r>
            <a:rPr lang="en-GB" b="1" dirty="0" err="1" smtClean="0">
              <a:solidFill>
                <a:srgbClr val="FFC000"/>
              </a:solidFill>
            </a:rPr>
            <a:t>coinvolti</a:t>
          </a:r>
          <a:r>
            <a:rPr lang="en-GB" b="1" dirty="0" smtClean="0">
              <a:solidFill>
                <a:srgbClr val="FFC000"/>
              </a:solidFill>
            </a:rPr>
            <a:t> </a:t>
          </a:r>
          <a:r>
            <a:rPr lang="en-GB" b="1" dirty="0" err="1" smtClean="0">
              <a:solidFill>
                <a:srgbClr val="FFC000"/>
              </a:solidFill>
            </a:rPr>
            <a:t>nell'attuazione</a:t>
          </a:r>
          <a:r>
            <a:rPr lang="en-GB" b="1" dirty="0" smtClean="0">
              <a:solidFill>
                <a:srgbClr val="FFC000"/>
              </a:solidFill>
            </a:rPr>
            <a:t> </a:t>
          </a:r>
          <a:r>
            <a:rPr lang="en-GB" b="1" dirty="0" err="1" smtClean="0">
              <a:solidFill>
                <a:srgbClr val="FFC000"/>
              </a:solidFill>
            </a:rPr>
            <a:t>della</a:t>
          </a:r>
          <a:r>
            <a:rPr lang="en-GB" b="1" dirty="0" smtClean="0">
              <a:solidFill>
                <a:srgbClr val="FFC000"/>
              </a:solidFill>
            </a:rPr>
            <a:t> </a:t>
          </a:r>
          <a:r>
            <a:rPr lang="en-GB" b="1" dirty="0" err="1" smtClean="0">
              <a:solidFill>
                <a:srgbClr val="FFC000"/>
              </a:solidFill>
            </a:rPr>
            <a:t>strategia</a:t>
          </a:r>
          <a:endParaRPr lang="en-GB" b="1" dirty="0" smtClean="0">
            <a:solidFill>
              <a:srgbClr val="FFC000"/>
            </a:solidFill>
          </a:endParaRPr>
        </a:p>
      </dgm:t>
    </dgm:pt>
    <dgm:pt modelId="{122E2361-894C-4C97-BF0F-5CC3F896A8E5}" type="parTrans" cxnId="{B23E936C-344F-412E-9510-FA85A8536BA6}">
      <dgm:prSet/>
      <dgm:spPr/>
      <dgm:t>
        <a:bodyPr/>
        <a:lstStyle/>
        <a:p>
          <a:endParaRPr lang="en-GB"/>
        </a:p>
      </dgm:t>
    </dgm:pt>
    <dgm:pt modelId="{E880413C-6A2D-412A-9236-C4B8AF7FA65A}" type="sibTrans" cxnId="{B23E936C-344F-412E-9510-FA85A8536BA6}">
      <dgm:prSet/>
      <dgm:spPr/>
      <dgm:t>
        <a:bodyPr/>
        <a:lstStyle/>
        <a:p>
          <a:endParaRPr lang="en-GB"/>
        </a:p>
      </dgm:t>
    </dgm:pt>
    <dgm:pt modelId="{3B10B9FE-31D8-4752-9F8B-9FE7B56BA47E}" type="pres">
      <dgm:prSet presAssocID="{A367D4FB-E0B1-4FE8-A934-C8648B208C4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9169BA66-9408-49B1-997E-6F33994009F5}" type="pres">
      <dgm:prSet presAssocID="{A367D4FB-E0B1-4FE8-A934-C8648B208C43}" presName="Name1" presStyleCnt="0"/>
      <dgm:spPr/>
      <dgm:t>
        <a:bodyPr/>
        <a:lstStyle/>
        <a:p>
          <a:endParaRPr lang="it-IT"/>
        </a:p>
      </dgm:t>
    </dgm:pt>
    <dgm:pt modelId="{7ED4FD7E-F6FC-4BCB-8C08-3B034041092E}" type="pres">
      <dgm:prSet presAssocID="{A367D4FB-E0B1-4FE8-A934-C8648B208C43}" presName="cycle" presStyleCnt="0"/>
      <dgm:spPr/>
      <dgm:t>
        <a:bodyPr/>
        <a:lstStyle/>
        <a:p>
          <a:endParaRPr lang="it-IT"/>
        </a:p>
      </dgm:t>
    </dgm:pt>
    <dgm:pt modelId="{B753FC4F-6274-4B43-8DB4-E3B5A7B1AA5A}" type="pres">
      <dgm:prSet presAssocID="{A367D4FB-E0B1-4FE8-A934-C8648B208C43}" presName="srcNode" presStyleLbl="node1" presStyleIdx="0" presStyleCnt="7"/>
      <dgm:spPr/>
      <dgm:t>
        <a:bodyPr/>
        <a:lstStyle/>
        <a:p>
          <a:endParaRPr lang="it-IT"/>
        </a:p>
      </dgm:t>
    </dgm:pt>
    <dgm:pt modelId="{B554B768-F4F5-4EA5-B901-EBF07894F66F}" type="pres">
      <dgm:prSet presAssocID="{A367D4FB-E0B1-4FE8-A934-C8648B208C43}" presName="conn" presStyleLbl="parChTrans1D2" presStyleIdx="0" presStyleCnt="1"/>
      <dgm:spPr/>
      <dgm:t>
        <a:bodyPr/>
        <a:lstStyle/>
        <a:p>
          <a:endParaRPr lang="en-GB"/>
        </a:p>
      </dgm:t>
    </dgm:pt>
    <dgm:pt modelId="{100E9B6E-6C40-4658-A6E1-33D76018036D}" type="pres">
      <dgm:prSet presAssocID="{A367D4FB-E0B1-4FE8-A934-C8648B208C43}" presName="extraNode" presStyleLbl="node1" presStyleIdx="0" presStyleCnt="7"/>
      <dgm:spPr/>
      <dgm:t>
        <a:bodyPr/>
        <a:lstStyle/>
        <a:p>
          <a:endParaRPr lang="it-IT"/>
        </a:p>
      </dgm:t>
    </dgm:pt>
    <dgm:pt modelId="{DAF26A93-CA33-49E3-A67D-81F4372809E8}" type="pres">
      <dgm:prSet presAssocID="{A367D4FB-E0B1-4FE8-A934-C8648B208C43}" presName="dstNode" presStyleLbl="node1" presStyleIdx="0" presStyleCnt="7"/>
      <dgm:spPr/>
      <dgm:t>
        <a:bodyPr/>
        <a:lstStyle/>
        <a:p>
          <a:endParaRPr lang="it-IT"/>
        </a:p>
      </dgm:t>
    </dgm:pt>
    <dgm:pt modelId="{F0062E5B-F962-4DE5-A968-A6F19BF8E33E}" type="pres">
      <dgm:prSet presAssocID="{12A7030C-A000-4480-9111-323BA2BFAFBA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EF9EAA-989C-4F6B-BBB7-1D1814EC3B9B}" type="pres">
      <dgm:prSet presAssocID="{12A7030C-A000-4480-9111-323BA2BFAFBA}" presName="accent_1" presStyleCnt="0"/>
      <dgm:spPr/>
      <dgm:t>
        <a:bodyPr/>
        <a:lstStyle/>
        <a:p>
          <a:endParaRPr lang="it-IT"/>
        </a:p>
      </dgm:t>
    </dgm:pt>
    <dgm:pt modelId="{71F98E2E-1BEF-4408-AFB9-3220897F3749}" type="pres">
      <dgm:prSet presAssocID="{12A7030C-A000-4480-9111-323BA2BFAFBA}" presName="accentRepeatNode" presStyleLbl="solidFgAcc1" presStyleIdx="0" presStyleCnt="7"/>
      <dgm:spPr>
        <a:solidFill>
          <a:schemeClr val="bg1"/>
        </a:solidFill>
      </dgm:spPr>
      <dgm:t>
        <a:bodyPr/>
        <a:lstStyle/>
        <a:p>
          <a:endParaRPr lang="it-IT"/>
        </a:p>
      </dgm:t>
    </dgm:pt>
    <dgm:pt modelId="{A596E97D-19C4-4969-A1F6-180AA5C6A608}" type="pres">
      <dgm:prSet presAssocID="{87D5DD29-E60A-4773-8DF1-D9DAD14435B6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04A067-C477-4115-B205-67245C8D5F17}" type="pres">
      <dgm:prSet presAssocID="{87D5DD29-E60A-4773-8DF1-D9DAD14435B6}" presName="accent_2" presStyleCnt="0"/>
      <dgm:spPr/>
      <dgm:t>
        <a:bodyPr/>
        <a:lstStyle/>
        <a:p>
          <a:endParaRPr lang="it-IT"/>
        </a:p>
      </dgm:t>
    </dgm:pt>
    <dgm:pt modelId="{13EB607A-0AC8-4CD4-B91D-4FD5973D52DD}" type="pres">
      <dgm:prSet presAssocID="{87D5DD29-E60A-4773-8DF1-D9DAD14435B6}" presName="accentRepeatNode" presStyleLbl="solidFgAcc1" presStyleIdx="1" presStyleCnt="7"/>
      <dgm:spPr/>
      <dgm:t>
        <a:bodyPr/>
        <a:lstStyle/>
        <a:p>
          <a:endParaRPr lang="it-IT"/>
        </a:p>
      </dgm:t>
    </dgm:pt>
    <dgm:pt modelId="{DA896270-25C2-4D75-B7B9-8C80FC1CBE70}" type="pres">
      <dgm:prSet presAssocID="{4562ECC8-A25E-47BA-A560-BF2A47C2A231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CC08BE-9308-4BFE-97D2-FA4FD5E1CB40}" type="pres">
      <dgm:prSet presAssocID="{4562ECC8-A25E-47BA-A560-BF2A47C2A231}" presName="accent_3" presStyleCnt="0"/>
      <dgm:spPr/>
      <dgm:t>
        <a:bodyPr/>
        <a:lstStyle/>
        <a:p>
          <a:endParaRPr lang="it-IT"/>
        </a:p>
      </dgm:t>
    </dgm:pt>
    <dgm:pt modelId="{319D9074-F053-46A2-9A13-A049F66FCD02}" type="pres">
      <dgm:prSet presAssocID="{4562ECC8-A25E-47BA-A560-BF2A47C2A231}" presName="accentRepeatNode" presStyleLbl="solidFgAcc1" presStyleIdx="2" presStyleCnt="7"/>
      <dgm:spPr/>
      <dgm:t>
        <a:bodyPr/>
        <a:lstStyle/>
        <a:p>
          <a:endParaRPr lang="it-IT"/>
        </a:p>
      </dgm:t>
    </dgm:pt>
    <dgm:pt modelId="{21E8F9CE-DC86-4EE7-A623-D6D09C367904}" type="pres">
      <dgm:prSet presAssocID="{C934FAEC-EB9B-43BA-91CC-0FCD88C67090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CB85E6-2D7D-4E70-B620-2B869F9B0DF8}" type="pres">
      <dgm:prSet presAssocID="{C934FAEC-EB9B-43BA-91CC-0FCD88C67090}" presName="accent_4" presStyleCnt="0"/>
      <dgm:spPr/>
      <dgm:t>
        <a:bodyPr/>
        <a:lstStyle/>
        <a:p>
          <a:endParaRPr lang="it-IT"/>
        </a:p>
      </dgm:t>
    </dgm:pt>
    <dgm:pt modelId="{3FEEC081-9306-4312-8D2B-850C4A3A5979}" type="pres">
      <dgm:prSet presAssocID="{C934FAEC-EB9B-43BA-91CC-0FCD88C67090}" presName="accentRepeatNode" presStyleLbl="solidFgAcc1" presStyleIdx="3" presStyleCnt="7"/>
      <dgm:spPr/>
      <dgm:t>
        <a:bodyPr/>
        <a:lstStyle/>
        <a:p>
          <a:endParaRPr lang="it-IT"/>
        </a:p>
      </dgm:t>
    </dgm:pt>
    <dgm:pt modelId="{62F6318F-BFEA-4302-8A71-2F85D6EC416E}" type="pres">
      <dgm:prSet presAssocID="{CD7DE9D0-F345-4F63-82F2-74C32AED362F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24B3F1-4AB5-4FBD-9781-7E688AAEA558}" type="pres">
      <dgm:prSet presAssocID="{CD7DE9D0-F345-4F63-82F2-74C32AED362F}" presName="accent_5" presStyleCnt="0"/>
      <dgm:spPr/>
      <dgm:t>
        <a:bodyPr/>
        <a:lstStyle/>
        <a:p>
          <a:endParaRPr lang="it-IT"/>
        </a:p>
      </dgm:t>
    </dgm:pt>
    <dgm:pt modelId="{88D1356A-F3B5-437D-A273-6087B38BC888}" type="pres">
      <dgm:prSet presAssocID="{CD7DE9D0-F345-4F63-82F2-74C32AED362F}" presName="accentRepeatNode" presStyleLbl="solidFgAcc1" presStyleIdx="4" presStyleCnt="7"/>
      <dgm:spPr/>
      <dgm:t>
        <a:bodyPr/>
        <a:lstStyle/>
        <a:p>
          <a:endParaRPr lang="it-IT"/>
        </a:p>
      </dgm:t>
    </dgm:pt>
    <dgm:pt modelId="{31987E5B-43B3-4859-BA10-2188A4951B6C}" type="pres">
      <dgm:prSet presAssocID="{B38D34FF-06A4-4DDA-8D50-C6CEC8D081D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759401-A33C-4FC6-82B2-3F26FDD0A393}" type="pres">
      <dgm:prSet presAssocID="{B38D34FF-06A4-4DDA-8D50-C6CEC8D081DC}" presName="accent_6" presStyleCnt="0"/>
      <dgm:spPr/>
      <dgm:t>
        <a:bodyPr/>
        <a:lstStyle/>
        <a:p>
          <a:endParaRPr lang="it-IT"/>
        </a:p>
      </dgm:t>
    </dgm:pt>
    <dgm:pt modelId="{F1DD1140-1B1C-4D05-A874-F35E376B485A}" type="pres">
      <dgm:prSet presAssocID="{B38D34FF-06A4-4DDA-8D50-C6CEC8D081DC}" presName="accentRepeatNode" presStyleLbl="solidFgAcc1" presStyleIdx="5" presStyleCnt="7"/>
      <dgm:spPr/>
      <dgm:t>
        <a:bodyPr/>
        <a:lstStyle/>
        <a:p>
          <a:endParaRPr lang="it-IT"/>
        </a:p>
      </dgm:t>
    </dgm:pt>
    <dgm:pt modelId="{12ADB994-2649-43FB-9932-8072E9BCFFDB}" type="pres">
      <dgm:prSet presAssocID="{46C055D5-228E-43EC-985C-CCE0701F64C0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085F3F-6E62-4851-B0EE-F78A6F4C32D1}" type="pres">
      <dgm:prSet presAssocID="{46C055D5-228E-43EC-985C-CCE0701F64C0}" presName="accent_7" presStyleCnt="0"/>
      <dgm:spPr/>
      <dgm:t>
        <a:bodyPr/>
        <a:lstStyle/>
        <a:p>
          <a:endParaRPr lang="it-IT"/>
        </a:p>
      </dgm:t>
    </dgm:pt>
    <dgm:pt modelId="{FDC7FAA7-5F8B-47E3-9EF8-F41995123EC0}" type="pres">
      <dgm:prSet presAssocID="{46C055D5-228E-43EC-985C-CCE0701F64C0}" presName="accentRepeatNode" presStyleLbl="solidFgAcc1" presStyleIdx="6" presStyleCnt="7"/>
      <dgm:spPr/>
      <dgm:t>
        <a:bodyPr/>
        <a:lstStyle/>
        <a:p>
          <a:endParaRPr lang="it-IT"/>
        </a:p>
      </dgm:t>
    </dgm:pt>
  </dgm:ptLst>
  <dgm:cxnLst>
    <dgm:cxn modelId="{C7278090-502C-4A1D-A370-DC73B1CCBDC3}" srcId="{A367D4FB-E0B1-4FE8-A934-C8648B208C43}" destId="{B38D34FF-06A4-4DDA-8D50-C6CEC8D081DC}" srcOrd="5" destOrd="0" parTransId="{94EA89E8-270F-4E38-974C-E39B4A04D398}" sibTransId="{3EDF85A1-6B38-4625-A0DB-BDAA7DB3BDA1}"/>
    <dgm:cxn modelId="{5C5C1824-A401-4983-9A9E-58CBF46FB559}" type="presOf" srcId="{3751AA0E-969F-4DC4-A0BE-54F31C8C5146}" destId="{B554B768-F4F5-4EA5-B901-EBF07894F66F}" srcOrd="0" destOrd="0" presId="urn:microsoft.com/office/officeart/2008/layout/VerticalCurvedList"/>
    <dgm:cxn modelId="{F3953B3B-8BFA-462F-A201-23DDFBDD339D}" type="presOf" srcId="{CD7DE9D0-F345-4F63-82F2-74C32AED362F}" destId="{62F6318F-BFEA-4302-8A71-2F85D6EC416E}" srcOrd="0" destOrd="0" presId="urn:microsoft.com/office/officeart/2008/layout/VerticalCurvedList"/>
    <dgm:cxn modelId="{C6DABF4B-2AFC-4DBE-9FDE-5E6D922FBE71}" type="presOf" srcId="{46C055D5-228E-43EC-985C-CCE0701F64C0}" destId="{12ADB994-2649-43FB-9932-8072E9BCFFDB}" srcOrd="0" destOrd="0" presId="urn:microsoft.com/office/officeart/2008/layout/VerticalCurvedList"/>
    <dgm:cxn modelId="{B23E936C-344F-412E-9510-FA85A8536BA6}" srcId="{A367D4FB-E0B1-4FE8-A934-C8648B208C43}" destId="{46C055D5-228E-43EC-985C-CCE0701F64C0}" srcOrd="6" destOrd="0" parTransId="{122E2361-894C-4C97-BF0F-5CC3F896A8E5}" sibTransId="{E880413C-6A2D-412A-9236-C4B8AF7FA65A}"/>
    <dgm:cxn modelId="{EBC04543-6546-495A-BBBD-0ED173455681}" srcId="{A367D4FB-E0B1-4FE8-A934-C8648B208C43}" destId="{C934FAEC-EB9B-43BA-91CC-0FCD88C67090}" srcOrd="3" destOrd="0" parTransId="{156B9030-1311-4B52-B6DC-16DDEC0E2DB4}" sibTransId="{CAF312E0-9D3E-427D-85A3-4DB95EA7EF82}"/>
    <dgm:cxn modelId="{99FF6427-51D9-40BD-BDD4-B813E919C6A1}" type="presOf" srcId="{B38D34FF-06A4-4DDA-8D50-C6CEC8D081DC}" destId="{31987E5B-43B3-4859-BA10-2188A4951B6C}" srcOrd="0" destOrd="0" presId="urn:microsoft.com/office/officeart/2008/layout/VerticalCurvedList"/>
    <dgm:cxn modelId="{15372530-7876-4022-B0D8-EA4F320ED27B}" type="presOf" srcId="{C934FAEC-EB9B-43BA-91CC-0FCD88C67090}" destId="{21E8F9CE-DC86-4EE7-A623-D6D09C367904}" srcOrd="0" destOrd="0" presId="urn:microsoft.com/office/officeart/2008/layout/VerticalCurvedList"/>
    <dgm:cxn modelId="{DE037609-2BEC-4287-8F5C-BA5038798934}" type="presOf" srcId="{87D5DD29-E60A-4773-8DF1-D9DAD14435B6}" destId="{A596E97D-19C4-4969-A1F6-180AA5C6A608}" srcOrd="0" destOrd="0" presId="urn:microsoft.com/office/officeart/2008/layout/VerticalCurvedList"/>
    <dgm:cxn modelId="{3A6694A8-9B0E-4D5E-AED4-C762B0934F80}" srcId="{A367D4FB-E0B1-4FE8-A934-C8648B208C43}" destId="{CD7DE9D0-F345-4F63-82F2-74C32AED362F}" srcOrd="4" destOrd="0" parTransId="{63097C41-C042-4C04-9C7E-083B476E38A4}" sibTransId="{8A6F105B-E623-41B9-8434-6D47B64052F3}"/>
    <dgm:cxn modelId="{485DCA25-879A-405E-A249-D68910BAAFA9}" type="presOf" srcId="{A367D4FB-E0B1-4FE8-A934-C8648B208C43}" destId="{3B10B9FE-31D8-4752-9F8B-9FE7B56BA47E}" srcOrd="0" destOrd="0" presId="urn:microsoft.com/office/officeart/2008/layout/VerticalCurvedList"/>
    <dgm:cxn modelId="{0A851306-12D1-4689-84A0-EE202507F7BB}" type="presOf" srcId="{4562ECC8-A25E-47BA-A560-BF2A47C2A231}" destId="{DA896270-25C2-4D75-B7B9-8C80FC1CBE70}" srcOrd="0" destOrd="0" presId="urn:microsoft.com/office/officeart/2008/layout/VerticalCurvedList"/>
    <dgm:cxn modelId="{8C2A5F65-1A9D-4DE0-88EB-344019E2C953}" srcId="{A367D4FB-E0B1-4FE8-A934-C8648B208C43}" destId="{4562ECC8-A25E-47BA-A560-BF2A47C2A231}" srcOrd="2" destOrd="0" parTransId="{1D7432D0-BDC3-4738-A23A-3CEE27DE75CC}" sibTransId="{143DD510-CEC7-496D-B61D-3C33EE726E7E}"/>
    <dgm:cxn modelId="{6834E358-1959-44B2-B972-F572C79B9AFB}" srcId="{A367D4FB-E0B1-4FE8-A934-C8648B208C43}" destId="{87D5DD29-E60A-4773-8DF1-D9DAD14435B6}" srcOrd="1" destOrd="0" parTransId="{4B2D04AE-0351-4035-A53C-2063E4728AAC}" sibTransId="{FBB4904A-AE9E-4335-9C76-8B1D8DB557BD}"/>
    <dgm:cxn modelId="{815FC309-C44B-435F-936B-07A6D47650FF}" type="presOf" srcId="{12A7030C-A000-4480-9111-323BA2BFAFBA}" destId="{F0062E5B-F962-4DE5-A968-A6F19BF8E33E}" srcOrd="0" destOrd="0" presId="urn:microsoft.com/office/officeart/2008/layout/VerticalCurvedList"/>
    <dgm:cxn modelId="{9EAB7AB2-392E-44FA-8920-1C82C5EF81B6}" srcId="{A367D4FB-E0B1-4FE8-A934-C8648B208C43}" destId="{12A7030C-A000-4480-9111-323BA2BFAFBA}" srcOrd="0" destOrd="0" parTransId="{77183148-98BB-465A-A6A6-FC7927AFD556}" sibTransId="{3751AA0E-969F-4DC4-A0BE-54F31C8C5146}"/>
    <dgm:cxn modelId="{26F29C8F-5649-4A0F-A22F-B5A18E2A492A}" type="presParOf" srcId="{3B10B9FE-31D8-4752-9F8B-9FE7B56BA47E}" destId="{9169BA66-9408-49B1-997E-6F33994009F5}" srcOrd="0" destOrd="0" presId="urn:microsoft.com/office/officeart/2008/layout/VerticalCurvedList"/>
    <dgm:cxn modelId="{726BDD46-9700-4592-AD2F-1C5E7C304264}" type="presParOf" srcId="{9169BA66-9408-49B1-997E-6F33994009F5}" destId="{7ED4FD7E-F6FC-4BCB-8C08-3B034041092E}" srcOrd="0" destOrd="0" presId="urn:microsoft.com/office/officeart/2008/layout/VerticalCurvedList"/>
    <dgm:cxn modelId="{2E957765-53A5-4BDE-8D8C-26DBDEF71C35}" type="presParOf" srcId="{7ED4FD7E-F6FC-4BCB-8C08-3B034041092E}" destId="{B753FC4F-6274-4B43-8DB4-E3B5A7B1AA5A}" srcOrd="0" destOrd="0" presId="urn:microsoft.com/office/officeart/2008/layout/VerticalCurvedList"/>
    <dgm:cxn modelId="{533F4BD4-61C8-4B0E-85D3-3A3A5CFD1742}" type="presParOf" srcId="{7ED4FD7E-F6FC-4BCB-8C08-3B034041092E}" destId="{B554B768-F4F5-4EA5-B901-EBF07894F66F}" srcOrd="1" destOrd="0" presId="urn:microsoft.com/office/officeart/2008/layout/VerticalCurvedList"/>
    <dgm:cxn modelId="{CF14E86E-2D63-4B3F-92BB-33BCF7F1BE71}" type="presParOf" srcId="{7ED4FD7E-F6FC-4BCB-8C08-3B034041092E}" destId="{100E9B6E-6C40-4658-A6E1-33D76018036D}" srcOrd="2" destOrd="0" presId="urn:microsoft.com/office/officeart/2008/layout/VerticalCurvedList"/>
    <dgm:cxn modelId="{FC7969B9-2AF6-4739-B690-786189803E8C}" type="presParOf" srcId="{7ED4FD7E-F6FC-4BCB-8C08-3B034041092E}" destId="{DAF26A93-CA33-49E3-A67D-81F4372809E8}" srcOrd="3" destOrd="0" presId="urn:microsoft.com/office/officeart/2008/layout/VerticalCurvedList"/>
    <dgm:cxn modelId="{15FF0EB8-6F8C-4DBD-96D8-718576D7119F}" type="presParOf" srcId="{9169BA66-9408-49B1-997E-6F33994009F5}" destId="{F0062E5B-F962-4DE5-A968-A6F19BF8E33E}" srcOrd="1" destOrd="0" presId="urn:microsoft.com/office/officeart/2008/layout/VerticalCurvedList"/>
    <dgm:cxn modelId="{1D8DBF27-1943-4784-858D-8E52017FDEFB}" type="presParOf" srcId="{9169BA66-9408-49B1-997E-6F33994009F5}" destId="{FFEF9EAA-989C-4F6B-BBB7-1D1814EC3B9B}" srcOrd="2" destOrd="0" presId="urn:microsoft.com/office/officeart/2008/layout/VerticalCurvedList"/>
    <dgm:cxn modelId="{F0045F23-2C0C-4CC5-97D1-5928309107A8}" type="presParOf" srcId="{FFEF9EAA-989C-4F6B-BBB7-1D1814EC3B9B}" destId="{71F98E2E-1BEF-4408-AFB9-3220897F3749}" srcOrd="0" destOrd="0" presId="urn:microsoft.com/office/officeart/2008/layout/VerticalCurvedList"/>
    <dgm:cxn modelId="{F0CB5652-1750-492C-846A-5FCA093BEFFD}" type="presParOf" srcId="{9169BA66-9408-49B1-997E-6F33994009F5}" destId="{A596E97D-19C4-4969-A1F6-180AA5C6A608}" srcOrd="3" destOrd="0" presId="urn:microsoft.com/office/officeart/2008/layout/VerticalCurvedList"/>
    <dgm:cxn modelId="{D50B3A53-08B3-49F9-8955-87147E114357}" type="presParOf" srcId="{9169BA66-9408-49B1-997E-6F33994009F5}" destId="{C304A067-C477-4115-B205-67245C8D5F17}" srcOrd="4" destOrd="0" presId="urn:microsoft.com/office/officeart/2008/layout/VerticalCurvedList"/>
    <dgm:cxn modelId="{6C14A35A-50B5-4F32-96EE-E15718A0B485}" type="presParOf" srcId="{C304A067-C477-4115-B205-67245C8D5F17}" destId="{13EB607A-0AC8-4CD4-B91D-4FD5973D52DD}" srcOrd="0" destOrd="0" presId="urn:microsoft.com/office/officeart/2008/layout/VerticalCurvedList"/>
    <dgm:cxn modelId="{24D312C0-DCAC-4080-9B6D-3DDEAFB6E29A}" type="presParOf" srcId="{9169BA66-9408-49B1-997E-6F33994009F5}" destId="{DA896270-25C2-4D75-B7B9-8C80FC1CBE70}" srcOrd="5" destOrd="0" presId="urn:microsoft.com/office/officeart/2008/layout/VerticalCurvedList"/>
    <dgm:cxn modelId="{D40E3C4B-5396-4A84-9A66-B2D3542BF8BB}" type="presParOf" srcId="{9169BA66-9408-49B1-997E-6F33994009F5}" destId="{A1CC08BE-9308-4BFE-97D2-FA4FD5E1CB40}" srcOrd="6" destOrd="0" presId="urn:microsoft.com/office/officeart/2008/layout/VerticalCurvedList"/>
    <dgm:cxn modelId="{828C991C-31DA-412B-B594-CC751CD7B36C}" type="presParOf" srcId="{A1CC08BE-9308-4BFE-97D2-FA4FD5E1CB40}" destId="{319D9074-F053-46A2-9A13-A049F66FCD02}" srcOrd="0" destOrd="0" presId="urn:microsoft.com/office/officeart/2008/layout/VerticalCurvedList"/>
    <dgm:cxn modelId="{1F278016-5686-4E1D-940C-DFE3A7C0D737}" type="presParOf" srcId="{9169BA66-9408-49B1-997E-6F33994009F5}" destId="{21E8F9CE-DC86-4EE7-A623-D6D09C367904}" srcOrd="7" destOrd="0" presId="urn:microsoft.com/office/officeart/2008/layout/VerticalCurvedList"/>
    <dgm:cxn modelId="{388ACE01-AF73-4418-BC84-15FB8CEC16FD}" type="presParOf" srcId="{9169BA66-9408-49B1-997E-6F33994009F5}" destId="{CBCB85E6-2D7D-4E70-B620-2B869F9B0DF8}" srcOrd="8" destOrd="0" presId="urn:microsoft.com/office/officeart/2008/layout/VerticalCurvedList"/>
    <dgm:cxn modelId="{990968DD-D956-4EED-80AF-9A9C9DCF4265}" type="presParOf" srcId="{CBCB85E6-2D7D-4E70-B620-2B869F9B0DF8}" destId="{3FEEC081-9306-4312-8D2B-850C4A3A5979}" srcOrd="0" destOrd="0" presId="urn:microsoft.com/office/officeart/2008/layout/VerticalCurvedList"/>
    <dgm:cxn modelId="{3641EE6E-6718-4384-8FC9-D76D894BF0EA}" type="presParOf" srcId="{9169BA66-9408-49B1-997E-6F33994009F5}" destId="{62F6318F-BFEA-4302-8A71-2F85D6EC416E}" srcOrd="9" destOrd="0" presId="urn:microsoft.com/office/officeart/2008/layout/VerticalCurvedList"/>
    <dgm:cxn modelId="{5A2579D8-CCEA-4559-A945-9EA8DB8547B7}" type="presParOf" srcId="{9169BA66-9408-49B1-997E-6F33994009F5}" destId="{BE24B3F1-4AB5-4FBD-9781-7E688AAEA558}" srcOrd="10" destOrd="0" presId="urn:microsoft.com/office/officeart/2008/layout/VerticalCurvedList"/>
    <dgm:cxn modelId="{DBD8CADA-8CFB-4E04-8313-7F5D88B73213}" type="presParOf" srcId="{BE24B3F1-4AB5-4FBD-9781-7E688AAEA558}" destId="{88D1356A-F3B5-437D-A273-6087B38BC888}" srcOrd="0" destOrd="0" presId="urn:microsoft.com/office/officeart/2008/layout/VerticalCurvedList"/>
    <dgm:cxn modelId="{8ED167F0-7136-40AA-9747-681E96202C8E}" type="presParOf" srcId="{9169BA66-9408-49B1-997E-6F33994009F5}" destId="{31987E5B-43B3-4859-BA10-2188A4951B6C}" srcOrd="11" destOrd="0" presId="urn:microsoft.com/office/officeart/2008/layout/VerticalCurvedList"/>
    <dgm:cxn modelId="{9675B3F9-52D0-4CED-92F7-9D711E099EED}" type="presParOf" srcId="{9169BA66-9408-49B1-997E-6F33994009F5}" destId="{7E759401-A33C-4FC6-82B2-3F26FDD0A393}" srcOrd="12" destOrd="0" presId="urn:microsoft.com/office/officeart/2008/layout/VerticalCurvedList"/>
    <dgm:cxn modelId="{78C3F531-24CE-4A92-8450-8B89C1299DDE}" type="presParOf" srcId="{7E759401-A33C-4FC6-82B2-3F26FDD0A393}" destId="{F1DD1140-1B1C-4D05-A874-F35E376B485A}" srcOrd="0" destOrd="0" presId="urn:microsoft.com/office/officeart/2008/layout/VerticalCurvedList"/>
    <dgm:cxn modelId="{5A501590-B3A7-4DF4-919F-A4591011E1FD}" type="presParOf" srcId="{9169BA66-9408-49B1-997E-6F33994009F5}" destId="{12ADB994-2649-43FB-9932-8072E9BCFFDB}" srcOrd="13" destOrd="0" presId="urn:microsoft.com/office/officeart/2008/layout/VerticalCurvedList"/>
    <dgm:cxn modelId="{3397B474-CA41-49D5-AB59-A8C96D74AF32}" type="presParOf" srcId="{9169BA66-9408-49B1-997E-6F33994009F5}" destId="{44085F3F-6E62-4851-B0EE-F78A6F4C32D1}" srcOrd="14" destOrd="0" presId="urn:microsoft.com/office/officeart/2008/layout/VerticalCurvedList"/>
    <dgm:cxn modelId="{0D658A87-F487-4E25-8847-34DB83C1BC7C}" type="presParOf" srcId="{44085F3F-6E62-4851-B0EE-F78A6F4C32D1}" destId="{FDC7FAA7-5F8B-47E3-9EF8-F41995123E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21F86D-0DA7-4AC6-A5AF-5C0D55ED2502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06DF8D6-5EEF-44F6-9058-D6CF3F3948BC}">
      <dgm:prSet phldrT="[Text]"/>
      <dgm:spPr>
        <a:solidFill>
          <a:srgbClr val="C00000"/>
        </a:solidFill>
      </dgm:spPr>
      <dgm:t>
        <a:bodyPr/>
        <a:lstStyle/>
        <a:p>
          <a:r>
            <a:rPr lang="it-IT" b="1" dirty="0" smtClean="0"/>
            <a:t>Autorità nazionali competenti</a:t>
          </a:r>
          <a:endParaRPr lang="en-GB" b="1" dirty="0"/>
        </a:p>
      </dgm:t>
    </dgm:pt>
    <dgm:pt modelId="{EC3B06A3-5B5B-42C9-87D7-AA0D311A72AB}" type="parTrans" cxnId="{D036C1F2-DB31-4AB9-9CF9-5BAA56BA7028}">
      <dgm:prSet/>
      <dgm:spPr/>
      <dgm:t>
        <a:bodyPr/>
        <a:lstStyle/>
        <a:p>
          <a:endParaRPr lang="en-GB"/>
        </a:p>
      </dgm:t>
    </dgm:pt>
    <dgm:pt modelId="{428FB561-936D-4211-B4D1-1B97FF58038A}" type="sibTrans" cxnId="{D036C1F2-DB31-4AB9-9CF9-5BAA56BA7028}">
      <dgm:prSet/>
      <dgm:spPr/>
      <dgm:t>
        <a:bodyPr/>
        <a:lstStyle/>
        <a:p>
          <a:endParaRPr lang="en-GB"/>
        </a:p>
      </dgm:t>
    </dgm:pt>
    <dgm:pt modelId="{4C042F44-968F-4CBB-9DB1-54BB77EA5658}">
      <dgm:prSet phldrT="[Text]"/>
      <dgm:spPr>
        <a:solidFill>
          <a:srgbClr val="0F5494"/>
        </a:solidFill>
      </dgm:spPr>
      <dgm:t>
        <a:bodyPr/>
        <a:lstStyle/>
        <a:p>
          <a:r>
            <a:rPr lang="en-GB" b="1" dirty="0" err="1" smtClean="0"/>
            <a:t>Una</a:t>
          </a:r>
          <a:r>
            <a:rPr lang="en-GB" b="1" dirty="0" smtClean="0"/>
            <a:t> </a:t>
          </a:r>
          <a:endParaRPr lang="en-GB" b="1" dirty="0"/>
        </a:p>
      </dgm:t>
    </dgm:pt>
    <dgm:pt modelId="{36847DAE-A53E-47AE-BD39-F35964B5E258}" type="parTrans" cxnId="{2A954F5C-4F6F-49F0-94DC-AB5D1C5B3CE1}">
      <dgm:prSet/>
      <dgm:spPr>
        <a:ln>
          <a:solidFill>
            <a:srgbClr val="0F5494"/>
          </a:solidFill>
        </a:ln>
      </dgm:spPr>
      <dgm:t>
        <a:bodyPr/>
        <a:lstStyle/>
        <a:p>
          <a:endParaRPr lang="en-GB"/>
        </a:p>
      </dgm:t>
    </dgm:pt>
    <dgm:pt modelId="{C1C579E7-6679-44B2-A3BA-6B45BEE9E4B8}" type="sibTrans" cxnId="{2A954F5C-4F6F-49F0-94DC-AB5D1C5B3CE1}">
      <dgm:prSet/>
      <dgm:spPr/>
      <dgm:t>
        <a:bodyPr/>
        <a:lstStyle/>
        <a:p>
          <a:endParaRPr lang="en-GB"/>
        </a:p>
      </dgm:t>
    </dgm:pt>
    <dgm:pt modelId="{CA484C44-E4ED-4CC6-8509-98954A5C8DDE}">
      <dgm:prSet phldrT="[Text]"/>
      <dgm:spPr>
        <a:solidFill>
          <a:srgbClr val="0F5494"/>
        </a:solidFill>
      </dgm:spPr>
      <dgm:t>
        <a:bodyPr/>
        <a:lstStyle/>
        <a:p>
          <a:r>
            <a:rPr lang="en-GB" b="1" dirty="0" smtClean="0"/>
            <a:t>Multiple </a:t>
          </a:r>
          <a:endParaRPr lang="en-GB" b="1" dirty="0"/>
        </a:p>
      </dgm:t>
    </dgm:pt>
    <dgm:pt modelId="{288ADA09-0BD4-49EA-8CCB-FD67F3E82F09}" type="parTrans" cxnId="{C82036BC-B9C9-4899-8463-A6A55DB63201}">
      <dgm:prSet/>
      <dgm:spPr>
        <a:ln>
          <a:solidFill>
            <a:srgbClr val="0F5494"/>
          </a:solidFill>
        </a:ln>
      </dgm:spPr>
      <dgm:t>
        <a:bodyPr/>
        <a:lstStyle/>
        <a:p>
          <a:endParaRPr lang="en-GB"/>
        </a:p>
      </dgm:t>
    </dgm:pt>
    <dgm:pt modelId="{FE2E259F-21DC-4878-99C1-974AE739AB91}" type="sibTrans" cxnId="{C82036BC-B9C9-4899-8463-A6A55DB63201}">
      <dgm:prSet/>
      <dgm:spPr/>
      <dgm:t>
        <a:bodyPr/>
        <a:lstStyle/>
        <a:p>
          <a:endParaRPr lang="en-GB"/>
        </a:p>
      </dgm:t>
    </dgm:pt>
    <dgm:pt modelId="{06DE3F69-F0CD-4C95-9C83-677F4943ED4E}" type="pres">
      <dgm:prSet presAssocID="{1C21F86D-0DA7-4AC6-A5AF-5C0D55ED250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BEA247D-0550-454B-84C7-2B0E3872FAFF}" type="pres">
      <dgm:prSet presAssocID="{D06DF8D6-5EEF-44F6-9058-D6CF3F3948BC}" presName="root1" presStyleCnt="0"/>
      <dgm:spPr/>
    </dgm:pt>
    <dgm:pt modelId="{A3BE464C-BC3C-4619-829C-3F9F9FC44C58}" type="pres">
      <dgm:prSet presAssocID="{D06DF8D6-5EEF-44F6-9058-D6CF3F3948B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87AE3DE-84AE-4FBF-8044-9145783AC2F4}" type="pres">
      <dgm:prSet presAssocID="{D06DF8D6-5EEF-44F6-9058-D6CF3F3948BC}" presName="level2hierChild" presStyleCnt="0"/>
      <dgm:spPr/>
    </dgm:pt>
    <dgm:pt modelId="{EA90F66D-3245-4593-9FA9-3CD2A57F9650}" type="pres">
      <dgm:prSet presAssocID="{36847DAE-A53E-47AE-BD39-F35964B5E258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AA355FB1-7C96-4A2D-8D41-FA3C9C7D7D44}" type="pres">
      <dgm:prSet presAssocID="{36847DAE-A53E-47AE-BD39-F35964B5E258}" presName="connTx" presStyleLbl="parChTrans1D2" presStyleIdx="0" presStyleCnt="2"/>
      <dgm:spPr/>
      <dgm:t>
        <a:bodyPr/>
        <a:lstStyle/>
        <a:p>
          <a:endParaRPr lang="en-GB"/>
        </a:p>
      </dgm:t>
    </dgm:pt>
    <dgm:pt modelId="{0B218F92-16D0-47CB-9C02-C435AF2F0A1F}" type="pres">
      <dgm:prSet presAssocID="{4C042F44-968F-4CBB-9DB1-54BB77EA5658}" presName="root2" presStyleCnt="0"/>
      <dgm:spPr/>
    </dgm:pt>
    <dgm:pt modelId="{5423F696-3AA9-4D2D-A673-3E3BA8D6CD80}" type="pres">
      <dgm:prSet presAssocID="{4C042F44-968F-4CBB-9DB1-54BB77EA5658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16314F8-571D-48DF-AC19-CEB9F2F9A826}" type="pres">
      <dgm:prSet presAssocID="{4C042F44-968F-4CBB-9DB1-54BB77EA5658}" presName="level3hierChild" presStyleCnt="0"/>
      <dgm:spPr/>
    </dgm:pt>
    <dgm:pt modelId="{1C80AA13-5820-4BD6-82AF-5178E02BB266}" type="pres">
      <dgm:prSet presAssocID="{288ADA09-0BD4-49EA-8CCB-FD67F3E82F09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17CA1A73-E2F9-493E-9E67-0AFCD0EA0A59}" type="pres">
      <dgm:prSet presAssocID="{288ADA09-0BD4-49EA-8CCB-FD67F3E82F09}" presName="connTx" presStyleLbl="parChTrans1D2" presStyleIdx="1" presStyleCnt="2"/>
      <dgm:spPr/>
      <dgm:t>
        <a:bodyPr/>
        <a:lstStyle/>
        <a:p>
          <a:endParaRPr lang="en-GB"/>
        </a:p>
      </dgm:t>
    </dgm:pt>
    <dgm:pt modelId="{AA4A0FCC-86CB-4EEA-9122-C20CE0CCDBE1}" type="pres">
      <dgm:prSet presAssocID="{CA484C44-E4ED-4CC6-8509-98954A5C8DDE}" presName="root2" presStyleCnt="0"/>
      <dgm:spPr/>
    </dgm:pt>
    <dgm:pt modelId="{9A5557FB-9C56-430A-BB10-D81EF841C420}" type="pres">
      <dgm:prSet presAssocID="{CA484C44-E4ED-4CC6-8509-98954A5C8DD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9DE3E8-BB99-482E-9AF0-FC8BB1D8ECEB}" type="pres">
      <dgm:prSet presAssocID="{CA484C44-E4ED-4CC6-8509-98954A5C8DDE}" presName="level3hierChild" presStyleCnt="0"/>
      <dgm:spPr/>
    </dgm:pt>
  </dgm:ptLst>
  <dgm:cxnLst>
    <dgm:cxn modelId="{24749630-EFB9-4981-8722-A35B772CDCFC}" type="presOf" srcId="{36847DAE-A53E-47AE-BD39-F35964B5E258}" destId="{AA355FB1-7C96-4A2D-8D41-FA3C9C7D7D44}" srcOrd="1" destOrd="0" presId="urn:microsoft.com/office/officeart/2005/8/layout/hierarchy2"/>
    <dgm:cxn modelId="{D8262823-9CFE-4802-ABA9-B94F5151A463}" type="presOf" srcId="{D06DF8D6-5EEF-44F6-9058-D6CF3F3948BC}" destId="{A3BE464C-BC3C-4619-829C-3F9F9FC44C58}" srcOrd="0" destOrd="0" presId="urn:microsoft.com/office/officeart/2005/8/layout/hierarchy2"/>
    <dgm:cxn modelId="{C4BC7982-60D4-496D-BC74-822EDC4CDEC6}" type="presOf" srcId="{36847DAE-A53E-47AE-BD39-F35964B5E258}" destId="{EA90F66D-3245-4593-9FA9-3CD2A57F9650}" srcOrd="0" destOrd="0" presId="urn:microsoft.com/office/officeart/2005/8/layout/hierarchy2"/>
    <dgm:cxn modelId="{2A954F5C-4F6F-49F0-94DC-AB5D1C5B3CE1}" srcId="{D06DF8D6-5EEF-44F6-9058-D6CF3F3948BC}" destId="{4C042F44-968F-4CBB-9DB1-54BB77EA5658}" srcOrd="0" destOrd="0" parTransId="{36847DAE-A53E-47AE-BD39-F35964B5E258}" sibTransId="{C1C579E7-6679-44B2-A3BA-6B45BEE9E4B8}"/>
    <dgm:cxn modelId="{F6DF2D1F-4742-42D1-A7AC-0304ECFF557E}" type="presOf" srcId="{288ADA09-0BD4-49EA-8CCB-FD67F3E82F09}" destId="{17CA1A73-E2F9-493E-9E67-0AFCD0EA0A59}" srcOrd="1" destOrd="0" presId="urn:microsoft.com/office/officeart/2005/8/layout/hierarchy2"/>
    <dgm:cxn modelId="{C82036BC-B9C9-4899-8463-A6A55DB63201}" srcId="{D06DF8D6-5EEF-44F6-9058-D6CF3F3948BC}" destId="{CA484C44-E4ED-4CC6-8509-98954A5C8DDE}" srcOrd="1" destOrd="0" parTransId="{288ADA09-0BD4-49EA-8CCB-FD67F3E82F09}" sibTransId="{FE2E259F-21DC-4878-99C1-974AE739AB91}"/>
    <dgm:cxn modelId="{20662322-73E6-4A18-A3F6-3335CE07F894}" type="presOf" srcId="{1C21F86D-0DA7-4AC6-A5AF-5C0D55ED2502}" destId="{06DE3F69-F0CD-4C95-9C83-677F4943ED4E}" srcOrd="0" destOrd="0" presId="urn:microsoft.com/office/officeart/2005/8/layout/hierarchy2"/>
    <dgm:cxn modelId="{814480BD-96AF-4EB4-A7C5-76B8D3F88A62}" type="presOf" srcId="{4C042F44-968F-4CBB-9DB1-54BB77EA5658}" destId="{5423F696-3AA9-4D2D-A673-3E3BA8D6CD80}" srcOrd="0" destOrd="0" presId="urn:microsoft.com/office/officeart/2005/8/layout/hierarchy2"/>
    <dgm:cxn modelId="{08AF7971-2ADD-4543-A9F6-399D091063A4}" type="presOf" srcId="{CA484C44-E4ED-4CC6-8509-98954A5C8DDE}" destId="{9A5557FB-9C56-430A-BB10-D81EF841C420}" srcOrd="0" destOrd="0" presId="urn:microsoft.com/office/officeart/2005/8/layout/hierarchy2"/>
    <dgm:cxn modelId="{1861DFC7-48AD-4A76-B181-F0E16A2503B6}" type="presOf" srcId="{288ADA09-0BD4-49EA-8CCB-FD67F3E82F09}" destId="{1C80AA13-5820-4BD6-82AF-5178E02BB266}" srcOrd="0" destOrd="0" presId="urn:microsoft.com/office/officeart/2005/8/layout/hierarchy2"/>
    <dgm:cxn modelId="{D036C1F2-DB31-4AB9-9CF9-5BAA56BA7028}" srcId="{1C21F86D-0DA7-4AC6-A5AF-5C0D55ED2502}" destId="{D06DF8D6-5EEF-44F6-9058-D6CF3F3948BC}" srcOrd="0" destOrd="0" parTransId="{EC3B06A3-5B5B-42C9-87D7-AA0D311A72AB}" sibTransId="{428FB561-936D-4211-B4D1-1B97FF58038A}"/>
    <dgm:cxn modelId="{3106AAD5-EDFE-434F-B1C3-0DC880E87959}" type="presParOf" srcId="{06DE3F69-F0CD-4C95-9C83-677F4943ED4E}" destId="{6BEA247D-0550-454B-84C7-2B0E3872FAFF}" srcOrd="0" destOrd="0" presId="urn:microsoft.com/office/officeart/2005/8/layout/hierarchy2"/>
    <dgm:cxn modelId="{746700CF-5D6E-4E25-9E21-8F543A9CF01C}" type="presParOf" srcId="{6BEA247D-0550-454B-84C7-2B0E3872FAFF}" destId="{A3BE464C-BC3C-4619-829C-3F9F9FC44C58}" srcOrd="0" destOrd="0" presId="urn:microsoft.com/office/officeart/2005/8/layout/hierarchy2"/>
    <dgm:cxn modelId="{8F8CB831-6A33-43B9-8D7B-A04241C63ECA}" type="presParOf" srcId="{6BEA247D-0550-454B-84C7-2B0E3872FAFF}" destId="{D87AE3DE-84AE-4FBF-8044-9145783AC2F4}" srcOrd="1" destOrd="0" presId="urn:microsoft.com/office/officeart/2005/8/layout/hierarchy2"/>
    <dgm:cxn modelId="{6D12B088-977C-451E-AC1A-20E51952F045}" type="presParOf" srcId="{D87AE3DE-84AE-4FBF-8044-9145783AC2F4}" destId="{EA90F66D-3245-4593-9FA9-3CD2A57F9650}" srcOrd="0" destOrd="0" presId="urn:microsoft.com/office/officeart/2005/8/layout/hierarchy2"/>
    <dgm:cxn modelId="{17733C10-BD31-431D-877F-103B792B7EB7}" type="presParOf" srcId="{EA90F66D-3245-4593-9FA9-3CD2A57F9650}" destId="{AA355FB1-7C96-4A2D-8D41-FA3C9C7D7D44}" srcOrd="0" destOrd="0" presId="urn:microsoft.com/office/officeart/2005/8/layout/hierarchy2"/>
    <dgm:cxn modelId="{195A3D02-2DE2-416A-A3BC-E1C6F7683B1D}" type="presParOf" srcId="{D87AE3DE-84AE-4FBF-8044-9145783AC2F4}" destId="{0B218F92-16D0-47CB-9C02-C435AF2F0A1F}" srcOrd="1" destOrd="0" presId="urn:microsoft.com/office/officeart/2005/8/layout/hierarchy2"/>
    <dgm:cxn modelId="{1B2800F9-92D4-4B0B-8B20-7012BE674C69}" type="presParOf" srcId="{0B218F92-16D0-47CB-9C02-C435AF2F0A1F}" destId="{5423F696-3AA9-4D2D-A673-3E3BA8D6CD80}" srcOrd="0" destOrd="0" presId="urn:microsoft.com/office/officeart/2005/8/layout/hierarchy2"/>
    <dgm:cxn modelId="{D13A66CF-595E-4CE5-94FE-3078EE05C192}" type="presParOf" srcId="{0B218F92-16D0-47CB-9C02-C435AF2F0A1F}" destId="{B16314F8-571D-48DF-AC19-CEB9F2F9A826}" srcOrd="1" destOrd="0" presId="urn:microsoft.com/office/officeart/2005/8/layout/hierarchy2"/>
    <dgm:cxn modelId="{FF95FADD-8854-4854-9DA5-916B89058F14}" type="presParOf" srcId="{D87AE3DE-84AE-4FBF-8044-9145783AC2F4}" destId="{1C80AA13-5820-4BD6-82AF-5178E02BB266}" srcOrd="2" destOrd="0" presId="urn:microsoft.com/office/officeart/2005/8/layout/hierarchy2"/>
    <dgm:cxn modelId="{9325152B-8676-4B3F-A7A4-186670268CFB}" type="presParOf" srcId="{1C80AA13-5820-4BD6-82AF-5178E02BB266}" destId="{17CA1A73-E2F9-493E-9E67-0AFCD0EA0A59}" srcOrd="0" destOrd="0" presId="urn:microsoft.com/office/officeart/2005/8/layout/hierarchy2"/>
    <dgm:cxn modelId="{9A3071DF-31D3-4B43-900F-872A4F775653}" type="presParOf" srcId="{D87AE3DE-84AE-4FBF-8044-9145783AC2F4}" destId="{AA4A0FCC-86CB-4EEA-9122-C20CE0CCDBE1}" srcOrd="3" destOrd="0" presId="urn:microsoft.com/office/officeart/2005/8/layout/hierarchy2"/>
    <dgm:cxn modelId="{A1AD5BCC-1471-445E-837A-F2A9EB8AA3F9}" type="presParOf" srcId="{AA4A0FCC-86CB-4EEA-9122-C20CE0CCDBE1}" destId="{9A5557FB-9C56-430A-BB10-D81EF841C420}" srcOrd="0" destOrd="0" presId="urn:microsoft.com/office/officeart/2005/8/layout/hierarchy2"/>
    <dgm:cxn modelId="{8F085DF6-C554-4871-947A-D22782971C6D}" type="presParOf" srcId="{AA4A0FCC-86CB-4EEA-9122-C20CE0CCDBE1}" destId="{8B9DE3E8-BB99-482E-9AF0-FC8BB1D8ECE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A0CE7E-EB4E-4713-B38E-6913E7DBD115}" type="doc">
      <dgm:prSet loTypeId="urn:microsoft.com/office/officeart/2005/8/layout/hList6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B6AD4602-5D6F-4A5D-AA05-0F30EA4B7037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0F5494"/>
        </a:solidFill>
      </dgm:spPr>
      <dgm:t>
        <a:bodyPr/>
        <a:lstStyle/>
        <a:p>
          <a:r>
            <a:rPr lang="en-GB" b="1" dirty="0" smtClean="0">
              <a:solidFill>
                <a:schemeClr val="bg1"/>
              </a:solidFill>
            </a:rPr>
            <a:t>Uno o </a:t>
          </a:r>
          <a:r>
            <a:rPr lang="it-IT" b="1" noProof="0" dirty="0" err="1" smtClean="0">
              <a:solidFill>
                <a:schemeClr val="bg1"/>
              </a:solidFill>
            </a:rPr>
            <a:t>pi</a:t>
          </a:r>
          <a:r>
            <a:rPr lang="en-GB" b="1" dirty="0" smtClean="0">
              <a:solidFill>
                <a:schemeClr val="bg1"/>
              </a:solidFill>
            </a:rPr>
            <a:t>u' CSIRT?</a:t>
          </a:r>
          <a:endParaRPr lang="en-GB" b="1" dirty="0">
            <a:solidFill>
              <a:schemeClr val="bg1"/>
            </a:solidFill>
          </a:endParaRPr>
        </a:p>
      </dgm:t>
    </dgm:pt>
    <dgm:pt modelId="{23187603-66EF-4F12-83A4-903F7A47CE19}" type="parTrans" cxnId="{24CBA108-80F0-49EA-90CA-F308AE68FCCC}">
      <dgm:prSet/>
      <dgm:spPr/>
      <dgm:t>
        <a:bodyPr/>
        <a:lstStyle/>
        <a:p>
          <a:endParaRPr lang="en-GB"/>
        </a:p>
      </dgm:t>
    </dgm:pt>
    <dgm:pt modelId="{96CA26FC-E6F7-4F1C-976C-72D905846D15}" type="sibTrans" cxnId="{24CBA108-80F0-49EA-90CA-F308AE68FCCC}">
      <dgm:prSet/>
      <dgm:spPr/>
      <dgm:t>
        <a:bodyPr/>
        <a:lstStyle/>
        <a:p>
          <a:endParaRPr lang="en-GB"/>
        </a:p>
      </dgm:t>
    </dgm:pt>
    <dgm:pt modelId="{D00E1A72-2CE3-4C28-8B14-F9E26788B6C4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0F5494"/>
        </a:solidFill>
      </dgm:spPr>
      <dgm:t>
        <a:bodyPr/>
        <a:lstStyle/>
        <a:p>
          <a:r>
            <a:rPr lang="it-IT" b="1" dirty="0" smtClean="0">
              <a:solidFill>
                <a:schemeClr val="bg1"/>
              </a:solidFill>
            </a:rPr>
            <a:t>All'interno dell'autorità competente </a:t>
          </a:r>
          <a:r>
            <a:rPr lang="en-GB" b="1" dirty="0" smtClean="0">
              <a:solidFill>
                <a:schemeClr val="bg1"/>
              </a:solidFill>
            </a:rPr>
            <a:t>o no?</a:t>
          </a:r>
          <a:endParaRPr lang="en-GB" b="1" dirty="0">
            <a:solidFill>
              <a:schemeClr val="bg1"/>
            </a:solidFill>
          </a:endParaRPr>
        </a:p>
      </dgm:t>
    </dgm:pt>
    <dgm:pt modelId="{498EF478-C2CC-4BA0-96FA-83FA8482AD38}" type="parTrans" cxnId="{B41FE41B-94D0-4437-85F8-627D5ED00FB0}">
      <dgm:prSet/>
      <dgm:spPr/>
      <dgm:t>
        <a:bodyPr/>
        <a:lstStyle/>
        <a:p>
          <a:endParaRPr lang="en-GB"/>
        </a:p>
      </dgm:t>
    </dgm:pt>
    <dgm:pt modelId="{97EDA654-9489-4B40-84B4-E76B747766D9}" type="sibTrans" cxnId="{B41FE41B-94D0-4437-85F8-627D5ED00FB0}">
      <dgm:prSet/>
      <dgm:spPr/>
      <dgm:t>
        <a:bodyPr/>
        <a:lstStyle/>
        <a:p>
          <a:endParaRPr lang="en-GB"/>
        </a:p>
      </dgm:t>
    </dgm:pt>
    <dgm:pt modelId="{9104E009-4B5F-4C4A-9CF4-157BFB3341F1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0F5494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noProof="0" dirty="0" smtClean="0">
              <a:solidFill>
                <a:schemeClr val="bg1"/>
              </a:solidFill>
            </a:rPr>
            <a:t>Conformità con i requisiti all'Allegato I</a:t>
          </a:r>
        </a:p>
      </dgm:t>
    </dgm:pt>
    <dgm:pt modelId="{46B78F92-1673-4603-A511-A33CBB93C661}" type="parTrans" cxnId="{73E1BD0D-AC36-457A-9A8E-DA697DBD3EDA}">
      <dgm:prSet/>
      <dgm:spPr/>
      <dgm:t>
        <a:bodyPr/>
        <a:lstStyle/>
        <a:p>
          <a:endParaRPr lang="en-GB"/>
        </a:p>
      </dgm:t>
    </dgm:pt>
    <dgm:pt modelId="{3F329418-1098-47AD-85DF-1CBD2B37D86B}" type="sibTrans" cxnId="{73E1BD0D-AC36-457A-9A8E-DA697DBD3EDA}">
      <dgm:prSet/>
      <dgm:spPr/>
      <dgm:t>
        <a:bodyPr/>
        <a:lstStyle/>
        <a:p>
          <a:endParaRPr lang="en-GB"/>
        </a:p>
      </dgm:t>
    </dgm:pt>
    <dgm:pt modelId="{62FB5AFA-48D7-4B95-8954-6F623AC9A607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0F5494"/>
        </a:solidFill>
      </dgm:spPr>
      <dgm:t>
        <a:bodyPr/>
        <a:lstStyle/>
        <a:p>
          <a:pPr algn="l"/>
          <a:r>
            <a:rPr lang="it-IT" sz="1200" b="1" noProof="0" dirty="0" smtClean="0">
              <a:solidFill>
                <a:schemeClr val="bg1"/>
              </a:solidFill>
            </a:rPr>
            <a:t>Compiti:</a:t>
          </a:r>
        </a:p>
        <a:p>
          <a:pPr algn="l"/>
          <a:r>
            <a:rPr lang="it-IT" sz="1200" b="1" noProof="0" dirty="0" smtClean="0">
              <a:solidFill>
                <a:schemeClr val="bg1"/>
              </a:solidFill>
            </a:rPr>
            <a:t>- Monitoraggio incidenti a livello </a:t>
          </a:r>
          <a:r>
            <a:rPr lang="it-IT" sz="1200" b="1" noProof="0" dirty="0" err="1" smtClean="0">
              <a:solidFill>
                <a:schemeClr val="bg1"/>
              </a:solidFill>
            </a:rPr>
            <a:t>naz</a:t>
          </a:r>
          <a:r>
            <a:rPr lang="it-IT" sz="1200" b="1" noProof="0" dirty="0" smtClean="0">
              <a:solidFill>
                <a:schemeClr val="bg1"/>
              </a:solidFill>
            </a:rPr>
            <a:t>.;</a:t>
          </a:r>
        </a:p>
        <a:p>
          <a:pPr algn="l"/>
          <a:r>
            <a:rPr lang="it-IT" sz="1200" b="1" noProof="0" dirty="0" smtClean="0">
              <a:solidFill>
                <a:schemeClr val="bg1"/>
              </a:solidFill>
            </a:rPr>
            <a:t>- Emissione di preallarmi, allerte &amp; divulgazione di informazioni rilevanti;</a:t>
          </a:r>
        </a:p>
        <a:p>
          <a:pPr algn="l"/>
          <a:r>
            <a:rPr lang="it-IT" sz="1200" b="1" noProof="0" dirty="0" smtClean="0">
              <a:solidFill>
                <a:schemeClr val="bg1"/>
              </a:solidFill>
            </a:rPr>
            <a:t>- Intervento in caso di incidenti;</a:t>
          </a:r>
        </a:p>
        <a:p>
          <a:pPr algn="l"/>
          <a:r>
            <a:rPr lang="it-IT" sz="1200" b="1" noProof="0" dirty="0" smtClean="0">
              <a:solidFill>
                <a:schemeClr val="bg1"/>
              </a:solidFill>
            </a:rPr>
            <a:t>- Analisi dei rischi e degli incidenti &amp; sensibilizzazione situazionale; </a:t>
          </a:r>
        </a:p>
        <a:p>
          <a:pPr algn="l"/>
          <a:r>
            <a:rPr lang="it-IT" sz="1200" b="1" noProof="0" dirty="0" smtClean="0">
              <a:solidFill>
                <a:schemeClr val="bg1"/>
              </a:solidFill>
            </a:rPr>
            <a:t>-Partecipazione alla rete CSIRT, etc.  </a:t>
          </a:r>
        </a:p>
        <a:p>
          <a:pPr algn="ctr"/>
          <a:endParaRPr lang="it-IT" sz="1200" b="1" noProof="0" dirty="0">
            <a:solidFill>
              <a:schemeClr val="bg1"/>
            </a:solidFill>
          </a:endParaRPr>
        </a:p>
      </dgm:t>
    </dgm:pt>
    <dgm:pt modelId="{B3B2936E-4E63-4521-9AC6-82555268C44E}" type="parTrans" cxnId="{48CDC389-924A-4377-9BE5-6F66E7FF0CFC}">
      <dgm:prSet/>
      <dgm:spPr/>
      <dgm:t>
        <a:bodyPr/>
        <a:lstStyle/>
        <a:p>
          <a:endParaRPr lang="en-GB"/>
        </a:p>
      </dgm:t>
    </dgm:pt>
    <dgm:pt modelId="{F169D7FF-71E2-4B07-9640-EFA6CDED4FD1}" type="sibTrans" cxnId="{48CDC389-924A-4377-9BE5-6F66E7FF0CFC}">
      <dgm:prSet/>
      <dgm:spPr/>
      <dgm:t>
        <a:bodyPr/>
        <a:lstStyle/>
        <a:p>
          <a:endParaRPr lang="en-GB"/>
        </a:p>
      </dgm:t>
    </dgm:pt>
    <dgm:pt modelId="{160FC30B-8AC4-4D2A-B2F8-F47B179E49A7}" type="pres">
      <dgm:prSet presAssocID="{49A0CE7E-EB4E-4713-B38E-6913E7DBD1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B4B4E43-CAEA-40D9-862B-3F8052D630FA}" type="pres">
      <dgm:prSet presAssocID="{B6AD4602-5D6F-4A5D-AA05-0F30EA4B7037}" presName="node" presStyleLbl="node1" presStyleIdx="0" presStyleCnt="4" custLinFactNeighborY="93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ED56B6-A678-4180-9EB9-4C61CD7BD537}" type="pres">
      <dgm:prSet presAssocID="{96CA26FC-E6F7-4F1C-976C-72D905846D15}" presName="sibTrans" presStyleCnt="0"/>
      <dgm:spPr/>
      <dgm:t>
        <a:bodyPr/>
        <a:lstStyle/>
        <a:p>
          <a:endParaRPr lang="it-IT"/>
        </a:p>
      </dgm:t>
    </dgm:pt>
    <dgm:pt modelId="{6F6C156E-BCD1-4010-B0DE-2E8FB1F56C68}" type="pres">
      <dgm:prSet presAssocID="{D00E1A72-2CE3-4C28-8B14-F9E26788B6C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F31069-0E2E-4A40-8A06-8FC4A7671B64}" type="pres">
      <dgm:prSet presAssocID="{97EDA654-9489-4B40-84B4-E76B747766D9}" presName="sibTrans" presStyleCnt="0"/>
      <dgm:spPr/>
      <dgm:t>
        <a:bodyPr/>
        <a:lstStyle/>
        <a:p>
          <a:endParaRPr lang="it-IT"/>
        </a:p>
      </dgm:t>
    </dgm:pt>
    <dgm:pt modelId="{D7D1CDB0-4273-48B5-ACE9-0D50DFC81EF8}" type="pres">
      <dgm:prSet presAssocID="{62FB5AFA-48D7-4B95-8954-6F623AC9A607}" presName="node" presStyleLbl="node1" presStyleIdx="2" presStyleCnt="4" custLinFactNeighborX="-49999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3522FD-3B70-470E-9B87-5C608EBB6665}" type="pres">
      <dgm:prSet presAssocID="{F169D7FF-71E2-4B07-9640-EFA6CDED4FD1}" presName="sibTrans" presStyleCnt="0"/>
      <dgm:spPr/>
      <dgm:t>
        <a:bodyPr/>
        <a:lstStyle/>
        <a:p>
          <a:endParaRPr lang="it-IT"/>
        </a:p>
      </dgm:t>
    </dgm:pt>
    <dgm:pt modelId="{E1FECBE4-D0B8-4E8E-8252-D49FE96E96B3}" type="pres">
      <dgm:prSet presAssocID="{9104E009-4B5F-4C4A-9CF4-157BFB3341F1}" presName="node" presStyleLbl="node1" presStyleIdx="3" presStyleCnt="4" custLinFactNeighborX="-98201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B1C1BDF-27CA-4D1A-B268-CEDEFD406C47}" type="presOf" srcId="{49A0CE7E-EB4E-4713-B38E-6913E7DBD115}" destId="{160FC30B-8AC4-4D2A-B2F8-F47B179E49A7}" srcOrd="0" destOrd="0" presId="urn:microsoft.com/office/officeart/2005/8/layout/hList6"/>
    <dgm:cxn modelId="{47488BCD-731D-45A9-8207-6444F771F9E7}" type="presOf" srcId="{D00E1A72-2CE3-4C28-8B14-F9E26788B6C4}" destId="{6F6C156E-BCD1-4010-B0DE-2E8FB1F56C68}" srcOrd="0" destOrd="0" presId="urn:microsoft.com/office/officeart/2005/8/layout/hList6"/>
    <dgm:cxn modelId="{CE9AE6CA-E86B-44AB-8C42-AB095CDC3CD1}" type="presOf" srcId="{62FB5AFA-48D7-4B95-8954-6F623AC9A607}" destId="{D7D1CDB0-4273-48B5-ACE9-0D50DFC81EF8}" srcOrd="0" destOrd="0" presId="urn:microsoft.com/office/officeart/2005/8/layout/hList6"/>
    <dgm:cxn modelId="{73E1BD0D-AC36-457A-9A8E-DA697DBD3EDA}" srcId="{49A0CE7E-EB4E-4713-B38E-6913E7DBD115}" destId="{9104E009-4B5F-4C4A-9CF4-157BFB3341F1}" srcOrd="3" destOrd="0" parTransId="{46B78F92-1673-4603-A511-A33CBB93C661}" sibTransId="{3F329418-1098-47AD-85DF-1CBD2B37D86B}"/>
    <dgm:cxn modelId="{FCED6460-8880-43BB-BC54-EAD6E4FE1E76}" type="presOf" srcId="{9104E009-4B5F-4C4A-9CF4-157BFB3341F1}" destId="{E1FECBE4-D0B8-4E8E-8252-D49FE96E96B3}" srcOrd="0" destOrd="0" presId="urn:microsoft.com/office/officeart/2005/8/layout/hList6"/>
    <dgm:cxn modelId="{24CBA108-80F0-49EA-90CA-F308AE68FCCC}" srcId="{49A0CE7E-EB4E-4713-B38E-6913E7DBD115}" destId="{B6AD4602-5D6F-4A5D-AA05-0F30EA4B7037}" srcOrd="0" destOrd="0" parTransId="{23187603-66EF-4F12-83A4-903F7A47CE19}" sibTransId="{96CA26FC-E6F7-4F1C-976C-72D905846D15}"/>
    <dgm:cxn modelId="{48CDC389-924A-4377-9BE5-6F66E7FF0CFC}" srcId="{49A0CE7E-EB4E-4713-B38E-6913E7DBD115}" destId="{62FB5AFA-48D7-4B95-8954-6F623AC9A607}" srcOrd="2" destOrd="0" parTransId="{B3B2936E-4E63-4521-9AC6-82555268C44E}" sibTransId="{F169D7FF-71E2-4B07-9640-EFA6CDED4FD1}"/>
    <dgm:cxn modelId="{B41FE41B-94D0-4437-85F8-627D5ED00FB0}" srcId="{49A0CE7E-EB4E-4713-B38E-6913E7DBD115}" destId="{D00E1A72-2CE3-4C28-8B14-F9E26788B6C4}" srcOrd="1" destOrd="0" parTransId="{498EF478-C2CC-4BA0-96FA-83FA8482AD38}" sibTransId="{97EDA654-9489-4B40-84B4-E76B747766D9}"/>
    <dgm:cxn modelId="{580874B6-1C52-4DD5-9468-26CF618DF103}" type="presOf" srcId="{B6AD4602-5D6F-4A5D-AA05-0F30EA4B7037}" destId="{FB4B4E43-CAEA-40D9-862B-3F8052D630FA}" srcOrd="0" destOrd="0" presId="urn:microsoft.com/office/officeart/2005/8/layout/hList6"/>
    <dgm:cxn modelId="{3AE6FD91-BE67-450A-AF64-E1A186FD1EE7}" type="presParOf" srcId="{160FC30B-8AC4-4D2A-B2F8-F47B179E49A7}" destId="{FB4B4E43-CAEA-40D9-862B-3F8052D630FA}" srcOrd="0" destOrd="0" presId="urn:microsoft.com/office/officeart/2005/8/layout/hList6"/>
    <dgm:cxn modelId="{681D7969-5870-474C-B5B7-1AAEF2DC1A8C}" type="presParOf" srcId="{160FC30B-8AC4-4D2A-B2F8-F47B179E49A7}" destId="{35ED56B6-A678-4180-9EB9-4C61CD7BD537}" srcOrd="1" destOrd="0" presId="urn:microsoft.com/office/officeart/2005/8/layout/hList6"/>
    <dgm:cxn modelId="{29158506-D0C4-42AF-9F50-43CF9D511411}" type="presParOf" srcId="{160FC30B-8AC4-4D2A-B2F8-F47B179E49A7}" destId="{6F6C156E-BCD1-4010-B0DE-2E8FB1F56C68}" srcOrd="2" destOrd="0" presId="urn:microsoft.com/office/officeart/2005/8/layout/hList6"/>
    <dgm:cxn modelId="{F9FFC92A-B90D-4A15-9BAB-8D3311739727}" type="presParOf" srcId="{160FC30B-8AC4-4D2A-B2F8-F47B179E49A7}" destId="{B7F31069-0E2E-4A40-8A06-8FC4A7671B64}" srcOrd="3" destOrd="0" presId="urn:microsoft.com/office/officeart/2005/8/layout/hList6"/>
    <dgm:cxn modelId="{729DA190-ED31-4510-96E7-C9DF1C48BF32}" type="presParOf" srcId="{160FC30B-8AC4-4D2A-B2F8-F47B179E49A7}" destId="{D7D1CDB0-4273-48B5-ACE9-0D50DFC81EF8}" srcOrd="4" destOrd="0" presId="urn:microsoft.com/office/officeart/2005/8/layout/hList6"/>
    <dgm:cxn modelId="{6D697D63-71F3-49AB-9F96-5F9EC2BE1B26}" type="presParOf" srcId="{160FC30B-8AC4-4D2A-B2F8-F47B179E49A7}" destId="{413522FD-3B70-470E-9B87-5C608EBB6665}" srcOrd="5" destOrd="0" presId="urn:microsoft.com/office/officeart/2005/8/layout/hList6"/>
    <dgm:cxn modelId="{4E77F060-B314-48F2-95A1-C5CABF13218F}" type="presParOf" srcId="{160FC30B-8AC4-4D2A-B2F8-F47B179E49A7}" destId="{E1FECBE4-D0B8-4E8E-8252-D49FE96E96B3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E7D459-4BA3-4313-8D06-19BA0309EDC0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</dgm:pt>
    <dgm:pt modelId="{34E5D806-5954-422C-896A-9ED34C7C900C}">
      <dgm:prSet phldrT="[Text]"/>
      <dgm:spPr>
        <a:solidFill>
          <a:srgbClr val="0F5494"/>
        </a:solidFill>
        <a:ln>
          <a:solidFill>
            <a:srgbClr val="0F5494"/>
          </a:solidFill>
        </a:ln>
      </dgm:spPr>
      <dgm:t>
        <a:bodyPr/>
        <a:lstStyle/>
        <a:p>
          <a:r>
            <a:rPr lang="en-GB" dirty="0" err="1" smtClean="0"/>
            <a:t>Categorie</a:t>
          </a:r>
          <a:r>
            <a:rPr lang="en-GB" dirty="0" smtClean="0"/>
            <a:t> di </a:t>
          </a:r>
          <a:r>
            <a:rPr lang="en-GB" dirty="0" err="1" smtClean="0"/>
            <a:t>Operatori</a:t>
          </a:r>
          <a:endParaRPr lang="it-IT" dirty="0"/>
        </a:p>
      </dgm:t>
    </dgm:pt>
    <dgm:pt modelId="{D047F0AC-42AE-4BB4-BA52-32FEBFF62DC4}" type="parTrans" cxnId="{0E66E306-D12E-47A3-B4DF-C26AB87B9CAD}">
      <dgm:prSet/>
      <dgm:spPr/>
      <dgm:t>
        <a:bodyPr/>
        <a:lstStyle/>
        <a:p>
          <a:endParaRPr lang="it-IT"/>
        </a:p>
      </dgm:t>
    </dgm:pt>
    <dgm:pt modelId="{BC25504A-35FC-47A2-B50D-22B7F0C1DE72}" type="sibTrans" cxnId="{0E66E306-D12E-47A3-B4DF-C26AB87B9CAD}">
      <dgm:prSet/>
      <dgm:spPr/>
      <dgm:t>
        <a:bodyPr/>
        <a:lstStyle/>
        <a:p>
          <a:endParaRPr lang="it-IT"/>
        </a:p>
      </dgm:t>
    </dgm:pt>
    <dgm:pt modelId="{6D96A5D7-1CA8-421A-8D45-B491F4F6E62C}">
      <dgm:prSet phldrT="[Text]"/>
      <dgm:spPr>
        <a:solidFill>
          <a:schemeClr val="bg1">
            <a:alpha val="90000"/>
          </a:schemeClr>
        </a:solidFill>
        <a:ln>
          <a:solidFill>
            <a:srgbClr val="0F5494"/>
          </a:solidFill>
        </a:ln>
      </dgm:spPr>
      <dgm:t>
        <a:bodyPr/>
        <a:lstStyle/>
        <a:p>
          <a:r>
            <a:rPr lang="en-GB" dirty="0" err="1" smtClean="0">
              <a:solidFill>
                <a:srgbClr val="0F5494"/>
              </a:solidFill>
            </a:rPr>
            <a:t>Operatori</a:t>
          </a:r>
          <a:r>
            <a:rPr lang="en-GB" dirty="0" smtClean="0">
              <a:solidFill>
                <a:srgbClr val="0F5494"/>
              </a:solidFill>
            </a:rPr>
            <a:t> di </a:t>
          </a:r>
          <a:r>
            <a:rPr lang="en-GB" dirty="0" err="1" smtClean="0">
              <a:solidFill>
                <a:srgbClr val="0F5494"/>
              </a:solidFill>
            </a:rPr>
            <a:t>Servizi</a:t>
          </a:r>
          <a:r>
            <a:rPr lang="en-GB" dirty="0" smtClean="0">
              <a:solidFill>
                <a:srgbClr val="0F5494"/>
              </a:solidFill>
            </a:rPr>
            <a:t> </a:t>
          </a:r>
          <a:r>
            <a:rPr lang="en-GB" dirty="0" err="1" smtClean="0">
              <a:solidFill>
                <a:srgbClr val="0F5494"/>
              </a:solidFill>
            </a:rPr>
            <a:t>Essenziali</a:t>
          </a:r>
          <a:r>
            <a:rPr lang="en-GB" dirty="0" smtClean="0">
              <a:solidFill>
                <a:srgbClr val="0F5494"/>
              </a:solidFill>
            </a:rPr>
            <a:t>(</a:t>
          </a:r>
          <a:r>
            <a:rPr lang="en-GB" dirty="0" err="1" smtClean="0">
              <a:solidFill>
                <a:srgbClr val="0F5494"/>
              </a:solidFill>
            </a:rPr>
            <a:t>Allegato</a:t>
          </a:r>
          <a:r>
            <a:rPr lang="en-GB" dirty="0" smtClean="0">
              <a:solidFill>
                <a:srgbClr val="0F5494"/>
              </a:solidFill>
            </a:rPr>
            <a:t> II)</a:t>
          </a:r>
          <a:br>
            <a:rPr lang="en-GB" dirty="0" smtClean="0">
              <a:solidFill>
                <a:srgbClr val="0F5494"/>
              </a:solidFill>
            </a:rPr>
          </a:br>
          <a:endParaRPr lang="it-IT" dirty="0">
            <a:solidFill>
              <a:srgbClr val="0F5494"/>
            </a:solidFill>
          </a:endParaRPr>
        </a:p>
      </dgm:t>
    </dgm:pt>
    <dgm:pt modelId="{ECCFFA9B-0CD9-4B3E-8001-C380DDEFDF5D}" type="parTrans" cxnId="{D4D816F0-F2A1-47A6-937F-9303CA7D00BF}">
      <dgm:prSet/>
      <dgm:spPr/>
      <dgm:t>
        <a:bodyPr/>
        <a:lstStyle/>
        <a:p>
          <a:endParaRPr lang="it-IT"/>
        </a:p>
      </dgm:t>
    </dgm:pt>
    <dgm:pt modelId="{C7EA215B-2B17-44D0-96CC-F0DC722B8A81}" type="sibTrans" cxnId="{D4D816F0-F2A1-47A6-937F-9303CA7D00BF}">
      <dgm:prSet/>
      <dgm:spPr/>
      <dgm:t>
        <a:bodyPr/>
        <a:lstStyle/>
        <a:p>
          <a:endParaRPr lang="it-IT"/>
        </a:p>
      </dgm:t>
    </dgm:pt>
    <dgm:pt modelId="{C03FFB9A-5EF2-4660-94B7-81B420A00350}">
      <dgm:prSet phldrT="[Text]"/>
      <dgm:spPr>
        <a:solidFill>
          <a:schemeClr val="bg1">
            <a:alpha val="90000"/>
          </a:schemeClr>
        </a:solidFill>
        <a:ln>
          <a:solidFill>
            <a:srgbClr val="0F5494"/>
          </a:solidFill>
        </a:ln>
      </dgm:spPr>
      <dgm:t>
        <a:bodyPr/>
        <a:lstStyle/>
        <a:p>
          <a:r>
            <a:rPr lang="it-IT" dirty="0" smtClean="0">
              <a:solidFill>
                <a:srgbClr val="0F5494"/>
              </a:solidFill>
            </a:rPr>
            <a:t>Fornitori di Servizi Digitali</a:t>
          </a:r>
          <a:r>
            <a:rPr lang="en-GB" dirty="0" smtClean="0">
              <a:solidFill>
                <a:srgbClr val="0F5494"/>
              </a:solidFill>
            </a:rPr>
            <a:t> </a:t>
          </a:r>
          <a:br>
            <a:rPr lang="en-GB" dirty="0" smtClean="0">
              <a:solidFill>
                <a:srgbClr val="0F5494"/>
              </a:solidFill>
            </a:rPr>
          </a:br>
          <a:r>
            <a:rPr lang="en-GB" dirty="0" smtClean="0">
              <a:solidFill>
                <a:srgbClr val="0F5494"/>
              </a:solidFill>
            </a:rPr>
            <a:t>(</a:t>
          </a:r>
          <a:r>
            <a:rPr lang="en-GB" dirty="0" err="1" smtClean="0">
              <a:solidFill>
                <a:srgbClr val="0F5494"/>
              </a:solidFill>
            </a:rPr>
            <a:t>Allegato</a:t>
          </a:r>
          <a:r>
            <a:rPr lang="en-GB" dirty="0" smtClean="0">
              <a:solidFill>
                <a:srgbClr val="0F5494"/>
              </a:solidFill>
            </a:rPr>
            <a:t> III)</a:t>
          </a:r>
          <a:endParaRPr lang="it-IT" dirty="0">
            <a:solidFill>
              <a:srgbClr val="0F5494"/>
            </a:solidFill>
          </a:endParaRPr>
        </a:p>
      </dgm:t>
    </dgm:pt>
    <dgm:pt modelId="{25A7470C-28C4-4607-9CF5-DF40FBF6DCC8}" type="parTrans" cxnId="{273A00EC-5113-4525-9EEC-B0CC828B76F2}">
      <dgm:prSet/>
      <dgm:spPr/>
      <dgm:t>
        <a:bodyPr/>
        <a:lstStyle/>
        <a:p>
          <a:endParaRPr lang="it-IT"/>
        </a:p>
      </dgm:t>
    </dgm:pt>
    <dgm:pt modelId="{2D4FC2CE-0665-4D6F-A5F7-4816C0ED2C28}" type="sibTrans" cxnId="{273A00EC-5113-4525-9EEC-B0CC828B76F2}">
      <dgm:prSet/>
      <dgm:spPr/>
      <dgm:t>
        <a:bodyPr/>
        <a:lstStyle/>
        <a:p>
          <a:endParaRPr lang="it-IT"/>
        </a:p>
      </dgm:t>
    </dgm:pt>
    <dgm:pt modelId="{707A047C-FF79-404E-B560-8E3ED816A400}" type="pres">
      <dgm:prSet presAssocID="{C4E7D459-4BA3-4313-8D06-19BA0309EDC0}" presName="linear" presStyleCnt="0">
        <dgm:presLayoutVars>
          <dgm:dir/>
          <dgm:animLvl val="lvl"/>
          <dgm:resizeHandles val="exact"/>
        </dgm:presLayoutVars>
      </dgm:prSet>
      <dgm:spPr/>
    </dgm:pt>
    <dgm:pt modelId="{FC919DB2-EF3A-4EF2-89AC-B1C964426D98}" type="pres">
      <dgm:prSet presAssocID="{34E5D806-5954-422C-896A-9ED34C7C900C}" presName="parentLin" presStyleCnt="0"/>
      <dgm:spPr/>
    </dgm:pt>
    <dgm:pt modelId="{5AD3942B-42C4-4BC8-B9DF-E78941FFEE40}" type="pres">
      <dgm:prSet presAssocID="{34E5D806-5954-422C-896A-9ED34C7C900C}" presName="parentLeftMargin" presStyleLbl="node1" presStyleIdx="0" presStyleCnt="1"/>
      <dgm:spPr/>
      <dgm:t>
        <a:bodyPr/>
        <a:lstStyle/>
        <a:p>
          <a:endParaRPr lang="it-IT"/>
        </a:p>
      </dgm:t>
    </dgm:pt>
    <dgm:pt modelId="{359FEE24-C2DA-4CF8-8972-590F780B6DF4}" type="pres">
      <dgm:prSet presAssocID="{34E5D806-5954-422C-896A-9ED34C7C900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B4800F5-733C-47B1-93EB-C35DC18FA4AE}" type="pres">
      <dgm:prSet presAssocID="{34E5D806-5954-422C-896A-9ED34C7C900C}" presName="negativeSpace" presStyleCnt="0"/>
      <dgm:spPr/>
    </dgm:pt>
    <dgm:pt modelId="{5A6FFCD7-4045-4A57-B026-5D0FECCFCC4C}" type="pres">
      <dgm:prSet presAssocID="{34E5D806-5954-422C-896A-9ED34C7C900C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73A00EC-5113-4525-9EEC-B0CC828B76F2}" srcId="{34E5D806-5954-422C-896A-9ED34C7C900C}" destId="{C03FFB9A-5EF2-4660-94B7-81B420A00350}" srcOrd="1" destOrd="0" parTransId="{25A7470C-28C4-4607-9CF5-DF40FBF6DCC8}" sibTransId="{2D4FC2CE-0665-4D6F-A5F7-4816C0ED2C28}"/>
    <dgm:cxn modelId="{E55A8CC9-3D31-4BD7-8747-7C5AAD0E9276}" type="presOf" srcId="{C4E7D459-4BA3-4313-8D06-19BA0309EDC0}" destId="{707A047C-FF79-404E-B560-8E3ED816A400}" srcOrd="0" destOrd="0" presId="urn:microsoft.com/office/officeart/2005/8/layout/list1"/>
    <dgm:cxn modelId="{BA6A7A6C-E4D0-4791-84E3-DE78FB363328}" type="presOf" srcId="{34E5D806-5954-422C-896A-9ED34C7C900C}" destId="{5AD3942B-42C4-4BC8-B9DF-E78941FFEE40}" srcOrd="0" destOrd="0" presId="urn:microsoft.com/office/officeart/2005/8/layout/list1"/>
    <dgm:cxn modelId="{2A775EEE-48E0-41CC-90B8-D71306A064EA}" type="presOf" srcId="{34E5D806-5954-422C-896A-9ED34C7C900C}" destId="{359FEE24-C2DA-4CF8-8972-590F780B6DF4}" srcOrd="1" destOrd="0" presId="urn:microsoft.com/office/officeart/2005/8/layout/list1"/>
    <dgm:cxn modelId="{0E66E306-D12E-47A3-B4DF-C26AB87B9CAD}" srcId="{C4E7D459-4BA3-4313-8D06-19BA0309EDC0}" destId="{34E5D806-5954-422C-896A-9ED34C7C900C}" srcOrd="0" destOrd="0" parTransId="{D047F0AC-42AE-4BB4-BA52-32FEBFF62DC4}" sibTransId="{BC25504A-35FC-47A2-B50D-22B7F0C1DE72}"/>
    <dgm:cxn modelId="{38B26811-319A-41C1-BD42-658593DDD448}" type="presOf" srcId="{C03FFB9A-5EF2-4660-94B7-81B420A00350}" destId="{5A6FFCD7-4045-4A57-B026-5D0FECCFCC4C}" srcOrd="0" destOrd="1" presId="urn:microsoft.com/office/officeart/2005/8/layout/list1"/>
    <dgm:cxn modelId="{D4D816F0-F2A1-47A6-937F-9303CA7D00BF}" srcId="{34E5D806-5954-422C-896A-9ED34C7C900C}" destId="{6D96A5D7-1CA8-421A-8D45-B491F4F6E62C}" srcOrd="0" destOrd="0" parTransId="{ECCFFA9B-0CD9-4B3E-8001-C380DDEFDF5D}" sibTransId="{C7EA215B-2B17-44D0-96CC-F0DC722B8A81}"/>
    <dgm:cxn modelId="{52CB7A63-4E6B-428A-AC6E-86996DEC1B3C}" type="presOf" srcId="{6D96A5D7-1CA8-421A-8D45-B491F4F6E62C}" destId="{5A6FFCD7-4045-4A57-B026-5D0FECCFCC4C}" srcOrd="0" destOrd="0" presId="urn:microsoft.com/office/officeart/2005/8/layout/list1"/>
    <dgm:cxn modelId="{62D2A670-3F70-4A21-A7DF-86A43E52A3F1}" type="presParOf" srcId="{707A047C-FF79-404E-B560-8E3ED816A400}" destId="{FC919DB2-EF3A-4EF2-89AC-B1C964426D98}" srcOrd="0" destOrd="0" presId="urn:microsoft.com/office/officeart/2005/8/layout/list1"/>
    <dgm:cxn modelId="{7DA71CE4-DEC2-4919-9289-8CFE78542597}" type="presParOf" srcId="{FC919DB2-EF3A-4EF2-89AC-B1C964426D98}" destId="{5AD3942B-42C4-4BC8-B9DF-E78941FFEE40}" srcOrd="0" destOrd="0" presId="urn:microsoft.com/office/officeart/2005/8/layout/list1"/>
    <dgm:cxn modelId="{3188C604-5FC8-4136-86D9-20C4D4131F00}" type="presParOf" srcId="{FC919DB2-EF3A-4EF2-89AC-B1C964426D98}" destId="{359FEE24-C2DA-4CF8-8972-590F780B6DF4}" srcOrd="1" destOrd="0" presId="urn:microsoft.com/office/officeart/2005/8/layout/list1"/>
    <dgm:cxn modelId="{D0E72C80-3C05-4985-83FD-BBDCBAE9257D}" type="presParOf" srcId="{707A047C-FF79-404E-B560-8E3ED816A400}" destId="{1B4800F5-733C-47B1-93EB-C35DC18FA4AE}" srcOrd="1" destOrd="0" presId="urn:microsoft.com/office/officeart/2005/8/layout/list1"/>
    <dgm:cxn modelId="{BB551249-DDFA-431F-8075-1B2377FDE6B3}" type="presParOf" srcId="{707A047C-FF79-404E-B560-8E3ED816A400}" destId="{5A6FFCD7-4045-4A57-B026-5D0FECCFCC4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3A04E9-4A77-45E2-95B5-5F0FCFF4D948}" type="doc">
      <dgm:prSet loTypeId="urn:microsoft.com/office/officeart/2005/8/layout/vList4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it-IT"/>
        </a:p>
      </dgm:t>
    </dgm:pt>
    <dgm:pt modelId="{BC137DA3-6AF0-41A0-AF22-AA9F71798489}">
      <dgm:prSet phldrT="[Text]" custT="1"/>
      <dgm:spPr/>
      <dgm:t>
        <a:bodyPr/>
        <a:lstStyle/>
        <a:p>
          <a:r>
            <a:rPr lang="en-GB" sz="2000" b="1" dirty="0" err="1" smtClean="0">
              <a:solidFill>
                <a:srgbClr val="0F5494"/>
              </a:solidFill>
            </a:rPr>
            <a:t>Energia</a:t>
          </a:r>
          <a:r>
            <a:rPr lang="en-GB" sz="2000" b="1" dirty="0" smtClean="0">
              <a:solidFill>
                <a:srgbClr val="0F5494"/>
              </a:solidFill>
            </a:rPr>
            <a:t/>
          </a:r>
          <a:br>
            <a:rPr lang="en-GB" sz="2000" b="1" dirty="0" smtClean="0">
              <a:solidFill>
                <a:srgbClr val="0F5494"/>
              </a:solidFill>
            </a:rPr>
          </a:br>
          <a:r>
            <a:rPr lang="it-IT" sz="1500" b="1" noProof="0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Elettricità</a:t>
          </a:r>
          <a:r>
            <a:rPr lang="en-GB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' – Gas - </a:t>
          </a:r>
          <a:r>
            <a:rPr lang="en-GB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Petrolio</a:t>
          </a:r>
          <a:endParaRPr lang="en-GB" sz="2000" b="1" dirty="0" smtClean="0">
            <a:solidFill>
              <a:schemeClr val="accent6">
                <a:lumMod val="75000"/>
              </a:schemeClr>
            </a:solidFill>
          </a:endParaRPr>
        </a:p>
      </dgm:t>
    </dgm:pt>
    <dgm:pt modelId="{4BACFFE9-A0C6-49C2-B304-21213F5A5EC3}" type="parTrans" cxnId="{86197744-CA6E-48A1-BA0F-71B9DCED2AC0}">
      <dgm:prSet/>
      <dgm:spPr/>
      <dgm:t>
        <a:bodyPr/>
        <a:lstStyle/>
        <a:p>
          <a:endParaRPr lang="it-IT"/>
        </a:p>
      </dgm:t>
    </dgm:pt>
    <dgm:pt modelId="{1AFC9523-3D36-4101-9AE3-7961373BC554}" type="sibTrans" cxnId="{86197744-CA6E-48A1-BA0F-71B9DCED2AC0}">
      <dgm:prSet/>
      <dgm:spPr/>
      <dgm:t>
        <a:bodyPr/>
        <a:lstStyle/>
        <a:p>
          <a:endParaRPr lang="it-IT"/>
        </a:p>
      </dgm:t>
    </dgm:pt>
    <dgm:pt modelId="{B7BD502F-488A-4541-B62F-BBB310CDCF68}">
      <dgm:prSet phldrT="[Text]" custT="1"/>
      <dgm:spPr/>
      <dgm:t>
        <a:bodyPr/>
        <a:lstStyle/>
        <a:p>
          <a:r>
            <a:rPr lang="en-GB" sz="2000" b="1" dirty="0" err="1" smtClean="0">
              <a:solidFill>
                <a:srgbClr val="0F5494"/>
              </a:solidFill>
              <a:latin typeface="Verdana"/>
              <a:cs typeface="Arial" pitchFamily="34" charset="0"/>
            </a:rPr>
            <a:t>Trasporti</a:t>
          </a:r>
          <a:r>
            <a:rPr lang="en-GB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/>
          </a:r>
          <a:br>
            <a:rPr lang="en-GB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</a:br>
          <a:r>
            <a:rPr lang="en-GB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Aereo</a:t>
          </a:r>
          <a:r>
            <a:rPr lang="en-GB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 – </a:t>
          </a:r>
          <a:r>
            <a:rPr lang="en-GB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Ferroviario</a:t>
          </a:r>
          <a:r>
            <a:rPr lang="en-GB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 – Vie </a:t>
          </a:r>
          <a:r>
            <a:rPr lang="en-GB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d'Acqua</a:t>
          </a:r>
          <a:r>
            <a:rPr lang="en-GB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 – </a:t>
          </a:r>
          <a:r>
            <a:rPr lang="en-GB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Strada</a:t>
          </a:r>
          <a:endParaRPr lang="en-GB" sz="2000" b="1" dirty="0" smtClean="0">
            <a:solidFill>
              <a:schemeClr val="accent6">
                <a:lumMod val="75000"/>
              </a:schemeClr>
            </a:solidFill>
            <a:latin typeface="Verdana"/>
            <a:cs typeface="Arial" pitchFamily="34" charset="0"/>
          </a:endParaRPr>
        </a:p>
      </dgm:t>
    </dgm:pt>
    <dgm:pt modelId="{3C2F17DC-81BE-4D78-B9CC-CCD43EC8612A}" type="parTrans" cxnId="{DADAEEC6-F7A1-4B60-9E9F-D82F37D0AB7B}">
      <dgm:prSet/>
      <dgm:spPr/>
      <dgm:t>
        <a:bodyPr/>
        <a:lstStyle/>
        <a:p>
          <a:endParaRPr lang="it-IT"/>
        </a:p>
      </dgm:t>
    </dgm:pt>
    <dgm:pt modelId="{C46A3736-B0D7-4D64-95FF-622CC2C10D03}" type="sibTrans" cxnId="{DADAEEC6-F7A1-4B60-9E9F-D82F37D0AB7B}">
      <dgm:prSet/>
      <dgm:spPr/>
      <dgm:t>
        <a:bodyPr/>
        <a:lstStyle/>
        <a:p>
          <a:endParaRPr lang="it-IT"/>
        </a:p>
      </dgm:t>
    </dgm:pt>
    <dgm:pt modelId="{06C29BE3-DD88-4A75-834F-252ED5DB2E4A}">
      <dgm:prSet custT="1"/>
      <dgm:spPr/>
      <dgm:t>
        <a:bodyPr/>
        <a:lstStyle/>
        <a:p>
          <a:r>
            <a:rPr lang="it-IT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>Infrastrutture dei mercati finanziari</a:t>
          </a:r>
          <a:endParaRPr lang="en-GB" altLang="en-US" sz="2000" b="1" dirty="0">
            <a:solidFill>
              <a:schemeClr val="tx2"/>
            </a:solidFill>
          </a:endParaRPr>
        </a:p>
      </dgm:t>
    </dgm:pt>
    <dgm:pt modelId="{06F0108E-A899-41FE-95A8-5AE7A0627DF7}" type="parTrans" cxnId="{C96CC375-3E95-4547-970F-3F239D94724E}">
      <dgm:prSet/>
      <dgm:spPr/>
      <dgm:t>
        <a:bodyPr/>
        <a:lstStyle/>
        <a:p>
          <a:endParaRPr lang="it-IT"/>
        </a:p>
      </dgm:t>
    </dgm:pt>
    <dgm:pt modelId="{66D26866-1818-444A-80F0-50A98B0CA20A}" type="sibTrans" cxnId="{C96CC375-3E95-4547-970F-3F239D94724E}">
      <dgm:prSet/>
      <dgm:spPr/>
      <dgm:t>
        <a:bodyPr/>
        <a:lstStyle/>
        <a:p>
          <a:endParaRPr lang="it-IT"/>
        </a:p>
      </dgm:t>
    </dgm:pt>
    <dgm:pt modelId="{CA932D13-E01D-4D6B-91CB-6617D2B083F2}">
      <dgm:prSet custT="1"/>
      <dgm:spPr/>
      <dgm:t>
        <a:bodyPr/>
        <a:lstStyle/>
        <a:p>
          <a:r>
            <a:rPr lang="it-IT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>Infrastrutture digitali</a:t>
          </a:r>
          <a:r>
            <a:rPr lang="fr-BE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/>
          </a:r>
          <a:br>
            <a:rPr lang="fr-BE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</a:br>
          <a:r>
            <a:rPr lang="fr-BE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Internet exchange points  - Domain </a:t>
          </a:r>
          <a:r>
            <a:rPr lang="fr-BE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name</a:t>
          </a:r>
          <a:r>
            <a:rPr lang="fr-BE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 system service providers - Top </a:t>
          </a:r>
          <a:r>
            <a:rPr lang="fr-BE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level</a:t>
          </a:r>
          <a:r>
            <a:rPr lang="fr-BE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 </a:t>
          </a:r>
          <a:r>
            <a:rPr lang="fr-BE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domain</a:t>
          </a:r>
          <a:r>
            <a:rPr lang="fr-BE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 </a:t>
          </a:r>
          <a:r>
            <a:rPr lang="fr-BE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name</a:t>
          </a:r>
          <a:r>
            <a:rPr lang="fr-BE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 </a:t>
          </a:r>
          <a:r>
            <a:rPr lang="fr-BE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registers</a:t>
          </a:r>
          <a:endParaRPr lang="en-GB" altLang="en-US" sz="2000" b="1" dirty="0">
            <a:solidFill>
              <a:schemeClr val="accent6">
                <a:lumMod val="75000"/>
              </a:schemeClr>
            </a:solidFill>
          </a:endParaRPr>
        </a:p>
      </dgm:t>
    </dgm:pt>
    <dgm:pt modelId="{DA7C8331-75CB-4146-8BDC-5A286390EC24}" type="parTrans" cxnId="{F7F1E9EC-D6B3-4475-94D2-3DBF28BC8140}">
      <dgm:prSet/>
      <dgm:spPr/>
      <dgm:t>
        <a:bodyPr/>
        <a:lstStyle/>
        <a:p>
          <a:endParaRPr lang="it-IT"/>
        </a:p>
      </dgm:t>
    </dgm:pt>
    <dgm:pt modelId="{475C40EE-65DA-4FF1-9F16-867EACDFAAB2}" type="sibTrans" cxnId="{F7F1E9EC-D6B3-4475-94D2-3DBF28BC8140}">
      <dgm:prSet/>
      <dgm:spPr/>
      <dgm:t>
        <a:bodyPr/>
        <a:lstStyle/>
        <a:p>
          <a:endParaRPr lang="it-IT"/>
        </a:p>
      </dgm:t>
    </dgm:pt>
    <dgm:pt modelId="{57FCE915-CCA4-4AF8-9B73-0BDCE622CAA4}">
      <dgm:prSet custT="1"/>
      <dgm:spPr/>
      <dgm:t>
        <a:bodyPr/>
        <a:lstStyle/>
        <a:p>
          <a:r>
            <a:rPr lang="fr-BE" sz="2000" b="1" dirty="0" err="1" smtClean="0">
              <a:solidFill>
                <a:srgbClr val="0F5494"/>
              </a:solidFill>
              <a:latin typeface="Verdana"/>
              <a:cs typeface="Arial" pitchFamily="34" charset="0"/>
            </a:rPr>
            <a:t>Acqua</a:t>
          </a:r>
          <a:r>
            <a:rPr lang="fr-BE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/>
          </a:r>
          <a:br>
            <a:rPr lang="fr-BE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</a:br>
          <a:r>
            <a:rPr lang="it-IT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Fornitura e distribuzione di acqua potabile</a:t>
          </a:r>
          <a:endParaRPr lang="en-GB" altLang="en-US" sz="2000" b="1" dirty="0">
            <a:solidFill>
              <a:schemeClr val="accent6">
                <a:lumMod val="75000"/>
              </a:schemeClr>
            </a:solidFill>
          </a:endParaRPr>
        </a:p>
      </dgm:t>
    </dgm:pt>
    <dgm:pt modelId="{EA7849FF-21D7-4187-B483-0317B1D232E2}" type="parTrans" cxnId="{19C8583F-D52F-4242-903B-13A89AF95E4F}">
      <dgm:prSet/>
      <dgm:spPr/>
      <dgm:t>
        <a:bodyPr/>
        <a:lstStyle/>
        <a:p>
          <a:endParaRPr lang="it-IT"/>
        </a:p>
      </dgm:t>
    </dgm:pt>
    <dgm:pt modelId="{89645E80-ACED-4CED-ADBF-E57972D93C28}" type="sibTrans" cxnId="{19C8583F-D52F-4242-903B-13A89AF95E4F}">
      <dgm:prSet/>
      <dgm:spPr/>
      <dgm:t>
        <a:bodyPr/>
        <a:lstStyle/>
        <a:p>
          <a:endParaRPr lang="it-IT"/>
        </a:p>
      </dgm:t>
    </dgm:pt>
    <dgm:pt modelId="{22F9B10E-0693-4E81-B74C-8C48933160DE}">
      <dgm:prSet phldrT="[Text]" custT="1"/>
      <dgm:spPr/>
      <dgm:t>
        <a:bodyPr/>
        <a:lstStyle/>
        <a:p>
          <a:r>
            <a:rPr lang="en-GB" sz="2000" b="1" dirty="0" err="1" smtClean="0">
              <a:solidFill>
                <a:srgbClr val="0F5494"/>
              </a:solidFill>
              <a:latin typeface="Verdana"/>
              <a:cs typeface="Arial" pitchFamily="34" charset="0"/>
            </a:rPr>
            <a:t>Settore</a:t>
          </a:r>
          <a:r>
            <a:rPr lang="en-GB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> </a:t>
          </a:r>
          <a:r>
            <a:rPr lang="en-GB" sz="2000" b="1" dirty="0" err="1" smtClean="0">
              <a:solidFill>
                <a:srgbClr val="0F5494"/>
              </a:solidFill>
              <a:latin typeface="Verdana"/>
              <a:cs typeface="Arial" pitchFamily="34" charset="0"/>
            </a:rPr>
            <a:t>Bancario</a:t>
          </a:r>
          <a:r>
            <a:rPr lang="en-GB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/>
          </a:r>
          <a:br>
            <a:rPr lang="en-GB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</a:br>
          <a:r>
            <a:rPr lang="en-GB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Enti</a:t>
          </a:r>
          <a:r>
            <a:rPr lang="en-GB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 </a:t>
          </a:r>
          <a:r>
            <a:rPr lang="en-GB" sz="1500" b="1" dirty="0" err="1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creditizi</a:t>
          </a:r>
          <a:endParaRPr lang="en-GB" sz="1500" b="1" dirty="0" smtClean="0">
            <a:solidFill>
              <a:schemeClr val="accent6">
                <a:lumMod val="75000"/>
              </a:schemeClr>
            </a:solidFill>
            <a:latin typeface="Verdana"/>
            <a:cs typeface="Arial" pitchFamily="34" charset="0"/>
          </a:endParaRPr>
        </a:p>
      </dgm:t>
    </dgm:pt>
    <dgm:pt modelId="{D0B070FC-7D93-4720-AF0C-A8AE0972602F}" type="parTrans" cxnId="{61910DEE-8990-4AD4-9642-6B8751EB65DE}">
      <dgm:prSet/>
      <dgm:spPr/>
      <dgm:t>
        <a:bodyPr/>
        <a:lstStyle/>
        <a:p>
          <a:endParaRPr lang="it-IT"/>
        </a:p>
      </dgm:t>
    </dgm:pt>
    <dgm:pt modelId="{0C91EBBD-408A-4EEF-AB0E-9373DCB3AC48}" type="sibTrans" cxnId="{61910DEE-8990-4AD4-9642-6B8751EB65DE}">
      <dgm:prSet/>
      <dgm:spPr/>
      <dgm:t>
        <a:bodyPr/>
        <a:lstStyle/>
        <a:p>
          <a:endParaRPr lang="it-IT"/>
        </a:p>
      </dgm:t>
    </dgm:pt>
    <dgm:pt modelId="{71C5108B-A90F-4535-8B27-993404851951}">
      <dgm:prSet custT="1"/>
      <dgm:spPr/>
      <dgm:t>
        <a:bodyPr/>
        <a:lstStyle/>
        <a:p>
          <a:r>
            <a:rPr lang="it-IT" altLang="en-US" sz="2000" b="1" dirty="0" smtClean="0">
              <a:solidFill>
                <a:srgbClr val="0F5494"/>
              </a:solidFill>
            </a:rPr>
            <a:t>Istituti sanitari</a:t>
          </a:r>
          <a:r>
            <a:rPr lang="it-IT" altLang="en-US" sz="2000" b="1" dirty="0" smtClean="0">
              <a:solidFill>
                <a:schemeClr val="tx2"/>
              </a:solidFill>
            </a:rPr>
            <a:t/>
          </a:r>
          <a:br>
            <a:rPr lang="it-IT" altLang="en-US" sz="2000" b="1" dirty="0" smtClean="0">
              <a:solidFill>
                <a:schemeClr val="tx2"/>
              </a:solidFill>
            </a:rPr>
          </a:br>
          <a:r>
            <a:rPr lang="it-IT" sz="1500" b="1" dirty="0" smtClean="0">
              <a:solidFill>
                <a:schemeClr val="accent6">
                  <a:lumMod val="75000"/>
                </a:schemeClr>
              </a:solidFill>
              <a:latin typeface="Verdana"/>
              <a:cs typeface="Arial" pitchFamily="34" charset="0"/>
            </a:rPr>
            <a:t>Compresi ospedali e cliniche private</a:t>
          </a:r>
        </a:p>
      </dgm:t>
    </dgm:pt>
    <dgm:pt modelId="{C255E36A-ECB1-4811-9B2A-2B5793909D4D}" type="parTrans" cxnId="{2A08CDDF-2A82-4204-B471-B957FCFD6E0E}">
      <dgm:prSet/>
      <dgm:spPr/>
      <dgm:t>
        <a:bodyPr/>
        <a:lstStyle/>
        <a:p>
          <a:endParaRPr lang="it-IT"/>
        </a:p>
      </dgm:t>
    </dgm:pt>
    <dgm:pt modelId="{33D32C81-2B4D-4608-91BA-43860F05F9C5}" type="sibTrans" cxnId="{2A08CDDF-2A82-4204-B471-B957FCFD6E0E}">
      <dgm:prSet/>
      <dgm:spPr/>
      <dgm:t>
        <a:bodyPr/>
        <a:lstStyle/>
        <a:p>
          <a:endParaRPr lang="it-IT"/>
        </a:p>
      </dgm:t>
    </dgm:pt>
    <dgm:pt modelId="{6BBD2D46-8990-4223-95E6-27E5AFCA81AC}" type="pres">
      <dgm:prSet presAssocID="{833A04E9-4A77-45E2-95B5-5F0FCFF4D94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2640180-C649-4A05-80AE-8B3FE0D22AEF}" type="pres">
      <dgm:prSet presAssocID="{BC137DA3-6AF0-41A0-AF22-AA9F71798489}" presName="comp" presStyleCnt="0"/>
      <dgm:spPr/>
    </dgm:pt>
    <dgm:pt modelId="{C7A564C7-F5F0-4D7F-9DDB-224AAABE0EE4}" type="pres">
      <dgm:prSet presAssocID="{BC137DA3-6AF0-41A0-AF22-AA9F71798489}" presName="box" presStyleLbl="node1" presStyleIdx="0" presStyleCnt="7"/>
      <dgm:spPr/>
      <dgm:t>
        <a:bodyPr/>
        <a:lstStyle/>
        <a:p>
          <a:endParaRPr lang="it-IT"/>
        </a:p>
      </dgm:t>
    </dgm:pt>
    <dgm:pt modelId="{BF492473-723D-4BC1-B30A-C1C358736208}" type="pres">
      <dgm:prSet presAssocID="{BC137DA3-6AF0-41A0-AF22-AA9F71798489}" presName="img" presStyleLbl="fgImgPlace1" presStyleIdx="0" presStyleCnt="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4000" b="-64000"/>
          </a:stretch>
        </a:blipFill>
      </dgm:spPr>
      <dgm:t>
        <a:bodyPr/>
        <a:lstStyle/>
        <a:p>
          <a:endParaRPr lang="it-IT"/>
        </a:p>
      </dgm:t>
    </dgm:pt>
    <dgm:pt modelId="{46683CEB-FC78-456C-A20B-9D1A59887F79}" type="pres">
      <dgm:prSet presAssocID="{BC137DA3-6AF0-41A0-AF22-AA9F71798489}" presName="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CB09E1F-F8A3-4421-A8F1-CDC41EA96963}" type="pres">
      <dgm:prSet presAssocID="{1AFC9523-3D36-4101-9AE3-7961373BC554}" presName="spacer" presStyleCnt="0"/>
      <dgm:spPr/>
    </dgm:pt>
    <dgm:pt modelId="{007827B5-72B5-4697-9D0A-6FBCA8DEACF3}" type="pres">
      <dgm:prSet presAssocID="{B7BD502F-488A-4541-B62F-BBB310CDCF68}" presName="comp" presStyleCnt="0"/>
      <dgm:spPr/>
    </dgm:pt>
    <dgm:pt modelId="{A67EE934-B46E-4A93-8E84-0EFBF9E1E1AD}" type="pres">
      <dgm:prSet presAssocID="{B7BD502F-488A-4541-B62F-BBB310CDCF68}" presName="box" presStyleLbl="node1" presStyleIdx="1" presStyleCnt="7"/>
      <dgm:spPr/>
      <dgm:t>
        <a:bodyPr/>
        <a:lstStyle/>
        <a:p>
          <a:endParaRPr lang="it-IT"/>
        </a:p>
      </dgm:t>
    </dgm:pt>
    <dgm:pt modelId="{02C7EFEA-138B-4130-A083-9693E2BDA121}" type="pres">
      <dgm:prSet presAssocID="{B7BD502F-488A-4541-B62F-BBB310CDCF68}" presName="img" presStyleLbl="fgImgPlace1" presStyleIdx="1" presStyleCnt="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it-IT"/>
        </a:p>
      </dgm:t>
    </dgm:pt>
    <dgm:pt modelId="{40CCA203-7573-4345-90D9-CDEFE5C3A383}" type="pres">
      <dgm:prSet presAssocID="{B7BD502F-488A-4541-B62F-BBB310CDCF68}" presName="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6DC1607-BFE9-46BB-A910-9C5B01FCE6AC}" type="pres">
      <dgm:prSet presAssocID="{C46A3736-B0D7-4D64-95FF-622CC2C10D03}" presName="spacer" presStyleCnt="0"/>
      <dgm:spPr/>
    </dgm:pt>
    <dgm:pt modelId="{62EEA9A2-0AE9-4C4D-8D9B-B92C826171E3}" type="pres">
      <dgm:prSet presAssocID="{22F9B10E-0693-4E81-B74C-8C48933160DE}" presName="comp" presStyleCnt="0"/>
      <dgm:spPr/>
    </dgm:pt>
    <dgm:pt modelId="{141B0A60-E3CB-4584-AE56-18B5BC175332}" type="pres">
      <dgm:prSet presAssocID="{22F9B10E-0693-4E81-B74C-8C48933160DE}" presName="box" presStyleLbl="node1" presStyleIdx="2" presStyleCnt="7"/>
      <dgm:spPr/>
      <dgm:t>
        <a:bodyPr/>
        <a:lstStyle/>
        <a:p>
          <a:endParaRPr lang="it-IT"/>
        </a:p>
      </dgm:t>
    </dgm:pt>
    <dgm:pt modelId="{47E57B8F-B927-47F9-9717-7757FBD1979D}" type="pres">
      <dgm:prSet presAssocID="{22F9B10E-0693-4E81-B74C-8C48933160DE}" presName="img" presStyleLbl="fgImgPlace1" presStyleIdx="2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4000" b="-94000"/>
          </a:stretch>
        </a:blipFill>
      </dgm:spPr>
      <dgm:t>
        <a:bodyPr/>
        <a:lstStyle/>
        <a:p>
          <a:endParaRPr lang="it-IT"/>
        </a:p>
      </dgm:t>
    </dgm:pt>
    <dgm:pt modelId="{90EAE73B-FFA1-4CD1-A99F-11083D498F39}" type="pres">
      <dgm:prSet presAssocID="{22F9B10E-0693-4E81-B74C-8C48933160DE}" presName="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5D2F8DE-386D-40D4-999C-999BCE244BB7}" type="pres">
      <dgm:prSet presAssocID="{0C91EBBD-408A-4EEF-AB0E-9373DCB3AC48}" presName="spacer" presStyleCnt="0"/>
      <dgm:spPr/>
    </dgm:pt>
    <dgm:pt modelId="{6F7F5226-B8AF-40F3-B163-51700E5237DE}" type="pres">
      <dgm:prSet presAssocID="{06C29BE3-DD88-4A75-834F-252ED5DB2E4A}" presName="comp" presStyleCnt="0"/>
      <dgm:spPr/>
    </dgm:pt>
    <dgm:pt modelId="{27DA763F-2B34-407F-9C06-DA89BCFF70F3}" type="pres">
      <dgm:prSet presAssocID="{06C29BE3-DD88-4A75-834F-252ED5DB2E4A}" presName="box" presStyleLbl="node1" presStyleIdx="3" presStyleCnt="7"/>
      <dgm:spPr/>
      <dgm:t>
        <a:bodyPr/>
        <a:lstStyle/>
        <a:p>
          <a:endParaRPr lang="it-IT"/>
        </a:p>
      </dgm:t>
    </dgm:pt>
    <dgm:pt modelId="{C715850F-6C87-4304-88FE-04E676CF156B}" type="pres">
      <dgm:prSet presAssocID="{06C29BE3-DD88-4A75-834F-252ED5DB2E4A}" presName="img" presStyleLbl="fgImgPlace1" presStyleIdx="3" presStyleCnt="7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0" b="-30000"/>
          </a:stretch>
        </a:blipFill>
      </dgm:spPr>
      <dgm:t>
        <a:bodyPr/>
        <a:lstStyle/>
        <a:p>
          <a:endParaRPr lang="it-IT"/>
        </a:p>
      </dgm:t>
    </dgm:pt>
    <dgm:pt modelId="{D0B42620-83CA-436B-BD93-FD972AADAA46}" type="pres">
      <dgm:prSet presAssocID="{06C29BE3-DD88-4A75-834F-252ED5DB2E4A}" presName="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3D7CA08-F29B-40EA-9995-AEE6CB289B55}" type="pres">
      <dgm:prSet presAssocID="{66D26866-1818-444A-80F0-50A98B0CA20A}" presName="spacer" presStyleCnt="0"/>
      <dgm:spPr/>
    </dgm:pt>
    <dgm:pt modelId="{99D32ADB-D12D-4CD1-953D-3CB91C8EC648}" type="pres">
      <dgm:prSet presAssocID="{71C5108B-A90F-4535-8B27-993404851951}" presName="comp" presStyleCnt="0"/>
      <dgm:spPr/>
    </dgm:pt>
    <dgm:pt modelId="{3D23E79E-8E55-48A8-A554-B5C4A0F8BDE2}" type="pres">
      <dgm:prSet presAssocID="{71C5108B-A90F-4535-8B27-993404851951}" presName="box" presStyleLbl="node1" presStyleIdx="4" presStyleCnt="7"/>
      <dgm:spPr/>
      <dgm:t>
        <a:bodyPr/>
        <a:lstStyle/>
        <a:p>
          <a:endParaRPr lang="it-IT"/>
        </a:p>
      </dgm:t>
    </dgm:pt>
    <dgm:pt modelId="{B4968D82-1E54-469D-AEB6-846B1526E09C}" type="pres">
      <dgm:prSet presAssocID="{71C5108B-A90F-4535-8B27-993404851951}" presName="img" presStyleLbl="fgImgPlace1" presStyleIdx="4" presStyleCnt="7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</dgm:spPr>
      <dgm:t>
        <a:bodyPr/>
        <a:lstStyle/>
        <a:p>
          <a:endParaRPr lang="it-IT"/>
        </a:p>
      </dgm:t>
    </dgm:pt>
    <dgm:pt modelId="{67F2C3EE-0B1D-4009-90FA-F5C04809F6A8}" type="pres">
      <dgm:prSet presAssocID="{71C5108B-A90F-4535-8B27-993404851951}" presName="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9AF0BC9-C77E-4078-B265-73B23986978C}" type="pres">
      <dgm:prSet presAssocID="{33D32C81-2B4D-4608-91BA-43860F05F9C5}" presName="spacer" presStyleCnt="0"/>
      <dgm:spPr/>
    </dgm:pt>
    <dgm:pt modelId="{A78AF620-F7DF-4661-B4E2-020A91136001}" type="pres">
      <dgm:prSet presAssocID="{57FCE915-CCA4-4AF8-9B73-0BDCE622CAA4}" presName="comp" presStyleCnt="0"/>
      <dgm:spPr/>
    </dgm:pt>
    <dgm:pt modelId="{62564526-E434-4582-8E58-D1163CED2729}" type="pres">
      <dgm:prSet presAssocID="{57FCE915-CCA4-4AF8-9B73-0BDCE622CAA4}" presName="box" presStyleLbl="node1" presStyleIdx="5" presStyleCnt="7"/>
      <dgm:spPr/>
      <dgm:t>
        <a:bodyPr/>
        <a:lstStyle/>
        <a:p>
          <a:endParaRPr lang="it-IT"/>
        </a:p>
      </dgm:t>
    </dgm:pt>
    <dgm:pt modelId="{0C158EA8-2571-4804-9269-41E6C3552E45}" type="pres">
      <dgm:prSet presAssocID="{57FCE915-CCA4-4AF8-9B73-0BDCE622CAA4}" presName="img" presStyleLbl="fgImgPlace1" presStyleIdx="5" presStyleCnt="7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4000" b="-54000"/>
          </a:stretch>
        </a:blipFill>
      </dgm:spPr>
      <dgm:t>
        <a:bodyPr/>
        <a:lstStyle/>
        <a:p>
          <a:endParaRPr lang="it-IT"/>
        </a:p>
      </dgm:t>
    </dgm:pt>
    <dgm:pt modelId="{46F25E45-B009-4EBC-B0BE-9D2CD550D307}" type="pres">
      <dgm:prSet presAssocID="{57FCE915-CCA4-4AF8-9B73-0BDCE622CAA4}" presName="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DE4F7DF-CEB9-457E-9E4A-F001B31C1CE4}" type="pres">
      <dgm:prSet presAssocID="{89645E80-ACED-4CED-ADBF-E57972D93C28}" presName="spacer" presStyleCnt="0"/>
      <dgm:spPr/>
    </dgm:pt>
    <dgm:pt modelId="{CBE0C8F4-EEE6-42CF-A6EE-C40D6E9BB375}" type="pres">
      <dgm:prSet presAssocID="{CA932D13-E01D-4D6B-91CB-6617D2B083F2}" presName="comp" presStyleCnt="0"/>
      <dgm:spPr/>
    </dgm:pt>
    <dgm:pt modelId="{120475B5-EA44-47F9-BC5E-1EABCEF7766E}" type="pres">
      <dgm:prSet presAssocID="{CA932D13-E01D-4D6B-91CB-6617D2B083F2}" presName="box" presStyleLbl="node1" presStyleIdx="6" presStyleCnt="7" custScaleX="100000" custScaleY="154096" custLinFactNeighborX="7288" custLinFactNeighborY="829"/>
      <dgm:spPr/>
      <dgm:t>
        <a:bodyPr/>
        <a:lstStyle/>
        <a:p>
          <a:endParaRPr lang="it-IT"/>
        </a:p>
      </dgm:t>
    </dgm:pt>
    <dgm:pt modelId="{974B91FC-C4FB-43A6-A059-0379D09565D9}" type="pres">
      <dgm:prSet presAssocID="{CA932D13-E01D-4D6B-91CB-6617D2B083F2}" presName="img" presStyleLbl="fgImgPlace1" presStyleIdx="6" presStyleCnt="7" custScaleY="152296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it-IT"/>
        </a:p>
      </dgm:t>
    </dgm:pt>
    <dgm:pt modelId="{AF4F2AC1-0F4C-416C-BAC2-640490A8FF62}" type="pres">
      <dgm:prSet presAssocID="{CA932D13-E01D-4D6B-91CB-6617D2B083F2}" presName="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5C0F7E5-4886-4296-B0DD-C15C93C90FB9}" type="presOf" srcId="{CA932D13-E01D-4D6B-91CB-6617D2B083F2}" destId="{120475B5-EA44-47F9-BC5E-1EABCEF7766E}" srcOrd="0" destOrd="0" presId="urn:microsoft.com/office/officeart/2005/8/layout/vList4"/>
    <dgm:cxn modelId="{19C8583F-D52F-4242-903B-13A89AF95E4F}" srcId="{833A04E9-4A77-45E2-95B5-5F0FCFF4D948}" destId="{57FCE915-CCA4-4AF8-9B73-0BDCE622CAA4}" srcOrd="5" destOrd="0" parTransId="{EA7849FF-21D7-4187-B483-0317B1D232E2}" sibTransId="{89645E80-ACED-4CED-ADBF-E57972D93C28}"/>
    <dgm:cxn modelId="{8B223D0C-C3E4-4991-BF3C-99575B31C894}" type="presOf" srcId="{B7BD502F-488A-4541-B62F-BBB310CDCF68}" destId="{A67EE934-B46E-4A93-8E84-0EFBF9E1E1AD}" srcOrd="0" destOrd="0" presId="urn:microsoft.com/office/officeart/2005/8/layout/vList4"/>
    <dgm:cxn modelId="{0EB6D42B-4A4B-4D13-A4A0-8710EE81D7B4}" type="presOf" srcId="{57FCE915-CCA4-4AF8-9B73-0BDCE622CAA4}" destId="{62564526-E434-4582-8E58-D1163CED2729}" srcOrd="0" destOrd="0" presId="urn:microsoft.com/office/officeart/2005/8/layout/vList4"/>
    <dgm:cxn modelId="{9E189849-1734-4F48-8845-292CBE5AD917}" type="presOf" srcId="{71C5108B-A90F-4535-8B27-993404851951}" destId="{3D23E79E-8E55-48A8-A554-B5C4A0F8BDE2}" srcOrd="0" destOrd="0" presId="urn:microsoft.com/office/officeart/2005/8/layout/vList4"/>
    <dgm:cxn modelId="{54B04135-6599-4A8E-8CAF-A6172E6CE9AC}" type="presOf" srcId="{B7BD502F-488A-4541-B62F-BBB310CDCF68}" destId="{40CCA203-7573-4345-90D9-CDEFE5C3A383}" srcOrd="1" destOrd="0" presId="urn:microsoft.com/office/officeart/2005/8/layout/vList4"/>
    <dgm:cxn modelId="{A4A18E66-A4A1-448C-A5BC-F2E05209BA51}" type="presOf" srcId="{22F9B10E-0693-4E81-B74C-8C48933160DE}" destId="{141B0A60-E3CB-4584-AE56-18B5BC175332}" srcOrd="0" destOrd="0" presId="urn:microsoft.com/office/officeart/2005/8/layout/vList4"/>
    <dgm:cxn modelId="{DADAEEC6-F7A1-4B60-9E9F-D82F37D0AB7B}" srcId="{833A04E9-4A77-45E2-95B5-5F0FCFF4D948}" destId="{B7BD502F-488A-4541-B62F-BBB310CDCF68}" srcOrd="1" destOrd="0" parTransId="{3C2F17DC-81BE-4D78-B9CC-CCD43EC8612A}" sibTransId="{C46A3736-B0D7-4D64-95FF-622CC2C10D03}"/>
    <dgm:cxn modelId="{DE4E3C11-0C5A-428D-B1F3-FD70B1E42303}" type="presOf" srcId="{06C29BE3-DD88-4A75-834F-252ED5DB2E4A}" destId="{D0B42620-83CA-436B-BD93-FD972AADAA46}" srcOrd="1" destOrd="0" presId="urn:microsoft.com/office/officeart/2005/8/layout/vList4"/>
    <dgm:cxn modelId="{7BB19F08-28FC-4914-A6C6-4BC462B5F229}" type="presOf" srcId="{06C29BE3-DD88-4A75-834F-252ED5DB2E4A}" destId="{27DA763F-2B34-407F-9C06-DA89BCFF70F3}" srcOrd="0" destOrd="0" presId="urn:microsoft.com/office/officeart/2005/8/layout/vList4"/>
    <dgm:cxn modelId="{F7F1E9EC-D6B3-4475-94D2-3DBF28BC8140}" srcId="{833A04E9-4A77-45E2-95B5-5F0FCFF4D948}" destId="{CA932D13-E01D-4D6B-91CB-6617D2B083F2}" srcOrd="6" destOrd="0" parTransId="{DA7C8331-75CB-4146-8BDC-5A286390EC24}" sibTransId="{475C40EE-65DA-4FF1-9F16-867EACDFAAB2}"/>
    <dgm:cxn modelId="{02B9FFFB-90A0-4690-98BF-76C81A8695D6}" type="presOf" srcId="{CA932D13-E01D-4D6B-91CB-6617D2B083F2}" destId="{AF4F2AC1-0F4C-416C-BAC2-640490A8FF62}" srcOrd="1" destOrd="0" presId="urn:microsoft.com/office/officeart/2005/8/layout/vList4"/>
    <dgm:cxn modelId="{C96CC375-3E95-4547-970F-3F239D94724E}" srcId="{833A04E9-4A77-45E2-95B5-5F0FCFF4D948}" destId="{06C29BE3-DD88-4A75-834F-252ED5DB2E4A}" srcOrd="3" destOrd="0" parTransId="{06F0108E-A899-41FE-95A8-5AE7A0627DF7}" sibTransId="{66D26866-1818-444A-80F0-50A98B0CA20A}"/>
    <dgm:cxn modelId="{86197744-CA6E-48A1-BA0F-71B9DCED2AC0}" srcId="{833A04E9-4A77-45E2-95B5-5F0FCFF4D948}" destId="{BC137DA3-6AF0-41A0-AF22-AA9F71798489}" srcOrd="0" destOrd="0" parTransId="{4BACFFE9-A0C6-49C2-B304-21213F5A5EC3}" sibTransId="{1AFC9523-3D36-4101-9AE3-7961373BC554}"/>
    <dgm:cxn modelId="{61910DEE-8990-4AD4-9642-6B8751EB65DE}" srcId="{833A04E9-4A77-45E2-95B5-5F0FCFF4D948}" destId="{22F9B10E-0693-4E81-B74C-8C48933160DE}" srcOrd="2" destOrd="0" parTransId="{D0B070FC-7D93-4720-AF0C-A8AE0972602F}" sibTransId="{0C91EBBD-408A-4EEF-AB0E-9373DCB3AC48}"/>
    <dgm:cxn modelId="{D016784D-A5DE-4E29-BA23-3FEB592AD657}" type="presOf" srcId="{57FCE915-CCA4-4AF8-9B73-0BDCE622CAA4}" destId="{46F25E45-B009-4EBC-B0BE-9D2CD550D307}" srcOrd="1" destOrd="0" presId="urn:microsoft.com/office/officeart/2005/8/layout/vList4"/>
    <dgm:cxn modelId="{430072CB-0B28-44C5-B630-1733986F8456}" type="presOf" srcId="{22F9B10E-0693-4E81-B74C-8C48933160DE}" destId="{90EAE73B-FFA1-4CD1-A99F-11083D498F39}" srcOrd="1" destOrd="0" presId="urn:microsoft.com/office/officeart/2005/8/layout/vList4"/>
    <dgm:cxn modelId="{A1E6FB22-A7DB-4ABE-B878-A03EA6A9D145}" type="presOf" srcId="{BC137DA3-6AF0-41A0-AF22-AA9F71798489}" destId="{C7A564C7-F5F0-4D7F-9DDB-224AAABE0EE4}" srcOrd="0" destOrd="0" presId="urn:microsoft.com/office/officeart/2005/8/layout/vList4"/>
    <dgm:cxn modelId="{ECCA3AA9-147C-42A8-B964-25BCE724D098}" type="presOf" srcId="{833A04E9-4A77-45E2-95B5-5F0FCFF4D948}" destId="{6BBD2D46-8990-4223-95E6-27E5AFCA81AC}" srcOrd="0" destOrd="0" presId="urn:microsoft.com/office/officeart/2005/8/layout/vList4"/>
    <dgm:cxn modelId="{3C8A43AC-096F-4AB0-B24D-97C853372E4B}" type="presOf" srcId="{BC137DA3-6AF0-41A0-AF22-AA9F71798489}" destId="{46683CEB-FC78-456C-A20B-9D1A59887F79}" srcOrd="1" destOrd="0" presId="urn:microsoft.com/office/officeart/2005/8/layout/vList4"/>
    <dgm:cxn modelId="{2A08CDDF-2A82-4204-B471-B957FCFD6E0E}" srcId="{833A04E9-4A77-45E2-95B5-5F0FCFF4D948}" destId="{71C5108B-A90F-4535-8B27-993404851951}" srcOrd="4" destOrd="0" parTransId="{C255E36A-ECB1-4811-9B2A-2B5793909D4D}" sibTransId="{33D32C81-2B4D-4608-91BA-43860F05F9C5}"/>
    <dgm:cxn modelId="{91FC22A1-6F5E-43F0-B29F-4FFD85607DBF}" type="presOf" srcId="{71C5108B-A90F-4535-8B27-993404851951}" destId="{67F2C3EE-0B1D-4009-90FA-F5C04809F6A8}" srcOrd="1" destOrd="0" presId="urn:microsoft.com/office/officeart/2005/8/layout/vList4"/>
    <dgm:cxn modelId="{E3E4CA2A-2D04-43A3-AFDE-AB678E663B83}" type="presParOf" srcId="{6BBD2D46-8990-4223-95E6-27E5AFCA81AC}" destId="{C2640180-C649-4A05-80AE-8B3FE0D22AEF}" srcOrd="0" destOrd="0" presId="urn:microsoft.com/office/officeart/2005/8/layout/vList4"/>
    <dgm:cxn modelId="{7E7A0831-6B21-44BB-A577-5BDF07EAB673}" type="presParOf" srcId="{C2640180-C649-4A05-80AE-8B3FE0D22AEF}" destId="{C7A564C7-F5F0-4D7F-9DDB-224AAABE0EE4}" srcOrd="0" destOrd="0" presId="urn:microsoft.com/office/officeart/2005/8/layout/vList4"/>
    <dgm:cxn modelId="{9A40B225-A523-42DD-9B51-A067D285B4F3}" type="presParOf" srcId="{C2640180-C649-4A05-80AE-8B3FE0D22AEF}" destId="{BF492473-723D-4BC1-B30A-C1C358736208}" srcOrd="1" destOrd="0" presId="urn:microsoft.com/office/officeart/2005/8/layout/vList4"/>
    <dgm:cxn modelId="{2A14E2AE-8ADF-4383-8D13-A0ACD67B903B}" type="presParOf" srcId="{C2640180-C649-4A05-80AE-8B3FE0D22AEF}" destId="{46683CEB-FC78-456C-A20B-9D1A59887F79}" srcOrd="2" destOrd="0" presId="urn:microsoft.com/office/officeart/2005/8/layout/vList4"/>
    <dgm:cxn modelId="{27465B3B-00CF-487A-8651-066F7AC164C1}" type="presParOf" srcId="{6BBD2D46-8990-4223-95E6-27E5AFCA81AC}" destId="{6CB09E1F-F8A3-4421-A8F1-CDC41EA96963}" srcOrd="1" destOrd="0" presId="urn:microsoft.com/office/officeart/2005/8/layout/vList4"/>
    <dgm:cxn modelId="{1D60E605-3860-4DA0-A4DC-C25F90573985}" type="presParOf" srcId="{6BBD2D46-8990-4223-95E6-27E5AFCA81AC}" destId="{007827B5-72B5-4697-9D0A-6FBCA8DEACF3}" srcOrd="2" destOrd="0" presId="urn:microsoft.com/office/officeart/2005/8/layout/vList4"/>
    <dgm:cxn modelId="{A4F7BBBB-2E07-4F9C-A87D-E4A77327467E}" type="presParOf" srcId="{007827B5-72B5-4697-9D0A-6FBCA8DEACF3}" destId="{A67EE934-B46E-4A93-8E84-0EFBF9E1E1AD}" srcOrd="0" destOrd="0" presId="urn:microsoft.com/office/officeart/2005/8/layout/vList4"/>
    <dgm:cxn modelId="{9A99B04E-30CE-4E71-9648-7DE7AC0F077D}" type="presParOf" srcId="{007827B5-72B5-4697-9D0A-6FBCA8DEACF3}" destId="{02C7EFEA-138B-4130-A083-9693E2BDA121}" srcOrd="1" destOrd="0" presId="urn:microsoft.com/office/officeart/2005/8/layout/vList4"/>
    <dgm:cxn modelId="{0CAAC8B7-2216-4381-A1C1-045794734B11}" type="presParOf" srcId="{007827B5-72B5-4697-9D0A-6FBCA8DEACF3}" destId="{40CCA203-7573-4345-90D9-CDEFE5C3A383}" srcOrd="2" destOrd="0" presId="urn:microsoft.com/office/officeart/2005/8/layout/vList4"/>
    <dgm:cxn modelId="{C59C31DA-5A56-4EDB-A15F-D4D400A5F933}" type="presParOf" srcId="{6BBD2D46-8990-4223-95E6-27E5AFCA81AC}" destId="{76DC1607-BFE9-46BB-A910-9C5B01FCE6AC}" srcOrd="3" destOrd="0" presId="urn:microsoft.com/office/officeart/2005/8/layout/vList4"/>
    <dgm:cxn modelId="{14642EB8-6641-44D9-B7A4-220FDFD094F0}" type="presParOf" srcId="{6BBD2D46-8990-4223-95E6-27E5AFCA81AC}" destId="{62EEA9A2-0AE9-4C4D-8D9B-B92C826171E3}" srcOrd="4" destOrd="0" presId="urn:microsoft.com/office/officeart/2005/8/layout/vList4"/>
    <dgm:cxn modelId="{D2EFFFD9-042E-40FA-9E30-B8EAA493EDFA}" type="presParOf" srcId="{62EEA9A2-0AE9-4C4D-8D9B-B92C826171E3}" destId="{141B0A60-E3CB-4584-AE56-18B5BC175332}" srcOrd="0" destOrd="0" presId="urn:microsoft.com/office/officeart/2005/8/layout/vList4"/>
    <dgm:cxn modelId="{4AE85BC2-0D38-4A42-8C66-C009BB092F9A}" type="presParOf" srcId="{62EEA9A2-0AE9-4C4D-8D9B-B92C826171E3}" destId="{47E57B8F-B927-47F9-9717-7757FBD1979D}" srcOrd="1" destOrd="0" presId="urn:microsoft.com/office/officeart/2005/8/layout/vList4"/>
    <dgm:cxn modelId="{C9DF2469-FED2-4D4E-A7AE-F2811FE36A89}" type="presParOf" srcId="{62EEA9A2-0AE9-4C4D-8D9B-B92C826171E3}" destId="{90EAE73B-FFA1-4CD1-A99F-11083D498F39}" srcOrd="2" destOrd="0" presId="urn:microsoft.com/office/officeart/2005/8/layout/vList4"/>
    <dgm:cxn modelId="{E15A3205-B1A6-45FD-8965-FF2884CFE3FF}" type="presParOf" srcId="{6BBD2D46-8990-4223-95E6-27E5AFCA81AC}" destId="{35D2F8DE-386D-40D4-999C-999BCE244BB7}" srcOrd="5" destOrd="0" presId="urn:microsoft.com/office/officeart/2005/8/layout/vList4"/>
    <dgm:cxn modelId="{B0C05894-A539-4AA6-8CC1-A49858E1BD10}" type="presParOf" srcId="{6BBD2D46-8990-4223-95E6-27E5AFCA81AC}" destId="{6F7F5226-B8AF-40F3-B163-51700E5237DE}" srcOrd="6" destOrd="0" presId="urn:microsoft.com/office/officeart/2005/8/layout/vList4"/>
    <dgm:cxn modelId="{D044F51C-0613-4652-A76D-0FED57895BCC}" type="presParOf" srcId="{6F7F5226-B8AF-40F3-B163-51700E5237DE}" destId="{27DA763F-2B34-407F-9C06-DA89BCFF70F3}" srcOrd="0" destOrd="0" presId="urn:microsoft.com/office/officeart/2005/8/layout/vList4"/>
    <dgm:cxn modelId="{4385E25C-CC2D-468D-92CD-5DE8E15CCA0E}" type="presParOf" srcId="{6F7F5226-B8AF-40F3-B163-51700E5237DE}" destId="{C715850F-6C87-4304-88FE-04E676CF156B}" srcOrd="1" destOrd="0" presId="urn:microsoft.com/office/officeart/2005/8/layout/vList4"/>
    <dgm:cxn modelId="{53A04D5B-6BCE-4F6B-A9B2-0C01B5295525}" type="presParOf" srcId="{6F7F5226-B8AF-40F3-B163-51700E5237DE}" destId="{D0B42620-83CA-436B-BD93-FD972AADAA46}" srcOrd="2" destOrd="0" presId="urn:microsoft.com/office/officeart/2005/8/layout/vList4"/>
    <dgm:cxn modelId="{C8BCB296-78B8-4DBA-A77A-44F1B659650B}" type="presParOf" srcId="{6BBD2D46-8990-4223-95E6-27E5AFCA81AC}" destId="{33D7CA08-F29B-40EA-9995-AEE6CB289B55}" srcOrd="7" destOrd="0" presId="urn:microsoft.com/office/officeart/2005/8/layout/vList4"/>
    <dgm:cxn modelId="{D5285CFD-6DB2-4D0F-B99D-FA2980FF6551}" type="presParOf" srcId="{6BBD2D46-8990-4223-95E6-27E5AFCA81AC}" destId="{99D32ADB-D12D-4CD1-953D-3CB91C8EC648}" srcOrd="8" destOrd="0" presId="urn:microsoft.com/office/officeart/2005/8/layout/vList4"/>
    <dgm:cxn modelId="{F884E5E6-62EF-4DED-B977-6F250B8531A6}" type="presParOf" srcId="{99D32ADB-D12D-4CD1-953D-3CB91C8EC648}" destId="{3D23E79E-8E55-48A8-A554-B5C4A0F8BDE2}" srcOrd="0" destOrd="0" presId="urn:microsoft.com/office/officeart/2005/8/layout/vList4"/>
    <dgm:cxn modelId="{03097A84-16DA-4BA4-B9D3-19AE7BE5B647}" type="presParOf" srcId="{99D32ADB-D12D-4CD1-953D-3CB91C8EC648}" destId="{B4968D82-1E54-469D-AEB6-846B1526E09C}" srcOrd="1" destOrd="0" presId="urn:microsoft.com/office/officeart/2005/8/layout/vList4"/>
    <dgm:cxn modelId="{23E45884-7185-4A94-A74D-D186BC323050}" type="presParOf" srcId="{99D32ADB-D12D-4CD1-953D-3CB91C8EC648}" destId="{67F2C3EE-0B1D-4009-90FA-F5C04809F6A8}" srcOrd="2" destOrd="0" presId="urn:microsoft.com/office/officeart/2005/8/layout/vList4"/>
    <dgm:cxn modelId="{0D724B30-28B6-416A-89EC-9BC96A2DA15C}" type="presParOf" srcId="{6BBD2D46-8990-4223-95E6-27E5AFCA81AC}" destId="{B9AF0BC9-C77E-4078-B265-73B23986978C}" srcOrd="9" destOrd="0" presId="urn:microsoft.com/office/officeart/2005/8/layout/vList4"/>
    <dgm:cxn modelId="{153160A4-A537-4025-AC9A-6423CCF81218}" type="presParOf" srcId="{6BBD2D46-8990-4223-95E6-27E5AFCA81AC}" destId="{A78AF620-F7DF-4661-B4E2-020A91136001}" srcOrd="10" destOrd="0" presId="urn:microsoft.com/office/officeart/2005/8/layout/vList4"/>
    <dgm:cxn modelId="{F91ABF17-5EF2-4688-8081-F06CBFB7FBA7}" type="presParOf" srcId="{A78AF620-F7DF-4661-B4E2-020A91136001}" destId="{62564526-E434-4582-8E58-D1163CED2729}" srcOrd="0" destOrd="0" presId="urn:microsoft.com/office/officeart/2005/8/layout/vList4"/>
    <dgm:cxn modelId="{64180020-AB00-4DA5-936F-454784DB0B73}" type="presParOf" srcId="{A78AF620-F7DF-4661-B4E2-020A91136001}" destId="{0C158EA8-2571-4804-9269-41E6C3552E45}" srcOrd="1" destOrd="0" presId="urn:microsoft.com/office/officeart/2005/8/layout/vList4"/>
    <dgm:cxn modelId="{7E7D3AE6-5798-418A-A005-519A56B7D00A}" type="presParOf" srcId="{A78AF620-F7DF-4661-B4E2-020A91136001}" destId="{46F25E45-B009-4EBC-B0BE-9D2CD550D307}" srcOrd="2" destOrd="0" presId="urn:microsoft.com/office/officeart/2005/8/layout/vList4"/>
    <dgm:cxn modelId="{B29F9B76-0FE3-487B-998B-0D6F4ACFDB7A}" type="presParOf" srcId="{6BBD2D46-8990-4223-95E6-27E5AFCA81AC}" destId="{FDE4F7DF-CEB9-457E-9E4A-F001B31C1CE4}" srcOrd="11" destOrd="0" presId="urn:microsoft.com/office/officeart/2005/8/layout/vList4"/>
    <dgm:cxn modelId="{B5E8DC4D-8F75-4782-BDFF-79CA1BC71759}" type="presParOf" srcId="{6BBD2D46-8990-4223-95E6-27E5AFCA81AC}" destId="{CBE0C8F4-EEE6-42CF-A6EE-C40D6E9BB375}" srcOrd="12" destOrd="0" presId="urn:microsoft.com/office/officeart/2005/8/layout/vList4"/>
    <dgm:cxn modelId="{4DF0B19E-9410-44F0-BDE8-B796F5D1C703}" type="presParOf" srcId="{CBE0C8F4-EEE6-42CF-A6EE-C40D6E9BB375}" destId="{120475B5-EA44-47F9-BC5E-1EABCEF7766E}" srcOrd="0" destOrd="0" presId="urn:microsoft.com/office/officeart/2005/8/layout/vList4"/>
    <dgm:cxn modelId="{05A0B530-D99C-408C-B66D-B3AD746C2F7D}" type="presParOf" srcId="{CBE0C8F4-EEE6-42CF-A6EE-C40D6E9BB375}" destId="{974B91FC-C4FB-43A6-A059-0379D09565D9}" srcOrd="1" destOrd="0" presId="urn:microsoft.com/office/officeart/2005/8/layout/vList4"/>
    <dgm:cxn modelId="{1D0B5F1B-0ECE-42BB-82AC-A96FA791116A}" type="presParOf" srcId="{CBE0C8F4-EEE6-42CF-A6EE-C40D6E9BB375}" destId="{AF4F2AC1-0F4C-416C-BAC2-640490A8FF6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33A04E9-4A77-45E2-95B5-5F0FCFF4D948}" type="doc">
      <dgm:prSet loTypeId="urn:microsoft.com/office/officeart/2005/8/layout/vList4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it-IT"/>
        </a:p>
      </dgm:t>
    </dgm:pt>
    <dgm:pt modelId="{BC137DA3-6AF0-41A0-AF22-AA9F71798489}">
      <dgm:prSet phldrT="[Text]" custT="1"/>
      <dgm:spPr/>
      <dgm:t>
        <a:bodyPr/>
        <a:lstStyle/>
        <a:p>
          <a:r>
            <a:rPr lang="it-IT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>Mercato online</a:t>
          </a:r>
          <a:endParaRPr lang="en-GB" sz="2000" b="1" dirty="0" smtClean="0">
            <a:solidFill>
              <a:schemeClr val="accent6">
                <a:lumMod val="75000"/>
              </a:schemeClr>
            </a:solidFill>
          </a:endParaRPr>
        </a:p>
      </dgm:t>
    </dgm:pt>
    <dgm:pt modelId="{4BACFFE9-A0C6-49C2-B304-21213F5A5EC3}" type="parTrans" cxnId="{86197744-CA6E-48A1-BA0F-71B9DCED2AC0}">
      <dgm:prSet/>
      <dgm:spPr/>
      <dgm:t>
        <a:bodyPr/>
        <a:lstStyle/>
        <a:p>
          <a:endParaRPr lang="it-IT"/>
        </a:p>
      </dgm:t>
    </dgm:pt>
    <dgm:pt modelId="{1AFC9523-3D36-4101-9AE3-7961373BC554}" type="sibTrans" cxnId="{86197744-CA6E-48A1-BA0F-71B9DCED2AC0}">
      <dgm:prSet/>
      <dgm:spPr/>
      <dgm:t>
        <a:bodyPr/>
        <a:lstStyle/>
        <a:p>
          <a:endParaRPr lang="it-IT"/>
        </a:p>
      </dgm:t>
    </dgm:pt>
    <dgm:pt modelId="{B7BD502F-488A-4541-B62F-BBB310CDCF68}">
      <dgm:prSet phldrT="[Text]" custT="1"/>
      <dgm:spPr/>
      <dgm:t>
        <a:bodyPr/>
        <a:lstStyle/>
        <a:p>
          <a:r>
            <a:rPr lang="it-IT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>Servizi nella nuvola (</a:t>
          </a:r>
          <a:r>
            <a:rPr lang="it-IT" sz="2000" b="1" dirty="0" err="1" smtClean="0">
              <a:solidFill>
                <a:srgbClr val="0F5494"/>
              </a:solidFill>
              <a:latin typeface="Verdana"/>
              <a:cs typeface="Arial" pitchFamily="34" charset="0"/>
            </a:rPr>
            <a:t>cloud</a:t>
          </a:r>
          <a:r>
            <a:rPr lang="it-IT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> </a:t>
          </a:r>
          <a:r>
            <a:rPr lang="it-IT" sz="2000" b="1" dirty="0" err="1" smtClean="0">
              <a:solidFill>
                <a:srgbClr val="0F5494"/>
              </a:solidFill>
              <a:latin typeface="Verdana"/>
              <a:cs typeface="Arial" pitchFamily="34" charset="0"/>
            </a:rPr>
            <a:t>computing</a:t>
          </a:r>
          <a:r>
            <a:rPr lang="it-IT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>)</a:t>
          </a:r>
          <a:endParaRPr lang="en-GB" sz="2000" b="1" dirty="0" smtClean="0">
            <a:solidFill>
              <a:schemeClr val="accent6">
                <a:lumMod val="75000"/>
              </a:schemeClr>
            </a:solidFill>
            <a:latin typeface="Verdana"/>
            <a:cs typeface="Arial" pitchFamily="34" charset="0"/>
          </a:endParaRPr>
        </a:p>
      </dgm:t>
    </dgm:pt>
    <dgm:pt modelId="{3C2F17DC-81BE-4D78-B9CC-CCD43EC8612A}" type="parTrans" cxnId="{DADAEEC6-F7A1-4B60-9E9F-D82F37D0AB7B}">
      <dgm:prSet/>
      <dgm:spPr/>
      <dgm:t>
        <a:bodyPr/>
        <a:lstStyle/>
        <a:p>
          <a:endParaRPr lang="it-IT"/>
        </a:p>
      </dgm:t>
    </dgm:pt>
    <dgm:pt modelId="{C46A3736-B0D7-4D64-95FF-622CC2C10D03}" type="sibTrans" cxnId="{DADAEEC6-F7A1-4B60-9E9F-D82F37D0AB7B}">
      <dgm:prSet/>
      <dgm:spPr/>
      <dgm:t>
        <a:bodyPr/>
        <a:lstStyle/>
        <a:p>
          <a:endParaRPr lang="it-IT"/>
        </a:p>
      </dgm:t>
    </dgm:pt>
    <dgm:pt modelId="{22F9B10E-0693-4E81-B74C-8C48933160DE}">
      <dgm:prSet phldrT="[Text]" custT="1"/>
      <dgm:spPr/>
      <dgm:t>
        <a:bodyPr/>
        <a:lstStyle/>
        <a:p>
          <a:r>
            <a:rPr lang="it-IT" sz="2000" b="1" dirty="0" smtClean="0">
              <a:solidFill>
                <a:srgbClr val="0F5494"/>
              </a:solidFill>
              <a:latin typeface="Verdana"/>
              <a:cs typeface="Arial" pitchFamily="34" charset="0"/>
            </a:rPr>
            <a:t>Motore di ricerca online</a:t>
          </a:r>
          <a:endParaRPr lang="en-GB" sz="1500" b="1" dirty="0" smtClean="0">
            <a:solidFill>
              <a:schemeClr val="accent6">
                <a:lumMod val="75000"/>
              </a:schemeClr>
            </a:solidFill>
            <a:latin typeface="Verdana"/>
            <a:cs typeface="Arial" pitchFamily="34" charset="0"/>
          </a:endParaRPr>
        </a:p>
      </dgm:t>
    </dgm:pt>
    <dgm:pt modelId="{D0B070FC-7D93-4720-AF0C-A8AE0972602F}" type="parTrans" cxnId="{61910DEE-8990-4AD4-9642-6B8751EB65DE}">
      <dgm:prSet/>
      <dgm:spPr/>
      <dgm:t>
        <a:bodyPr/>
        <a:lstStyle/>
        <a:p>
          <a:endParaRPr lang="it-IT"/>
        </a:p>
      </dgm:t>
    </dgm:pt>
    <dgm:pt modelId="{0C91EBBD-408A-4EEF-AB0E-9373DCB3AC48}" type="sibTrans" cxnId="{61910DEE-8990-4AD4-9642-6B8751EB65DE}">
      <dgm:prSet/>
      <dgm:spPr/>
      <dgm:t>
        <a:bodyPr/>
        <a:lstStyle/>
        <a:p>
          <a:endParaRPr lang="it-IT"/>
        </a:p>
      </dgm:t>
    </dgm:pt>
    <dgm:pt modelId="{6BBD2D46-8990-4223-95E6-27E5AFCA81AC}" type="pres">
      <dgm:prSet presAssocID="{833A04E9-4A77-45E2-95B5-5F0FCFF4D94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2640180-C649-4A05-80AE-8B3FE0D22AEF}" type="pres">
      <dgm:prSet presAssocID="{BC137DA3-6AF0-41A0-AF22-AA9F71798489}" presName="comp" presStyleCnt="0"/>
      <dgm:spPr/>
    </dgm:pt>
    <dgm:pt modelId="{C7A564C7-F5F0-4D7F-9DDB-224AAABE0EE4}" type="pres">
      <dgm:prSet presAssocID="{BC137DA3-6AF0-41A0-AF22-AA9F71798489}" presName="box" presStyleLbl="node1" presStyleIdx="0" presStyleCnt="3"/>
      <dgm:spPr/>
      <dgm:t>
        <a:bodyPr/>
        <a:lstStyle/>
        <a:p>
          <a:endParaRPr lang="it-IT"/>
        </a:p>
      </dgm:t>
    </dgm:pt>
    <dgm:pt modelId="{BF492473-723D-4BC1-B30A-C1C358736208}" type="pres">
      <dgm:prSet presAssocID="{BC137DA3-6AF0-41A0-AF22-AA9F71798489}" presName="img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  <dgm:t>
        <a:bodyPr/>
        <a:lstStyle/>
        <a:p>
          <a:endParaRPr lang="it-IT"/>
        </a:p>
      </dgm:t>
    </dgm:pt>
    <dgm:pt modelId="{46683CEB-FC78-456C-A20B-9D1A59887F79}" type="pres">
      <dgm:prSet presAssocID="{BC137DA3-6AF0-41A0-AF22-AA9F7179848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CB09E1F-F8A3-4421-A8F1-CDC41EA96963}" type="pres">
      <dgm:prSet presAssocID="{1AFC9523-3D36-4101-9AE3-7961373BC554}" presName="spacer" presStyleCnt="0"/>
      <dgm:spPr/>
    </dgm:pt>
    <dgm:pt modelId="{007827B5-72B5-4697-9D0A-6FBCA8DEACF3}" type="pres">
      <dgm:prSet presAssocID="{B7BD502F-488A-4541-B62F-BBB310CDCF68}" presName="comp" presStyleCnt="0"/>
      <dgm:spPr/>
    </dgm:pt>
    <dgm:pt modelId="{A67EE934-B46E-4A93-8E84-0EFBF9E1E1AD}" type="pres">
      <dgm:prSet presAssocID="{B7BD502F-488A-4541-B62F-BBB310CDCF68}" presName="box" presStyleLbl="node1" presStyleIdx="1" presStyleCnt="3"/>
      <dgm:spPr/>
      <dgm:t>
        <a:bodyPr/>
        <a:lstStyle/>
        <a:p>
          <a:endParaRPr lang="it-IT"/>
        </a:p>
      </dgm:t>
    </dgm:pt>
    <dgm:pt modelId="{02C7EFEA-138B-4130-A083-9693E2BDA121}" type="pres">
      <dgm:prSet presAssocID="{B7BD502F-488A-4541-B62F-BBB310CDCF68}" presName="img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it-IT"/>
        </a:p>
      </dgm:t>
    </dgm:pt>
    <dgm:pt modelId="{40CCA203-7573-4345-90D9-CDEFE5C3A383}" type="pres">
      <dgm:prSet presAssocID="{B7BD502F-488A-4541-B62F-BBB310CDCF68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6DC1607-BFE9-46BB-A910-9C5B01FCE6AC}" type="pres">
      <dgm:prSet presAssocID="{C46A3736-B0D7-4D64-95FF-622CC2C10D03}" presName="spacer" presStyleCnt="0"/>
      <dgm:spPr/>
    </dgm:pt>
    <dgm:pt modelId="{62EEA9A2-0AE9-4C4D-8D9B-B92C826171E3}" type="pres">
      <dgm:prSet presAssocID="{22F9B10E-0693-4E81-B74C-8C48933160DE}" presName="comp" presStyleCnt="0"/>
      <dgm:spPr/>
    </dgm:pt>
    <dgm:pt modelId="{141B0A60-E3CB-4584-AE56-18B5BC175332}" type="pres">
      <dgm:prSet presAssocID="{22F9B10E-0693-4E81-B74C-8C48933160DE}" presName="box" presStyleLbl="node1" presStyleIdx="2" presStyleCnt="3"/>
      <dgm:spPr/>
      <dgm:t>
        <a:bodyPr/>
        <a:lstStyle/>
        <a:p>
          <a:endParaRPr lang="it-IT"/>
        </a:p>
      </dgm:t>
    </dgm:pt>
    <dgm:pt modelId="{47E57B8F-B927-47F9-9717-7757FBD1979D}" type="pres">
      <dgm:prSet presAssocID="{22F9B10E-0693-4E81-B74C-8C48933160DE}" presName="img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  <dgm:t>
        <a:bodyPr/>
        <a:lstStyle/>
        <a:p>
          <a:endParaRPr lang="it-IT"/>
        </a:p>
      </dgm:t>
    </dgm:pt>
    <dgm:pt modelId="{90EAE73B-FFA1-4CD1-A99F-11083D498F39}" type="pres">
      <dgm:prSet presAssocID="{22F9B10E-0693-4E81-B74C-8C48933160D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4F58C92-858C-4EE4-AC20-566A1C996F13}" type="presOf" srcId="{BC137DA3-6AF0-41A0-AF22-AA9F71798489}" destId="{C7A564C7-F5F0-4D7F-9DDB-224AAABE0EE4}" srcOrd="0" destOrd="0" presId="urn:microsoft.com/office/officeart/2005/8/layout/vList4"/>
    <dgm:cxn modelId="{BB597A3A-A8E0-43BD-BA9A-A21A093CCD15}" type="presOf" srcId="{22F9B10E-0693-4E81-B74C-8C48933160DE}" destId="{90EAE73B-FFA1-4CD1-A99F-11083D498F39}" srcOrd="1" destOrd="0" presId="urn:microsoft.com/office/officeart/2005/8/layout/vList4"/>
    <dgm:cxn modelId="{05AF9AAB-4E75-443E-A333-7D831985A51B}" type="presOf" srcId="{B7BD502F-488A-4541-B62F-BBB310CDCF68}" destId="{A67EE934-B46E-4A93-8E84-0EFBF9E1E1AD}" srcOrd="0" destOrd="0" presId="urn:microsoft.com/office/officeart/2005/8/layout/vList4"/>
    <dgm:cxn modelId="{A506573B-4074-4463-A6F4-71F8FFDBB321}" type="presOf" srcId="{BC137DA3-6AF0-41A0-AF22-AA9F71798489}" destId="{46683CEB-FC78-456C-A20B-9D1A59887F79}" srcOrd="1" destOrd="0" presId="urn:microsoft.com/office/officeart/2005/8/layout/vList4"/>
    <dgm:cxn modelId="{0A4EBAEB-58DD-4DD1-B4E3-726E97B28B8A}" type="presOf" srcId="{B7BD502F-488A-4541-B62F-BBB310CDCF68}" destId="{40CCA203-7573-4345-90D9-CDEFE5C3A383}" srcOrd="1" destOrd="0" presId="urn:microsoft.com/office/officeart/2005/8/layout/vList4"/>
    <dgm:cxn modelId="{D63ECCCC-4D2D-4F88-9B4F-DA4190531C45}" type="presOf" srcId="{22F9B10E-0693-4E81-B74C-8C48933160DE}" destId="{141B0A60-E3CB-4584-AE56-18B5BC175332}" srcOrd="0" destOrd="0" presId="urn:microsoft.com/office/officeart/2005/8/layout/vList4"/>
    <dgm:cxn modelId="{DADAEEC6-F7A1-4B60-9E9F-D82F37D0AB7B}" srcId="{833A04E9-4A77-45E2-95B5-5F0FCFF4D948}" destId="{B7BD502F-488A-4541-B62F-BBB310CDCF68}" srcOrd="1" destOrd="0" parTransId="{3C2F17DC-81BE-4D78-B9CC-CCD43EC8612A}" sibTransId="{C46A3736-B0D7-4D64-95FF-622CC2C10D03}"/>
    <dgm:cxn modelId="{61910DEE-8990-4AD4-9642-6B8751EB65DE}" srcId="{833A04E9-4A77-45E2-95B5-5F0FCFF4D948}" destId="{22F9B10E-0693-4E81-B74C-8C48933160DE}" srcOrd="2" destOrd="0" parTransId="{D0B070FC-7D93-4720-AF0C-A8AE0972602F}" sibTransId="{0C91EBBD-408A-4EEF-AB0E-9373DCB3AC48}"/>
    <dgm:cxn modelId="{86197744-CA6E-48A1-BA0F-71B9DCED2AC0}" srcId="{833A04E9-4A77-45E2-95B5-5F0FCFF4D948}" destId="{BC137DA3-6AF0-41A0-AF22-AA9F71798489}" srcOrd="0" destOrd="0" parTransId="{4BACFFE9-A0C6-49C2-B304-21213F5A5EC3}" sibTransId="{1AFC9523-3D36-4101-9AE3-7961373BC554}"/>
    <dgm:cxn modelId="{99155682-8EE0-4B72-A04D-1BA38B803BDD}" type="presOf" srcId="{833A04E9-4A77-45E2-95B5-5F0FCFF4D948}" destId="{6BBD2D46-8990-4223-95E6-27E5AFCA81AC}" srcOrd="0" destOrd="0" presId="urn:microsoft.com/office/officeart/2005/8/layout/vList4"/>
    <dgm:cxn modelId="{D072FD0E-10BD-4E81-98EA-70C7866B1C85}" type="presParOf" srcId="{6BBD2D46-8990-4223-95E6-27E5AFCA81AC}" destId="{C2640180-C649-4A05-80AE-8B3FE0D22AEF}" srcOrd="0" destOrd="0" presId="urn:microsoft.com/office/officeart/2005/8/layout/vList4"/>
    <dgm:cxn modelId="{2EC91880-AE6D-418D-BA52-996E140922FD}" type="presParOf" srcId="{C2640180-C649-4A05-80AE-8B3FE0D22AEF}" destId="{C7A564C7-F5F0-4D7F-9DDB-224AAABE0EE4}" srcOrd="0" destOrd="0" presId="urn:microsoft.com/office/officeart/2005/8/layout/vList4"/>
    <dgm:cxn modelId="{AA31462E-5B63-430D-A53C-FD5389B7DA87}" type="presParOf" srcId="{C2640180-C649-4A05-80AE-8B3FE0D22AEF}" destId="{BF492473-723D-4BC1-B30A-C1C358736208}" srcOrd="1" destOrd="0" presId="urn:microsoft.com/office/officeart/2005/8/layout/vList4"/>
    <dgm:cxn modelId="{9EEB239E-5293-4CF2-820F-0B0CDD1F6086}" type="presParOf" srcId="{C2640180-C649-4A05-80AE-8B3FE0D22AEF}" destId="{46683CEB-FC78-456C-A20B-9D1A59887F79}" srcOrd="2" destOrd="0" presId="urn:microsoft.com/office/officeart/2005/8/layout/vList4"/>
    <dgm:cxn modelId="{D51B07BF-2A5F-4140-AD16-064DFF381B4E}" type="presParOf" srcId="{6BBD2D46-8990-4223-95E6-27E5AFCA81AC}" destId="{6CB09E1F-F8A3-4421-A8F1-CDC41EA96963}" srcOrd="1" destOrd="0" presId="urn:microsoft.com/office/officeart/2005/8/layout/vList4"/>
    <dgm:cxn modelId="{9CB0FBA7-E40D-49E6-81B5-6F8FD5BEDACE}" type="presParOf" srcId="{6BBD2D46-8990-4223-95E6-27E5AFCA81AC}" destId="{007827B5-72B5-4697-9D0A-6FBCA8DEACF3}" srcOrd="2" destOrd="0" presId="urn:microsoft.com/office/officeart/2005/8/layout/vList4"/>
    <dgm:cxn modelId="{BED7C719-149C-4BA1-948D-EF804E870EBA}" type="presParOf" srcId="{007827B5-72B5-4697-9D0A-6FBCA8DEACF3}" destId="{A67EE934-B46E-4A93-8E84-0EFBF9E1E1AD}" srcOrd="0" destOrd="0" presId="urn:microsoft.com/office/officeart/2005/8/layout/vList4"/>
    <dgm:cxn modelId="{221B1FA3-7849-4952-8A24-7C5C5903C366}" type="presParOf" srcId="{007827B5-72B5-4697-9D0A-6FBCA8DEACF3}" destId="{02C7EFEA-138B-4130-A083-9693E2BDA121}" srcOrd="1" destOrd="0" presId="urn:microsoft.com/office/officeart/2005/8/layout/vList4"/>
    <dgm:cxn modelId="{AEB66BD9-4970-4927-B150-1D2C320C86B4}" type="presParOf" srcId="{007827B5-72B5-4697-9D0A-6FBCA8DEACF3}" destId="{40CCA203-7573-4345-90D9-CDEFE5C3A383}" srcOrd="2" destOrd="0" presId="urn:microsoft.com/office/officeart/2005/8/layout/vList4"/>
    <dgm:cxn modelId="{FCA3BBB3-085E-4C11-9063-9C832C4A24F4}" type="presParOf" srcId="{6BBD2D46-8990-4223-95E6-27E5AFCA81AC}" destId="{76DC1607-BFE9-46BB-A910-9C5B01FCE6AC}" srcOrd="3" destOrd="0" presId="urn:microsoft.com/office/officeart/2005/8/layout/vList4"/>
    <dgm:cxn modelId="{8287F06D-77EE-4247-8D01-46609B36689A}" type="presParOf" srcId="{6BBD2D46-8990-4223-95E6-27E5AFCA81AC}" destId="{62EEA9A2-0AE9-4C4D-8D9B-B92C826171E3}" srcOrd="4" destOrd="0" presId="urn:microsoft.com/office/officeart/2005/8/layout/vList4"/>
    <dgm:cxn modelId="{1A4E953C-0FE0-4248-8264-20D29B8BD25B}" type="presParOf" srcId="{62EEA9A2-0AE9-4C4D-8D9B-B92C826171E3}" destId="{141B0A60-E3CB-4584-AE56-18B5BC175332}" srcOrd="0" destOrd="0" presId="urn:microsoft.com/office/officeart/2005/8/layout/vList4"/>
    <dgm:cxn modelId="{A39591A3-FC39-41CF-B215-27E3D3B1D22E}" type="presParOf" srcId="{62EEA9A2-0AE9-4C4D-8D9B-B92C826171E3}" destId="{47E57B8F-B927-47F9-9717-7757FBD1979D}" srcOrd="1" destOrd="0" presId="urn:microsoft.com/office/officeart/2005/8/layout/vList4"/>
    <dgm:cxn modelId="{F4B9DFBE-3373-4FCC-AD62-E1AB9BDC70CD}" type="presParOf" srcId="{62EEA9A2-0AE9-4C4D-8D9B-B92C826171E3}" destId="{90EAE73B-FFA1-4CD1-A99F-11083D498F3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3DC82-968B-44C0-8DC1-BD2F20964D0A}">
      <dsp:nvSpPr>
        <dsp:cNvPr id="0" name=""/>
        <dsp:cNvSpPr/>
      </dsp:nvSpPr>
      <dsp:spPr>
        <a:xfrm rot="16200000">
          <a:off x="-1084542" y="1085120"/>
          <a:ext cx="3672408" cy="1502167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304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 rot="5400000">
        <a:off x="578" y="734482"/>
        <a:ext cx="1502167" cy="2203444"/>
      </dsp:txXfrm>
    </dsp:sp>
    <dsp:sp modelId="{A7F91015-FE3E-46EA-BEDD-689A6E7D6329}">
      <dsp:nvSpPr>
        <dsp:cNvPr id="0" name=""/>
        <dsp:cNvSpPr/>
      </dsp:nvSpPr>
      <dsp:spPr>
        <a:xfrm rot="16200000">
          <a:off x="-481902" y="1085120"/>
          <a:ext cx="3672408" cy="1502167"/>
        </a:xfrm>
        <a:prstGeom prst="flowChartManualOperation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304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 rot="5400000">
        <a:off x="603218" y="734482"/>
        <a:ext cx="1502167" cy="2203444"/>
      </dsp:txXfrm>
    </dsp:sp>
    <dsp:sp modelId="{15D2C6B5-3F21-4629-A6F3-33EF6467B124}">
      <dsp:nvSpPr>
        <dsp:cNvPr id="0" name=""/>
        <dsp:cNvSpPr/>
      </dsp:nvSpPr>
      <dsp:spPr>
        <a:xfrm rot="16200000">
          <a:off x="273491" y="1085120"/>
          <a:ext cx="3672408" cy="1502167"/>
        </a:xfrm>
        <a:prstGeom prst="flowChartManualOperati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304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noProof="0" dirty="0" smtClean="0"/>
            <a:t>Terzo Pilastro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noProof="0" dirty="0" smtClean="0"/>
            <a:t>ECONOMIA &amp; SOCIETA' </a:t>
          </a:r>
          <a:endParaRPr lang="it-IT" sz="1600" b="1" kern="1200" noProof="0" dirty="0"/>
        </a:p>
      </dsp:txBody>
      <dsp:txXfrm rot="5400000">
        <a:off x="1358611" y="734482"/>
        <a:ext cx="1502167" cy="22034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13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4" tIns="45126" rIns="90254" bIns="4512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6934" y="0"/>
            <a:ext cx="2911366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4" tIns="45126" rIns="90254" bIns="4512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62440"/>
            <a:ext cx="29113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4" tIns="45126" rIns="90254" bIns="4512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6934" y="9362440"/>
            <a:ext cx="2911366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4" tIns="45126" rIns="90254" bIns="4512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65158DC8-B8E0-47A6-9E04-00BD7EC2D38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0844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13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4" tIns="45126" rIns="90254" bIns="4512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384" y="0"/>
            <a:ext cx="29113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4" tIns="45126" rIns="90254" bIns="4512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0901" y="4681220"/>
            <a:ext cx="5376499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4" tIns="45126" rIns="90254" bIns="451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0861"/>
            <a:ext cx="29113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4" tIns="45126" rIns="90254" bIns="4512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384" y="9360861"/>
            <a:ext cx="29113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4" tIns="45126" rIns="90254" bIns="4512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84D4877A-79E3-4BA1-80F2-290D5AA6F7D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8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eaLnBrk="1" hangingPunct="1"/>
            <a:fld id="{EA5FB31A-7AB9-4EB6-A7B2-29D9D31E8D15}" type="slidenum">
              <a:rPr lang="en-GB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eaLnBrk="1" hangingPunct="1"/>
              <a:t>1</a:t>
            </a:fld>
            <a:endParaRPr lang="en-GB" smtClean="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1pPr>
            <a:lvl2pPr marL="733317" indent="-28204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2pPr>
            <a:lvl3pPr marL="1128178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3pPr>
            <a:lvl4pPr marL="1579450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4pPr>
            <a:lvl5pPr marL="2030722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5pPr>
            <a:lvl6pPr marL="2481994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6pPr>
            <a:lvl7pPr marL="2933265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7pPr>
            <a:lvl8pPr marL="3384537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8pPr>
            <a:lvl9pPr marL="3835808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9pPr>
          </a:lstStyle>
          <a:p>
            <a:pPr eaLnBrk="1" hangingPunct="1"/>
            <a:fld id="{3812F977-D071-437D-AF85-2573B819E9C2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eaLnBrk="1" hangingPunct="1"/>
              <a:t>22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33366" indent="-282064" eaLnBrk="0" hangingPunct="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28255" indent="-225651" eaLnBrk="0" hangingPunct="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579557" indent="-225651" eaLnBrk="0" hangingPunct="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30860" indent="-225651" eaLnBrk="0" hangingPunct="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482162" indent="-2256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33464" indent="-2256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384766" indent="-2256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36068" indent="-2256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8B09663D-40A2-4D67-BF11-D4D1506A362D}" type="slidenum">
              <a:rPr lang="en-GB" sz="1200">
                <a:solidFill>
                  <a:srgbClr val="000000"/>
                </a:solidFill>
              </a:rPr>
              <a:pPr/>
              <a:t>23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450" y="4681220"/>
            <a:ext cx="5373400" cy="44348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1pPr>
            <a:lvl2pPr marL="733317" indent="-28204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2pPr>
            <a:lvl3pPr marL="1128178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3pPr>
            <a:lvl4pPr marL="1579450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4pPr>
            <a:lvl5pPr marL="2030722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5pPr>
            <a:lvl6pPr marL="2481994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6pPr>
            <a:lvl7pPr marL="2933265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7pPr>
            <a:lvl8pPr marL="3384537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8pPr>
            <a:lvl9pPr marL="3835808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9pPr>
          </a:lstStyle>
          <a:p>
            <a:pPr eaLnBrk="1" hangingPunct="1"/>
            <a:fld id="{3812F977-D071-437D-AF85-2573B819E9C2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eaLnBrk="1" hangingPunct="1"/>
              <a:t>26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AF15EB-C6C6-43C3-BE56-8271F2CF7CBF}" type="slidenum">
              <a:rPr lang="en-GB" smtClean="0">
                <a:solidFill>
                  <a:srgbClr val="000000"/>
                </a:solidFill>
              </a:rPr>
              <a:pPr/>
              <a:t>31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450" y="4681220"/>
            <a:ext cx="5373400" cy="4434840"/>
          </a:xfrm>
          <a:noFill/>
          <a:ln/>
        </p:spPr>
        <p:txBody>
          <a:bodyPr/>
          <a:lstStyle/>
          <a:p>
            <a:pPr marL="242889" indent="-242889"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11CEC1-9872-4B09-93EF-C686207DD48C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7288"/>
          </a:xfrm>
          <a:solidFill>
            <a:srgbClr val="FFFFFF"/>
          </a:solidFill>
          <a:ln/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0902" y="4681220"/>
            <a:ext cx="5374949" cy="443642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11CEC1-9872-4B09-93EF-C686207DD48C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7288"/>
          </a:xfrm>
          <a:solidFill>
            <a:srgbClr val="FFFFFF"/>
          </a:solidFill>
          <a:ln/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0902" y="4681220"/>
            <a:ext cx="5374949" cy="443642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05384" y="9360861"/>
            <a:ext cx="29113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03" tIns="45301" rIns="90603" bIns="45301" anchor="b"/>
          <a:lstStyle/>
          <a:p>
            <a:pPr algn="r" eaLnBrk="0" hangingPunct="0"/>
            <a:fld id="{DD842E9B-DE05-409D-9A5F-31CE30B31CD1}" type="slidenum">
              <a:rPr lang="en-GB" sz="1200">
                <a:cs typeface="Arial" pitchFamily="34" charset="0"/>
              </a:rPr>
              <a:pPr algn="r" eaLnBrk="0" hangingPunct="0"/>
              <a:t>34</a:t>
            </a:fld>
            <a:endParaRPr lang="en-GB" sz="1200">
              <a:cs typeface="Arial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1pPr>
            <a:lvl2pPr marL="733317" indent="-28204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2pPr>
            <a:lvl3pPr marL="1128178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3pPr>
            <a:lvl4pPr marL="1579450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4pPr>
            <a:lvl5pPr marL="2030722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5pPr>
            <a:lvl6pPr marL="2481994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6pPr>
            <a:lvl7pPr marL="2933265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7pPr>
            <a:lvl8pPr marL="3384537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8pPr>
            <a:lvl9pPr marL="3835808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9pPr>
          </a:lstStyle>
          <a:p>
            <a:pPr eaLnBrk="1" hangingPunct="1"/>
            <a:fld id="{3812F977-D071-437D-AF85-2573B819E9C2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eaLnBrk="1" hangingPunct="1"/>
              <a:t>2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D4877A-79E3-4BA1-80F2-290D5AA6F7DE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573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1pPr>
            <a:lvl2pPr marL="733317" indent="-28204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2pPr>
            <a:lvl3pPr marL="1128178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3pPr>
            <a:lvl4pPr marL="1579450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4pPr>
            <a:lvl5pPr marL="2030722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5pPr>
            <a:lvl6pPr marL="2481994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6pPr>
            <a:lvl7pPr marL="2933265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7pPr>
            <a:lvl8pPr marL="3384537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8pPr>
            <a:lvl9pPr marL="3835808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9pPr>
          </a:lstStyle>
          <a:p>
            <a:pPr eaLnBrk="1" hangingPunct="1"/>
            <a:fld id="{3812F977-D071-437D-AF85-2573B819E9C2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eaLnBrk="1" hangingPunct="1"/>
              <a:t>13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0"/>
              </a:spcBef>
            </a:pPr>
            <a:fld id="{7113D8AA-BB16-41B4-B34D-3D6F8723C8F1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14</a:t>
            </a:fld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465" y="4681901"/>
            <a:ext cx="5373371" cy="44337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i="1" dirty="0" smtClean="0"/>
              <a:t>What is the timeline for implementation of the Directive?</a:t>
            </a:r>
            <a:endParaRPr lang="en-GB" dirty="0" smtClean="0"/>
          </a:p>
          <a:p>
            <a:r>
              <a:rPr lang="en-GB" dirty="0" smtClean="0"/>
              <a:t>August 	2016 	- Entry into force</a:t>
            </a:r>
          </a:p>
          <a:p>
            <a:r>
              <a:rPr lang="en-GB" dirty="0" smtClean="0"/>
              <a:t>February 	2017 	6 months 	Cooperation Group begins tasks</a:t>
            </a:r>
          </a:p>
          <a:p>
            <a:r>
              <a:rPr lang="en-GB" dirty="0" smtClean="0"/>
              <a:t>August 	2017 	12 months 	Adoption of implementing on security and notification requirements for DSPs</a:t>
            </a:r>
          </a:p>
          <a:p>
            <a:r>
              <a:rPr lang="en-GB" dirty="0" smtClean="0"/>
              <a:t>February 	2018 	18 months 	Cooperation Group establishes work programme</a:t>
            </a:r>
          </a:p>
          <a:p>
            <a:r>
              <a:rPr lang="en-GB" dirty="0" smtClean="0"/>
              <a:t>May 	2018 	21 months 	Transposition into national law</a:t>
            </a:r>
          </a:p>
          <a:p>
            <a:r>
              <a:rPr lang="en-GB" dirty="0" smtClean="0"/>
              <a:t>November 	2018 	27 months 	Member States to identify operators of essential services</a:t>
            </a:r>
          </a:p>
          <a:p>
            <a:r>
              <a:rPr lang="en-GB" dirty="0" smtClean="0"/>
              <a:t>May 	2019 	33 months 	(i.e. 1 year after transposition) Commission report assessing the consistency of Member States' identification of operators of essential services</a:t>
            </a:r>
          </a:p>
          <a:p>
            <a:r>
              <a:rPr lang="en-GB" dirty="0" smtClean="0"/>
              <a:t>May 	2021 	57 months (i.e. 3 years after transposition) Commission review of the functioning of the Directive, with a particular focus on strategic and operational cooperation, as well as the scope in relation to operators of essential services and digital service providers</a:t>
            </a:r>
          </a:p>
          <a:p>
            <a:r>
              <a:rPr lang="en-GB" dirty="0" smtClean="0"/>
              <a:t>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7FA34C-E8D4-453F-AAFB-10F3A0CB009E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980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1pPr>
            <a:lvl2pPr marL="733317" indent="-28204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2pPr>
            <a:lvl3pPr marL="1128178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3pPr>
            <a:lvl4pPr marL="1579450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4pPr>
            <a:lvl5pPr marL="2030722" indent="-225635" eaLnBrk="0" hangingPunct="0"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5pPr>
            <a:lvl6pPr marL="2481994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6pPr>
            <a:lvl7pPr marL="2933265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7pPr>
            <a:lvl8pPr marL="3384537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8pPr>
            <a:lvl9pPr marL="3835808" indent="-22563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cs typeface="Arial" pitchFamily="34" charset="0"/>
              </a:defRPr>
            </a:lvl9pPr>
          </a:lstStyle>
          <a:p>
            <a:pPr eaLnBrk="1" hangingPunct="1"/>
            <a:fld id="{3812F977-D071-437D-AF85-2573B819E9C2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eaLnBrk="1" hangingPunct="1"/>
              <a:t>17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33366" indent="-282064" eaLnBrk="0" hangingPunct="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28255" indent="-225651" eaLnBrk="0" hangingPunct="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579557" indent="-225651" eaLnBrk="0" hangingPunct="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30860" indent="-225651" eaLnBrk="0" hangingPunct="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482162" indent="-2256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33464" indent="-2256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384766" indent="-2256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36068" indent="-2256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BDF5804A-FC3E-4D15-923E-28548D476E60}" type="slidenum">
              <a:rPr lang="en-GB" sz="1200">
                <a:solidFill>
                  <a:srgbClr val="000000"/>
                </a:solidFill>
              </a:rPr>
              <a:pPr/>
              <a:t>18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450" y="4681220"/>
            <a:ext cx="5373400" cy="44348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2889" indent="-242889" eaLnBrk="1" hangingPunct="1">
              <a:buFont typeface="Arial" panose="020B0604020202020204" pitchFamily="34" charset="0"/>
              <a:buChar char="•"/>
            </a:pPr>
            <a:endParaRPr lang="es-ES_tradnl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Parla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della</a:t>
            </a:r>
            <a:r>
              <a:rPr lang="en-GB" baseline="0" dirty="0" smtClean="0"/>
              <a:t> slide </a:t>
            </a:r>
            <a:r>
              <a:rPr lang="en-GB" baseline="0" dirty="0" err="1" smtClean="0"/>
              <a:t>sul</a:t>
            </a:r>
            <a:r>
              <a:rPr lang="en-GB" baseline="0" dirty="0" smtClean="0"/>
              <a:t> Single Point of Contact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D4877A-79E3-4BA1-80F2-290D5AA6F7DE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511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DC1DD-C64D-4695-BF3B-2FABAE485F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0E6B8-DE81-4F7D-9FCE-417E6F18C3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C2553-A841-4191-9C0F-719ADF712F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Verdana" pitchFamily="34" charset="0"/>
              <a:cs typeface="Arial" pitchFamily="34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EAEE3D65-D10D-4312-BF8A-EB7DDD1573F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994F7C-9B91-47D5-A80B-735FA7E69CF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D138F0-5350-4D3D-BBF1-B91EE37C128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E9A391-BB8F-4F6C-B563-93B28A92524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A57059-9FB7-4428-93A3-9B9F9DD285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F9508-3883-4A7E-9E12-3FBE8446E7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DE7C73-B4F8-46D6-91E3-5931ADDEAFF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0E76EC-93E1-4254-AFD2-99DE9B1A2C0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6D733-1B3C-49DD-971F-949DBBCDC2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305EF7-F374-4CE0-A59D-447AE77FD8D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325EDB-AC6D-4066-938C-4129B4D816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BD2B6E-B367-496C-8A77-6842BD6201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3D77D-BD99-4D04-86E7-9EE043CD78E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3EF66-A2EE-4A34-AC30-D1283B8904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BC50C-DEF7-406A-805A-66BB36BBE9E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0E2A7-07E8-4D66-84FB-DA5FBFFFB53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B57FA-C7E8-47EF-90DF-52C85A4EC4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EEB61-038F-4567-B7B7-4FE34543A0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5CAEC-0B43-4379-A6AA-1A2A30D04F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27" name="Picture 10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029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30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1CFA805D-FE21-4FFD-829E-841C8E18EC6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83" r:id="rId1"/>
    <p:sldLayoutId id="2147484984" r:id="rId2"/>
    <p:sldLayoutId id="2147484985" r:id="rId3"/>
    <p:sldLayoutId id="2147484986" r:id="rId4"/>
    <p:sldLayoutId id="2147484987" r:id="rId5"/>
    <p:sldLayoutId id="2147484988" r:id="rId6"/>
    <p:sldLayoutId id="2147484989" r:id="rId7"/>
    <p:sldLayoutId id="2147484990" r:id="rId8"/>
    <p:sldLayoutId id="2147484991" r:id="rId9"/>
    <p:sldLayoutId id="2147484992" r:id="rId10"/>
    <p:sldLayoutId id="214748499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 sz="320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800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-"/>
        <a:defRPr sz="2400">
          <a:solidFill>
            <a:srgbClr val="0F5494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3A441BA-3D48-4D64-9E8D-EA802090F0B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05" r:id="rId1"/>
    <p:sldLayoutId id="2147485006" r:id="rId2"/>
    <p:sldLayoutId id="2147485007" r:id="rId3"/>
    <p:sldLayoutId id="2147485008" r:id="rId4"/>
    <p:sldLayoutId id="2147485009" r:id="rId5"/>
    <p:sldLayoutId id="2147485010" r:id="rId6"/>
    <p:sldLayoutId id="2147485011" r:id="rId7"/>
    <p:sldLayoutId id="2147485012" r:id="rId8"/>
    <p:sldLayoutId id="2147485013" r:id="rId9"/>
    <p:sldLayoutId id="2147485014" r:id="rId10"/>
    <p:sldLayoutId id="2147485015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1"/>
          <p:cNvSpPr txBox="1">
            <a:spLocks noChangeArrowheads="1"/>
          </p:cNvSpPr>
          <p:nvPr/>
        </p:nvSpPr>
        <p:spPr bwMode="auto">
          <a:xfrm>
            <a:off x="4788025" y="6093296"/>
            <a:ext cx="41764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en-GB" sz="2000" dirty="0">
              <a:solidFill>
                <a:srgbClr val="FFFF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5364" name="TextBox 2"/>
          <p:cNvSpPr txBox="1">
            <a:spLocks noChangeArrowheads="1"/>
          </p:cNvSpPr>
          <p:nvPr/>
        </p:nvSpPr>
        <p:spPr bwMode="auto">
          <a:xfrm>
            <a:off x="1248737" y="5013176"/>
            <a:ext cx="712879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BE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Leonardo De </a:t>
            </a:r>
            <a:r>
              <a:rPr lang="fr-BE" dirty="0" err="1" smtClean="0">
                <a:solidFill>
                  <a:srgbClr val="FFFFFF"/>
                </a:solidFill>
                <a:latin typeface="+mj-lt"/>
                <a:cs typeface="Arial" pitchFamily="34" charset="0"/>
              </a:rPr>
              <a:t>Vizio</a:t>
            </a:r>
            <a:endParaRPr lang="fr-BE" dirty="0" smtClean="0">
              <a:solidFill>
                <a:srgbClr val="FFFFFF"/>
              </a:solidFill>
              <a:latin typeface="+mj-lt"/>
              <a:cs typeface="Arial" pitchFamily="34" charset="0"/>
            </a:endParaRPr>
          </a:p>
          <a:p>
            <a:pPr algn="ctr"/>
            <a:r>
              <a:rPr lang="fr-BE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 Unit </a:t>
            </a:r>
            <a:r>
              <a:rPr lang="fr-BE" dirty="0">
                <a:solidFill>
                  <a:srgbClr val="FFFFFF"/>
                </a:solidFill>
                <a:latin typeface="+mj-lt"/>
                <a:cs typeface="Arial" pitchFamily="34" charset="0"/>
              </a:rPr>
              <a:t>H1 </a:t>
            </a:r>
            <a:r>
              <a:rPr lang="fr-BE" dirty="0" err="1">
                <a:solidFill>
                  <a:srgbClr val="FFFFFF"/>
                </a:solidFill>
                <a:latin typeface="+mj-lt"/>
                <a:cs typeface="Arial" pitchFamily="34" charset="0"/>
              </a:rPr>
              <a:t>Cybersecurity</a:t>
            </a:r>
            <a:r>
              <a:rPr lang="fr-BE" dirty="0">
                <a:solidFill>
                  <a:srgbClr val="FFFFFF"/>
                </a:solidFill>
                <a:latin typeface="+mj-lt"/>
                <a:cs typeface="Arial" pitchFamily="34" charset="0"/>
              </a:rPr>
              <a:t> and Digital </a:t>
            </a:r>
            <a:r>
              <a:rPr lang="fr-BE" dirty="0" err="1">
                <a:solidFill>
                  <a:srgbClr val="FFFFFF"/>
                </a:solidFill>
                <a:latin typeface="+mj-lt"/>
                <a:cs typeface="Arial" pitchFamily="34" charset="0"/>
              </a:rPr>
              <a:t>Privacy</a:t>
            </a:r>
            <a:endParaRPr lang="fr-BE" dirty="0">
              <a:solidFill>
                <a:srgbClr val="FFFFFF"/>
              </a:solidFill>
              <a:latin typeface="+mj-lt"/>
              <a:cs typeface="Arial" pitchFamily="34" charset="0"/>
            </a:endParaRPr>
          </a:p>
          <a:p>
            <a:pPr algn="ctr"/>
            <a:r>
              <a:rPr lang="fr-BE" sz="1800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DG </a:t>
            </a:r>
            <a:r>
              <a:rPr lang="fr-BE" sz="1800" dirty="0">
                <a:solidFill>
                  <a:srgbClr val="FFFFFF"/>
                </a:solidFill>
                <a:latin typeface="+mj-lt"/>
                <a:cs typeface="Arial" pitchFamily="34" charset="0"/>
              </a:rPr>
              <a:t>Communications Networks, Content and </a:t>
            </a:r>
            <a:r>
              <a:rPr lang="fr-BE" sz="1800" dirty="0" err="1" smtClean="0">
                <a:solidFill>
                  <a:srgbClr val="FFFFFF"/>
                </a:solidFill>
                <a:latin typeface="+mj-lt"/>
                <a:cs typeface="Arial" pitchFamily="34" charset="0"/>
              </a:rPr>
              <a:t>Technology</a:t>
            </a:r>
            <a:r>
              <a:rPr lang="fr-BE" sz="1800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, </a:t>
            </a:r>
            <a:r>
              <a:rPr lang="fr-BE" sz="1800" dirty="0" err="1" smtClean="0">
                <a:solidFill>
                  <a:srgbClr val="FFFFFF"/>
                </a:solidFill>
                <a:latin typeface="+mj-lt"/>
                <a:cs typeface="Arial" pitchFamily="34" charset="0"/>
              </a:rPr>
              <a:t>European</a:t>
            </a:r>
            <a:r>
              <a:rPr lang="fr-BE" sz="1800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 Commission</a:t>
            </a:r>
            <a:endParaRPr lang="fr-BE" sz="1800" dirty="0">
              <a:solidFill>
                <a:srgbClr val="FFFF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1329371"/>
            <a:ext cx="91440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0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>
              <a:defRPr/>
            </a:pPr>
            <a:r>
              <a:rPr lang="it-IT" sz="4500" kern="0" dirty="0" err="1" smtClean="0"/>
              <a:t>European</a:t>
            </a:r>
            <a:r>
              <a:rPr lang="it-IT" sz="4500" kern="0" dirty="0" smtClean="0"/>
              <a:t> </a:t>
            </a:r>
            <a:r>
              <a:rPr lang="it-IT" sz="4500" kern="0" dirty="0"/>
              <a:t>Data Economy e </a:t>
            </a:r>
            <a:r>
              <a:rPr lang="it-IT" sz="4500" kern="0" dirty="0" err="1"/>
              <a:t>Cybersecurity</a:t>
            </a:r>
            <a:endParaRPr lang="en-GB" sz="4400" b="0" kern="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63588" y="4437112"/>
            <a:ext cx="8014462" cy="17453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anose="020F0502020204030204" pitchFamily="34" charset="0"/>
              </a:rPr>
              <a:t>Data Economy</a:t>
            </a:r>
            <a:br>
              <a:rPr lang="en-GB" sz="2600" dirty="0" smtClean="0">
                <a:latin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</a:rPr>
              <a:t>Addressing current barriers</a:t>
            </a:r>
            <a:endParaRPr lang="en-GB" sz="1600" i="1" dirty="0"/>
          </a:p>
        </p:txBody>
      </p:sp>
      <p:sp>
        <p:nvSpPr>
          <p:cNvPr id="40" name="Rectangle 39"/>
          <p:cNvSpPr/>
          <p:nvPr/>
        </p:nvSpPr>
        <p:spPr>
          <a:xfrm>
            <a:off x="683568" y="1162544"/>
            <a:ext cx="8158478" cy="831520"/>
          </a:xfrm>
          <a:prstGeom prst="rect">
            <a:avLst/>
          </a:prstGeom>
          <a:solidFill>
            <a:srgbClr val="2F6E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683568" y="1249533"/>
            <a:ext cx="8064896" cy="770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it-IT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4. Responsabilità nel contesto di </a:t>
            </a:r>
            <a:r>
              <a:rPr lang="it-IT" sz="2800" b="1" spc="-4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IoT</a:t>
            </a:r>
            <a:r>
              <a:rPr lang="it-IT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 e sistemi autonomi</a:t>
            </a:r>
            <a:endParaRPr lang="it-IT" sz="2800" b="1" spc="-4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580" y="4439109"/>
            <a:ext cx="801446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spcAft>
                <a:spcPts val="1200"/>
              </a:spcAft>
            </a:pPr>
            <a:r>
              <a:rPr lang="it-IT" sz="22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POSSIBILI AZIONI</a:t>
            </a:r>
          </a:p>
          <a:p>
            <a:pPr marL="534988" lvl="1" indent="-26193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Definizione delle responsabilità </a:t>
            </a:r>
            <a:r>
              <a:rPr lang="it-IT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riguardo </a:t>
            </a:r>
            <a:r>
              <a:rPr lang="it-IT" sz="20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come un rischio è generato </a:t>
            </a:r>
            <a:r>
              <a:rPr lang="it-IT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o come è </a:t>
            </a:r>
            <a:r>
              <a:rPr lang="it-IT" sz="20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gestito </a:t>
            </a:r>
          </a:p>
          <a:p>
            <a:pPr marL="534988" lvl="1" indent="-26193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Schemi assicurativi </a:t>
            </a:r>
            <a:r>
              <a:rPr lang="it-IT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volontari o obbligatori </a:t>
            </a:r>
            <a:endParaRPr lang="it-IT" sz="2000" b="1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204864"/>
            <a:ext cx="808647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IoT</a:t>
            </a:r>
            <a:r>
              <a:rPr lang="it-IT" sz="22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 e sistemi autonomi combinano </a:t>
            </a:r>
            <a:r>
              <a:rPr lang="it-IT" sz="22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hardware, software &amp; dati </a:t>
            </a:r>
            <a:r>
              <a:rPr lang="it-IT" sz="22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da molti operatori di mercato, rendendo </a:t>
            </a:r>
            <a:r>
              <a:rPr lang="it-IT" sz="22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complessa l' identificazione della responsabilità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Legalmente difficile stabilire se siano </a:t>
            </a:r>
            <a:r>
              <a:rPr lang="it-IT" sz="22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prodotti </a:t>
            </a:r>
            <a:r>
              <a:rPr lang="it-IT" sz="22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o </a:t>
            </a:r>
            <a:r>
              <a:rPr lang="it-IT" sz="22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servizi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Stabilire concetti &amp; principi </a:t>
            </a:r>
            <a:r>
              <a:rPr lang="it-IT" sz="22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possibilmente adatti allo scopo</a:t>
            </a:r>
            <a:endParaRPr lang="it-IT" sz="2200" dirty="0">
              <a:solidFill>
                <a:srgbClr val="0D4D8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73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83568" y="4437112"/>
            <a:ext cx="8158478" cy="18002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40" name="Rectangle 39"/>
          <p:cNvSpPr/>
          <p:nvPr/>
        </p:nvSpPr>
        <p:spPr>
          <a:xfrm>
            <a:off x="683568" y="1162544"/>
            <a:ext cx="8064896" cy="610272"/>
          </a:xfrm>
          <a:prstGeom prst="rect">
            <a:avLst/>
          </a:prstGeom>
          <a:solidFill>
            <a:srgbClr val="2F6E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1051135" y="1249533"/>
            <a:ext cx="7351336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GB" sz="2800" b="1" spc="-40" dirty="0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r>
              <a:rPr lang="en-GB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r>
              <a:rPr lang="it-IT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Sperimentazione e test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16015" y="1953369"/>
            <a:ext cx="42358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Importante nell' </a:t>
            </a:r>
            <a:r>
              <a:rPr lang="it-IT" sz="22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esplorazione dei temi emergenti</a:t>
            </a:r>
            <a:br>
              <a:rPr lang="it-IT" sz="2200" b="1" dirty="0" smtClean="0">
                <a:solidFill>
                  <a:srgbClr val="0D4D81"/>
                </a:solidFill>
                <a:latin typeface="Calibri" panose="020F0502020204030204" pitchFamily="34" charset="0"/>
              </a:rPr>
            </a:br>
            <a:endParaRPr lang="it-IT" sz="2200" b="1" dirty="0" smtClean="0">
              <a:solidFill>
                <a:srgbClr val="0D4D81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Sperimentazione dedicata </a:t>
            </a:r>
            <a:r>
              <a:rPr lang="it-IT" sz="22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dovrebbe essere organizzata per testare possibili soluzioni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9351" y="4583159"/>
            <a:ext cx="8352928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22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ESEMPI</a:t>
            </a:r>
          </a:p>
          <a:p>
            <a:pPr marL="534988" lvl="1" indent="-26193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000" b="1" spc="-20" dirty="0" smtClean="0">
                <a:solidFill>
                  <a:srgbClr val="693080"/>
                </a:solidFill>
                <a:latin typeface="Calibri" panose="020F0502020204030204" pitchFamily="34" charset="0"/>
              </a:rPr>
              <a:t>Mobilità </a:t>
            </a:r>
            <a:r>
              <a:rPr lang="it-IT" sz="2000" spc="-20" dirty="0" smtClean="0">
                <a:solidFill>
                  <a:srgbClr val="693080"/>
                </a:solidFill>
                <a:latin typeface="Calibri" panose="020F0502020204030204" pitchFamily="34" charset="0"/>
              </a:rPr>
              <a:t>automatizzata e connessa  –sperimentazione basata su 5G</a:t>
            </a:r>
            <a:endParaRPr lang="it-IT" sz="2000" b="1" spc="-20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  <a:p>
            <a:pPr marL="534988" lvl="1" indent="-26193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000" spc="-20" dirty="0" smtClean="0">
                <a:solidFill>
                  <a:srgbClr val="693080"/>
                </a:solidFill>
                <a:latin typeface="Calibri" panose="020F0502020204030204" pitchFamily="34" charset="0"/>
              </a:rPr>
              <a:t>Sperimentazione con dati </a:t>
            </a:r>
            <a:r>
              <a:rPr lang="it-IT" sz="2000" b="1" spc="-20" dirty="0" smtClean="0">
                <a:solidFill>
                  <a:srgbClr val="693080"/>
                </a:solidFill>
                <a:latin typeface="Calibri" panose="020F0502020204030204" pitchFamily="34" charset="0"/>
              </a:rPr>
              <a:t>geo-spaziali</a:t>
            </a:r>
            <a:endParaRPr lang="it-IT" sz="2000" spc="-20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53369"/>
            <a:ext cx="3269006" cy="2249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68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anose="020F0502020204030204" pitchFamily="34" charset="0"/>
              </a:rPr>
              <a:t>Data Economy</a:t>
            </a:r>
            <a:br>
              <a:rPr lang="en-GB" sz="2600" dirty="0" smtClean="0">
                <a:latin typeface="Calibri" panose="020F0502020204030204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Public consultations and debate with Member States</a:t>
            </a:r>
            <a:endParaRPr lang="en-GB" sz="1600" i="1" dirty="0"/>
          </a:p>
        </p:txBody>
      </p:sp>
      <p:sp>
        <p:nvSpPr>
          <p:cNvPr id="10" name="Rectangle 9"/>
          <p:cNvSpPr/>
          <p:nvPr/>
        </p:nvSpPr>
        <p:spPr>
          <a:xfrm>
            <a:off x="550138" y="1052736"/>
            <a:ext cx="8064896" cy="682280"/>
          </a:xfrm>
          <a:prstGeom prst="rect">
            <a:avLst/>
          </a:prstGeom>
          <a:solidFill>
            <a:srgbClr val="5C2A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8263" y="1190889"/>
            <a:ext cx="8064896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GB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Way forward</a:t>
            </a:r>
            <a:endParaRPr lang="en-GB" sz="28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9952" y="3667958"/>
            <a:ext cx="4259057" cy="1686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5825" lvl="1" indent="-342900">
              <a:lnSpc>
                <a:spcPts val="2000"/>
              </a:lnSpc>
              <a:spcAft>
                <a:spcPts val="800"/>
              </a:spcAft>
              <a:buFont typeface="Symbol" panose="05050102010706020507" pitchFamily="18" charset="2"/>
              <a:buChar char="-"/>
            </a:pPr>
            <a:r>
              <a:rPr lang="it-IT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Libero flusso di dati</a:t>
            </a:r>
          </a:p>
          <a:p>
            <a:pPr marL="885825" lvl="1" indent="-342900">
              <a:lnSpc>
                <a:spcPts val="2000"/>
              </a:lnSpc>
              <a:spcAft>
                <a:spcPts val="800"/>
              </a:spcAft>
              <a:buFont typeface="Symbol" panose="05050102010706020507" pitchFamily="18" charset="2"/>
              <a:buChar char="-"/>
            </a:pPr>
            <a:r>
              <a:rPr lang="it-IT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Accesso e trasferimenti dei dati </a:t>
            </a:r>
          </a:p>
          <a:p>
            <a:pPr marL="885825" lvl="1" indent="-342900">
              <a:lnSpc>
                <a:spcPts val="2000"/>
              </a:lnSpc>
              <a:spcAft>
                <a:spcPts val="800"/>
              </a:spcAft>
              <a:buFont typeface="Symbol" panose="05050102010706020507" pitchFamily="18" charset="2"/>
              <a:buChar char="-"/>
            </a:pPr>
            <a:r>
              <a:rPr lang="it-IT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Portabilità</a:t>
            </a:r>
          </a:p>
          <a:p>
            <a:pPr marL="885825" lvl="1" indent="-342900">
              <a:lnSpc>
                <a:spcPts val="2000"/>
              </a:lnSpc>
              <a:spcAft>
                <a:spcPts val="800"/>
              </a:spcAft>
              <a:buFont typeface="Symbol" panose="05050102010706020507" pitchFamily="18" charset="2"/>
              <a:buChar char="-"/>
            </a:pPr>
            <a:r>
              <a:rPr lang="it-IT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Responsabilità  (</a:t>
            </a:r>
            <a:r>
              <a:rPr lang="it-IT" sz="2000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IoT</a:t>
            </a:r>
            <a:r>
              <a:rPr lang="it-IT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 e robotica)</a:t>
            </a:r>
          </a:p>
        </p:txBody>
      </p:sp>
      <p:pic>
        <p:nvPicPr>
          <p:cNvPr id="6146" name="Picture 2" descr="C:\Users\loreriv\Downloads\DataConsultation2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96" y="3240075"/>
            <a:ext cx="4014212" cy="230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0138" y="1735016"/>
            <a:ext cx="7704856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8625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Comunicazione</a:t>
            </a:r>
            <a:r>
              <a:rPr lang="en-GB" sz="22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 e </a:t>
            </a:r>
            <a:r>
              <a:rPr lang="en-GB" sz="22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Staff Working Document</a:t>
            </a:r>
          </a:p>
          <a:p>
            <a:pPr marL="428625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Dialogo</a:t>
            </a:r>
            <a:r>
              <a:rPr lang="en-GB" sz="22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 </a:t>
            </a:r>
            <a:r>
              <a:rPr lang="en-GB" sz="22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con </a:t>
            </a:r>
            <a:r>
              <a:rPr lang="en-GB" sz="2200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Stati</a:t>
            </a:r>
            <a:r>
              <a:rPr lang="en-GB" sz="22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 </a:t>
            </a:r>
            <a:r>
              <a:rPr lang="en-GB" sz="2200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Membri</a:t>
            </a:r>
            <a:r>
              <a:rPr lang="en-GB" sz="22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 / stakeholders, </a:t>
            </a:r>
            <a:r>
              <a:rPr lang="en-GB" sz="2200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compresa</a:t>
            </a:r>
            <a:r>
              <a:rPr lang="en-GB" sz="22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 </a:t>
            </a:r>
            <a:r>
              <a:rPr lang="en-GB" sz="2200" b="1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consultazione</a:t>
            </a:r>
            <a:r>
              <a:rPr lang="en-GB" sz="22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 </a:t>
            </a:r>
            <a:r>
              <a:rPr lang="en-GB" sz="2200" b="1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pubblica</a:t>
            </a:r>
            <a:r>
              <a:rPr lang="en-GB" sz="22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 (da 10/01 a 26/04) </a:t>
            </a:r>
            <a:r>
              <a:rPr lang="en-GB" sz="2200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su</a:t>
            </a:r>
            <a:r>
              <a:rPr lang="en-GB" sz="22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:</a:t>
            </a:r>
          </a:p>
          <a:p>
            <a:pPr marL="428625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  <a:p>
            <a:pPr marL="428625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BE" sz="2000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  <a:p>
            <a:pPr marL="4086225" lvl="8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BE" sz="2000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  <a:p>
            <a:pPr marL="428625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BE" sz="2000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  <a:p>
            <a:pPr marL="85725">
              <a:spcAft>
                <a:spcPts val="600"/>
              </a:spcAft>
            </a:pPr>
            <a:endParaRPr lang="fr-BE" sz="2000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  <a:p>
            <a:pPr marL="428625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BE" sz="2000" dirty="0">
              <a:solidFill>
                <a:srgbClr val="693080"/>
              </a:solidFill>
              <a:latin typeface="Calibri" panose="020F0502020204030204" pitchFamily="34" charset="0"/>
            </a:endParaRPr>
          </a:p>
          <a:p>
            <a:pPr marL="428625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BE" sz="2000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  <a:p>
            <a:pPr marL="428625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BE" sz="2200" b="1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Studi</a:t>
            </a:r>
            <a:r>
              <a:rPr lang="fr-BE" sz="22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 </a:t>
            </a:r>
            <a:endParaRPr lang="en-GB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22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848872" cy="2088232"/>
          </a:xfrm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en-GB" sz="5500" dirty="0" err="1" smtClean="0"/>
              <a:t>Parte</a:t>
            </a:r>
            <a:r>
              <a:rPr lang="en-GB" sz="5500" dirty="0" smtClean="0"/>
              <a:t> II- Cybersecurity </a:t>
            </a:r>
            <a:br>
              <a:rPr lang="en-GB" sz="5500" dirty="0" smtClean="0"/>
            </a:br>
            <a:r>
              <a:rPr lang="en-GB" sz="5500" dirty="0" smtClean="0"/>
              <a:t>(</a:t>
            </a:r>
            <a:r>
              <a:rPr lang="en-GB" sz="5500" dirty="0" err="1" smtClean="0"/>
              <a:t>Direttiva</a:t>
            </a:r>
            <a:r>
              <a:rPr lang="en-GB" sz="5500" dirty="0" smtClean="0"/>
              <a:t> NIS)</a:t>
            </a:r>
            <a:endParaRPr lang="en-GB" sz="55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55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68313" y="1341438"/>
            <a:ext cx="8280400" cy="4967287"/>
            <a:chOff x="468313" y="1341438"/>
            <a:chExt cx="8280400" cy="4967287"/>
          </a:xfrm>
        </p:grpSpPr>
        <p:sp>
          <p:nvSpPr>
            <p:cNvPr id="4098" name="Rectangle 1"/>
            <p:cNvSpPr>
              <a:spLocks noChangeArrowheads="1"/>
            </p:cNvSpPr>
            <p:nvPr/>
          </p:nvSpPr>
          <p:spPr bwMode="auto">
            <a:xfrm>
              <a:off x="468313" y="2349500"/>
              <a:ext cx="8280400" cy="3959225"/>
            </a:xfrm>
            <a:prstGeom prst="rect">
              <a:avLst/>
            </a:prstGeom>
            <a:solidFill>
              <a:srgbClr val="0F5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Font typeface="Times" charset="0"/>
                <a:buChar char="•"/>
                <a:defRPr sz="3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8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Verdana" pitchFamily="34" charset="0"/>
                <a:buChar char="-"/>
                <a:defRPr sz="2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GB" altLang="en-US" sz="2400">
                <a:solidFill>
                  <a:srgbClr val="000000"/>
                </a:solidFill>
                <a:latin typeface="Times" charset="0"/>
              </a:endParaRPr>
            </a:p>
          </p:txBody>
        </p:sp>
        <p:sp>
          <p:nvSpPr>
            <p:cNvPr id="4099" name="Isosceles Triangle 2"/>
            <p:cNvSpPr>
              <a:spLocks noChangeArrowheads="1"/>
            </p:cNvSpPr>
            <p:nvPr/>
          </p:nvSpPr>
          <p:spPr bwMode="auto">
            <a:xfrm>
              <a:off x="468313" y="1341438"/>
              <a:ext cx="8280400" cy="1008062"/>
            </a:xfrm>
            <a:prstGeom prst="triangle">
              <a:avLst>
                <a:gd name="adj" fmla="val 50000"/>
              </a:avLst>
            </a:prstGeom>
            <a:solidFill>
              <a:srgbClr val="0F5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Font typeface="Times" charset="0"/>
                <a:buChar char="•"/>
                <a:defRPr sz="3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8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Verdana" pitchFamily="34" charset="0"/>
                <a:buChar char="-"/>
                <a:defRPr sz="2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GB" altLang="en-US" sz="2400">
                <a:solidFill>
                  <a:srgbClr val="000000"/>
                </a:solidFill>
                <a:latin typeface="Times" charset="0"/>
              </a:endParaRPr>
            </a:p>
          </p:txBody>
        </p:sp>
        <p:sp>
          <p:nvSpPr>
            <p:cNvPr id="4100" name="TextBox 3"/>
            <p:cNvSpPr txBox="1">
              <a:spLocks noChangeArrowheads="1"/>
            </p:cNvSpPr>
            <p:nvPr/>
          </p:nvSpPr>
          <p:spPr bwMode="auto">
            <a:xfrm>
              <a:off x="1908175" y="1774825"/>
              <a:ext cx="575945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Font typeface="Times" charset="0"/>
                <a:buChar char="•"/>
                <a:defRPr sz="3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8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Verdana" pitchFamily="34" charset="0"/>
                <a:buChar char="-"/>
                <a:defRPr sz="2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>
                  <a:solidFill>
                    <a:srgbClr val="FFFFFF"/>
                  </a:solidFill>
                  <a:latin typeface="+mj-lt"/>
                  <a:cs typeface="Arial" pitchFamily="34" charset="0"/>
                </a:rPr>
                <a:t>EU Cybersecurity Strategy: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>
                  <a:solidFill>
                    <a:srgbClr val="FFFFFF"/>
                  </a:solidFill>
                  <a:latin typeface="+mj-lt"/>
                  <a:cs typeface="Arial" pitchFamily="34" charset="0"/>
                </a:rPr>
                <a:t>An Open, Safe and Secure Cyberspace</a:t>
              </a:r>
            </a:p>
          </p:txBody>
        </p:sp>
      </p:grp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900113" y="2565400"/>
            <a:ext cx="7488237" cy="2592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1"/>
              </a:buClr>
              <a:buFont typeface="Times" charset="0"/>
              <a:buChar char="•"/>
              <a:defRPr sz="3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8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Verdana" pitchFamily="34" charset="0"/>
              <a:buChar char="-"/>
              <a:defRPr sz="2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en-GB" altLang="en-US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1116013" y="2708275"/>
            <a:ext cx="3024187" cy="2233613"/>
          </a:xfrm>
          <a:prstGeom prst="rect">
            <a:avLst/>
          </a:prstGeom>
          <a:solidFill>
            <a:srgbClr val="F5EC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defRPr/>
            </a:pPr>
            <a:r>
              <a:rPr lang="fr-BE" sz="1600" b="1" dirty="0">
                <a:solidFill>
                  <a:srgbClr val="0F5494"/>
                </a:solidFill>
                <a:latin typeface="+mj-lt"/>
                <a:cs typeface="Arial" charset="0"/>
              </a:rPr>
              <a:t>Digital Agenda for Europe</a:t>
            </a:r>
            <a:r>
              <a:rPr lang="fr-BE" sz="1600" dirty="0">
                <a:solidFill>
                  <a:srgbClr val="0F5494"/>
                </a:solidFill>
                <a:latin typeface="+mj-lt"/>
                <a:cs typeface="Arial" charset="0"/>
              </a:rPr>
              <a:t/>
            </a:r>
            <a:br>
              <a:rPr lang="fr-BE" sz="1600" dirty="0">
                <a:solidFill>
                  <a:srgbClr val="0F5494"/>
                </a:solidFill>
                <a:latin typeface="+mj-lt"/>
                <a:cs typeface="Arial" charset="0"/>
              </a:rPr>
            </a:br>
            <a:endParaRPr lang="fr-BE" sz="1600" dirty="0">
              <a:solidFill>
                <a:srgbClr val="0F5494"/>
              </a:solidFill>
              <a:latin typeface="+mj-lt"/>
              <a:cs typeface="Arial" charset="0"/>
            </a:endParaRP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en-GB" sz="1300" dirty="0">
                <a:solidFill>
                  <a:srgbClr val="0F5494"/>
                </a:solidFill>
                <a:latin typeface="+mj-lt"/>
                <a:cs typeface="Arial" charset="0"/>
              </a:rPr>
              <a:t>Cyber </a:t>
            </a:r>
            <a:r>
              <a:rPr lang="it-IT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resilienza</a:t>
            </a:r>
            <a:r>
              <a:rPr lang="en-GB" sz="1300" dirty="0">
                <a:solidFill>
                  <a:srgbClr val="0F5494"/>
                </a:solidFill>
                <a:latin typeface="+mj-lt"/>
                <a:cs typeface="Arial" charset="0"/>
              </a:rPr>
              <a:t/>
            </a:r>
            <a:br>
              <a:rPr lang="en-GB" sz="1300" dirty="0">
                <a:solidFill>
                  <a:srgbClr val="0F5494"/>
                </a:solidFill>
                <a:latin typeface="+mj-lt"/>
                <a:cs typeface="Arial" charset="0"/>
              </a:rPr>
            </a:br>
            <a:r>
              <a:rPr lang="en-GB" sz="1300" dirty="0">
                <a:solidFill>
                  <a:srgbClr val="0F5494"/>
                </a:solidFill>
                <a:latin typeface="+mj-lt"/>
                <a:cs typeface="Arial" charset="0"/>
              </a:rPr>
              <a:t>-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Direttiva</a:t>
            </a:r>
            <a:r>
              <a:rPr lang="en-GB" sz="1300" dirty="0">
                <a:solidFill>
                  <a:srgbClr val="0F5494"/>
                </a:solidFill>
                <a:latin typeface="+mj-lt"/>
                <a:cs typeface="Arial" charset="0"/>
              </a:rPr>
              <a:t> 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NIS (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capacità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,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cooperazione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,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gestione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 del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rischio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,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notifica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degli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incidenti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)</a:t>
            </a:r>
            <a:r>
              <a:rPr lang="en-GB" sz="1300" dirty="0">
                <a:solidFill>
                  <a:srgbClr val="0F5494"/>
                </a:solidFill>
                <a:latin typeface="+mj-lt"/>
                <a:cs typeface="Arial" charset="0"/>
              </a:rPr>
              <a:t/>
            </a:r>
            <a:br>
              <a:rPr lang="en-GB" sz="1300" dirty="0">
                <a:solidFill>
                  <a:srgbClr val="0F5494"/>
                </a:solidFill>
                <a:latin typeface="+mj-lt"/>
                <a:cs typeface="Arial" charset="0"/>
              </a:rPr>
            </a:b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-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Sensibilizzazione</a:t>
            </a:r>
            <a:endParaRPr lang="en-GB" sz="1300" b="1" dirty="0">
              <a:solidFill>
                <a:srgbClr val="FF0000"/>
              </a:solidFill>
              <a:latin typeface="+mj-lt"/>
              <a:cs typeface="Arial" charset="0"/>
            </a:endParaRPr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356100" y="2713038"/>
            <a:ext cx="1800225" cy="2228850"/>
          </a:xfrm>
          <a:prstGeom prst="rect">
            <a:avLst/>
          </a:prstGeom>
          <a:solidFill>
            <a:srgbClr val="F5EC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defRPr/>
            </a:pPr>
            <a:r>
              <a:rPr lang="en-GB" sz="1600" b="1" dirty="0">
                <a:solidFill>
                  <a:srgbClr val="0F5494"/>
                </a:solidFill>
                <a:latin typeface="+mj-lt"/>
                <a:cs typeface="Arial" charset="0"/>
              </a:rPr>
              <a:t>Justice and Home Affairs</a:t>
            </a:r>
          </a:p>
          <a:p>
            <a:pPr algn="ctr" eaLnBrk="0" hangingPunct="0">
              <a:defRPr/>
            </a:pPr>
            <a:endParaRPr lang="en-GB" sz="1600" b="1" dirty="0">
              <a:solidFill>
                <a:srgbClr val="0F5494"/>
              </a:solidFill>
              <a:latin typeface="+mj-lt"/>
              <a:cs typeface="Arial" charset="0"/>
            </a:endParaRPr>
          </a:p>
          <a:p>
            <a:pPr marL="342900" indent="-342900" eaLnBrk="0" hangingPunct="0">
              <a:buFont typeface="+mj-lt"/>
              <a:buAutoNum type="arabicPeriod" startAt="2"/>
              <a:defRPr/>
            </a:pP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Ridurre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il</a:t>
            </a:r>
            <a:r>
              <a:rPr lang="en-GB" sz="1300" dirty="0" smtClean="0">
                <a:solidFill>
                  <a:srgbClr val="0F5494"/>
                </a:solidFill>
                <a:latin typeface="+mj-lt"/>
                <a:cs typeface="Arial" charset="0"/>
              </a:rPr>
              <a:t>  </a:t>
            </a:r>
            <a:r>
              <a:rPr lang="en-GB" sz="13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cybercrimine</a:t>
            </a:r>
            <a:endParaRPr lang="en-GB" sz="1300" dirty="0">
              <a:solidFill>
                <a:srgbClr val="0F5494"/>
              </a:solidFill>
              <a:latin typeface="+mj-lt"/>
              <a:cs typeface="Arial" charset="0"/>
            </a:endParaRPr>
          </a:p>
        </p:txBody>
      </p:sp>
      <p:sp>
        <p:nvSpPr>
          <p:cNvPr id="2056" name="Rectangle 13"/>
          <p:cNvSpPr>
            <a:spLocks noChangeArrowheads="1"/>
          </p:cNvSpPr>
          <p:nvPr/>
        </p:nvSpPr>
        <p:spPr bwMode="auto">
          <a:xfrm>
            <a:off x="6300788" y="2719388"/>
            <a:ext cx="1943100" cy="2222500"/>
          </a:xfrm>
          <a:prstGeom prst="rect">
            <a:avLst/>
          </a:prstGeom>
          <a:solidFill>
            <a:srgbClr val="F5EC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defRPr/>
            </a:pPr>
            <a:r>
              <a:rPr lang="en-GB" sz="1600" b="1" dirty="0">
                <a:solidFill>
                  <a:srgbClr val="0F5494"/>
                </a:solidFill>
                <a:latin typeface="+mj-lt"/>
                <a:cs typeface="Arial" charset="0"/>
              </a:rPr>
              <a:t>EU Foreign and Security Policy</a:t>
            </a:r>
          </a:p>
          <a:p>
            <a:pPr algn="ctr" eaLnBrk="0" hangingPunct="0">
              <a:defRPr/>
            </a:pPr>
            <a:endParaRPr lang="en-GB" sz="1600" dirty="0">
              <a:solidFill>
                <a:srgbClr val="0F5494"/>
              </a:solidFill>
              <a:latin typeface="+mj-lt"/>
              <a:cs typeface="Arial" charset="0"/>
            </a:endParaRPr>
          </a:p>
          <a:p>
            <a:pPr marL="342900" indent="-342900" eaLnBrk="0" hangingPunct="0">
              <a:buFont typeface="+mj-lt"/>
              <a:buAutoNum type="arabicPeriod" startAt="3"/>
              <a:defRPr/>
            </a:pPr>
            <a:r>
              <a:rPr lang="en-GB" sz="12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Politche</a:t>
            </a:r>
            <a:r>
              <a:rPr lang="en-GB" sz="1200" dirty="0" smtClean="0">
                <a:solidFill>
                  <a:srgbClr val="0F5494"/>
                </a:solidFill>
                <a:latin typeface="+mj-lt"/>
                <a:cs typeface="Arial" charset="0"/>
              </a:rPr>
              <a:t> di cyber </a:t>
            </a:r>
            <a:r>
              <a:rPr lang="en-GB" sz="12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difesa</a:t>
            </a:r>
            <a:r>
              <a:rPr lang="en-GB" sz="1200" dirty="0" smtClean="0">
                <a:solidFill>
                  <a:srgbClr val="0F5494"/>
                </a:solidFill>
                <a:latin typeface="+mj-lt"/>
                <a:cs typeface="Arial" charset="0"/>
              </a:rPr>
              <a:t> </a:t>
            </a:r>
            <a:r>
              <a:rPr lang="en-GB" sz="1200" dirty="0">
                <a:solidFill>
                  <a:srgbClr val="0F5494"/>
                </a:solidFill>
                <a:latin typeface="+mj-lt"/>
                <a:cs typeface="Arial" charset="0"/>
              </a:rPr>
              <a:t>e </a:t>
            </a:r>
            <a:r>
              <a:rPr lang="en-GB" sz="12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capacità</a:t>
            </a:r>
            <a:r>
              <a:rPr lang="en-GB" sz="1200" dirty="0" smtClean="0">
                <a:solidFill>
                  <a:srgbClr val="0F5494"/>
                </a:solidFill>
                <a:latin typeface="+mj-lt"/>
                <a:cs typeface="Arial" charset="0"/>
              </a:rPr>
              <a:t/>
            </a:r>
            <a:br>
              <a:rPr lang="en-GB" sz="1200" dirty="0" smtClean="0">
                <a:solidFill>
                  <a:srgbClr val="0F5494"/>
                </a:solidFill>
                <a:latin typeface="+mj-lt"/>
                <a:cs typeface="Arial" charset="0"/>
              </a:rPr>
            </a:br>
            <a:endParaRPr lang="en-GB" sz="1200" dirty="0">
              <a:solidFill>
                <a:srgbClr val="0F5494"/>
              </a:solidFill>
              <a:latin typeface="+mj-lt"/>
              <a:cs typeface="Arial" charset="0"/>
            </a:endParaRPr>
          </a:p>
          <a:p>
            <a:pPr marL="342900" indent="-342900" eaLnBrk="0" hangingPunct="0">
              <a:buFont typeface="+mj-lt"/>
              <a:buAutoNum type="arabicPeriod" startAt="5"/>
              <a:defRPr/>
            </a:pPr>
            <a:r>
              <a:rPr lang="en-GB" sz="12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Politiche</a:t>
            </a:r>
            <a:r>
              <a:rPr lang="en-GB" sz="1200" dirty="0" smtClean="0">
                <a:solidFill>
                  <a:srgbClr val="0F5494"/>
                </a:solidFill>
                <a:latin typeface="+mj-lt"/>
                <a:cs typeface="Arial" charset="0"/>
              </a:rPr>
              <a:t> </a:t>
            </a:r>
            <a:r>
              <a:rPr lang="en-GB" sz="12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internazionali</a:t>
            </a:r>
            <a:r>
              <a:rPr lang="en-GB" sz="1200" dirty="0" smtClean="0">
                <a:solidFill>
                  <a:srgbClr val="0F5494"/>
                </a:solidFill>
                <a:latin typeface="+mj-lt"/>
                <a:cs typeface="Arial" charset="0"/>
              </a:rPr>
              <a:t> per </a:t>
            </a:r>
            <a:r>
              <a:rPr lang="en-GB" sz="12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il</a:t>
            </a:r>
            <a:r>
              <a:rPr lang="en-GB" sz="1200" dirty="0" smtClean="0">
                <a:solidFill>
                  <a:srgbClr val="0F5494"/>
                </a:solidFill>
                <a:latin typeface="+mj-lt"/>
                <a:cs typeface="Arial" charset="0"/>
              </a:rPr>
              <a:t> </a:t>
            </a:r>
            <a:r>
              <a:rPr lang="en-GB" sz="12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cyberspazio</a:t>
            </a:r>
            <a:r>
              <a:rPr lang="en-GB" sz="1200" dirty="0" smtClean="0">
                <a:solidFill>
                  <a:srgbClr val="0F5494"/>
                </a:solidFill>
                <a:latin typeface="+mj-lt"/>
                <a:cs typeface="Arial" charset="0"/>
              </a:rPr>
              <a:t/>
            </a:r>
            <a:br>
              <a:rPr lang="en-GB" sz="1200" dirty="0" smtClean="0">
                <a:solidFill>
                  <a:srgbClr val="0F5494"/>
                </a:solidFill>
                <a:latin typeface="+mj-lt"/>
                <a:cs typeface="Arial" charset="0"/>
              </a:rPr>
            </a:br>
            <a:endParaRPr lang="en-GB" sz="1200" dirty="0">
              <a:solidFill>
                <a:srgbClr val="0F5494"/>
              </a:solidFill>
              <a:latin typeface="+mj-lt"/>
              <a:cs typeface="Arial" charset="0"/>
            </a:endParaRPr>
          </a:p>
        </p:txBody>
      </p:sp>
      <p:sp>
        <p:nvSpPr>
          <p:cNvPr id="2057" name="Rectangle 5"/>
          <p:cNvSpPr>
            <a:spLocks noChangeArrowheads="1"/>
          </p:cNvSpPr>
          <p:nvPr/>
        </p:nvSpPr>
        <p:spPr bwMode="auto">
          <a:xfrm>
            <a:off x="1403350" y="4670425"/>
            <a:ext cx="6408738" cy="3429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txBody>
          <a:bodyPr/>
          <a:lstStyle/>
          <a:p>
            <a:pPr marL="342900" indent="-342900" algn="ctr" eaLnBrk="0" hangingPunct="0">
              <a:buFont typeface="+mj-lt"/>
              <a:buAutoNum type="arabicPeriod" startAt="4"/>
              <a:defRPr/>
            </a:pPr>
            <a:r>
              <a:rPr lang="en-GB" sz="14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Risorse</a:t>
            </a:r>
            <a:r>
              <a:rPr lang="en-GB" sz="1400" dirty="0" smtClean="0">
                <a:solidFill>
                  <a:srgbClr val="0F5494"/>
                </a:solidFill>
                <a:latin typeface="+mj-lt"/>
                <a:cs typeface="Arial" charset="0"/>
              </a:rPr>
              <a:t> </a:t>
            </a:r>
            <a:r>
              <a:rPr lang="en-GB" sz="14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industriali</a:t>
            </a:r>
            <a:r>
              <a:rPr lang="en-GB" sz="1400" dirty="0" smtClean="0">
                <a:solidFill>
                  <a:srgbClr val="0F5494"/>
                </a:solidFill>
                <a:latin typeface="+mj-lt"/>
                <a:cs typeface="Arial" charset="0"/>
              </a:rPr>
              <a:t> e </a:t>
            </a:r>
            <a:r>
              <a:rPr lang="en-GB" sz="14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tecnologiche</a:t>
            </a:r>
            <a:r>
              <a:rPr lang="en-GB" sz="1400" dirty="0" smtClean="0">
                <a:solidFill>
                  <a:srgbClr val="0F5494"/>
                </a:solidFill>
                <a:latin typeface="+mj-lt"/>
                <a:cs typeface="Arial" charset="0"/>
              </a:rPr>
              <a:t>: </a:t>
            </a:r>
            <a:r>
              <a:rPr lang="en-GB" sz="1400" dirty="0" err="1" smtClean="0">
                <a:solidFill>
                  <a:srgbClr val="0F5494"/>
                </a:solidFill>
                <a:latin typeface="+mj-lt"/>
                <a:cs typeface="Arial" charset="0"/>
              </a:rPr>
              <a:t>piattaforma</a:t>
            </a:r>
            <a:r>
              <a:rPr lang="en-GB" sz="1400" dirty="0" smtClean="0">
                <a:solidFill>
                  <a:srgbClr val="0F5494"/>
                </a:solidFill>
                <a:latin typeface="+mj-lt"/>
                <a:cs typeface="Arial" charset="0"/>
              </a:rPr>
              <a:t> NIS; </a:t>
            </a:r>
            <a:r>
              <a:rPr lang="en-GB" sz="1400" dirty="0">
                <a:solidFill>
                  <a:srgbClr val="0F5494"/>
                </a:solidFill>
                <a:latin typeface="+mj-lt"/>
                <a:cs typeface="Arial" charset="0"/>
              </a:rPr>
              <a:t>H2020</a:t>
            </a:r>
          </a:p>
        </p:txBody>
      </p:sp>
      <p:sp>
        <p:nvSpPr>
          <p:cNvPr id="4106" name="Rectangle 5"/>
          <p:cNvSpPr>
            <a:spLocks noChangeArrowheads="1"/>
          </p:cNvSpPr>
          <p:nvPr/>
        </p:nvSpPr>
        <p:spPr bwMode="auto">
          <a:xfrm>
            <a:off x="1116013" y="5157788"/>
            <a:ext cx="7127875" cy="1150937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Times" charset="0"/>
              <a:buChar char="•"/>
              <a:defRPr sz="3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8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Verdana" pitchFamily="34" charset="0"/>
              <a:buChar char="-"/>
              <a:defRPr sz="2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lvl="1">
              <a:spcBef>
                <a:spcPct val="0"/>
              </a:spcBef>
              <a:buClrTx/>
            </a:pPr>
            <a:r>
              <a:rPr lang="it-IT" altLang="en-US" sz="1200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I diritti fondamentali si applicano sia al mondo fisico che a quello digitale</a:t>
            </a:r>
          </a:p>
          <a:p>
            <a:pPr lvl="1">
              <a:spcBef>
                <a:spcPct val="0"/>
              </a:spcBef>
              <a:buClrTx/>
            </a:pPr>
            <a:r>
              <a:rPr lang="it-IT" altLang="en-US" sz="1200" dirty="0" err="1" smtClean="0">
                <a:solidFill>
                  <a:srgbClr val="FFFFFF"/>
                </a:solidFill>
                <a:latin typeface="+mj-lt"/>
                <a:cs typeface="Arial" pitchFamily="34" charset="0"/>
              </a:rPr>
              <a:t>Cybersecurity</a:t>
            </a:r>
            <a:r>
              <a:rPr lang="it-IT" altLang="en-US" sz="1200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 dipende dai diritti fondamentali e contribuisce a proteggerli</a:t>
            </a:r>
          </a:p>
          <a:p>
            <a:pPr lvl="1">
              <a:spcBef>
                <a:spcPct val="0"/>
              </a:spcBef>
              <a:buClrTx/>
            </a:pPr>
            <a:r>
              <a:rPr lang="it-IT" altLang="en-US" sz="1200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Accesso per tutti</a:t>
            </a:r>
          </a:p>
          <a:p>
            <a:pPr lvl="1">
              <a:spcBef>
                <a:spcPct val="0"/>
              </a:spcBef>
              <a:buClrTx/>
            </a:pPr>
            <a:r>
              <a:rPr lang="it-IT" altLang="en-US" sz="1200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Sistemi di </a:t>
            </a:r>
            <a:r>
              <a:rPr lang="it-IT" altLang="en-US" sz="1200" dirty="0" err="1" smtClean="0">
                <a:solidFill>
                  <a:srgbClr val="FFFFFF"/>
                </a:solidFill>
                <a:latin typeface="+mj-lt"/>
                <a:cs typeface="Arial" pitchFamily="34" charset="0"/>
              </a:rPr>
              <a:t>governance</a:t>
            </a:r>
            <a:r>
              <a:rPr lang="it-IT" altLang="en-US" sz="1200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 democratica e efficiente, che coinvolga gli </a:t>
            </a:r>
            <a:r>
              <a:rPr lang="it-IT" altLang="en-US" sz="1200" dirty="0" err="1" smtClean="0">
                <a:solidFill>
                  <a:srgbClr val="FFFFFF"/>
                </a:solidFill>
                <a:latin typeface="+mj-lt"/>
                <a:cs typeface="Arial" pitchFamily="34" charset="0"/>
              </a:rPr>
              <a:t>stakeholders</a:t>
            </a:r>
            <a:endParaRPr lang="it-IT" altLang="en-US" sz="1200" dirty="0" smtClean="0">
              <a:solidFill>
                <a:srgbClr val="FFFFFF"/>
              </a:solidFill>
              <a:latin typeface="+mj-lt"/>
              <a:cs typeface="Arial" pitchFamily="34" charset="0"/>
            </a:endParaRPr>
          </a:p>
          <a:p>
            <a:pPr lvl="1">
              <a:spcBef>
                <a:spcPct val="0"/>
              </a:spcBef>
              <a:buClrTx/>
            </a:pPr>
            <a:r>
              <a:rPr lang="it-IT" altLang="en-US" sz="1200" dirty="0" err="1" smtClean="0">
                <a:solidFill>
                  <a:srgbClr val="FFFFFF"/>
                </a:solidFill>
                <a:latin typeface="+mj-lt"/>
                <a:cs typeface="Arial" pitchFamily="34" charset="0"/>
              </a:rPr>
              <a:t>Cybersecurity</a:t>
            </a:r>
            <a:r>
              <a:rPr lang="it-IT" altLang="en-US" sz="1200" dirty="0" smtClean="0">
                <a:solidFill>
                  <a:srgbClr val="FFFFFF"/>
                </a:solidFill>
                <a:latin typeface="+mj-lt"/>
                <a:cs typeface="Arial" pitchFamily="34" charset="0"/>
              </a:rPr>
              <a:t> è una responsabilità condivisa</a:t>
            </a:r>
            <a:endParaRPr lang="it-IT" altLang="en-US" sz="1200" dirty="0">
              <a:solidFill>
                <a:srgbClr val="FFFFFF"/>
              </a:solidFill>
              <a:latin typeface="+mj-lt"/>
              <a:cs typeface="Arial" pitchFamily="34" charset="0"/>
            </a:endParaRPr>
          </a:p>
        </p:txBody>
      </p:sp>
      <p:sp>
        <p:nvSpPr>
          <p:cNvPr id="410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1"/>
              </a:buClr>
              <a:buFont typeface="Times" charset="0"/>
              <a:buChar char="•"/>
              <a:defRPr sz="3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8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Verdana" pitchFamily="34" charset="0"/>
              <a:buChar char="-"/>
              <a:defRPr sz="2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84C162F-2851-4EBD-BD05-96B96404E6EE}" type="slidenum">
              <a:rPr lang="en-GB" altLang="en-US" sz="1400" smtClean="0">
                <a:solidFill>
                  <a:schemeClr val="tx1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10605"/>
            <a:ext cx="360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La </a:t>
            </a:r>
            <a:r>
              <a:rPr lang="en-GB" sz="3000" b="1" dirty="0" err="1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Strategia</a:t>
            </a:r>
            <a:r>
              <a:rPr lang="en-GB" sz="3000" b="1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 </a:t>
            </a:r>
            <a:endParaRPr lang="en-GB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16624" y="1052736"/>
            <a:ext cx="37799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Europea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2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4" y="1196231"/>
            <a:ext cx="8229600" cy="936625"/>
          </a:xfrm>
        </p:spPr>
        <p:txBody>
          <a:bodyPr/>
          <a:lstStyle/>
          <a:p>
            <a:pPr algn="ctr"/>
            <a:r>
              <a:rPr lang="it-IT" sz="2800" dirty="0" smtClean="0"/>
              <a:t>La Direttiva NIS: </a:t>
            </a:r>
            <a:br>
              <a:rPr lang="it-IT" sz="2800" dirty="0" smtClean="0"/>
            </a:br>
            <a:r>
              <a:rPr lang="it-IT" sz="2800" dirty="0" smtClean="0"/>
              <a:t>dalla proposta alla trasposizione</a:t>
            </a:r>
            <a:endParaRPr lang="it-IT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0E2A7-07E8-4D66-84FB-DA5FBFFFB53C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39552" y="2313407"/>
            <a:ext cx="8961701" cy="4139930"/>
            <a:chOff x="576" y="1104"/>
            <a:chExt cx="5043" cy="2448"/>
          </a:xfrm>
        </p:grpSpPr>
        <p:sp>
          <p:nvSpPr>
            <p:cNvPr id="5" name="Freeform 4"/>
            <p:cNvSpPr>
              <a:spLocks/>
            </p:cNvSpPr>
            <p:nvPr/>
          </p:nvSpPr>
          <p:spPr bwMode="invGray">
            <a:xfrm>
              <a:off x="4889" y="1104"/>
              <a:ext cx="387" cy="618"/>
            </a:xfrm>
            <a:custGeom>
              <a:avLst/>
              <a:gdLst>
                <a:gd name="T0" fmla="*/ 308 w 308"/>
                <a:gd name="T1" fmla="*/ 120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invGray">
            <a:xfrm>
              <a:off x="3037" y="1104"/>
              <a:ext cx="2243" cy="395"/>
            </a:xfrm>
            <a:custGeom>
              <a:avLst/>
              <a:gdLst>
                <a:gd name="T0" fmla="*/ 1478 w 1786"/>
                <a:gd name="T1" fmla="*/ 284 h 284"/>
                <a:gd name="T2" fmla="*/ 0 w 1786"/>
                <a:gd name="T3" fmla="*/ 284 h 284"/>
                <a:gd name="T4" fmla="*/ 446 w 1786"/>
                <a:gd name="T5" fmla="*/ 0 h 284"/>
                <a:gd name="T6" fmla="*/ 1786 w 1786"/>
                <a:gd name="T7" fmla="*/ 0 h 284"/>
                <a:gd name="T8" fmla="*/ 1478 w 1786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gray">
            <a:xfrm>
              <a:off x="4500" y="1718"/>
              <a:ext cx="386" cy="614"/>
            </a:xfrm>
            <a:custGeom>
              <a:avLst/>
              <a:gdLst>
                <a:gd name="T0" fmla="*/ 308 w 308"/>
                <a:gd name="T1" fmla="*/ 120 h 442"/>
                <a:gd name="T2" fmla="*/ 0 w 308"/>
                <a:gd name="T3" fmla="*/ 442 h 442"/>
                <a:gd name="T4" fmla="*/ 0 w 308"/>
                <a:gd name="T5" fmla="*/ 286 h 442"/>
                <a:gd name="T6" fmla="*/ 308 w 308"/>
                <a:gd name="T7" fmla="*/ 0 h 442"/>
                <a:gd name="T8" fmla="*/ 308 w 308"/>
                <a:gd name="T9" fmla="*/ 12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gray">
            <a:xfrm>
              <a:off x="2480" y="1718"/>
              <a:ext cx="2411" cy="394"/>
            </a:xfrm>
            <a:custGeom>
              <a:avLst/>
              <a:gdLst>
                <a:gd name="T0" fmla="*/ 1612 w 1920"/>
                <a:gd name="T1" fmla="*/ 284 h 284"/>
                <a:gd name="T2" fmla="*/ 0 w 1920"/>
                <a:gd name="T3" fmla="*/ 284 h 284"/>
                <a:gd name="T4" fmla="*/ 446 w 1920"/>
                <a:gd name="T5" fmla="*/ 0 h 284"/>
                <a:gd name="T6" fmla="*/ 1920 w 1920"/>
                <a:gd name="T7" fmla="*/ 0 h 284"/>
                <a:gd name="T8" fmla="*/ 1612 w 192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gray">
            <a:xfrm>
              <a:off x="4110" y="2325"/>
              <a:ext cx="385" cy="618"/>
            </a:xfrm>
            <a:custGeom>
              <a:avLst/>
              <a:gdLst>
                <a:gd name="T0" fmla="*/ 306 w 306"/>
                <a:gd name="T1" fmla="*/ 122 h 444"/>
                <a:gd name="T2" fmla="*/ 0 w 306"/>
                <a:gd name="T3" fmla="*/ 444 h 444"/>
                <a:gd name="T4" fmla="*/ 0 w 306"/>
                <a:gd name="T5" fmla="*/ 286 h 444"/>
                <a:gd name="T6" fmla="*/ 306 w 306"/>
                <a:gd name="T7" fmla="*/ 0 h 444"/>
                <a:gd name="T8" fmla="*/ 306 w 306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gray">
            <a:xfrm>
              <a:off x="3723" y="2934"/>
              <a:ext cx="387" cy="618"/>
            </a:xfrm>
            <a:custGeom>
              <a:avLst/>
              <a:gdLst>
                <a:gd name="T0" fmla="*/ 308 w 308"/>
                <a:gd name="T1" fmla="*/ 122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gray">
            <a:xfrm>
              <a:off x="1372" y="2937"/>
              <a:ext cx="2738" cy="395"/>
            </a:xfrm>
            <a:custGeom>
              <a:avLst/>
              <a:gdLst>
                <a:gd name="T0" fmla="*/ 1872 w 2180"/>
                <a:gd name="T1" fmla="*/ 284 h 284"/>
                <a:gd name="T2" fmla="*/ 0 w 2180"/>
                <a:gd name="T3" fmla="*/ 284 h 284"/>
                <a:gd name="T4" fmla="*/ 446 w 2180"/>
                <a:gd name="T5" fmla="*/ 0 h 284"/>
                <a:gd name="T6" fmla="*/ 2180 w 2180"/>
                <a:gd name="T7" fmla="*/ 0 h 284"/>
                <a:gd name="T8" fmla="*/ 1872 w 218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invGray">
            <a:xfrm flipH="1">
              <a:off x="576" y="3548"/>
              <a:ext cx="7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invGray">
            <a:xfrm flipH="1">
              <a:off x="576" y="2934"/>
              <a:ext cx="1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invGray">
            <a:xfrm flipH="1">
              <a:off x="576" y="2328"/>
              <a:ext cx="19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invGray">
            <a:xfrm flipH="1">
              <a:off x="576" y="1723"/>
              <a:ext cx="24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invGray">
            <a:xfrm flipH="1">
              <a:off x="576" y="1108"/>
              <a:ext cx="30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invGray">
            <a:xfrm>
              <a:off x="696" y="1104"/>
              <a:ext cx="0" cy="6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invGray">
            <a:xfrm>
              <a:off x="696" y="1741"/>
              <a:ext cx="0" cy="5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invGray">
            <a:xfrm>
              <a:off x="696" y="2337"/>
              <a:ext cx="0" cy="5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invGray">
            <a:xfrm>
              <a:off x="696" y="2934"/>
              <a:ext cx="0" cy="5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invGray">
            <a:xfrm rot="2914307" flipH="1">
              <a:off x="4367" y="1503"/>
              <a:ext cx="651" cy="1852"/>
            </a:xfrm>
            <a:custGeom>
              <a:avLst/>
              <a:gdLst>
                <a:gd name="T0" fmla="*/ 12 w 1824"/>
                <a:gd name="T1" fmla="*/ 2464 h 2648"/>
                <a:gd name="T2" fmla="*/ 56 w 1824"/>
                <a:gd name="T3" fmla="*/ 2120 h 2648"/>
                <a:gd name="T4" fmla="*/ 124 w 1824"/>
                <a:gd name="T5" fmla="*/ 1808 h 2648"/>
                <a:gd name="T6" fmla="*/ 212 w 1824"/>
                <a:gd name="T7" fmla="*/ 1524 h 2648"/>
                <a:gd name="T8" fmla="*/ 316 w 1824"/>
                <a:gd name="T9" fmla="*/ 1270 h 2648"/>
                <a:gd name="T10" fmla="*/ 430 w 1824"/>
                <a:gd name="T11" fmla="*/ 1044 h 2648"/>
                <a:gd name="T12" fmla="*/ 550 w 1824"/>
                <a:gd name="T13" fmla="*/ 846 h 2648"/>
                <a:gd name="T14" fmla="*/ 672 w 1824"/>
                <a:gd name="T15" fmla="*/ 674 h 2648"/>
                <a:gd name="T16" fmla="*/ 792 w 1824"/>
                <a:gd name="T17" fmla="*/ 528 h 2648"/>
                <a:gd name="T18" fmla="*/ 906 w 1824"/>
                <a:gd name="T19" fmla="*/ 408 h 2648"/>
                <a:gd name="T20" fmla="*/ 1010 w 1824"/>
                <a:gd name="T21" fmla="*/ 310 h 2648"/>
                <a:gd name="T22" fmla="*/ 1096 w 1824"/>
                <a:gd name="T23" fmla="*/ 236 h 2648"/>
                <a:gd name="T24" fmla="*/ 1164 w 1824"/>
                <a:gd name="T25" fmla="*/ 184 h 2648"/>
                <a:gd name="T26" fmla="*/ 1208 w 1824"/>
                <a:gd name="T27" fmla="*/ 154 h 2648"/>
                <a:gd name="T28" fmla="*/ 1224 w 1824"/>
                <a:gd name="T29" fmla="*/ 144 h 2648"/>
                <a:gd name="T30" fmla="*/ 1728 w 1824"/>
                <a:gd name="T31" fmla="*/ 56 h 2648"/>
                <a:gd name="T32" fmla="*/ 1568 w 1824"/>
                <a:gd name="T33" fmla="*/ 328 h 2648"/>
                <a:gd name="T34" fmla="*/ 1554 w 1824"/>
                <a:gd name="T35" fmla="*/ 332 h 2648"/>
                <a:gd name="T36" fmla="*/ 1514 w 1824"/>
                <a:gd name="T37" fmla="*/ 346 h 2648"/>
                <a:gd name="T38" fmla="*/ 1452 w 1824"/>
                <a:gd name="T39" fmla="*/ 370 h 2648"/>
                <a:gd name="T40" fmla="*/ 1370 w 1824"/>
                <a:gd name="T41" fmla="*/ 410 h 2648"/>
                <a:gd name="T42" fmla="*/ 1270 w 1824"/>
                <a:gd name="T43" fmla="*/ 466 h 2648"/>
                <a:gd name="T44" fmla="*/ 1158 w 1824"/>
                <a:gd name="T45" fmla="*/ 540 h 2648"/>
                <a:gd name="T46" fmla="*/ 1034 w 1824"/>
                <a:gd name="T47" fmla="*/ 636 h 2648"/>
                <a:gd name="T48" fmla="*/ 904 w 1824"/>
                <a:gd name="T49" fmla="*/ 756 h 2648"/>
                <a:gd name="T50" fmla="*/ 770 w 1824"/>
                <a:gd name="T51" fmla="*/ 900 h 2648"/>
                <a:gd name="T52" fmla="*/ 632 w 1824"/>
                <a:gd name="T53" fmla="*/ 1076 h 2648"/>
                <a:gd name="T54" fmla="*/ 498 w 1824"/>
                <a:gd name="T55" fmla="*/ 1280 h 2648"/>
                <a:gd name="T56" fmla="*/ 370 w 1824"/>
                <a:gd name="T57" fmla="*/ 1518 h 2648"/>
                <a:gd name="T58" fmla="*/ 248 w 1824"/>
                <a:gd name="T59" fmla="*/ 1792 h 2648"/>
                <a:gd name="T60" fmla="*/ 138 w 1824"/>
                <a:gd name="T61" fmla="*/ 2104 h 2648"/>
                <a:gd name="T62" fmla="*/ 42 w 1824"/>
                <a:gd name="T63" fmla="*/ 2456 h 2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ACD69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gray">
            <a:xfrm>
              <a:off x="3041" y="1499"/>
              <a:ext cx="1857" cy="22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altLang="en-US" sz="2200" b="1" dirty="0" err="1" smtClean="0">
                  <a:solidFill>
                    <a:srgbClr val="000000"/>
                  </a:solidFill>
                  <a:latin typeface="Verdana" pitchFamily="34" charset="0"/>
                </a:rPr>
                <a:t>Trasposizione</a:t>
              </a:r>
              <a:r>
                <a:rPr lang="en-GB" altLang="en-US" dirty="0" smtClean="0">
                  <a:solidFill>
                    <a:srgbClr val="000000"/>
                  </a:solidFill>
                  <a:latin typeface="Verdana" pitchFamily="34" charset="0"/>
                </a:rPr>
                <a:t> </a:t>
              </a:r>
              <a:endParaRPr lang="en-GB" altLang="en-US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gray">
            <a:xfrm>
              <a:off x="2481" y="2112"/>
              <a:ext cx="2023" cy="21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altLang="en-US" sz="2200" b="1" dirty="0" err="1" smtClean="0">
                  <a:solidFill>
                    <a:srgbClr val="000000"/>
                  </a:solidFill>
                  <a:latin typeface="Verdana" pitchFamily="34" charset="0"/>
                </a:rPr>
                <a:t>Adozione</a:t>
              </a:r>
              <a:endParaRPr lang="en-GB" altLang="en-US" sz="2200" b="1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gray">
            <a:xfrm>
              <a:off x="1927" y="2325"/>
              <a:ext cx="2572" cy="398"/>
            </a:xfrm>
            <a:custGeom>
              <a:avLst/>
              <a:gdLst>
                <a:gd name="T0" fmla="*/ 1742 w 2048"/>
                <a:gd name="T1" fmla="*/ 286 h 286"/>
                <a:gd name="T2" fmla="*/ 0 w 2048"/>
                <a:gd name="T3" fmla="*/ 286 h 286"/>
                <a:gd name="T4" fmla="*/ 446 w 2048"/>
                <a:gd name="T5" fmla="*/ 0 h 286"/>
                <a:gd name="T6" fmla="*/ 2048 w 2048"/>
                <a:gd name="T7" fmla="*/ 0 h 286"/>
                <a:gd name="T8" fmla="*/ 1742 w 2048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gray">
            <a:xfrm>
              <a:off x="1928" y="2723"/>
              <a:ext cx="2191" cy="21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altLang="en-US" sz="2200" b="1" dirty="0" err="1" smtClean="0">
                  <a:solidFill>
                    <a:srgbClr val="000000"/>
                  </a:solidFill>
                  <a:latin typeface="Verdana" pitchFamily="34" charset="0"/>
                </a:rPr>
                <a:t>Accordo</a:t>
              </a:r>
              <a:r>
                <a:rPr lang="en-GB" altLang="en-US" sz="2200" b="1" dirty="0" smtClean="0">
                  <a:solidFill>
                    <a:srgbClr val="000000"/>
                  </a:solidFill>
                  <a:latin typeface="Verdana" pitchFamily="34" charset="0"/>
                </a:rPr>
                <a:t> Politico</a:t>
              </a:r>
              <a:endParaRPr lang="en-GB" altLang="en-US" sz="2200" b="1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gray">
            <a:xfrm>
              <a:off x="1371" y="3333"/>
              <a:ext cx="2357" cy="21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altLang="en-US" sz="2200" b="1" dirty="0" smtClean="0">
                  <a:solidFill>
                    <a:srgbClr val="000000"/>
                  </a:solidFill>
                  <a:latin typeface="Verdana" pitchFamily="34" charset="0"/>
                </a:rPr>
                <a:t>  EC proposal </a:t>
              </a:r>
              <a:r>
                <a:rPr lang="fr-BE" sz="2200" b="1" dirty="0" smtClean="0">
                  <a:solidFill>
                    <a:srgbClr val="000000"/>
                  </a:solidFill>
                </a:rPr>
                <a:t>COM </a:t>
              </a:r>
              <a:r>
                <a:rPr lang="fr-BE" sz="2200" b="1" dirty="0">
                  <a:solidFill>
                    <a:srgbClr val="000000"/>
                  </a:solidFill>
                </a:rPr>
                <a:t>(2013)48</a:t>
              </a:r>
              <a:r>
                <a:rPr lang="fr-BE" b="1" dirty="0" smtClean="0">
                  <a:solidFill>
                    <a:srgbClr val="000000"/>
                  </a:solidFill>
                </a:rPr>
                <a:t>)</a:t>
              </a:r>
              <a:r>
                <a:rPr lang="en-GB" altLang="en-US" dirty="0" smtClean="0">
                  <a:solidFill>
                    <a:srgbClr val="000000"/>
                  </a:solidFill>
                  <a:latin typeface="Verdana" pitchFamily="34" charset="0"/>
                </a:rPr>
                <a:t> </a:t>
              </a:r>
              <a:endParaRPr lang="en-GB" altLang="en-US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invGray">
            <a:xfrm>
              <a:off x="690" y="1104"/>
              <a:ext cx="2438" cy="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it-IT" altLang="en-US" sz="2000" b="1" dirty="0" smtClean="0">
                  <a:solidFill>
                    <a:srgbClr val="FF0000"/>
                  </a:solidFill>
                  <a:latin typeface="Verdana" pitchFamily="34" charset="0"/>
                </a:rPr>
                <a:t>21 mesi </a:t>
              </a:r>
              <a:r>
                <a:rPr lang="it-IT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dopo l'entrata in vigore</a:t>
              </a:r>
            </a:p>
            <a:p>
              <a:pPr eaLnBrk="0" hangingPunct="0"/>
              <a:r>
                <a:rPr lang="it-IT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trasposizioni nazionali (</a:t>
              </a:r>
              <a:r>
                <a:rPr lang="it-IT" altLang="en-US" sz="1400" b="1" dirty="0" smtClean="0">
                  <a:solidFill>
                    <a:srgbClr val="0070C0"/>
                  </a:solidFill>
                  <a:latin typeface="Verdana" pitchFamily="34" charset="0"/>
                </a:rPr>
                <a:t>9 </a:t>
              </a:r>
              <a:r>
                <a:rPr lang="it-IT" altLang="en-US" sz="1400" b="1" dirty="0" err="1" smtClean="0">
                  <a:solidFill>
                    <a:srgbClr val="0070C0"/>
                  </a:solidFill>
                  <a:latin typeface="Verdana" pitchFamily="34" charset="0"/>
                </a:rPr>
                <a:t>Mag</a:t>
              </a:r>
              <a:r>
                <a:rPr lang="it-IT" altLang="en-US" sz="1400" b="1" dirty="0" smtClean="0">
                  <a:solidFill>
                    <a:srgbClr val="0070C0"/>
                  </a:solidFill>
                  <a:latin typeface="Verdana" pitchFamily="34" charset="0"/>
                </a:rPr>
                <a:t> 2018</a:t>
              </a:r>
              <a:r>
                <a:rPr lang="it-IT" altLang="en-US" sz="1400" dirty="0" smtClean="0">
                  <a:latin typeface="Verdana" pitchFamily="34" charset="0"/>
                </a:rPr>
                <a:t>)</a:t>
              </a:r>
            </a:p>
            <a:p>
              <a:pPr eaLnBrk="0" hangingPunct="0"/>
              <a:r>
                <a:rPr lang="it-IT" altLang="en-US" sz="1800" b="1" dirty="0" smtClean="0">
                  <a:solidFill>
                    <a:srgbClr val="FF0000"/>
                  </a:solidFill>
                  <a:latin typeface="Verdana" pitchFamily="34" charset="0"/>
                </a:rPr>
                <a:t>6 mesi </a:t>
              </a:r>
              <a:r>
                <a:rPr lang="it-IT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in più per identificare</a:t>
              </a:r>
            </a:p>
            <a:p>
              <a:pPr eaLnBrk="0" hangingPunct="0"/>
              <a:r>
                <a:rPr lang="it-IT" altLang="en-US" sz="1400" dirty="0">
                  <a:solidFill>
                    <a:srgbClr val="000000"/>
                  </a:solidFill>
                  <a:latin typeface="Verdana" pitchFamily="34" charset="0"/>
                </a:rPr>
                <a:t>o</a:t>
              </a:r>
              <a:r>
                <a:rPr lang="it-IT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peratori di servizi essenziali (</a:t>
              </a:r>
              <a:r>
                <a:rPr lang="it-IT" altLang="en-US" sz="1400" b="1" dirty="0" smtClean="0">
                  <a:solidFill>
                    <a:srgbClr val="0070C0"/>
                  </a:solidFill>
                  <a:latin typeface="Verdana" pitchFamily="34" charset="0"/>
                </a:rPr>
                <a:t>9 </a:t>
              </a:r>
              <a:r>
                <a:rPr lang="it-IT" altLang="en-US" sz="1400" b="1" dirty="0" err="1" smtClean="0">
                  <a:solidFill>
                    <a:srgbClr val="0070C0"/>
                  </a:solidFill>
                  <a:latin typeface="Verdana" pitchFamily="34" charset="0"/>
                </a:rPr>
                <a:t>Nov</a:t>
              </a:r>
              <a:r>
                <a:rPr lang="it-IT" altLang="en-US" sz="1400" b="1" dirty="0" smtClean="0">
                  <a:solidFill>
                    <a:srgbClr val="0070C0"/>
                  </a:solidFill>
                  <a:latin typeface="Verdana" pitchFamily="34" charset="0"/>
                </a:rPr>
                <a:t> 2018</a:t>
              </a:r>
              <a:r>
                <a:rPr lang="it-IT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)  </a:t>
              </a:r>
            </a:p>
            <a:p>
              <a:pPr eaLnBrk="0" hangingPunct="0"/>
              <a:endParaRPr lang="it-IT" altLang="en-US" sz="140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invGray">
            <a:xfrm>
              <a:off x="690" y="1743"/>
              <a:ext cx="1641" cy="7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GB" altLang="en-US" sz="1800" b="1" dirty="0" smtClean="0">
                  <a:solidFill>
                    <a:srgbClr val="FF0000"/>
                  </a:solidFill>
                  <a:latin typeface="Verdana" pitchFamily="34" charset="0"/>
                </a:rPr>
                <a:t>6 Luglio2016</a:t>
              </a:r>
            </a:p>
            <a:p>
              <a:pPr eaLnBrk="0" hangingPunct="0"/>
              <a:r>
                <a:rPr lang="en-GB" altLang="en-US" sz="1400" dirty="0" err="1">
                  <a:latin typeface="Verdana" pitchFamily="34" charset="0"/>
                </a:rPr>
                <a:t>E</a:t>
              </a:r>
              <a:r>
                <a:rPr lang="en-GB" altLang="en-US" sz="1400" dirty="0" err="1" smtClean="0">
                  <a:latin typeface="Verdana" pitchFamily="34" charset="0"/>
                </a:rPr>
                <a:t>ntrata</a:t>
              </a:r>
              <a:r>
                <a:rPr lang="en-GB" altLang="en-US" sz="1400" dirty="0" smtClean="0">
                  <a:latin typeface="Verdana" pitchFamily="34" charset="0"/>
                </a:rPr>
                <a:t> in </a:t>
              </a:r>
              <a:r>
                <a:rPr lang="en-GB" altLang="en-US" sz="1400" dirty="0" err="1" smtClean="0">
                  <a:latin typeface="Verdana" pitchFamily="34" charset="0"/>
                </a:rPr>
                <a:t>vigore</a:t>
              </a:r>
              <a:r>
                <a:rPr lang="en-GB" altLang="en-US" sz="1400" b="1" dirty="0" smtClean="0">
                  <a:solidFill>
                    <a:srgbClr val="009900"/>
                  </a:solidFill>
                  <a:latin typeface="Verdana" pitchFamily="34" charset="0"/>
                </a:rPr>
                <a:t> </a:t>
              </a:r>
              <a:r>
                <a:rPr lang="en-GB" altLang="en-US" sz="1800" b="1" dirty="0" smtClean="0">
                  <a:solidFill>
                    <a:srgbClr val="FF0000"/>
                  </a:solidFill>
                  <a:latin typeface="Verdana" pitchFamily="34" charset="0"/>
                </a:rPr>
                <a:t>20 </a:t>
              </a:r>
              <a:r>
                <a:rPr lang="en-GB" altLang="en-US" sz="1800" b="1" dirty="0" err="1" smtClean="0">
                  <a:solidFill>
                    <a:srgbClr val="FF0000"/>
                  </a:solidFill>
                  <a:latin typeface="Verdana" pitchFamily="34" charset="0"/>
                </a:rPr>
                <a:t>giorni</a:t>
              </a:r>
              <a:endParaRPr lang="en-GB" altLang="en-US" sz="1800" b="1" dirty="0" smtClean="0">
                <a:solidFill>
                  <a:srgbClr val="FF0000"/>
                </a:solidFill>
                <a:latin typeface="Verdana" pitchFamily="34" charset="0"/>
              </a:endParaRPr>
            </a:p>
            <a:p>
              <a:pPr eaLnBrk="0" hangingPunct="0"/>
              <a:r>
                <a:rPr lang="en-GB" altLang="en-US" sz="1400" dirty="0" err="1" smtClean="0">
                  <a:solidFill>
                    <a:srgbClr val="000000"/>
                  </a:solidFill>
                  <a:latin typeface="Verdana" pitchFamily="34" charset="0"/>
                </a:rPr>
                <a:t>dopo</a:t>
              </a:r>
              <a:r>
                <a:rPr lang="en-GB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 la </a:t>
              </a:r>
              <a:r>
                <a:rPr lang="en-GB" altLang="en-US" sz="1400" dirty="0" err="1" smtClean="0">
                  <a:solidFill>
                    <a:srgbClr val="000000"/>
                  </a:solidFill>
                  <a:latin typeface="Verdana" pitchFamily="34" charset="0"/>
                </a:rPr>
                <a:t>pubblicazione</a:t>
              </a:r>
              <a:r>
                <a:rPr lang="en-GB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 </a:t>
              </a:r>
              <a:r>
                <a:rPr lang="en-GB" altLang="en-US" sz="1400" dirty="0" err="1" smtClean="0">
                  <a:solidFill>
                    <a:srgbClr val="000000"/>
                  </a:solidFill>
                  <a:latin typeface="Verdana" pitchFamily="34" charset="0"/>
                </a:rPr>
                <a:t>su</a:t>
              </a:r>
              <a:r>
                <a:rPr lang="en-GB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 OJ</a:t>
              </a:r>
              <a:endParaRPr lang="en-GB" altLang="en-US" sz="140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eaLnBrk="0" hangingPunct="0"/>
              <a:endParaRPr lang="en-GB" altLang="en-US" sz="1400" b="1" dirty="0" smtClean="0">
                <a:solidFill>
                  <a:srgbClr val="000000"/>
                </a:solidFill>
                <a:latin typeface="Verdana" pitchFamily="34" charset="0"/>
              </a:endParaRPr>
            </a:p>
            <a:p>
              <a:pPr eaLnBrk="0" hangingPunct="0"/>
              <a:endParaRPr lang="en-GB" altLang="en-US" sz="1400" b="1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invGray">
            <a:xfrm>
              <a:off x="690" y="2381"/>
              <a:ext cx="1038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GB" altLang="en-US" sz="1800" b="1" dirty="0" smtClean="0">
                  <a:solidFill>
                    <a:srgbClr val="FF0000"/>
                  </a:solidFill>
                  <a:latin typeface="Verdana" pitchFamily="34" charset="0"/>
                </a:rPr>
                <a:t>7 </a:t>
              </a:r>
              <a:r>
                <a:rPr lang="en-GB" altLang="en-US" sz="1800" b="1" dirty="0" err="1" smtClean="0">
                  <a:solidFill>
                    <a:srgbClr val="FF0000"/>
                  </a:solidFill>
                  <a:latin typeface="Verdana" pitchFamily="34" charset="0"/>
                </a:rPr>
                <a:t>Dic</a:t>
              </a:r>
              <a:r>
                <a:rPr lang="en-GB" altLang="en-US" sz="1800" b="1" dirty="0" smtClean="0">
                  <a:solidFill>
                    <a:srgbClr val="FF0000"/>
                  </a:solidFill>
                  <a:latin typeface="Verdana" pitchFamily="34" charset="0"/>
                </a:rPr>
                <a:t> 2015</a:t>
              </a:r>
            </a:p>
            <a:p>
              <a:pPr eaLnBrk="0" hangingPunct="0"/>
              <a:r>
                <a:rPr lang="en-GB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Sesto</a:t>
              </a:r>
              <a:r>
                <a:rPr lang="en-GB" altLang="en-US" sz="1400" dirty="0">
                  <a:solidFill>
                    <a:srgbClr val="000000"/>
                  </a:solidFill>
                  <a:latin typeface="Verdana" pitchFamily="34" charset="0"/>
                </a:rPr>
                <a:t> </a:t>
              </a:r>
              <a:r>
                <a:rPr lang="en-GB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/>
              </a:r>
              <a:br>
                <a:rPr lang="en-GB" altLang="en-US" sz="1400" dirty="0" smtClean="0">
                  <a:solidFill>
                    <a:srgbClr val="000000"/>
                  </a:solidFill>
                  <a:latin typeface="Verdana" pitchFamily="34" charset="0"/>
                </a:rPr>
              </a:br>
              <a:r>
                <a:rPr lang="en-GB" altLang="en-US" sz="1400" dirty="0" err="1">
                  <a:solidFill>
                    <a:srgbClr val="000000"/>
                  </a:solidFill>
                  <a:latin typeface="Verdana" pitchFamily="34" charset="0"/>
                </a:rPr>
                <a:t>t</a:t>
              </a:r>
              <a:r>
                <a:rPr lang="en-GB" altLang="en-US" sz="1400" dirty="0" err="1" smtClean="0">
                  <a:solidFill>
                    <a:srgbClr val="000000"/>
                  </a:solidFill>
                  <a:latin typeface="Verdana" pitchFamily="34" charset="0"/>
                </a:rPr>
                <a:t>rialogo</a:t>
              </a:r>
              <a:r>
                <a:rPr lang="en-GB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 </a:t>
              </a:r>
              <a:r>
                <a:rPr lang="en-GB" altLang="en-US" sz="1400" dirty="0" err="1" smtClean="0">
                  <a:solidFill>
                    <a:srgbClr val="000000"/>
                  </a:solidFill>
                  <a:latin typeface="Verdana" pitchFamily="34" charset="0"/>
                </a:rPr>
                <a:t>informale</a:t>
              </a:r>
              <a:r>
                <a:rPr lang="en-GB" altLang="en-US" sz="1400" dirty="0" smtClean="0">
                  <a:solidFill>
                    <a:srgbClr val="000000"/>
                  </a:solidFill>
                  <a:latin typeface="Verdana" pitchFamily="34" charset="0"/>
                </a:rPr>
                <a:t> </a:t>
              </a:r>
            </a:p>
            <a:p>
              <a:pPr eaLnBrk="0" hangingPunct="0"/>
              <a:endParaRPr lang="en-GB" altLang="en-US" sz="140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invGray">
            <a:xfrm>
              <a:off x="690" y="2935"/>
              <a:ext cx="743" cy="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GB" altLang="en-US" sz="1800" b="1" dirty="0" err="1" smtClean="0">
                  <a:solidFill>
                    <a:srgbClr val="FF0000"/>
                  </a:solidFill>
                  <a:latin typeface="Verdana" pitchFamily="34" charset="0"/>
                </a:rPr>
                <a:t>Febbraio</a:t>
              </a:r>
              <a:endParaRPr lang="en-GB" altLang="en-US" sz="1800" b="1" dirty="0" smtClean="0">
                <a:solidFill>
                  <a:srgbClr val="FF0000"/>
                </a:solidFill>
                <a:latin typeface="Verdana" pitchFamily="34" charset="0"/>
              </a:endParaRPr>
            </a:p>
            <a:p>
              <a:pPr eaLnBrk="0" hangingPunct="0"/>
              <a:r>
                <a:rPr lang="en-GB" altLang="en-US" sz="1800" b="1" dirty="0" smtClean="0">
                  <a:solidFill>
                    <a:srgbClr val="FF0000"/>
                  </a:solidFill>
                  <a:latin typeface="Verdana" pitchFamily="34" charset="0"/>
                </a:rPr>
                <a:t>2013</a:t>
              </a:r>
              <a:endParaRPr lang="en-GB" altLang="en-US" sz="1800" b="1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434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8229600" cy="936625"/>
          </a:xfrm>
        </p:spPr>
        <p:txBody>
          <a:bodyPr/>
          <a:lstStyle/>
          <a:p>
            <a:pPr algn="ctr"/>
            <a:r>
              <a:rPr lang="it-IT" sz="2800" dirty="0"/>
              <a:t>La Direttiva NIS </a:t>
            </a:r>
            <a:r>
              <a:rPr lang="en-GB" altLang="en-US" sz="2800" dirty="0" smtClean="0"/>
              <a:t>: </a:t>
            </a:r>
            <a:r>
              <a:rPr lang="en-GB" altLang="en-US" sz="2800" dirty="0" err="1" smtClean="0"/>
              <a:t>obiettivi</a:t>
            </a:r>
            <a:endParaRPr lang="en-GB" altLang="en-US" sz="2800" dirty="0"/>
          </a:p>
        </p:txBody>
      </p:sp>
      <p:grpSp>
        <p:nvGrpSpPr>
          <p:cNvPr id="2" name="Group 1"/>
          <p:cNvGrpSpPr/>
          <p:nvPr/>
        </p:nvGrpSpPr>
        <p:grpSpPr>
          <a:xfrm>
            <a:off x="107504" y="2132856"/>
            <a:ext cx="6172200" cy="4495800"/>
            <a:chOff x="251520" y="2276872"/>
            <a:chExt cx="6172200" cy="4495800"/>
          </a:xfrm>
        </p:grpSpPr>
        <p:sp>
          <p:nvSpPr>
            <p:cNvPr id="48131" name="AutoShape 3"/>
            <p:cNvSpPr>
              <a:spLocks noChangeArrowheads="1"/>
            </p:cNvSpPr>
            <p:nvPr/>
          </p:nvSpPr>
          <p:spPr bwMode="gray">
            <a:xfrm>
              <a:off x="251520" y="2276872"/>
              <a:ext cx="6172200" cy="4495800"/>
            </a:xfrm>
            <a:prstGeom prst="rightArrow">
              <a:avLst>
                <a:gd name="adj1" fmla="val 79306"/>
                <a:gd name="adj2" fmla="val 34004"/>
              </a:avLst>
            </a:prstGeom>
            <a:gradFill rotWithShape="1">
              <a:gsLst>
                <a:gs pos="0">
                  <a:srgbClr val="C6D8EA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132" name="AutoShape 4"/>
            <p:cNvSpPr>
              <a:spLocks noChangeArrowheads="1"/>
            </p:cNvSpPr>
            <p:nvPr/>
          </p:nvSpPr>
          <p:spPr bwMode="gray">
            <a:xfrm>
              <a:off x="609600" y="3014464"/>
              <a:ext cx="4322440" cy="936104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1"/>
                </a:gs>
                <a:gs pos="28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lvl="1" algn="ctr" eaLnBrk="0" hangingPunct="0"/>
              <a:endParaRPr lang="en-GB" sz="2300" b="1" dirty="0" smtClean="0">
                <a:solidFill>
                  <a:schemeClr val="bg1"/>
                </a:solidFill>
                <a:latin typeface="Verdana"/>
                <a:cs typeface="Arial" pitchFamily="34" charset="0"/>
              </a:endParaRPr>
            </a:p>
            <a:p>
              <a:pPr marL="0" lvl="1" algn="ctr" eaLnBrk="0" hangingPunct="0"/>
              <a:r>
                <a:rPr lang="it-IT" sz="2300" b="1" dirty="0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  <a:t>Maggiori capacità </a:t>
              </a:r>
              <a:br>
                <a:rPr lang="it-IT" sz="2300" b="1" dirty="0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</a:br>
              <a:r>
                <a:rPr lang="it-IT" sz="2300" b="1" dirty="0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  <a:t>nazionali </a:t>
              </a:r>
              <a:r>
                <a:rPr lang="en-GB" sz="2300" b="1" dirty="0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  <a:t/>
              </a:r>
              <a:br>
                <a:rPr lang="en-GB" sz="2300" b="1" dirty="0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</a:br>
              <a:endParaRPr lang="en-GB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8133" name="AutoShape 5"/>
            <p:cNvSpPr>
              <a:spLocks noChangeArrowheads="1"/>
            </p:cNvSpPr>
            <p:nvPr/>
          </p:nvSpPr>
          <p:spPr bwMode="gray">
            <a:xfrm>
              <a:off x="609600" y="4022576"/>
              <a:ext cx="4322440" cy="990600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699D5F"/>
                </a:gs>
                <a:gs pos="100000">
                  <a:srgbClr val="699D5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lvl="1" algn="ctr" eaLnBrk="0" hangingPunct="0"/>
              <a:r>
                <a:rPr lang="en-GB" altLang="en-US" sz="2300" b="1" dirty="0" err="1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  <a:t>Cooperazione</a:t>
              </a:r>
              <a:r>
                <a:rPr lang="en-GB" altLang="en-US" sz="2300" b="1" dirty="0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  <a:t/>
              </a:r>
              <a:br>
                <a:rPr lang="en-GB" altLang="en-US" sz="2300" b="1" dirty="0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</a:br>
              <a:r>
                <a:rPr lang="en-GB" altLang="en-US" sz="2300" b="1" dirty="0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  <a:t> a </a:t>
              </a:r>
              <a:r>
                <a:rPr lang="en-GB" altLang="en-US" sz="2300" b="1" dirty="0" err="1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  <a:t>livello</a:t>
              </a:r>
              <a:r>
                <a:rPr lang="en-GB" altLang="en-US" sz="2300" b="1" dirty="0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  <a:t> </a:t>
              </a:r>
              <a:r>
                <a:rPr lang="en-GB" altLang="en-US" sz="2300" b="1" dirty="0" err="1" smtClean="0">
                  <a:solidFill>
                    <a:schemeClr val="bg1"/>
                  </a:solidFill>
                  <a:latin typeface="Verdana"/>
                  <a:cs typeface="Arial" pitchFamily="34" charset="0"/>
                </a:rPr>
                <a:t>Europeo</a:t>
              </a:r>
              <a:endParaRPr lang="en-GB" altLang="en-US" sz="2300" b="1" dirty="0">
                <a:solidFill>
                  <a:schemeClr val="bg1"/>
                </a:solidFill>
                <a:latin typeface="Verdana"/>
                <a:cs typeface="Arial" pitchFamily="34" charset="0"/>
              </a:endParaRPr>
            </a:p>
          </p:txBody>
        </p:sp>
        <p:sp>
          <p:nvSpPr>
            <p:cNvPr id="48134" name="AutoShape 6"/>
            <p:cNvSpPr>
              <a:spLocks noChangeArrowheads="1"/>
            </p:cNvSpPr>
            <p:nvPr/>
          </p:nvSpPr>
          <p:spPr bwMode="gray">
            <a:xfrm>
              <a:off x="609600" y="5102696"/>
              <a:ext cx="4322440" cy="990600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it-IT" altLang="en-US" sz="23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Obblighi </a:t>
              </a:r>
              <a:r>
                <a:rPr lang="it-IT" altLang="en-US" sz="2300" b="1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 </a:t>
              </a:r>
              <a:r>
                <a:rPr lang="it-IT" altLang="en-US" sz="23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sicurezza </a:t>
              </a:r>
              <a:r>
                <a:rPr lang="it-IT" altLang="en-US" sz="2300" b="1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/>
              </a:r>
              <a:br>
                <a:rPr lang="it-IT" altLang="en-US" sz="2300" b="1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it-IT" altLang="en-US" sz="2300" b="1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 </a:t>
              </a:r>
              <a:r>
                <a:rPr lang="it-IT" altLang="en-US" sz="23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notifica degli incidenti</a:t>
              </a:r>
              <a:endParaRPr lang="en-GB" altLang="en-US" sz="23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48135" name="AutoShape 7"/>
          <p:cNvSpPr>
            <a:spLocks noChangeArrowheads="1"/>
          </p:cNvSpPr>
          <p:nvPr/>
        </p:nvSpPr>
        <p:spPr bwMode="auto">
          <a:xfrm>
            <a:off x="6300192" y="3230488"/>
            <a:ext cx="2736304" cy="2214736"/>
          </a:xfrm>
          <a:prstGeom prst="roundRect">
            <a:avLst>
              <a:gd name="adj" fmla="val 910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anchor="ctr"/>
          <a:lstStyle/>
          <a:p>
            <a:pPr algn="ctr"/>
            <a:r>
              <a:rPr lang="en-GB" altLang="en-US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Incrementare</a:t>
            </a:r>
            <a:r>
              <a:rPr lang="en-GB" alt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</a:t>
            </a:r>
            <a:r>
              <a:rPr lang="en-GB" alt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livello</a:t>
            </a:r>
            <a:r>
              <a:rPr lang="en-GB" alt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 cybersecurity in </a:t>
            </a:r>
          </a:p>
          <a:p>
            <a:pPr algn="ctr"/>
            <a:r>
              <a:rPr lang="en-GB" alt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Europa</a:t>
            </a:r>
            <a:endParaRPr lang="en-GB" altLang="en-U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41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848872" cy="2088232"/>
          </a:xfrm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it-IT" sz="5500" dirty="0" smtClean="0"/>
              <a:t>Capacità</a:t>
            </a:r>
            <a:endParaRPr lang="en-GB" sz="55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92951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179388" y="1916833"/>
            <a:ext cx="8785225" cy="453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b="1" u="sng" dirty="0" smtClean="0">
              <a:solidFill>
                <a:srgbClr val="D60093"/>
              </a:solidFill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b="1" dirty="0" smtClean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b="1" dirty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b="1" dirty="0" smtClean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b="1" dirty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b="1" dirty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sz="2200" b="1" dirty="0">
              <a:solidFill>
                <a:srgbClr val="0F5494"/>
              </a:solidFill>
              <a:latin typeface="Verdana"/>
              <a:cs typeface="Arial" pitchFamily="34" charset="0"/>
            </a:endParaRPr>
          </a:p>
        </p:txBody>
      </p:sp>
      <p:sp>
        <p:nvSpPr>
          <p:cNvPr id="1741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/>
            <a:fld id="{67725CC9-EAC7-4F68-90B1-A29097873B00}" type="slidenum">
              <a:rPr lang="en-GB" sz="1400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18</a:t>
            </a:fld>
            <a:endParaRPr lang="en-GB" sz="14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AutoShape 54"/>
          <p:cNvSpPr>
            <a:spLocks noChangeArrowheads="1"/>
          </p:cNvSpPr>
          <p:nvPr/>
        </p:nvSpPr>
        <p:spPr bwMode="gray">
          <a:xfrm>
            <a:off x="323528" y="1700808"/>
            <a:ext cx="8641085" cy="617538"/>
          </a:xfrm>
          <a:prstGeom prst="roundRect">
            <a:avLst>
              <a:gd name="adj" fmla="val 50000"/>
            </a:avLst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GB" sz="2800" b="1" dirty="0" err="1">
                <a:solidFill>
                  <a:srgbClr val="FF0000"/>
                </a:solidFill>
                <a:latin typeface="+mn-lt"/>
              </a:rPr>
              <a:t>Capacità</a:t>
            </a:r>
            <a:endParaRPr lang="en-GB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13750" y="2708919"/>
            <a:ext cx="68606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it-IT" altLang="en-US" b="1" dirty="0" smtClean="0">
                <a:solidFill>
                  <a:schemeClr val="accent2"/>
                </a:solidFill>
                <a:latin typeface="+mj-lt"/>
              </a:rPr>
              <a:t>Tutti gli Stati Membri devono istituire</a:t>
            </a:r>
            <a:endParaRPr lang="it-IT" altLang="en-US" b="1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23528" y="3573016"/>
            <a:ext cx="8352928" cy="2592288"/>
            <a:chOff x="323528" y="3717032"/>
            <a:chExt cx="8352928" cy="2592288"/>
          </a:xfrm>
        </p:grpSpPr>
        <p:sp>
          <p:nvSpPr>
            <p:cNvPr id="10" name="AutoShape 3"/>
            <p:cNvSpPr>
              <a:spLocks noChangeArrowheads="1"/>
            </p:cNvSpPr>
            <p:nvPr/>
          </p:nvSpPr>
          <p:spPr bwMode="gray">
            <a:xfrm>
              <a:off x="323528" y="3717032"/>
              <a:ext cx="2592288" cy="2592288"/>
            </a:xfrm>
            <a:prstGeom prst="roundRect">
              <a:avLst>
                <a:gd name="adj" fmla="val 4690"/>
              </a:avLst>
            </a:prstGeom>
            <a:solidFill>
              <a:schemeClr val="accent2"/>
            </a:solidFill>
            <a:ln w="25400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/>
          </p:spPr>
          <p:txBody>
            <a:bodyPr wrap="none" anchor="ctr">
              <a:flatTx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800" dirty="0" err="1" smtClean="0">
                  <a:solidFill>
                    <a:schemeClr val="bg1"/>
                  </a:solidFill>
                  <a:latin typeface="+mn-lt"/>
                </a:rPr>
                <a:t>Strategie</a:t>
              </a:r>
              <a:r>
                <a:rPr lang="en-GB" sz="1800" dirty="0">
                  <a:solidFill>
                    <a:schemeClr val="bg1"/>
                  </a:solidFill>
                  <a:latin typeface="+mn-lt"/>
                </a:rPr>
                <a:t/>
              </a:r>
              <a:br>
                <a:rPr lang="en-GB" sz="1800" dirty="0">
                  <a:solidFill>
                    <a:schemeClr val="bg1"/>
                  </a:solidFill>
                  <a:latin typeface="+mn-lt"/>
                </a:rPr>
              </a:br>
              <a:r>
                <a:rPr lang="en-GB" sz="1800" dirty="0" err="1" smtClean="0">
                  <a:solidFill>
                    <a:schemeClr val="bg1"/>
                  </a:solidFill>
                  <a:latin typeface="+mn-lt"/>
                </a:rPr>
                <a:t>Nazionali</a:t>
              </a:r>
              <a:r>
                <a:rPr lang="en-GB" sz="1800" dirty="0" smtClean="0">
                  <a:solidFill>
                    <a:schemeClr val="bg1"/>
                  </a:solidFill>
                  <a:latin typeface="+mn-lt"/>
                </a:rPr>
                <a:t/>
              </a:r>
              <a:br>
                <a:rPr lang="en-GB" sz="1800" dirty="0" smtClean="0">
                  <a:solidFill>
                    <a:schemeClr val="bg1"/>
                  </a:solidFill>
                  <a:latin typeface="+mn-lt"/>
                </a:rPr>
              </a:br>
              <a:r>
                <a:rPr lang="en-GB" sz="1800" dirty="0" smtClean="0">
                  <a:solidFill>
                    <a:schemeClr val="bg1"/>
                  </a:solidFill>
                  <a:latin typeface="+mn-lt"/>
                </a:rPr>
                <a:t>NIS</a:t>
              </a:r>
            </a:p>
          </p:txBody>
        </p:sp>
        <p:sp>
          <p:nvSpPr>
            <p:cNvPr id="11" name="AutoShape 3"/>
            <p:cNvSpPr>
              <a:spLocks noChangeArrowheads="1"/>
            </p:cNvSpPr>
            <p:nvPr/>
          </p:nvSpPr>
          <p:spPr bwMode="gray">
            <a:xfrm>
              <a:off x="3275856" y="3717032"/>
              <a:ext cx="2503846" cy="2592288"/>
            </a:xfrm>
            <a:prstGeom prst="roundRect">
              <a:avLst>
                <a:gd name="adj" fmla="val 4690"/>
              </a:avLst>
            </a:prstGeom>
            <a:solidFill>
              <a:srgbClr val="00B0F0"/>
            </a:solidFill>
            <a:ln w="25400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/>
          </p:spPr>
          <p:txBody>
            <a:bodyPr wrap="none" anchor="ctr">
              <a:flatTx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>Autorità </a:t>
              </a:r>
              <a:br>
                <a:rPr lang="it-IT" sz="1800" dirty="0" smtClean="0">
                  <a:solidFill>
                    <a:schemeClr val="bg1"/>
                  </a:solidFill>
                  <a:latin typeface="+mn-lt"/>
                </a:rPr>
              </a:br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>nazionali </a:t>
              </a:r>
              <a:r>
                <a:rPr lang="en-GB" sz="1800" dirty="0" smtClean="0">
                  <a:solidFill>
                    <a:schemeClr val="bg1"/>
                  </a:solidFill>
                  <a:latin typeface="+mn-lt"/>
                </a:rPr>
                <a:t/>
              </a:r>
              <a:br>
                <a:rPr lang="en-GB" sz="1800" dirty="0" smtClean="0">
                  <a:solidFill>
                    <a:schemeClr val="bg1"/>
                  </a:solidFill>
                  <a:latin typeface="+mn-lt"/>
                </a:rPr>
              </a:br>
              <a:r>
                <a:rPr lang="en-GB" sz="1800" dirty="0" err="1" smtClean="0">
                  <a:solidFill>
                    <a:schemeClr val="bg1"/>
                  </a:solidFill>
                  <a:latin typeface="+mn-lt"/>
                </a:rPr>
                <a:t>competenti</a:t>
              </a:r>
              <a:endParaRPr lang="en-GB" sz="18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AutoShape 3"/>
            <p:cNvSpPr>
              <a:spLocks noChangeArrowheads="1"/>
            </p:cNvSpPr>
            <p:nvPr/>
          </p:nvSpPr>
          <p:spPr bwMode="gray">
            <a:xfrm>
              <a:off x="6107498" y="3717032"/>
              <a:ext cx="2568958" cy="2592288"/>
            </a:xfrm>
            <a:prstGeom prst="roundRect">
              <a:avLst>
                <a:gd name="adj" fmla="val 4690"/>
              </a:avLst>
            </a:prstGeom>
            <a:solidFill>
              <a:srgbClr val="0F5494"/>
            </a:solidFill>
            <a:ln w="25400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/>
          </p:spPr>
          <p:txBody>
            <a:bodyPr wrap="none" anchor="ctr">
              <a:flatTx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>Gruppo </a:t>
              </a:r>
              <a:br>
                <a:rPr lang="it-IT" sz="1800" dirty="0" smtClean="0">
                  <a:solidFill>
                    <a:schemeClr val="bg1"/>
                  </a:solidFill>
                  <a:latin typeface="+mn-lt"/>
                </a:rPr>
              </a:br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>di </a:t>
              </a:r>
              <a:r>
                <a:rPr lang="it-IT" sz="1800" dirty="0">
                  <a:solidFill>
                    <a:schemeClr val="bg1"/>
                  </a:solidFill>
                  <a:latin typeface="+mn-lt"/>
                </a:rPr>
                <a:t>intervento </a:t>
              </a:r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/>
              </a:r>
              <a:br>
                <a:rPr lang="it-IT" sz="1800" dirty="0" smtClean="0">
                  <a:solidFill>
                    <a:schemeClr val="bg1"/>
                  </a:solidFill>
                  <a:latin typeface="+mn-lt"/>
                </a:rPr>
              </a:br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>per </a:t>
              </a:r>
              <a:r>
                <a:rPr lang="it-IT" sz="1800" dirty="0">
                  <a:solidFill>
                    <a:schemeClr val="bg1"/>
                  </a:solidFill>
                  <a:latin typeface="+mn-lt"/>
                </a:rPr>
                <a:t>la sicurezza </a:t>
              </a:r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/>
              </a:r>
              <a:br>
                <a:rPr lang="it-IT" sz="1800" dirty="0" smtClean="0">
                  <a:solidFill>
                    <a:schemeClr val="bg1"/>
                  </a:solidFill>
                  <a:latin typeface="+mn-lt"/>
                </a:rPr>
              </a:br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>informatica </a:t>
              </a:r>
              <a:br>
                <a:rPr lang="it-IT" sz="1800" dirty="0" smtClean="0">
                  <a:solidFill>
                    <a:schemeClr val="bg1"/>
                  </a:solidFill>
                  <a:latin typeface="+mn-lt"/>
                </a:rPr>
              </a:br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>in </a:t>
              </a:r>
              <a:r>
                <a:rPr lang="it-IT" sz="1800" dirty="0">
                  <a:solidFill>
                    <a:schemeClr val="bg1"/>
                  </a:solidFill>
                  <a:latin typeface="+mn-lt"/>
                </a:rPr>
                <a:t>caso </a:t>
              </a:r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/>
              </a:r>
              <a:br>
                <a:rPr lang="it-IT" sz="1800" dirty="0" smtClean="0">
                  <a:solidFill>
                    <a:schemeClr val="bg1"/>
                  </a:solidFill>
                  <a:latin typeface="+mn-lt"/>
                </a:rPr>
              </a:br>
              <a:r>
                <a:rPr lang="it-IT" sz="1800" dirty="0" smtClean="0">
                  <a:solidFill>
                    <a:schemeClr val="bg1"/>
                  </a:solidFill>
                  <a:latin typeface="+mn-lt"/>
                </a:rPr>
                <a:t>di incidente</a:t>
              </a:r>
              <a:endParaRPr lang="en-GB" sz="1800" dirty="0" smtClean="0">
                <a:solidFill>
                  <a:schemeClr val="bg1"/>
                </a:solidFill>
                <a:latin typeface="+mn-lt"/>
              </a:endParaRPr>
            </a:p>
            <a:p>
              <a:pPr algn="ctr"/>
              <a:r>
                <a:rPr lang="en-GB" sz="1800" dirty="0" smtClean="0">
                  <a:solidFill>
                    <a:schemeClr val="bg1"/>
                  </a:solidFill>
                  <a:latin typeface="+mn-lt"/>
                </a:rPr>
                <a:t>(CSIRT)</a:t>
              </a:r>
              <a:endParaRPr lang="en-GB" sz="1800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18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Strategia nazionale </a:t>
            </a:r>
            <a:r>
              <a:rPr lang="it-IT" dirty="0" smtClean="0"/>
              <a:t>NIS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347438"/>
              </p:ext>
            </p:extLst>
          </p:nvPr>
        </p:nvGraphicFramePr>
        <p:xfrm>
          <a:off x="467544" y="2565400"/>
          <a:ext cx="8219256" cy="363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94F7C-9B91-47D5-A80B-735FA7E69CFF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95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848872" cy="2088232"/>
          </a:xfrm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en-GB" sz="5500" dirty="0" smtClean="0">
                <a:latin typeface="+mn-lt"/>
              </a:rPr>
              <a:t>Parte I - </a:t>
            </a:r>
            <a:br>
              <a:rPr lang="en-GB" sz="5500" dirty="0" smtClean="0">
                <a:latin typeface="+mn-lt"/>
              </a:rPr>
            </a:br>
            <a:r>
              <a:rPr lang="en-GB" sz="5500" dirty="0" err="1" smtClean="0">
                <a:latin typeface="+mn-lt"/>
              </a:rPr>
              <a:t>Economia</a:t>
            </a:r>
            <a:r>
              <a:rPr lang="en-GB" sz="5500" dirty="0" smtClean="0">
                <a:latin typeface="+mn-lt"/>
              </a:rPr>
              <a:t> </a:t>
            </a:r>
            <a:r>
              <a:rPr lang="en-GB" sz="5500" dirty="0" err="1" smtClean="0">
                <a:latin typeface="+mn-lt"/>
              </a:rPr>
              <a:t>dei</a:t>
            </a:r>
            <a:r>
              <a:rPr lang="en-GB" sz="5500" dirty="0" smtClean="0">
                <a:latin typeface="+mn-lt"/>
              </a:rPr>
              <a:t> </a:t>
            </a:r>
            <a:r>
              <a:rPr lang="en-GB" sz="5500" dirty="0" err="1" smtClean="0">
                <a:latin typeface="+mn-lt"/>
              </a:rPr>
              <a:t>dati</a:t>
            </a:r>
            <a:endParaRPr lang="en-GB" sz="55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55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94F7C-9B91-47D5-A80B-735FA7E69CFF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58841711"/>
              </p:ext>
            </p:extLst>
          </p:nvPr>
        </p:nvGraphicFramePr>
        <p:xfrm>
          <a:off x="251520" y="2326311"/>
          <a:ext cx="53285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Up Arrow 7"/>
          <p:cNvSpPr/>
          <p:nvPr/>
        </p:nvSpPr>
        <p:spPr>
          <a:xfrm rot="14560278">
            <a:off x="6553515" y="1063743"/>
            <a:ext cx="1198438" cy="3088219"/>
          </a:xfrm>
          <a:prstGeom prst="upArrow">
            <a:avLst/>
          </a:prstGeom>
          <a:solidFill>
            <a:srgbClr val="0099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100" b="1" dirty="0" err="1" smtClean="0"/>
              <a:t>Diventa</a:t>
            </a:r>
            <a:r>
              <a:rPr lang="en-GB" sz="1100" b="1" dirty="0" smtClean="0"/>
              <a:t> </a:t>
            </a:r>
            <a:r>
              <a:rPr lang="en-GB" sz="1100" b="1" dirty="0" err="1" smtClean="0"/>
              <a:t>automaticamente</a:t>
            </a:r>
            <a:r>
              <a:rPr lang="en-GB" sz="1100" b="1" dirty="0" smtClean="0"/>
              <a:t> </a:t>
            </a:r>
            <a:r>
              <a:rPr lang="en-GB" sz="1100" b="1" dirty="0" err="1" smtClean="0"/>
              <a:t>punto</a:t>
            </a:r>
            <a:r>
              <a:rPr lang="en-GB" sz="1100" b="1" dirty="0" smtClean="0"/>
              <a:t> di </a:t>
            </a:r>
            <a:r>
              <a:rPr lang="en-GB" sz="1100" b="1" dirty="0" err="1" smtClean="0"/>
              <a:t>contatto</a:t>
            </a:r>
            <a:r>
              <a:rPr lang="en-GB" sz="1100" b="1" dirty="0" smtClean="0"/>
              <a:t> </a:t>
            </a:r>
            <a:r>
              <a:rPr lang="en-GB" sz="1100" b="1" dirty="0" err="1" smtClean="0"/>
              <a:t>unico</a:t>
            </a:r>
            <a:endParaRPr lang="en-GB" sz="1100" b="1" dirty="0"/>
          </a:p>
        </p:txBody>
      </p:sp>
      <p:sp>
        <p:nvSpPr>
          <p:cNvPr id="10" name="Right Brace 9"/>
          <p:cNvSpPr/>
          <p:nvPr/>
        </p:nvSpPr>
        <p:spPr bwMode="auto">
          <a:xfrm>
            <a:off x="5804134" y="3405000"/>
            <a:ext cx="208026" cy="1944216"/>
          </a:xfrm>
          <a:prstGeom prst="rightBrace">
            <a:avLst/>
          </a:prstGeom>
          <a:solidFill>
            <a:schemeClr val="bg1"/>
          </a:solidFill>
          <a:ln>
            <a:solidFill>
              <a:srgbClr val="0F5494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3517351"/>
            <a:ext cx="2761566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it-IT" sz="1400" b="1" dirty="0" smtClean="0">
              <a:solidFill>
                <a:srgbClr val="0F5494"/>
              </a:solidFill>
              <a:latin typeface="+mn-lt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400" b="1" dirty="0" smtClean="0">
                <a:solidFill>
                  <a:srgbClr val="0F5494"/>
                </a:solidFill>
                <a:latin typeface="+mn-lt"/>
              </a:rPr>
              <a:t>Responsabile per i settori agli Allegati II &amp; III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400" b="1" dirty="0" smtClean="0">
                <a:solidFill>
                  <a:srgbClr val="0F5494"/>
                </a:solidFill>
                <a:latin typeface="+mn-lt"/>
              </a:rPr>
              <a:t>Tale ruolo può; essere assegnato ad una  autorità già esistente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600" b="0" dirty="0" smtClean="0">
              <a:solidFill>
                <a:srgbClr val="0F5494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-396552" y="1348188"/>
            <a:ext cx="9073008" cy="936625"/>
          </a:xfrm>
        </p:spPr>
        <p:txBody>
          <a:bodyPr/>
          <a:lstStyle/>
          <a:p>
            <a:pPr algn="ctr"/>
            <a:r>
              <a:rPr lang="en-GB" dirty="0" err="1"/>
              <a:t>Autorità</a:t>
            </a:r>
            <a:r>
              <a:rPr lang="en-GB" dirty="0"/>
              <a:t> </a:t>
            </a:r>
            <a:r>
              <a:rPr lang="en-GB" dirty="0" err="1"/>
              <a:t>nazionali</a:t>
            </a:r>
            <a:r>
              <a:rPr lang="en-GB" dirty="0"/>
              <a:t> </a:t>
            </a:r>
            <a:r>
              <a:rPr lang="en-GB" dirty="0" err="1"/>
              <a:t>competenti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391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936625"/>
          </a:xfrm>
        </p:spPr>
        <p:txBody>
          <a:bodyPr/>
          <a:lstStyle/>
          <a:p>
            <a:pPr algn="ctr"/>
            <a:r>
              <a:rPr lang="en-GB" sz="2600" dirty="0" smtClean="0"/>
              <a:t>CSIRTs – </a:t>
            </a:r>
            <a:r>
              <a:rPr lang="it-IT" sz="2600" dirty="0" smtClean="0"/>
              <a:t>Gruppi di intervento per </a:t>
            </a:r>
            <a:r>
              <a:rPr lang="it-IT" sz="2600" dirty="0"/>
              <a:t>la sicurezza </a:t>
            </a:r>
            <a:r>
              <a:rPr lang="it-IT" sz="2600" dirty="0" smtClean="0"/>
              <a:t>informatica in </a:t>
            </a:r>
            <a:r>
              <a:rPr lang="it-IT" sz="2600" dirty="0"/>
              <a:t>caso </a:t>
            </a:r>
            <a:r>
              <a:rPr lang="it-IT" sz="2600" dirty="0" smtClean="0"/>
              <a:t>di </a:t>
            </a:r>
            <a:r>
              <a:rPr lang="it-IT" sz="2600" dirty="0"/>
              <a:t>incidente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662208"/>
              </p:ext>
            </p:extLst>
          </p:nvPr>
        </p:nvGraphicFramePr>
        <p:xfrm>
          <a:off x="467544" y="2276872"/>
          <a:ext cx="8496944" cy="4137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94F7C-9B91-47D5-A80B-735FA7E69CFF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1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848872" cy="2088232"/>
          </a:xfrm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en-GB" sz="5500" dirty="0" err="1" smtClean="0"/>
              <a:t>Cooperazione</a:t>
            </a:r>
            <a:endParaRPr lang="en-GB" sz="55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8048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179388" y="1988841"/>
            <a:ext cx="8713787" cy="460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b="1" dirty="0" smtClean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b="1" dirty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en-GB" b="1" dirty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itchFamily="2" charset="2"/>
              <a:buChar char="v"/>
              <a:defRPr/>
            </a:pPr>
            <a:endParaRPr lang="fr-BE" b="1" dirty="0" smtClean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itchFamily="2" charset="2"/>
              <a:buChar char="v"/>
              <a:defRPr/>
            </a:pPr>
            <a:endParaRPr lang="fr-BE" b="1" dirty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0F5494"/>
              </a:solidFill>
              <a:latin typeface="Verdana"/>
              <a:cs typeface="Arial" pitchFamily="34" charset="0"/>
            </a:endParaRPr>
          </a:p>
        </p:txBody>
      </p:sp>
      <p:sp>
        <p:nvSpPr>
          <p:cNvPr id="18436" name="AutoShape 4" descr="http://mycastlemyrules.files.wordpress.com/2011/06/bodiam_castle_and_bridge_east_sussex_england2.jpg"/>
          <p:cNvSpPr>
            <a:spLocks noChangeAspect="1" noChangeArrowheads="1"/>
          </p:cNvSpPr>
          <p:nvPr/>
        </p:nvSpPr>
        <p:spPr bwMode="auto">
          <a:xfrm>
            <a:off x="168274" y="-1899592"/>
            <a:ext cx="5737225" cy="430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43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/>
            <a:fld id="{96661851-6FAB-467C-A286-EBA4B72211C9}" type="slidenum">
              <a:rPr lang="en-GB" sz="1400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23</a:t>
            </a:fld>
            <a:endParaRPr lang="en-GB" sz="14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AutoShape 54"/>
          <p:cNvSpPr>
            <a:spLocks noChangeArrowheads="1"/>
          </p:cNvSpPr>
          <p:nvPr/>
        </p:nvSpPr>
        <p:spPr bwMode="gray">
          <a:xfrm>
            <a:off x="251520" y="1556792"/>
            <a:ext cx="8676455" cy="617538"/>
          </a:xfrm>
          <a:prstGeom prst="roundRect">
            <a:avLst>
              <a:gd name="adj" fmla="val 50000"/>
            </a:avLst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GB" sz="2800" b="1" dirty="0" err="1">
                <a:solidFill>
                  <a:srgbClr val="FF0000"/>
                </a:solidFill>
                <a:latin typeface="+mn-lt"/>
              </a:rPr>
              <a:t>Cooperazione</a:t>
            </a:r>
            <a:endParaRPr lang="en-GB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gray">
          <a:xfrm>
            <a:off x="89234" y="2996952"/>
            <a:ext cx="4266742" cy="33123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gamma/>
                  <a:tint val="75686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75686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303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en-GB" dirty="0" err="1" smtClean="0">
                <a:latin typeface="Verdana"/>
                <a:cs typeface="Arial" pitchFamily="34" charset="0"/>
              </a:rPr>
              <a:t>Gruppo</a:t>
            </a:r>
            <a:r>
              <a:rPr lang="en-GB" dirty="0" smtClean="0">
                <a:latin typeface="Verdana"/>
                <a:cs typeface="Arial" pitchFamily="34" charset="0"/>
              </a:rPr>
              <a:t> </a:t>
            </a:r>
            <a:br>
              <a:rPr lang="en-GB" dirty="0" smtClean="0">
                <a:latin typeface="Verdana"/>
                <a:cs typeface="Arial" pitchFamily="34" charset="0"/>
              </a:rPr>
            </a:br>
            <a:r>
              <a:rPr lang="en-GB" dirty="0" smtClean="0">
                <a:latin typeface="Verdana"/>
                <a:cs typeface="Arial" pitchFamily="34" charset="0"/>
              </a:rPr>
              <a:t>di </a:t>
            </a:r>
            <a:r>
              <a:rPr lang="en-GB" dirty="0" err="1" smtClean="0">
                <a:latin typeface="Verdana"/>
                <a:cs typeface="Arial" pitchFamily="34" charset="0"/>
              </a:rPr>
              <a:t>Cooperazione</a:t>
            </a:r>
            <a:r>
              <a:rPr lang="en-GB" dirty="0" smtClean="0">
                <a:latin typeface="Verdana"/>
                <a:cs typeface="Arial" pitchFamily="34" charset="0"/>
              </a:rPr>
              <a:t/>
            </a:r>
            <a:br>
              <a:rPr lang="en-GB" dirty="0" smtClean="0">
                <a:latin typeface="Verdana"/>
                <a:cs typeface="Arial" pitchFamily="34" charset="0"/>
              </a:rPr>
            </a:br>
            <a:endParaRPr lang="fr-BE" sz="2200" dirty="0" smtClean="0"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fr-BE" sz="1800" dirty="0" err="1" smtClean="0">
                <a:latin typeface="Verdana"/>
                <a:cs typeface="Arial" pitchFamily="34" charset="0"/>
              </a:rPr>
              <a:t>cosa</a:t>
            </a:r>
            <a:r>
              <a:rPr lang="fr-BE" sz="1800" dirty="0" smtClean="0">
                <a:latin typeface="Verdana"/>
                <a:cs typeface="Arial" pitchFamily="34" charset="0"/>
              </a:rPr>
              <a:t>: </a:t>
            </a:r>
            <a:r>
              <a:rPr lang="fr-BE" sz="1800" dirty="0" err="1" smtClean="0">
                <a:latin typeface="Verdana"/>
                <a:cs typeface="Arial" pitchFamily="34" charset="0"/>
              </a:rPr>
              <a:t>cooperazione</a:t>
            </a:r>
            <a:r>
              <a:rPr lang="fr-BE" sz="1800" dirty="0" smtClean="0">
                <a:latin typeface="Verdana"/>
                <a:cs typeface="Arial" pitchFamily="34" charset="0"/>
              </a:rPr>
              <a:t> </a:t>
            </a:r>
            <a:r>
              <a:rPr lang="fr-BE" sz="1800" dirty="0" err="1" smtClean="0">
                <a:latin typeface="Verdana"/>
                <a:cs typeface="Arial" pitchFamily="34" charset="0"/>
              </a:rPr>
              <a:t>strategica</a:t>
            </a:r>
            <a:endParaRPr lang="fr-BE" sz="1800" dirty="0" smtClean="0"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fr-BE" sz="1800" dirty="0" smtClean="0">
                <a:latin typeface="Verdana"/>
                <a:cs typeface="Arial" pitchFamily="34" charset="0"/>
              </a:rPr>
              <a:t>chi: SM; CE (</a:t>
            </a:r>
            <a:r>
              <a:rPr lang="fr-BE" sz="1800" dirty="0" err="1" smtClean="0">
                <a:latin typeface="Verdana"/>
                <a:cs typeface="Arial" pitchFamily="34" charset="0"/>
              </a:rPr>
              <a:t>segretariato</a:t>
            </a:r>
            <a:r>
              <a:rPr lang="fr-BE" sz="1800" dirty="0" smtClean="0">
                <a:latin typeface="Verdana"/>
                <a:cs typeface="Arial" pitchFamily="34" charset="0"/>
              </a:rPr>
              <a:t>),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fr-BE" sz="1800" dirty="0" smtClean="0">
                <a:latin typeface="Verdana"/>
                <a:cs typeface="Arial" pitchFamily="34" charset="0"/>
              </a:rPr>
              <a:t>ENISA </a:t>
            </a:r>
            <a:endParaRPr lang="en-GB" altLang="en-US" sz="1800" b="0" dirty="0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gray">
          <a:xfrm>
            <a:off x="4562874" y="2996952"/>
            <a:ext cx="4257598" cy="33846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tint val="75686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75686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303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fr-BE" dirty="0" err="1" smtClean="0">
                <a:latin typeface="Verdana"/>
                <a:cs typeface="Arial" pitchFamily="34" charset="0"/>
              </a:rPr>
              <a:t>Rete</a:t>
            </a:r>
            <a:r>
              <a:rPr lang="fr-BE" dirty="0" smtClean="0">
                <a:latin typeface="Verdana"/>
                <a:cs typeface="Arial" pitchFamily="34" charset="0"/>
              </a:rPr>
              <a:t> </a:t>
            </a:r>
            <a:r>
              <a:rPr lang="fr-BE" dirty="0">
                <a:latin typeface="Verdana"/>
                <a:cs typeface="Arial" pitchFamily="34" charset="0"/>
              </a:rPr>
              <a:t>di CSIRT </a:t>
            </a:r>
            <a:endParaRPr lang="fr-BE" dirty="0" smtClean="0"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fr-BE" dirty="0" smtClean="0"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fr-BE" sz="1800" dirty="0" err="1" smtClean="0">
                <a:latin typeface="Verdana"/>
                <a:cs typeface="Arial" pitchFamily="34" charset="0"/>
              </a:rPr>
              <a:t>cosa</a:t>
            </a:r>
            <a:r>
              <a:rPr lang="fr-BE" sz="1800" dirty="0" smtClean="0">
                <a:latin typeface="Verdana"/>
                <a:cs typeface="Arial" pitchFamily="34" charset="0"/>
              </a:rPr>
              <a:t>: </a:t>
            </a:r>
            <a:r>
              <a:rPr lang="fr-BE" sz="1800" dirty="0" err="1" smtClean="0">
                <a:latin typeface="Verdana"/>
                <a:cs typeface="Arial" pitchFamily="34" charset="0"/>
              </a:rPr>
              <a:t>cooperazione</a:t>
            </a:r>
            <a:r>
              <a:rPr lang="fr-BE" sz="1800" dirty="0">
                <a:latin typeface="Verdana"/>
                <a:cs typeface="Arial" pitchFamily="34" charset="0"/>
              </a:rPr>
              <a:t> </a:t>
            </a:r>
            <a:r>
              <a:rPr lang="fr-BE" sz="1800" dirty="0" err="1">
                <a:latin typeface="Verdana"/>
                <a:cs typeface="Arial" pitchFamily="34" charset="0"/>
              </a:rPr>
              <a:t>operativa</a:t>
            </a:r>
            <a:r>
              <a:rPr lang="fr-BE" sz="1800" dirty="0">
                <a:latin typeface="Verdana"/>
                <a:cs typeface="Arial" pitchFamily="34" charset="0"/>
              </a:rPr>
              <a:t> </a:t>
            </a:r>
            <a:endParaRPr lang="fr-BE" sz="1800" dirty="0" smtClean="0">
              <a:latin typeface="Verdana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fr-BE" sz="1800" dirty="0" smtClean="0">
                <a:latin typeface="Verdana"/>
                <a:cs typeface="Arial" pitchFamily="34" charset="0"/>
              </a:rPr>
              <a:t>chi: CSIRT </a:t>
            </a:r>
            <a:r>
              <a:rPr lang="fr-BE" sz="1800" dirty="0" err="1" smtClean="0">
                <a:latin typeface="Verdana"/>
                <a:cs typeface="Arial" pitchFamily="34" charset="0"/>
              </a:rPr>
              <a:t>nazionali</a:t>
            </a:r>
            <a:r>
              <a:rPr lang="fr-BE" sz="1800" dirty="0" smtClean="0">
                <a:latin typeface="Verdana"/>
                <a:cs typeface="Arial" pitchFamily="34" charset="0"/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fr-BE" sz="1800" dirty="0" smtClean="0">
                <a:latin typeface="Verdana"/>
                <a:cs typeface="Arial" pitchFamily="34" charset="0"/>
              </a:rPr>
              <a:t>CERT-EU; ENISA</a:t>
            </a:r>
            <a:r>
              <a:rPr lang="en-GB" sz="1800" dirty="0" smtClean="0">
                <a:latin typeface="Verdana"/>
                <a:cs typeface="Arial" pitchFamily="34" charset="0"/>
              </a:rPr>
              <a:t> (</a:t>
            </a:r>
            <a:r>
              <a:rPr lang="fr-BE" sz="1800" dirty="0" err="1">
                <a:latin typeface="Verdana"/>
                <a:cs typeface="Arial" pitchFamily="34" charset="0"/>
              </a:rPr>
              <a:t>segretariato</a:t>
            </a:r>
            <a:r>
              <a:rPr lang="en-GB" sz="1800" dirty="0" smtClean="0">
                <a:latin typeface="Verdana"/>
                <a:cs typeface="Arial" pitchFamily="34" charset="0"/>
              </a:rPr>
              <a:t>)</a:t>
            </a:r>
            <a:endParaRPr lang="en-GB" sz="1800" dirty="0">
              <a:latin typeface="Verdan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64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052736"/>
            <a:ext cx="8229600" cy="936625"/>
          </a:xfrm>
        </p:spPr>
        <p:txBody>
          <a:bodyPr/>
          <a:lstStyle/>
          <a:p>
            <a:pPr algn="ctr"/>
            <a:r>
              <a:rPr lang="en-GB" dirty="0" err="1" smtClean="0"/>
              <a:t>Gruppo</a:t>
            </a:r>
            <a:r>
              <a:rPr lang="en-GB" dirty="0" smtClean="0"/>
              <a:t> di </a:t>
            </a:r>
            <a:r>
              <a:rPr lang="en-GB" dirty="0" err="1"/>
              <a:t>Cooperazione</a:t>
            </a:r>
            <a:r>
              <a:rPr lang="en-GB" dirty="0"/>
              <a:t>- </a:t>
            </a:r>
            <a:r>
              <a:rPr lang="en-GB" dirty="0" err="1" smtClean="0"/>
              <a:t>Compiti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94F7C-9B91-47D5-A80B-735FA7E69CFF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991872" cy="4995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271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324544" y="1844824"/>
            <a:ext cx="9563805" cy="4878473"/>
            <a:chOff x="-845000" y="954574"/>
            <a:chExt cx="10547464" cy="5667423"/>
          </a:xfrm>
        </p:grpSpPr>
        <p:sp>
          <p:nvSpPr>
            <p:cNvPr id="7" name="Oval 17"/>
            <p:cNvSpPr>
              <a:spLocks noChangeArrowheads="1"/>
            </p:cNvSpPr>
            <p:nvPr/>
          </p:nvSpPr>
          <p:spPr bwMode="gray">
            <a:xfrm>
              <a:off x="4168733" y="1830390"/>
              <a:ext cx="304800" cy="304800"/>
            </a:xfrm>
            <a:prstGeom prst="ellipse">
              <a:avLst/>
            </a:prstGeom>
            <a:gradFill rotWithShape="1">
              <a:gsLst>
                <a:gs pos="0">
                  <a:srgbClr val="3B86CB">
                    <a:gamma/>
                    <a:tint val="48627"/>
                    <a:invGamma/>
                  </a:srgbClr>
                </a:gs>
                <a:gs pos="100000">
                  <a:srgbClr val="3B86CB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C1B5A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" name="Oval 20"/>
            <p:cNvSpPr>
              <a:spLocks noChangeArrowheads="1"/>
            </p:cNvSpPr>
            <p:nvPr/>
          </p:nvSpPr>
          <p:spPr bwMode="gray">
            <a:xfrm>
              <a:off x="5464135" y="5268920"/>
              <a:ext cx="304800" cy="304800"/>
            </a:xfrm>
            <a:prstGeom prst="ellipse">
              <a:avLst/>
            </a:prstGeom>
            <a:gradFill rotWithShape="1">
              <a:gsLst>
                <a:gs pos="0">
                  <a:srgbClr val="3B86CB">
                    <a:gamma/>
                    <a:tint val="48627"/>
                    <a:invGamma/>
                  </a:srgbClr>
                </a:gs>
                <a:gs pos="100000">
                  <a:srgbClr val="3B86CB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C1B5A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gray">
            <a:xfrm>
              <a:off x="6156302" y="2657451"/>
              <a:ext cx="304801" cy="304800"/>
            </a:xfrm>
            <a:prstGeom prst="ellipse">
              <a:avLst/>
            </a:prstGeom>
            <a:gradFill rotWithShape="1">
              <a:gsLst>
                <a:gs pos="0">
                  <a:srgbClr val="3B86CB">
                    <a:gamma/>
                    <a:tint val="48627"/>
                    <a:invGamma/>
                  </a:srgbClr>
                </a:gs>
                <a:gs pos="100000">
                  <a:srgbClr val="3B86CB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C1B5A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-845000" y="954574"/>
              <a:ext cx="10547464" cy="5667423"/>
              <a:chOff x="-845000" y="954574"/>
              <a:chExt cx="10547464" cy="5667423"/>
            </a:xfrm>
          </p:grpSpPr>
          <p:sp>
            <p:nvSpPr>
              <p:cNvPr id="11" name="Oval 23"/>
              <p:cNvSpPr>
                <a:spLocks noChangeArrowheads="1"/>
              </p:cNvSpPr>
              <p:nvPr/>
            </p:nvSpPr>
            <p:spPr bwMode="gray">
              <a:xfrm>
                <a:off x="3862345" y="2941641"/>
                <a:ext cx="1703390" cy="1687515"/>
              </a:xfrm>
              <a:prstGeom prst="ellipse">
                <a:avLst/>
              </a:prstGeom>
              <a:gradFill rotWithShape="1">
                <a:gsLst>
                  <a:gs pos="100000">
                    <a:srgbClr val="C00000"/>
                  </a:gs>
                  <a:gs pos="100000">
                    <a:srgbClr val="CC3300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C1B5A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-845000" y="954574"/>
                <a:ext cx="10547464" cy="5667423"/>
                <a:chOff x="-845000" y="954574"/>
                <a:chExt cx="10547464" cy="5667423"/>
              </a:xfrm>
            </p:grpSpPr>
            <p:sp>
              <p:nvSpPr>
                <p:cNvPr id="13" name="Oval 16"/>
                <p:cNvSpPr>
                  <a:spLocks noChangeArrowheads="1"/>
                </p:cNvSpPr>
                <p:nvPr/>
              </p:nvSpPr>
              <p:spPr bwMode="gray">
                <a:xfrm>
                  <a:off x="2655844" y="3541717"/>
                  <a:ext cx="304800" cy="3048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B86CB">
                        <a:gamma/>
                        <a:tint val="48627"/>
                        <a:invGamma/>
                      </a:srgbClr>
                    </a:gs>
                    <a:gs pos="100000">
                      <a:srgbClr val="3B86CB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C1B5A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4" name="Oval 19"/>
                <p:cNvSpPr>
                  <a:spLocks noChangeArrowheads="1"/>
                </p:cNvSpPr>
                <p:nvPr/>
              </p:nvSpPr>
              <p:spPr bwMode="gray">
                <a:xfrm>
                  <a:off x="4059196" y="5448307"/>
                  <a:ext cx="304800" cy="3048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B86CB">
                        <a:gamma/>
                        <a:tint val="48627"/>
                        <a:invGamma/>
                      </a:srgbClr>
                    </a:gs>
                    <a:gs pos="100000">
                      <a:srgbClr val="3B86CB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C1B5A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5" name="Oval 21"/>
                <p:cNvSpPr>
                  <a:spLocks noChangeArrowheads="1"/>
                </p:cNvSpPr>
                <p:nvPr/>
              </p:nvSpPr>
              <p:spPr bwMode="gray">
                <a:xfrm>
                  <a:off x="6345198" y="3917955"/>
                  <a:ext cx="304800" cy="3048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B86CB">
                        <a:gamma/>
                        <a:tint val="48627"/>
                        <a:invGamma/>
                      </a:srgbClr>
                    </a:gs>
                    <a:gs pos="100000">
                      <a:srgbClr val="3B86CB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C1B5A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6" name="Oval 21"/>
                <p:cNvSpPr>
                  <a:spLocks noChangeArrowheads="1"/>
                </p:cNvSpPr>
                <p:nvPr/>
              </p:nvSpPr>
              <p:spPr bwMode="gray">
                <a:xfrm>
                  <a:off x="5997474" y="4748781"/>
                  <a:ext cx="304801" cy="3048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B86CB">
                        <a:gamma/>
                        <a:tint val="48627"/>
                        <a:invGamma/>
                      </a:srgbClr>
                    </a:gs>
                    <a:gs pos="100000">
                      <a:srgbClr val="3B86CB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C1B5A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7" name="Oval 16"/>
                <p:cNvSpPr>
                  <a:spLocks noChangeArrowheads="1"/>
                </p:cNvSpPr>
                <p:nvPr/>
              </p:nvSpPr>
              <p:spPr bwMode="gray">
                <a:xfrm>
                  <a:off x="2915816" y="4653136"/>
                  <a:ext cx="304800" cy="3048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B86CB">
                        <a:gamma/>
                        <a:tint val="48627"/>
                        <a:invGamma/>
                      </a:srgbClr>
                    </a:gs>
                    <a:gs pos="100000">
                      <a:srgbClr val="3B86CB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C1B5A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-845000" y="954574"/>
                  <a:ext cx="10547464" cy="5667423"/>
                  <a:chOff x="-845000" y="954574"/>
                  <a:chExt cx="10547464" cy="5667423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2172225" y="954574"/>
                    <a:ext cx="3561295" cy="1388578"/>
                    <a:chOff x="2172225" y="954574"/>
                    <a:chExt cx="3561295" cy="1388578"/>
                  </a:xfrm>
                </p:grpSpPr>
                <p:sp>
                  <p:nvSpPr>
                    <p:cNvPr id="51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72225" y="954574"/>
                      <a:ext cx="3097669" cy="91175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r" defTabSz="91440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en-US" sz="1500" b="1" kern="0" dirty="0">
                          <a:solidFill>
                            <a:srgbClr val="0C1B5A"/>
                          </a:solidFill>
                          <a:latin typeface="+mj-lt"/>
                        </a:rPr>
                        <a:t>S</a:t>
                      </a: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cambiare informazioni </a:t>
                      </a:r>
                      <a:b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</a:b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su servizi CSIRT, </a:t>
                      </a:r>
                      <a:b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</a:b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operazioni e capacità</a:t>
                      </a:r>
                      <a:endParaRPr kumimoji="0" lang="en-GB" altLang="en-US" sz="1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p:txBody>
                </p:sp>
                <p:sp>
                  <p:nvSpPr>
                    <p:cNvPr id="52" name="Oval 1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428719" y="2038353"/>
                      <a:ext cx="304801" cy="30479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3B86CB">
                            <a:gamma/>
                            <a:tint val="48627"/>
                            <a:invGamma/>
                          </a:srgbClr>
                        </a:gs>
                        <a:gs pos="100000">
                          <a:srgbClr val="3B86CB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4059196" y="3144842"/>
                    <a:ext cx="1290639" cy="1277939"/>
                    <a:chOff x="4166" y="1706"/>
                    <a:chExt cx="1252" cy="1252"/>
                  </a:xfrm>
                </p:grpSpPr>
                <p:sp>
                  <p:nvSpPr>
                    <p:cNvPr id="47" name="Oval 2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166" y="1706"/>
                      <a:ext cx="1252" cy="125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D6E1E2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D6E1E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eaVert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48" name="Oval 2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182" y="1713"/>
                      <a:ext cx="1222" cy="122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D6E1E2">
                            <a:alpha val="0"/>
                          </a:srgbClr>
                        </a:gs>
                        <a:gs pos="100000">
                          <a:srgbClr val="D6E1E2">
                            <a:gamma/>
                            <a:tint val="34902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eaVert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49" name="Oval 3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195" y="1725"/>
                      <a:ext cx="1162" cy="114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D6E1E2">
                            <a:gamma/>
                            <a:shade val="79216"/>
                            <a:invGamma/>
                          </a:srgbClr>
                        </a:gs>
                        <a:gs pos="100000">
                          <a:srgbClr val="D6E1E2">
                            <a:alpha val="48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eaVert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50" name="Oval 3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263" y="1757"/>
                      <a:ext cx="1033" cy="926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D6E1E2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D6E1E2">
                            <a:alpha val="38000"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eaVert"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-845000" y="1800130"/>
                    <a:ext cx="7401337" cy="3856140"/>
                    <a:chOff x="-845000" y="1800130"/>
                    <a:chExt cx="7401337" cy="3856140"/>
                  </a:xfrm>
                </p:grpSpPr>
                <p:sp>
                  <p:nvSpPr>
                    <p:cNvPr id="37" name="AutoShape 5"/>
                    <p:cNvSpPr>
                      <a:spLocks noChangeArrowheads="1"/>
                    </p:cNvSpPr>
                    <p:nvPr/>
                  </p:nvSpPr>
                  <p:spPr bwMode="gray">
                    <a:xfrm rot="15401745">
                      <a:off x="4068540" y="2401727"/>
                      <a:ext cx="792163" cy="288925"/>
                    </a:xfrm>
                    <a:prstGeom prst="rightArrow">
                      <a:avLst>
                        <a:gd name="adj1" fmla="val 35167"/>
                        <a:gd name="adj2" fmla="val 111029"/>
                      </a:avLst>
                    </a:prstGeom>
                    <a:solidFill>
                      <a:srgbClr val="0066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0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3" name="AutoShape 8"/>
                    <p:cNvSpPr>
                      <a:spLocks noChangeArrowheads="1"/>
                    </p:cNvSpPr>
                    <p:nvPr/>
                  </p:nvSpPr>
                  <p:spPr bwMode="gray">
                    <a:xfrm rot="10800000">
                      <a:off x="2998744" y="3593511"/>
                      <a:ext cx="863601" cy="288925"/>
                    </a:xfrm>
                    <a:prstGeom prst="rightArrow">
                      <a:avLst>
                        <a:gd name="adj1" fmla="val 35167"/>
                        <a:gd name="adj2" fmla="val 121041"/>
                      </a:avLst>
                    </a:prstGeom>
                    <a:solidFill>
                      <a:srgbClr val="0066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0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2" name="AutoShape 4"/>
                    <p:cNvSpPr>
                      <a:spLocks noChangeArrowheads="1"/>
                    </p:cNvSpPr>
                    <p:nvPr/>
                  </p:nvSpPr>
                  <p:spPr bwMode="gray">
                    <a:xfrm rot="2359400">
                      <a:off x="5274643" y="4449318"/>
                      <a:ext cx="792163" cy="288925"/>
                    </a:xfrm>
                    <a:prstGeom prst="rightArrow">
                      <a:avLst>
                        <a:gd name="adj1" fmla="val 35167"/>
                        <a:gd name="adj2" fmla="val 111029"/>
                      </a:avLst>
                    </a:prstGeom>
                    <a:solidFill>
                      <a:srgbClr val="0066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0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4" name="AutoShape 7"/>
                    <p:cNvSpPr>
                      <a:spLocks noChangeArrowheads="1"/>
                    </p:cNvSpPr>
                    <p:nvPr/>
                  </p:nvSpPr>
                  <p:spPr bwMode="gray">
                    <a:xfrm rot="19722677">
                      <a:off x="5417078" y="3063222"/>
                      <a:ext cx="792163" cy="288925"/>
                    </a:xfrm>
                    <a:prstGeom prst="rightArrow">
                      <a:avLst>
                        <a:gd name="adj1" fmla="val 35167"/>
                        <a:gd name="adj2" fmla="val 111029"/>
                      </a:avLst>
                    </a:prstGeom>
                    <a:solidFill>
                      <a:srgbClr val="0066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0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5" name="AutoShape 3"/>
                    <p:cNvSpPr>
                      <a:spLocks noChangeArrowheads="1"/>
                    </p:cNvSpPr>
                    <p:nvPr/>
                  </p:nvSpPr>
                  <p:spPr bwMode="gray">
                    <a:xfrm rot="17973186">
                      <a:off x="4959752" y="2565485"/>
                      <a:ext cx="792163" cy="288925"/>
                    </a:xfrm>
                    <a:prstGeom prst="rightArrow">
                      <a:avLst>
                        <a:gd name="adj1" fmla="val 35167"/>
                        <a:gd name="adj2" fmla="val 111029"/>
                      </a:avLst>
                    </a:prstGeom>
                    <a:solidFill>
                      <a:srgbClr val="0066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0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6" name="AutoShape 4"/>
                    <p:cNvSpPr>
                      <a:spLocks noChangeArrowheads="1"/>
                    </p:cNvSpPr>
                    <p:nvPr/>
                  </p:nvSpPr>
                  <p:spPr bwMode="gray">
                    <a:xfrm rot="3579548">
                      <a:off x="4810084" y="4779969"/>
                      <a:ext cx="792164" cy="288925"/>
                    </a:xfrm>
                    <a:prstGeom prst="rightArrow">
                      <a:avLst>
                        <a:gd name="adj1" fmla="val 35167"/>
                        <a:gd name="adj2" fmla="val 111029"/>
                      </a:avLst>
                    </a:prstGeom>
                    <a:solidFill>
                      <a:srgbClr val="0066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0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8" name="AutoShape 6"/>
                    <p:cNvSpPr>
                      <a:spLocks noChangeArrowheads="1"/>
                    </p:cNvSpPr>
                    <p:nvPr/>
                  </p:nvSpPr>
                  <p:spPr bwMode="gray">
                    <a:xfrm rot="6496001">
                      <a:off x="4043320" y="4822832"/>
                      <a:ext cx="792164" cy="288925"/>
                    </a:xfrm>
                    <a:prstGeom prst="rightArrow">
                      <a:avLst>
                        <a:gd name="adj1" fmla="val 35167"/>
                        <a:gd name="adj2" fmla="val 111029"/>
                      </a:avLst>
                    </a:prstGeom>
                    <a:solidFill>
                      <a:srgbClr val="0066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0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39" name="AutoShape 7"/>
                    <p:cNvSpPr>
                      <a:spLocks noChangeArrowheads="1"/>
                    </p:cNvSpPr>
                    <p:nvPr/>
                  </p:nvSpPr>
                  <p:spPr bwMode="gray">
                    <a:xfrm rot="817255">
                      <a:off x="5568369" y="3833931"/>
                      <a:ext cx="792163" cy="288925"/>
                    </a:xfrm>
                    <a:prstGeom prst="rightArrow">
                      <a:avLst>
                        <a:gd name="adj1" fmla="val 35167"/>
                        <a:gd name="adj2" fmla="val 111029"/>
                      </a:avLst>
                    </a:prstGeom>
                    <a:solidFill>
                      <a:srgbClr val="0066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0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40" name="AutoShape 8"/>
                    <p:cNvSpPr>
                      <a:spLocks noChangeArrowheads="1"/>
                    </p:cNvSpPr>
                    <p:nvPr/>
                  </p:nvSpPr>
                  <p:spPr bwMode="gray">
                    <a:xfrm rot="9309290">
                      <a:off x="3197419" y="4311138"/>
                      <a:ext cx="863601" cy="288925"/>
                    </a:xfrm>
                    <a:prstGeom prst="rightArrow">
                      <a:avLst>
                        <a:gd name="adj1" fmla="val 35167"/>
                        <a:gd name="adj2" fmla="val 121041"/>
                      </a:avLst>
                    </a:prstGeom>
                    <a:solidFill>
                      <a:srgbClr val="00669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0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41" name="Oval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13007" y="1911352"/>
                      <a:ext cx="3743330" cy="3744918"/>
                    </a:xfrm>
                    <a:prstGeom prst="ellipse">
                      <a:avLst/>
                    </a:prstGeom>
                    <a:noFill/>
                    <a:ln w="38100" algn="ctr">
                      <a:solidFill>
                        <a:srgbClr val="006699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bg2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109250" dir="3267739" algn="ctr" rotWithShape="0">
                              <a:srgbClr val="808080">
                                <a:alpha val="50000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anchor="ctr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Arial" charset="0"/>
                      </a:endParaRPr>
                    </a:p>
                  </p:txBody>
                </p:sp>
                <p:sp>
                  <p:nvSpPr>
                    <p:cNvPr id="42" name="Text Box 32"/>
                    <p:cNvSpPr txBox="1">
                      <a:spLocks noChangeArrowheads="1"/>
                    </p:cNvSpPr>
                    <p:nvPr/>
                  </p:nvSpPr>
                  <p:spPr bwMode="gray">
                    <a:xfrm>
                      <a:off x="4060200" y="3617917"/>
                      <a:ext cx="1299742" cy="42906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ctr" defTabSz="91440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18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j-lt"/>
                        </a:rPr>
                        <a:t>Compiti</a:t>
                      </a:r>
                      <a:endParaRPr kumimoji="0" lang="en-GB" altLang="en-US" sz="18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p:txBody>
                </p:sp>
                <p:grpSp>
                  <p:nvGrpSpPr>
                    <p:cNvPr id="43" name="Group 42"/>
                    <p:cNvGrpSpPr/>
                    <p:nvPr/>
                  </p:nvGrpSpPr>
                  <p:grpSpPr>
                    <a:xfrm>
                      <a:off x="-845000" y="1800130"/>
                      <a:ext cx="4761399" cy="1630615"/>
                      <a:chOff x="-845000" y="1800130"/>
                      <a:chExt cx="4761399" cy="1630615"/>
                    </a:xfrm>
                  </p:grpSpPr>
                  <p:sp>
                    <p:nvSpPr>
                      <p:cNvPr id="44" name="AutoShape 5"/>
                      <p:cNvSpPr>
                        <a:spLocks noChangeArrowheads="1"/>
                      </p:cNvSpPr>
                      <p:nvPr/>
                    </p:nvSpPr>
                    <p:spPr bwMode="gray">
                      <a:xfrm rot="13754527">
                        <a:off x="3375855" y="2890200"/>
                        <a:ext cx="792164" cy="288925"/>
                      </a:xfrm>
                      <a:prstGeom prst="rightArrow">
                        <a:avLst>
                          <a:gd name="adj1" fmla="val 35167"/>
                          <a:gd name="adj2" fmla="val 111029"/>
                        </a:avLst>
                      </a:prstGeom>
                      <a:solidFill>
                        <a:srgbClr val="0066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0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45" name="Oval 17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3115072" y="2404120"/>
                        <a:ext cx="304800" cy="304800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3B86CB">
                              <a:gamma/>
                              <a:tint val="48627"/>
                              <a:invGamma/>
                            </a:srgbClr>
                          </a:gs>
                          <a:gs pos="100000">
                            <a:srgbClr val="3B86CB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GB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46" name="Text Box 1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-845000" y="1800130"/>
                        <a:ext cx="3760820" cy="11799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square">
                        <a:spAutoFit/>
                      </a:bodyPr>
                      <a:lstStyle/>
                      <a:p>
                        <a:pPr marL="0" marR="0" lvl="0" indent="0" algn="r" defTabSz="914400" eaLnBrk="0" fontAlgn="auto" latinLnBrk="0" hangingPunct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it-IT" altLang="en-US" sz="1500" b="1" kern="0" dirty="0" smtClean="0">
                            <a:solidFill>
                              <a:srgbClr val="0C1B5A"/>
                            </a:solidFill>
                            <a:latin typeface="+mj-lt"/>
                          </a:rPr>
                          <a:t>Scambiare informazioni su</a:t>
                        </a:r>
                        <a:endPara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endParaRPr>
                      </a:p>
                      <a:p>
                        <a:pPr marL="0" marR="0" lvl="0" indent="0" algn="r" defTabSz="914400" eaLnBrk="0" fontAlgn="auto" latinLnBrk="0" hangingPunct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it-IT" altLang="en-US" sz="1500" b="1" kern="0" dirty="0" smtClean="0">
                            <a:solidFill>
                              <a:srgbClr val="0C1B5A"/>
                            </a:solidFill>
                            <a:latin typeface="+mj-lt"/>
                          </a:rPr>
                          <a:t>i</a:t>
                        </a:r>
                        <a:r>
                          <a:rPr kumimoji="0" lang="it-IT" altLang="en-US" sz="1500" b="1" i="0" u="none" strike="noStrike" kern="0" cap="none" spc="0" normalizeH="0" baseline="0" noProof="0" dirty="0" err="1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ncidenti</a:t>
                        </a:r>
                        <a:r>
                          <a:rPr kumimoji="0" lang="it-IT" altLang="en-US" sz="1500" b="1" i="0" u="none" strike="noStrike" kern="0" cap="none" spc="0" normalizeH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 individuali</a:t>
                        </a:r>
                        <a:endPara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endParaRPr>
                      </a:p>
                      <a:p>
                        <a:pPr marL="0" marR="0" lvl="0" indent="0" algn="r" defTabSz="914400" eaLnBrk="0" fontAlgn="auto" latinLnBrk="0" hangingPunct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it-IT" altLang="en-US" sz="15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(su richiesta</a:t>
                        </a:r>
                        <a:r>
                          <a:rPr kumimoji="0" lang="it-IT" altLang="en-US" sz="1500" b="1" i="0" u="none" strike="noStrike" kern="0" cap="none" spc="0" normalizeH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 </a:t>
                        </a:r>
                        <a:r>
                          <a:rPr kumimoji="0" lang="it-IT" altLang="en-US" sz="15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&amp; base volontaria)</a:t>
                        </a:r>
                      </a:p>
                    </p:txBody>
                  </p:sp>
                </p:grpSp>
              </p:grp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-633713" y="1402143"/>
                    <a:ext cx="10336177" cy="5219854"/>
                    <a:chOff x="-633713" y="1402143"/>
                    <a:chExt cx="10336177" cy="5219854"/>
                  </a:xfrm>
                </p:grpSpPr>
                <p:sp>
                  <p:nvSpPr>
                    <p:cNvPr id="23" name="Text Box 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705561" y="3773491"/>
                      <a:ext cx="2996903" cy="64359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defTabSz="91440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15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Linee</a:t>
                      </a:r>
                      <a:r>
                        <a:rPr kumimoji="0" lang="en-GB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r>
                        <a:rPr kumimoji="0" lang="en-GB" altLang="en-US" sz="15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Guida</a:t>
                      </a:r>
                      <a:r>
                        <a:rPr kumimoji="0" lang="en-GB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r>
                        <a:rPr kumimoji="0" lang="en-GB" altLang="en-US" sz="1500" b="1" i="0" u="none" strike="noStrike" kern="0" cap="none" spc="0" normalizeH="0" noProof="0" dirty="0" err="1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su</a:t>
                      </a:r>
                      <a:r>
                        <a:rPr kumimoji="0" lang="en-GB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br>
                        <a:rPr kumimoji="0" lang="en-GB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en-GB" altLang="en-US" sz="1500" b="1" i="0" u="none" strike="noStrike" kern="0" cap="none" spc="0" normalizeH="0" noProof="0" dirty="0" err="1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cooperazione</a:t>
                      </a:r>
                      <a:r>
                        <a:rPr kumimoji="0" lang="en-GB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r>
                        <a:rPr kumimoji="0" lang="en-GB" altLang="en-US" sz="1500" b="1" i="0" u="none" strike="noStrike" kern="0" cap="none" spc="0" normalizeH="0" noProof="0" dirty="0" err="1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operativa</a:t>
                      </a:r>
                      <a:endParaRPr kumimoji="0" lang="en-GB" altLang="en-US" sz="1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p:txBody>
                </p:sp>
                <p:sp>
                  <p:nvSpPr>
                    <p:cNvPr id="24" name="Text Box 1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428718" y="5710244"/>
                      <a:ext cx="4225575" cy="91175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defTabSz="91440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Relazione su esperienza acquisita</a:t>
                      </a:r>
                      <a:b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trasmessa per riesame </a:t>
                      </a:r>
                      <a:b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Direttiva</a:t>
                      </a: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 </a:t>
                      </a:r>
                      <a: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(ogni</a:t>
                      </a:r>
                      <a:r>
                        <a:rPr kumimoji="0" lang="it-IT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18 mesi)</a:t>
                      </a:r>
                      <a:endParaRPr kumimoji="0" lang="it-IT" altLang="en-US" sz="1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p:txBody>
                </p:sp>
                <p:sp>
                  <p:nvSpPr>
                    <p:cNvPr id="25" name="Text Box 1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-431219" y="3198817"/>
                      <a:ext cx="3087062" cy="117991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r" defTabSz="91440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Identificare risposte</a:t>
                      </a:r>
                      <a:r>
                        <a:rPr kumimoji="0" lang="it-IT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br>
                        <a:rPr kumimoji="0" lang="it-IT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it-IT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coordinate agli incidenti</a:t>
                      </a: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/>
                      </a:r>
                      <a:b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</a:b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(su richiesta &amp;</a:t>
                      </a:r>
                      <a:b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</a:b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base volontaria)</a:t>
                      </a:r>
                      <a:endParaRPr kumimoji="0" lang="it-IT" altLang="en-US" sz="1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p:txBody>
                </p:sp>
                <p:sp>
                  <p:nvSpPr>
                    <p:cNvPr id="26" name="Text Box 1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70422" y="5797558"/>
                      <a:ext cx="3633336" cy="64359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r" defTabSz="91440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Esaminare ulteriori </a:t>
                      </a:r>
                      <a:r>
                        <a:rPr lang="it-IT" altLang="en-US" sz="1500" b="1" kern="0" dirty="0">
                          <a:solidFill>
                            <a:srgbClr val="0C1B5A"/>
                          </a:solidFill>
                          <a:latin typeface="+mj-lt"/>
                        </a:rPr>
                        <a:t>forme di </a:t>
                      </a: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/>
                      </a:r>
                      <a:b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</a:b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cooperazione </a:t>
                      </a:r>
                      <a:r>
                        <a:rPr lang="it-IT" altLang="en-US" sz="1500" b="1" kern="0" dirty="0">
                          <a:solidFill>
                            <a:srgbClr val="0C1B5A"/>
                          </a:solidFill>
                          <a:latin typeface="+mj-lt"/>
                        </a:rPr>
                        <a:t>operativa</a:t>
                      </a:r>
                      <a:endParaRPr kumimoji="0" lang="en-GB" altLang="en-US" sz="1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C1B5A"/>
                        </a:solidFill>
                        <a:effectLst/>
                        <a:uLnTx/>
                        <a:uFillTx/>
                        <a:latin typeface="+mj-lt"/>
                      </a:endParaRPr>
                    </a:p>
                  </p:txBody>
                </p:sp>
                <p:sp>
                  <p:nvSpPr>
                    <p:cNvPr id="27" name="Text Box 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274201" y="4653137"/>
                      <a:ext cx="3247940" cy="91175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defTabSz="91440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Informare Gruppo</a:t>
                      </a:r>
                      <a:r>
                        <a:rPr kumimoji="0" lang="it-IT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di </a:t>
                      </a:r>
                      <a:br>
                        <a:rPr kumimoji="0" lang="it-IT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it-IT" altLang="en-US" sz="1500" b="1" i="0" u="none" strike="noStrike" kern="0" cap="none" spc="0" normalizeH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Cooperazione</a:t>
                      </a: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 </a:t>
                      </a:r>
                      <a: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&amp; chiedere </a:t>
                      </a:r>
                      <a:b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it-IT" altLang="en-US" sz="15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orientamenti</a:t>
                      </a:r>
                    </a:p>
                  </p:txBody>
                </p:sp>
                <p:grpSp>
                  <p:nvGrpSpPr>
                    <p:cNvPr id="28" name="Group 27"/>
                    <p:cNvGrpSpPr/>
                    <p:nvPr/>
                  </p:nvGrpSpPr>
                  <p:grpSpPr>
                    <a:xfrm>
                      <a:off x="5649911" y="1402143"/>
                      <a:ext cx="3985146" cy="2198662"/>
                      <a:chOff x="5649911" y="1402143"/>
                      <a:chExt cx="3985146" cy="2198662"/>
                    </a:xfrm>
                  </p:grpSpPr>
                  <p:sp>
                    <p:nvSpPr>
                      <p:cNvPr id="30" name="Text Box 1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649911" y="1402143"/>
                        <a:ext cx="3985146" cy="6435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/>
                      <a:p>
                        <a:pPr marL="0" marR="0" lvl="0" indent="0" defTabSz="914400" eaLnBrk="0" fontAlgn="auto" latinLnBrk="0" hangingPunct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it-IT" altLang="en-US" sz="1500" b="1" i="0" u="none" strike="noStrike" kern="0" cap="none" spc="0" normalizeH="0" baseline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Discutere insegnamenti appresi</a:t>
                        </a:r>
                        <a:br>
                          <a:rPr kumimoji="0" lang="it-IT" altLang="en-US" sz="1500" b="1" i="0" u="none" strike="noStrike" kern="0" cap="none" spc="0" normalizeH="0" baseline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</a:br>
                        <a:r>
                          <a:rPr kumimoji="0" lang="it-IT" altLang="en-US" sz="1500" b="1" i="0" u="none" strike="noStrike" kern="0" cap="none" spc="0" normalizeH="0" baseline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dalle esercitazioni NIS</a:t>
                        </a:r>
                      </a:p>
                    </p:txBody>
                  </p:sp>
                  <p:sp>
                    <p:nvSpPr>
                      <p:cNvPr id="31" name="Text Box 1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524871" y="2420888"/>
                        <a:ext cx="2620345" cy="11799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/>
                      <a:p>
                        <a:pPr marL="0" marR="0" lvl="0" indent="0" defTabSz="914400" eaLnBrk="0" fontAlgn="auto" latinLnBrk="0" hangingPunct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it-IT" altLang="en-US" sz="15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Discutere</a:t>
                        </a:r>
                        <a:r>
                          <a:rPr kumimoji="0" lang="it-IT" altLang="en-US" sz="1500" b="1" i="0" u="none" strike="noStrike" kern="0" cap="none" spc="0" normalizeH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 capacità e</a:t>
                        </a:r>
                        <a:br>
                          <a:rPr kumimoji="0" lang="it-IT" altLang="en-US" sz="1500" b="1" i="0" u="none" strike="noStrike" kern="0" cap="none" spc="0" normalizeH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</a:br>
                        <a:r>
                          <a:rPr kumimoji="0" lang="it-IT" altLang="en-US" sz="1500" b="1" i="0" u="none" strike="noStrike" kern="0" cap="none" spc="0" normalizeH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preparazione di un </a:t>
                        </a:r>
                        <a:br>
                          <a:rPr kumimoji="0" lang="it-IT" altLang="en-US" sz="1500" b="1" i="0" u="none" strike="noStrike" kern="0" cap="none" spc="0" normalizeH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</a:br>
                        <a:r>
                          <a:rPr kumimoji="0" lang="it-IT" altLang="en-US" sz="15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CSIRT</a:t>
                        </a:r>
                        <a:r>
                          <a:rPr lang="it-IT" altLang="en-US" sz="1500" b="1" kern="0" dirty="0" smtClean="0">
                            <a:solidFill>
                              <a:srgbClr val="0C1B5A"/>
                            </a:solidFill>
                            <a:latin typeface="+mj-lt"/>
                          </a:rPr>
                          <a:t> individuale</a:t>
                        </a:r>
                        <a:r>
                          <a:rPr kumimoji="0" lang="it-IT" altLang="en-US" sz="15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 </a:t>
                        </a:r>
                        <a:br>
                          <a:rPr kumimoji="0" lang="it-IT" altLang="en-US" sz="15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</a:br>
                        <a:r>
                          <a:rPr kumimoji="0" lang="it-IT" altLang="en-US" sz="15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C1B5A"/>
                            </a:solidFill>
                            <a:effectLst/>
                            <a:uLnTx/>
                            <a:uFillTx/>
                            <a:latin typeface="+mj-lt"/>
                          </a:rPr>
                          <a:t>(su richiesta)</a:t>
                        </a:r>
                      </a:p>
                    </p:txBody>
                  </p:sp>
                </p:grpSp>
                <p:sp>
                  <p:nvSpPr>
                    <p:cNvPr id="29" name="Text Box 1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-633713" y="4681594"/>
                      <a:ext cx="3537383" cy="91175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r" defTabSz="91440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altLang="en-US" sz="1500" b="1" i="0" u="none" strike="noStrike" kern="0" cap="none" spc="0" normalizeH="0" baseline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Sostegno nel far fronte</a:t>
                      </a:r>
                      <a:r>
                        <a:rPr lang="it-IT" altLang="en-US" sz="1500" b="1" kern="0" dirty="0" smtClean="0">
                          <a:solidFill>
                            <a:srgbClr val="0C1B5A"/>
                          </a:solidFill>
                          <a:latin typeface="+mj-lt"/>
                        </a:rPr>
                        <a:t> </a:t>
                      </a:r>
                      <a:r>
                        <a:rPr kumimoji="0" lang="it-IT" altLang="en-US" sz="1500" b="1" i="0" u="none" strike="noStrike" kern="0" cap="none" spc="0" normalizeH="0" baseline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agli</a:t>
                      </a:r>
                      <a:br>
                        <a:rPr kumimoji="0" lang="it-IT" altLang="en-US" sz="1500" b="1" i="0" u="none" strike="noStrike" kern="0" cap="none" spc="0" normalizeH="0" baseline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it-IT" altLang="en-US" sz="1500" b="1" i="0" u="none" strike="noStrike" kern="0" cap="none" spc="0" normalizeH="0" baseline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incidenti transfrontalieri</a:t>
                      </a:r>
                      <a:br>
                        <a:rPr kumimoji="0" lang="it-IT" altLang="en-US" sz="1500" b="1" i="0" u="none" strike="noStrike" kern="0" cap="none" spc="0" normalizeH="0" baseline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it-IT" altLang="en-US" sz="1500" b="1" i="0" u="none" strike="noStrike" kern="0" cap="none" spc="0" normalizeH="0" baseline="0" dirty="0" smtClean="0">
                          <a:ln>
                            <a:noFill/>
                          </a:ln>
                          <a:solidFill>
                            <a:srgbClr val="0C1B5A"/>
                          </a:solidFill>
                          <a:effectLst/>
                          <a:uLnTx/>
                          <a:uFillTx/>
                          <a:latin typeface="+mj-lt"/>
                        </a:rPr>
                        <a:t>(su base volontaria)</a:t>
                      </a:r>
                    </a:p>
                  </p:txBody>
                </p:sp>
              </p:grpSp>
            </p:grpSp>
          </p:grp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94F7C-9B91-47D5-A80B-735FA7E69CFF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8864" y="980728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Rete di CSIRT - </a:t>
            </a:r>
            <a:r>
              <a:rPr lang="en-GB" dirty="0" err="1" smtClean="0"/>
              <a:t>Compiti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311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424936" cy="2088232"/>
          </a:xfrm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it-IT" sz="4500" dirty="0"/>
              <a:t>Obblighi in materia </a:t>
            </a:r>
            <a:r>
              <a:rPr lang="it-IT" sz="4500" dirty="0" smtClean="0"/>
              <a:t>di sicurezza e </a:t>
            </a:r>
            <a:r>
              <a:rPr lang="it-IT" sz="4500" dirty="0"/>
              <a:t>notifica degli incidenti</a:t>
            </a:r>
            <a:endParaRPr lang="en-GB" sz="45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3936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9545600"/>
              </p:ext>
            </p:extLst>
          </p:nvPr>
        </p:nvGraphicFramePr>
        <p:xfrm>
          <a:off x="457200" y="2492375"/>
          <a:ext cx="8229600" cy="352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76D733-1B3C-49DD-971F-949DBBCDC222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  <p:sp>
        <p:nvSpPr>
          <p:cNvPr id="5" name="AutoShape 54"/>
          <p:cNvSpPr>
            <a:spLocks noChangeArrowheads="1"/>
          </p:cNvSpPr>
          <p:nvPr/>
        </p:nvSpPr>
        <p:spPr bwMode="gray">
          <a:xfrm>
            <a:off x="251520" y="1556792"/>
            <a:ext cx="8676455" cy="617538"/>
          </a:xfrm>
          <a:prstGeom prst="roundRect">
            <a:avLst>
              <a:gd name="adj" fmla="val 50000"/>
            </a:avLst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GB" sz="2800" b="1" dirty="0" err="1" smtClean="0">
                <a:solidFill>
                  <a:srgbClr val="FF0000"/>
                </a:solidFill>
                <a:latin typeface="+mn-lt"/>
              </a:rPr>
              <a:t>Obblighi</a:t>
            </a:r>
            <a:r>
              <a:rPr lang="en-GB" sz="2800" b="1" dirty="0" smtClean="0">
                <a:solidFill>
                  <a:srgbClr val="FF0000"/>
                </a:solidFill>
                <a:latin typeface="+mn-lt"/>
              </a:rPr>
              <a:t> di </a:t>
            </a:r>
            <a:r>
              <a:rPr lang="en-GB" sz="2800" b="1" dirty="0" err="1" smtClean="0">
                <a:solidFill>
                  <a:srgbClr val="FF0000"/>
                </a:solidFill>
                <a:latin typeface="+mn-lt"/>
              </a:rPr>
              <a:t>sicurezza</a:t>
            </a:r>
            <a:r>
              <a:rPr lang="en-GB" sz="2800" b="1" dirty="0" smtClean="0">
                <a:solidFill>
                  <a:srgbClr val="FF0000"/>
                </a:solidFill>
                <a:latin typeface="+mn-lt"/>
              </a:rPr>
              <a:t> e </a:t>
            </a:r>
            <a:r>
              <a:rPr lang="en-GB" sz="2800" b="1" dirty="0" err="1" smtClean="0">
                <a:solidFill>
                  <a:srgbClr val="FF0000"/>
                </a:solidFill>
                <a:latin typeface="+mn-lt"/>
              </a:rPr>
              <a:t>notifica</a:t>
            </a:r>
            <a:endParaRPr lang="en-GB" sz="28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847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	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94F7C-9B91-47D5-A80B-735FA7E69CFF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47589058"/>
              </p:ext>
            </p:extLst>
          </p:nvPr>
        </p:nvGraphicFramePr>
        <p:xfrm>
          <a:off x="467544" y="1844824"/>
          <a:ext cx="777686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259632" y="1268760"/>
            <a:ext cx="66247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b="1" dirty="0" err="1" smtClean="0">
                <a:solidFill>
                  <a:srgbClr val="FF0000"/>
                </a:solidFill>
                <a:latin typeface="Verdana"/>
                <a:cs typeface="Arial" pitchFamily="34" charset="0"/>
              </a:rPr>
              <a:t>Operatori</a:t>
            </a:r>
            <a:r>
              <a:rPr lang="fr-BE" sz="2800" b="1" dirty="0" smtClean="0">
                <a:solidFill>
                  <a:srgbClr val="FF0000"/>
                </a:solidFill>
                <a:latin typeface="Verdana"/>
                <a:cs typeface="Arial" pitchFamily="34" charset="0"/>
              </a:rPr>
              <a:t> di </a:t>
            </a:r>
            <a:r>
              <a:rPr lang="fr-BE" sz="2800" b="1" dirty="0" err="1" smtClean="0">
                <a:solidFill>
                  <a:srgbClr val="FF0000"/>
                </a:solidFill>
                <a:latin typeface="Verdana"/>
                <a:cs typeface="Arial" pitchFamily="34" charset="0"/>
              </a:rPr>
              <a:t>servizi</a:t>
            </a:r>
            <a:r>
              <a:rPr lang="fr-BE" sz="2800" b="1" dirty="0" smtClean="0">
                <a:solidFill>
                  <a:srgbClr val="FF0000"/>
                </a:solidFill>
                <a:latin typeface="Verdana"/>
                <a:cs typeface="Arial" pitchFamily="34" charset="0"/>
              </a:rPr>
              <a:t> </a:t>
            </a:r>
            <a:r>
              <a:rPr lang="fr-BE" sz="2800" b="1" dirty="0" err="1" smtClean="0">
                <a:solidFill>
                  <a:srgbClr val="FF0000"/>
                </a:solidFill>
                <a:latin typeface="Verdana"/>
                <a:cs typeface="Arial" pitchFamily="34" charset="0"/>
              </a:rPr>
              <a:t>essenziali</a:t>
            </a:r>
            <a:endParaRPr lang="fr-BE" sz="2800" b="1" dirty="0">
              <a:solidFill>
                <a:srgbClr val="FF0000"/>
              </a:solidFill>
              <a:latin typeface="Verdana"/>
              <a:cs typeface="Arial" pitchFamily="34" charset="0"/>
            </a:endParaRPr>
          </a:p>
          <a:p>
            <a:endParaRPr lang="it-IT" sz="2400" b="0" dirty="0" err="1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40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272" y="1124223"/>
            <a:ext cx="9001248" cy="936625"/>
          </a:xfrm>
        </p:spPr>
        <p:txBody>
          <a:bodyPr/>
          <a:lstStyle/>
          <a:p>
            <a:pPr lvl="1" algn="ctr"/>
            <a:r>
              <a:rPr lang="fr-BE" sz="2800" dirty="0" smtClean="0">
                <a:latin typeface="Verdana" pitchFamily="34" charset="0"/>
                <a:cs typeface="Arial" pitchFamily="34" charset="0"/>
                <a:sym typeface="Verdana Bold"/>
              </a:rPr>
              <a:t/>
            </a:r>
            <a:br>
              <a:rPr lang="fr-BE" sz="2800" dirty="0" smtClean="0">
                <a:latin typeface="Verdana" pitchFamily="34" charset="0"/>
                <a:cs typeface="Arial" pitchFamily="34" charset="0"/>
                <a:sym typeface="Verdana Bold"/>
              </a:rPr>
            </a:br>
            <a:r>
              <a:rPr lang="fr-BE" sz="2800" dirty="0" smtClean="0">
                <a:latin typeface="Verdana" pitchFamily="34" charset="0"/>
                <a:cs typeface="Arial" pitchFamily="34" charset="0"/>
                <a:sym typeface="Verdana Bold"/>
              </a:rPr>
              <a:t/>
            </a:r>
            <a:br>
              <a:rPr lang="fr-BE" sz="2800" dirty="0" smtClean="0">
                <a:latin typeface="Verdana" pitchFamily="34" charset="0"/>
                <a:cs typeface="Arial" pitchFamily="34" charset="0"/>
                <a:sym typeface="Verdana Bold"/>
              </a:rPr>
            </a:br>
            <a:r>
              <a:rPr lang="fr-BE" sz="2800" dirty="0">
                <a:cs typeface="Arial" pitchFamily="34" charset="0"/>
                <a:sym typeface="Verdana Bold"/>
              </a:rPr>
              <a:t/>
            </a:r>
            <a:br>
              <a:rPr lang="fr-BE" sz="2800" dirty="0">
                <a:cs typeface="Arial" pitchFamily="34" charset="0"/>
                <a:sym typeface="Verdana Bold"/>
              </a:rPr>
            </a:br>
            <a:r>
              <a:rPr lang="fr-BE" sz="2400" kern="1200" dirty="0" err="1" smtClean="0">
                <a:ea typeface="+mn-ea"/>
                <a:cs typeface="Arial" pitchFamily="34" charset="0"/>
                <a:sym typeface="Verdana Bold"/>
              </a:rPr>
              <a:t>Identificazione</a:t>
            </a:r>
            <a:r>
              <a:rPr lang="fr-BE" sz="2400" kern="1200" dirty="0" smtClean="0">
                <a:ea typeface="+mn-ea"/>
                <a:cs typeface="Arial" pitchFamily="34" charset="0"/>
                <a:sym typeface="Verdana Bold"/>
              </a:rPr>
              <a:t> di </a:t>
            </a:r>
            <a:r>
              <a:rPr lang="fr-BE" sz="2400" kern="1200" dirty="0" err="1" smtClean="0">
                <a:ea typeface="+mn-ea"/>
                <a:cs typeface="Arial" pitchFamily="34" charset="0"/>
                <a:sym typeface="Verdana Bold"/>
              </a:rPr>
              <a:t>Servizi</a:t>
            </a:r>
            <a:r>
              <a:rPr lang="fr-BE" sz="2400" kern="1200" dirty="0" smtClean="0">
                <a:ea typeface="+mn-ea"/>
                <a:cs typeface="Arial" pitchFamily="34" charset="0"/>
                <a:sym typeface="Verdana Bold"/>
              </a:rPr>
              <a:t> </a:t>
            </a:r>
            <a:r>
              <a:rPr lang="fr-BE" sz="2400" kern="1200" dirty="0" err="1" smtClean="0">
                <a:ea typeface="+mn-ea"/>
                <a:cs typeface="Arial" pitchFamily="34" charset="0"/>
                <a:sym typeface="Verdana Bold"/>
              </a:rPr>
              <a:t>Essenziali</a:t>
            </a:r>
            <a:r>
              <a:rPr lang="en-GB" i="1" dirty="0">
                <a:latin typeface="Verdana" pitchFamily="34" charset="0"/>
                <a:cs typeface="Arial" pitchFamily="34" charset="0"/>
                <a:sym typeface="Verdana Bold"/>
              </a:rPr>
              <a:t/>
            </a:r>
            <a:br>
              <a:rPr lang="en-GB" i="1" dirty="0">
                <a:latin typeface="Verdana" pitchFamily="34" charset="0"/>
                <a:cs typeface="Arial" pitchFamily="34" charset="0"/>
                <a:sym typeface="Verdana Bold"/>
              </a:rPr>
            </a:br>
            <a:r>
              <a:rPr lang="en-GB" i="1" dirty="0" smtClean="0">
                <a:latin typeface="Verdana" pitchFamily="34" charset="0"/>
                <a:cs typeface="Arial" pitchFamily="34" charset="0"/>
                <a:sym typeface="Verdana Bold"/>
              </a:rPr>
              <a:t/>
            </a:r>
            <a:br>
              <a:rPr lang="en-GB" i="1" dirty="0" smtClean="0">
                <a:latin typeface="Verdana" pitchFamily="34" charset="0"/>
                <a:cs typeface="Arial" pitchFamily="34" charset="0"/>
                <a:sym typeface="Verdana Bold"/>
              </a:rPr>
            </a:br>
            <a:r>
              <a:rPr lang="fr-BE" sz="2000" dirty="0" smtClean="0">
                <a:latin typeface="Verdana"/>
                <a:cs typeface="Arial" pitchFamily="34" charset="0"/>
              </a:rPr>
              <a:t/>
            </a:r>
            <a:br>
              <a:rPr lang="fr-BE" sz="2000" dirty="0" smtClean="0">
                <a:latin typeface="Verdana"/>
                <a:cs typeface="Arial" pitchFamily="34" charset="0"/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76D733-1B3C-49DD-971F-949DBBCDC222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gray">
          <a:xfrm>
            <a:off x="1069965" y="3409429"/>
            <a:ext cx="7966531" cy="811659"/>
          </a:xfrm>
          <a:prstGeom prst="roundRect">
            <a:avLst>
              <a:gd name="adj" fmla="val 50000"/>
            </a:avLst>
          </a:prstGeom>
          <a:solidFill>
            <a:schemeClr val="accent1">
              <a:lumMod val="90000"/>
            </a:schemeClr>
          </a:solidFill>
          <a:ln w="38100" algn="ctr">
            <a:solidFill>
              <a:srgbClr val="0F5494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lvl="1" algn="just" eaLnBrk="0" hangingPunct="0"/>
            <a:r>
              <a:rPr lang="it-IT" sz="20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Soggetto </a:t>
            </a:r>
            <a:r>
              <a:rPr lang="it-IT" sz="2000" dirty="0">
                <a:solidFill>
                  <a:srgbClr val="0F5494"/>
                </a:solidFill>
                <a:latin typeface="Verdana"/>
                <a:cs typeface="Arial" pitchFamily="34" charset="0"/>
              </a:rPr>
              <a:t>fornisce un </a:t>
            </a:r>
            <a:r>
              <a:rPr lang="it-IT" sz="20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servizio</a:t>
            </a:r>
            <a:r>
              <a:rPr lang="it-IT" sz="20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 </a:t>
            </a:r>
            <a:r>
              <a:rPr lang="it-IT" sz="2000" dirty="0">
                <a:solidFill>
                  <a:srgbClr val="0F5494"/>
                </a:solidFill>
                <a:latin typeface="Verdana"/>
                <a:cs typeface="Arial" pitchFamily="34" charset="0"/>
              </a:rPr>
              <a:t>essenziale per </a:t>
            </a:r>
            <a:r>
              <a:rPr lang="it-IT" sz="20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mantenimento</a:t>
            </a:r>
            <a:br>
              <a:rPr lang="it-IT" sz="20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</a:br>
            <a:r>
              <a:rPr lang="it-IT" sz="20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di </a:t>
            </a:r>
            <a:r>
              <a:rPr lang="it-IT" sz="2000" b="1" dirty="0">
                <a:solidFill>
                  <a:srgbClr val="0F5494"/>
                </a:solidFill>
                <a:latin typeface="Verdana"/>
                <a:cs typeface="Arial" pitchFamily="34" charset="0"/>
              </a:rPr>
              <a:t>attività sociali e/o economiche fondamentali</a:t>
            </a:r>
            <a:r>
              <a:rPr lang="it-IT" sz="2000" dirty="0">
                <a:solidFill>
                  <a:srgbClr val="0F5494"/>
                </a:solidFill>
                <a:latin typeface="Verdana"/>
                <a:cs typeface="Arial" pitchFamily="34" charset="0"/>
              </a:rPr>
              <a:t>;</a:t>
            </a:r>
            <a:endParaRPr lang="en-GB" altLang="en-US" b="1" dirty="0">
              <a:solidFill>
                <a:schemeClr val="bg1"/>
              </a:solidFill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gray">
          <a:xfrm>
            <a:off x="1125906" y="4497213"/>
            <a:ext cx="7958364" cy="864617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38100" algn="ctr">
            <a:solidFill>
              <a:srgbClr val="0F5494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lvl="1" algn="just" eaLnBrk="0" hangingPunct="0"/>
            <a:endParaRPr lang="fr-BE" sz="2000" dirty="0" smtClean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marL="0" lvl="1" algn="just" eaLnBrk="0" hangingPunct="0"/>
            <a:r>
              <a:rPr lang="it-IT" sz="2000" dirty="0">
                <a:solidFill>
                  <a:srgbClr val="0F5494"/>
                </a:solidFill>
                <a:latin typeface="Verdana"/>
                <a:cs typeface="Arial" pitchFamily="34" charset="0"/>
              </a:rPr>
              <a:t>la fornitura di tale servizio </a:t>
            </a:r>
            <a:r>
              <a:rPr lang="it-IT" sz="2000" b="1" dirty="0">
                <a:solidFill>
                  <a:srgbClr val="0F5494"/>
                </a:solidFill>
                <a:latin typeface="Verdana"/>
                <a:cs typeface="Arial" pitchFamily="34" charset="0"/>
              </a:rPr>
              <a:t>dipende</a:t>
            </a:r>
            <a:r>
              <a:rPr lang="it-IT" sz="2000" dirty="0">
                <a:solidFill>
                  <a:srgbClr val="0F5494"/>
                </a:solidFill>
                <a:latin typeface="Verdana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dalla </a:t>
            </a:r>
            <a:r>
              <a:rPr lang="it-IT" sz="2000" b="1" dirty="0">
                <a:solidFill>
                  <a:srgbClr val="0F5494"/>
                </a:solidFill>
                <a:latin typeface="Verdana"/>
                <a:cs typeface="Arial" pitchFamily="34" charset="0"/>
              </a:rPr>
              <a:t>rete </a:t>
            </a:r>
            <a:r>
              <a:rPr lang="it-IT" sz="20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/>
            </a:r>
            <a:br>
              <a:rPr lang="it-IT" sz="20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</a:br>
            <a:r>
              <a:rPr lang="it-IT" sz="20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e </a:t>
            </a:r>
            <a:r>
              <a:rPr lang="it-IT" sz="2000" b="1" dirty="0">
                <a:solidFill>
                  <a:srgbClr val="0F5494"/>
                </a:solidFill>
                <a:latin typeface="Verdana"/>
                <a:cs typeface="Arial" pitchFamily="34" charset="0"/>
              </a:rPr>
              <a:t>dai sistemi informativi</a:t>
            </a:r>
            <a:r>
              <a:rPr lang="fr-BE" sz="20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; e</a:t>
            </a:r>
          </a:p>
          <a:p>
            <a:pPr algn="just" eaLnBrk="0" hangingPunct="0"/>
            <a:endParaRPr lang="en-GB" altLang="en-US" b="1" dirty="0">
              <a:solidFill>
                <a:schemeClr val="bg1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gray">
          <a:xfrm>
            <a:off x="1173680" y="5657105"/>
            <a:ext cx="7862816" cy="79623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solidFill>
              <a:srgbClr val="0F5494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lvl="1" algn="just" eaLnBrk="0" hangingPunct="0"/>
            <a:r>
              <a:rPr lang="it-IT" sz="2000" dirty="0">
                <a:solidFill>
                  <a:srgbClr val="0F5494"/>
                </a:solidFill>
                <a:cs typeface="Arial" pitchFamily="34" charset="0"/>
              </a:rPr>
              <a:t>un incidente </a:t>
            </a:r>
            <a:r>
              <a:rPr lang="it-IT" sz="2000" dirty="0" smtClean="0">
                <a:solidFill>
                  <a:srgbClr val="0F5494"/>
                </a:solidFill>
                <a:cs typeface="Arial" pitchFamily="34" charset="0"/>
              </a:rPr>
              <a:t>NIS avrebbe </a:t>
            </a:r>
            <a:r>
              <a:rPr lang="it-IT" sz="2000" b="1" dirty="0">
                <a:solidFill>
                  <a:srgbClr val="0F5494"/>
                </a:solidFill>
                <a:cs typeface="Arial" pitchFamily="34" charset="0"/>
              </a:rPr>
              <a:t>effetti negativi rilevanti </a:t>
            </a:r>
            <a:r>
              <a:rPr lang="it-IT" sz="2000" b="1" dirty="0" smtClean="0">
                <a:solidFill>
                  <a:srgbClr val="0F5494"/>
                </a:solidFill>
                <a:cs typeface="Arial" pitchFamily="34" charset="0"/>
              </a:rPr>
              <a:t/>
            </a:r>
            <a:br>
              <a:rPr lang="it-IT" sz="2000" b="1" dirty="0" smtClean="0">
                <a:solidFill>
                  <a:srgbClr val="0F5494"/>
                </a:solidFill>
                <a:cs typeface="Arial" pitchFamily="34" charset="0"/>
              </a:rPr>
            </a:br>
            <a:r>
              <a:rPr lang="it-IT" sz="2000" dirty="0" smtClean="0">
                <a:solidFill>
                  <a:srgbClr val="0F5494"/>
                </a:solidFill>
                <a:cs typeface="Arial" pitchFamily="34" charset="0"/>
              </a:rPr>
              <a:t>sulla </a:t>
            </a:r>
            <a:r>
              <a:rPr lang="it-IT" sz="2000" dirty="0">
                <a:solidFill>
                  <a:srgbClr val="0F5494"/>
                </a:solidFill>
                <a:cs typeface="Arial" pitchFamily="34" charset="0"/>
              </a:rPr>
              <a:t>fornitura di tale servizio</a:t>
            </a:r>
            <a:endParaRPr lang="en-GB" dirty="0" smtClean="0">
              <a:solidFill>
                <a:srgbClr val="0F5494"/>
              </a:solidFill>
              <a:latin typeface="Verdana"/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5496" y="3405708"/>
            <a:ext cx="1022159" cy="743372"/>
            <a:chOff x="165465" y="2613621"/>
            <a:chExt cx="1022159" cy="743372"/>
          </a:xfrm>
          <a:solidFill>
            <a:schemeClr val="accent1">
              <a:lumMod val="90000"/>
            </a:schemeClr>
          </a:solidFill>
        </p:grpSpPr>
        <p:sp>
          <p:nvSpPr>
            <p:cNvPr id="13" name="AutoShape 3"/>
            <p:cNvSpPr>
              <a:spLocks noChangeArrowheads="1"/>
            </p:cNvSpPr>
            <p:nvPr/>
          </p:nvSpPr>
          <p:spPr bwMode="gray">
            <a:xfrm>
              <a:off x="165465" y="2613621"/>
              <a:ext cx="1022159" cy="743372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Oval 4"/>
            <p:cNvSpPr>
              <a:spLocks noChangeArrowheads="1"/>
            </p:cNvSpPr>
            <p:nvPr/>
          </p:nvSpPr>
          <p:spPr bwMode="gray">
            <a:xfrm>
              <a:off x="236929" y="2636912"/>
              <a:ext cx="878687" cy="657647"/>
            </a:xfrm>
            <a:prstGeom prst="ellipse">
              <a:avLst/>
            </a:prstGeom>
            <a:grpFill/>
            <a:ln w="2857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>
              <a:off x="360626" y="2765680"/>
              <a:ext cx="603950" cy="400110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>
              <a:solidFill>
                <a:schemeClr val="accent1">
                  <a:lumMod val="90000"/>
                </a:schemeClr>
              </a:solidFill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GB" altLang="en-US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  <a:endParaRPr lang="en-GB" alt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5496" y="4557836"/>
            <a:ext cx="1022159" cy="743372"/>
            <a:chOff x="165465" y="2613621"/>
            <a:chExt cx="1022159" cy="743372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2" name="AutoShape 3"/>
            <p:cNvSpPr>
              <a:spLocks noChangeArrowheads="1"/>
            </p:cNvSpPr>
            <p:nvPr/>
          </p:nvSpPr>
          <p:spPr bwMode="gray">
            <a:xfrm>
              <a:off x="165465" y="2613621"/>
              <a:ext cx="1022159" cy="743372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Oval 4"/>
            <p:cNvSpPr>
              <a:spLocks noChangeArrowheads="1"/>
            </p:cNvSpPr>
            <p:nvPr/>
          </p:nvSpPr>
          <p:spPr bwMode="gray">
            <a:xfrm>
              <a:off x="236929" y="2636912"/>
              <a:ext cx="878687" cy="657647"/>
            </a:xfrm>
            <a:prstGeom prst="ellipse">
              <a:avLst/>
            </a:prstGeom>
            <a:grpFill/>
            <a:ln w="2857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gray">
            <a:xfrm>
              <a:off x="396630" y="2765680"/>
              <a:ext cx="531942" cy="4001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  <a:headEnd/>
              <a:tailEnd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GB" altLang="en-US" sz="2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alt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5496" y="5637956"/>
            <a:ext cx="1022159" cy="743372"/>
            <a:chOff x="165465" y="2613621"/>
            <a:chExt cx="1022159" cy="743372"/>
          </a:xfrm>
          <a:solidFill>
            <a:schemeClr val="accent5"/>
          </a:solidFill>
        </p:grpSpPr>
        <p:sp>
          <p:nvSpPr>
            <p:cNvPr id="26" name="AutoShape 3"/>
            <p:cNvSpPr>
              <a:spLocks noChangeArrowheads="1"/>
            </p:cNvSpPr>
            <p:nvPr/>
          </p:nvSpPr>
          <p:spPr bwMode="gray">
            <a:xfrm>
              <a:off x="165465" y="2613621"/>
              <a:ext cx="1022159" cy="743372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Oval 4"/>
            <p:cNvSpPr>
              <a:spLocks noChangeArrowheads="1"/>
            </p:cNvSpPr>
            <p:nvPr/>
          </p:nvSpPr>
          <p:spPr bwMode="gray">
            <a:xfrm>
              <a:off x="236929" y="2636912"/>
              <a:ext cx="878687" cy="657647"/>
            </a:xfrm>
            <a:prstGeom prst="ellipse">
              <a:avLst/>
            </a:prstGeom>
            <a:grpFill/>
            <a:ln w="2857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gray">
            <a:xfrm>
              <a:off x="396630" y="2765680"/>
              <a:ext cx="603950" cy="400110"/>
            </a:xfrm>
            <a:prstGeom prst="rect">
              <a:avLst/>
            </a:prstGeom>
            <a:grpFill/>
            <a:ln>
              <a:solidFill>
                <a:schemeClr val="accent5"/>
              </a:solidFill>
              <a:headEnd/>
              <a:tailEnd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GB" altLang="en-US" sz="20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</a:p>
          </p:txBody>
        </p:sp>
      </p:grpSp>
      <p:sp>
        <p:nvSpPr>
          <p:cNvPr id="30" name="Rectangle 29"/>
          <p:cNvSpPr/>
          <p:nvPr/>
        </p:nvSpPr>
        <p:spPr bwMode="auto">
          <a:xfrm>
            <a:off x="323528" y="2204864"/>
            <a:ext cx="8630344" cy="1008112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it-IT" sz="20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Ogni SM </a:t>
            </a:r>
            <a:r>
              <a:rPr lang="it-IT" sz="20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identificheranno gli operatori soggetti agli obblighi di sicurezza e notifica applicando i seguenti </a:t>
            </a:r>
            <a:r>
              <a:rPr lang="it-IT" sz="20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criteri:</a:t>
            </a:r>
            <a:endParaRPr lang="it-IT" sz="2000" b="1" dirty="0">
              <a:solidFill>
                <a:srgbClr val="0F5494"/>
              </a:solidFill>
              <a:latin typeface="Verdan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35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/>
          <p:cNvSpPr txBox="1">
            <a:spLocks/>
          </p:cNvSpPr>
          <p:nvPr/>
        </p:nvSpPr>
        <p:spPr bwMode="auto">
          <a:xfrm>
            <a:off x="1475656" y="44624"/>
            <a:ext cx="7596844" cy="742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r" rtl="0" eaLnBrk="1" fontAlgn="base" hangingPunct="1">
              <a:spcBef>
                <a:spcPct val="0"/>
              </a:spcBef>
              <a:spcAft>
                <a:spcPct val="0"/>
              </a:spcAft>
              <a:defRPr sz="2400" b="1" cap="none" spc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1" i="0" u="none" strike="noStrike" kern="0" cap="none" spc="0" normalizeH="0" baseline="0" noProof="0" dirty="0" err="1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Strategia</a:t>
            </a:r>
            <a:r>
              <a:rPr kumimoji="0" lang="en-GB" sz="2600" b="1" i="0" u="none" strike="noStrike" kern="0" cap="none" spc="0" normalizeH="0" noProof="0" dirty="0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 per </a:t>
            </a:r>
            <a:r>
              <a:rPr kumimoji="0" lang="en-GB" sz="2600" b="1" i="0" u="none" strike="noStrike" kern="0" cap="none" spc="0" normalizeH="0" noProof="0" dirty="0" err="1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il</a:t>
            </a:r>
            <a:r>
              <a:rPr kumimoji="0" lang="en-GB" sz="2600" b="1" i="0" u="none" strike="noStrike" kern="0" cap="none" spc="0" normalizeH="0" noProof="0" dirty="0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 </a:t>
            </a:r>
            <a:r>
              <a:rPr kumimoji="0" lang="en-GB" sz="2600" b="1" i="0" u="none" strike="noStrike" kern="0" cap="none" spc="0" normalizeH="0" noProof="0" dirty="0" err="1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Mercato</a:t>
            </a:r>
            <a:r>
              <a:rPr kumimoji="0" lang="en-GB" sz="2600" b="1" i="0" u="none" strike="noStrike" kern="0" cap="none" spc="0" normalizeH="0" noProof="0" dirty="0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 </a:t>
            </a:r>
            <a:r>
              <a:rPr kumimoji="0" lang="en-GB" sz="2600" b="1" i="0" u="none" strike="noStrike" kern="0" cap="none" spc="0" normalizeH="0" noProof="0" dirty="0" err="1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Unico</a:t>
            </a:r>
            <a:r>
              <a:rPr kumimoji="0" lang="en-GB" sz="2600" b="1" i="0" u="none" strike="noStrike" kern="0" cap="none" spc="0" normalizeH="0" noProof="0" dirty="0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 </a:t>
            </a:r>
            <a:r>
              <a:rPr kumimoji="0" lang="en-GB" sz="2600" b="1" i="0" u="none" strike="noStrike" kern="0" cap="none" spc="0" normalizeH="0" noProof="0" dirty="0" err="1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Digitale</a:t>
            </a:r>
            <a:r>
              <a:rPr kumimoji="0" lang="en-GB" sz="2600" b="1" i="0" u="none" strike="noStrike" kern="0" cap="none" spc="0" normalizeH="0" baseline="0" noProof="0" dirty="0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/>
            </a:r>
            <a:br>
              <a:rPr kumimoji="0" lang="en-GB" sz="2600" b="1" i="0" u="none" strike="noStrike" kern="0" cap="none" spc="0" normalizeH="0" baseline="0" noProof="0" dirty="0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</a:br>
            <a:r>
              <a:rPr kumimoji="0" lang="en-GB" sz="2000" b="1" i="0" u="none" strike="noStrike" kern="0" cap="none" spc="0" normalizeH="0" baseline="0" noProof="0" dirty="0" err="1" smtClean="0">
                <a:ln w="12700">
                  <a:noFill/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Contesto</a:t>
            </a:r>
            <a:endParaRPr kumimoji="0" lang="en-GB" sz="1600" b="1" i="1" u="none" strike="noStrike" kern="0" cap="none" spc="0" normalizeH="0" baseline="0" noProof="0" dirty="0">
              <a:ln w="12700">
                <a:noFill/>
                <a:prstDash val="solid"/>
              </a:ln>
              <a:solidFill>
                <a:srgbClr val="FFF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3814513" y="2290366"/>
            <a:ext cx="474865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 pitchFamily="34" charset="0"/>
              </a:rPr>
              <a:t>Garantire che l'economia, </a:t>
            </a:r>
            <a:r>
              <a:rPr lang="it-IT" altLang="en-US" sz="2000" b="1" i="0" kern="0" dirty="0" smtClean="0">
                <a:latin typeface="Calibri" panose="020F0502020204030204" pitchFamily="34" charset="0"/>
              </a:rPr>
              <a:t>l'industria e l'impiego Europeo traggano </a:t>
            </a:r>
            <a:r>
              <a:rPr kumimoji="0" lang="it-IT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 pitchFamily="34" charset="0"/>
              </a:rPr>
              <a:t>beneficio dalle</a:t>
            </a:r>
            <a:r>
              <a:rPr kumimoji="0" lang="it-IT" altLang="en-US" sz="2000" b="1" i="0" u="none" strike="noStrike" kern="0" cap="none" spc="0" normalizeH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Calibri" panose="020F0502020204030204" pitchFamily="34" charset="0"/>
              </a:rPr>
              <a:t> possibilità offerte dalla digitalizzazione.</a:t>
            </a:r>
            <a:endParaRPr kumimoji="0" lang="it-IT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42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5"/>
          <a:stretch/>
        </p:blipFill>
        <p:spPr bwMode="auto">
          <a:xfrm>
            <a:off x="693093" y="998737"/>
            <a:ext cx="78668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"/>
          <p:cNvSpPr txBox="1">
            <a:spLocks noChangeArrowheads="1"/>
          </p:cNvSpPr>
          <p:nvPr/>
        </p:nvSpPr>
        <p:spPr bwMode="auto">
          <a:xfrm>
            <a:off x="1091789" y="1249561"/>
            <a:ext cx="723386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2000" b="1" i="0" dirty="0" smtClean="0">
                <a:solidFill>
                  <a:srgbClr val="FFFFFF"/>
                </a:solidFill>
                <a:latin typeface="Calibri" pitchFamily="34" charset="0"/>
              </a:rPr>
              <a:t>Creazione di una economia e una </a:t>
            </a:r>
            <a:r>
              <a:rPr lang="it-IT" altLang="en-US" sz="2000" b="1" i="0" dirty="0">
                <a:solidFill>
                  <a:srgbClr val="FFFFFF"/>
                </a:solidFill>
                <a:latin typeface="Calibri" pitchFamily="34" charset="0"/>
              </a:rPr>
              <a:t>società digitale Europea con </a:t>
            </a:r>
            <a:r>
              <a:rPr lang="it-IT" altLang="en-US" sz="2000" b="1" i="0" dirty="0" smtClean="0">
                <a:solidFill>
                  <a:srgbClr val="FFFFFF"/>
                </a:solidFill>
                <a:latin typeface="Calibri" pitchFamily="34" charset="0"/>
              </a:rPr>
              <a:t>potenziale di crescita</a:t>
            </a:r>
          </a:p>
        </p:txBody>
      </p:sp>
      <p:sp>
        <p:nvSpPr>
          <p:cNvPr id="44" name="TextBox 6"/>
          <p:cNvSpPr txBox="1">
            <a:spLocks noChangeArrowheads="1"/>
          </p:cNvSpPr>
          <p:nvPr/>
        </p:nvSpPr>
        <p:spPr bwMode="auto">
          <a:xfrm>
            <a:off x="3883223" y="3253040"/>
            <a:ext cx="4721225" cy="35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es-ES_tradnl" altLang="en-US" sz="1800" i="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Digit</a:t>
            </a:r>
            <a:r>
              <a:rPr lang="en-GB" altLang="en-US" sz="1800" i="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alizzazione</a:t>
            </a:r>
            <a:r>
              <a:rPr lang="en-GB" altLang="en-US" sz="1800" i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altLang="en-US" sz="1800" i="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dell'industria</a:t>
            </a:r>
            <a:r>
              <a:rPr lang="es-ES_tradnl" altLang="en-US" sz="1800" i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endParaRPr lang="en-GB" altLang="en-US" sz="1800" i="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en-GB" altLang="en-US" sz="1800" i="0" dirty="0" smtClean="0">
                <a:solidFill>
                  <a:srgbClr val="0D4D8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Cloud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en-US" sz="1800" i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Economia e società digitale inclusive</a:t>
            </a:r>
            <a:r>
              <a:rPr lang="en-GB" altLang="en-US" sz="1800" i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endParaRPr lang="en-GB" altLang="en-US" sz="1800" i="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en-GB" altLang="en-US" sz="1800" i="0" dirty="0">
                <a:latin typeface="Calibri" pitchFamily="34" charset="0"/>
                <a:ea typeface="Calibri" pitchFamily="34" charset="0"/>
                <a:cs typeface="Calibri" pitchFamily="34" charset="0"/>
              </a:rPr>
              <a:t>e-government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it-IT" altLang="en-US" sz="1800" i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Standardizzazione &amp; interoperabilità  </a:t>
            </a:r>
            <a:endParaRPr lang="it-IT" altLang="en-US" sz="1800" i="0" dirty="0" smtClean="0">
              <a:solidFill>
                <a:srgbClr val="C00000"/>
              </a:solidFill>
              <a:latin typeface="Calibri" pitchFamily="34" charset="0"/>
              <a:ea typeface="Calibri" pitchFamily="34" charset="0"/>
              <a:cs typeface="Calibri" pitchFamily="34" charset="0"/>
              <a:sym typeface="Wingdings" pitchFamily="2" charset="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en-GB" altLang="en-US" sz="1800" i="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Competenze</a:t>
            </a:r>
            <a:r>
              <a:rPr lang="en-GB" altLang="en-US" sz="1800" i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altLang="en-US" sz="1800" i="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Digitali</a:t>
            </a:r>
            <a:endParaRPr lang="en-GB" altLang="en-US" sz="1600" i="0" dirty="0" smtClean="0">
              <a:solidFill>
                <a:srgbClr val="C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en-GB" altLang="en-US" b="1" i="0" dirty="0" err="1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Economia</a:t>
            </a:r>
            <a:r>
              <a:rPr lang="en-GB" altLang="en-US" b="1" i="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altLang="en-US" b="1" i="0" dirty="0" err="1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dei</a:t>
            </a:r>
            <a:r>
              <a:rPr lang="en-GB" altLang="en-US" b="1" i="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altLang="en-US" b="1" i="0" dirty="0" err="1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dati</a:t>
            </a:r>
            <a:endParaRPr lang="en-GB" altLang="en-US" b="1" i="0" dirty="0" smtClean="0">
              <a:solidFill>
                <a:srgbClr val="C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</a:pPr>
            <a:endParaRPr lang="en-GB" altLang="en-US" sz="1800" i="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6" name="Oval 10"/>
          <p:cNvSpPr>
            <a:spLocks noChangeArrowheads="1"/>
          </p:cNvSpPr>
          <p:nvPr/>
        </p:nvSpPr>
        <p:spPr bwMode="auto">
          <a:xfrm>
            <a:off x="6763146" y="3104458"/>
            <a:ext cx="936625" cy="79216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</a:t>
            </a:r>
            <a:endParaRPr kumimoji="0" lang="en-GB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47" name="Oval 11"/>
          <p:cNvSpPr>
            <a:spLocks noChangeArrowheads="1"/>
          </p:cNvSpPr>
          <p:nvPr/>
        </p:nvSpPr>
        <p:spPr bwMode="auto">
          <a:xfrm>
            <a:off x="4708722" y="3520997"/>
            <a:ext cx="936625" cy="79216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</a:t>
            </a:r>
            <a:endParaRPr kumimoji="0" lang="en-GB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49" name="Oval 12"/>
          <p:cNvSpPr>
            <a:spLocks noChangeArrowheads="1"/>
          </p:cNvSpPr>
          <p:nvPr/>
        </p:nvSpPr>
        <p:spPr bwMode="auto">
          <a:xfrm>
            <a:off x="7528123" y="3877916"/>
            <a:ext cx="935038" cy="79216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</a:t>
            </a:r>
            <a:endParaRPr kumimoji="0" lang="en-GB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50" name="Oval 13"/>
          <p:cNvSpPr>
            <a:spLocks noChangeArrowheads="1"/>
          </p:cNvSpPr>
          <p:nvPr/>
        </p:nvSpPr>
        <p:spPr bwMode="auto">
          <a:xfrm>
            <a:off x="5632574" y="4282530"/>
            <a:ext cx="935038" cy="79216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</a:t>
            </a:r>
            <a:endParaRPr kumimoji="0" lang="en-GB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51" name="Oval 14"/>
          <p:cNvSpPr>
            <a:spLocks noChangeArrowheads="1"/>
          </p:cNvSpPr>
          <p:nvPr/>
        </p:nvSpPr>
        <p:spPr bwMode="auto">
          <a:xfrm>
            <a:off x="7386697" y="4727675"/>
            <a:ext cx="936625" cy="79216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</a:t>
            </a:r>
            <a:endParaRPr kumimoji="0" lang="en-GB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52" name="Oval 14"/>
          <p:cNvSpPr>
            <a:spLocks noChangeArrowheads="1"/>
          </p:cNvSpPr>
          <p:nvPr/>
        </p:nvSpPr>
        <p:spPr bwMode="auto">
          <a:xfrm>
            <a:off x="6184997" y="5150249"/>
            <a:ext cx="936625" cy="79216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</a:t>
            </a:r>
            <a:endParaRPr kumimoji="0" lang="en-GB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6228184" y="5733256"/>
            <a:ext cx="936625" cy="79216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</a:t>
            </a:r>
            <a:endParaRPr kumimoji="0" lang="en-GB" altLang="en-US" sz="3600" b="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87814506"/>
              </p:ext>
            </p:extLst>
          </p:nvPr>
        </p:nvGraphicFramePr>
        <p:xfrm>
          <a:off x="343073" y="2420888"/>
          <a:ext cx="4732983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2128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648593"/>
          </a:xfrm>
        </p:spPr>
        <p:txBody>
          <a:bodyPr/>
          <a:lstStyle/>
          <a:p>
            <a:pPr algn="ctr"/>
            <a:r>
              <a:rPr lang="en-GB" dirty="0" err="1">
                <a:solidFill>
                  <a:srgbClr val="FF0000"/>
                </a:solidFill>
                <a:cs typeface="Arial" pitchFamily="34" charset="0"/>
              </a:rPr>
              <a:t>Fornitori</a:t>
            </a:r>
            <a:r>
              <a:rPr lang="en-GB" dirty="0">
                <a:solidFill>
                  <a:srgbClr val="FF0000"/>
                </a:solidFill>
                <a:cs typeface="Arial" pitchFamily="34" charset="0"/>
              </a:rPr>
              <a:t> di </a:t>
            </a:r>
            <a:r>
              <a:rPr lang="en-GB" dirty="0" err="1">
                <a:solidFill>
                  <a:srgbClr val="FF0000"/>
                </a:solidFill>
                <a:cs typeface="Arial" pitchFamily="34" charset="0"/>
              </a:rPr>
              <a:t>Servizi</a:t>
            </a:r>
            <a:r>
              <a:rPr lang="en-GB" dirty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en-GB" dirty="0" err="1">
                <a:solidFill>
                  <a:srgbClr val="FF0000"/>
                </a:solidFill>
                <a:cs typeface="Arial" pitchFamily="34" charset="0"/>
              </a:rPr>
              <a:t>Digitali</a:t>
            </a:r>
            <a:r>
              <a:rPr lang="en-GB" dirty="0">
                <a:solidFill>
                  <a:srgbClr val="FF0000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94F7C-9B91-47D5-A80B-735FA7E69CFF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9957283"/>
              </p:ext>
            </p:extLst>
          </p:nvPr>
        </p:nvGraphicFramePr>
        <p:xfrm>
          <a:off x="457200" y="2565400"/>
          <a:ext cx="8229600" cy="363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084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35247" y="2492647"/>
            <a:ext cx="9001249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it-IT" sz="22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Direttiva definisce </a:t>
            </a:r>
            <a:r>
              <a:rPr lang="it-IT" sz="2200" b="1" dirty="0">
                <a:solidFill>
                  <a:srgbClr val="0F5494"/>
                </a:solidFill>
                <a:latin typeface="Verdana"/>
                <a:cs typeface="Arial" pitchFamily="34" charset="0"/>
              </a:rPr>
              <a:t>t</a:t>
            </a:r>
            <a:r>
              <a:rPr lang="it-IT" sz="22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re categorie di fornitori di servizi digitali</a:t>
            </a:r>
            <a:r>
              <a:rPr lang="it-IT" sz="22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it-IT" sz="2200" dirty="0" smtClean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it-IT" sz="22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Tutte le entità </a:t>
            </a:r>
            <a:r>
              <a:rPr lang="it-IT" sz="22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che corrispondono alla definizioni sono automaticamente </a:t>
            </a:r>
            <a:r>
              <a:rPr lang="it-IT" sz="22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soggette agli obblighi di sicurezza e notifica</a:t>
            </a:r>
            <a:r>
              <a:rPr lang="it-IT" sz="22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it-IT" sz="2200" dirty="0" smtClean="0">
              <a:solidFill>
                <a:srgbClr val="0F5494"/>
              </a:solidFill>
              <a:latin typeface="Verdana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it-IT" sz="22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Micro and piccole imprese </a:t>
            </a:r>
            <a:r>
              <a:rPr lang="it-IT" sz="22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secondo la definizione contenuta nella Raccomandazione della Commissione 2003/361/EC del 6 Maggio 2003 sono </a:t>
            </a:r>
            <a:r>
              <a:rPr lang="it-IT" sz="2200" b="1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escluse dal campo di applicazione </a:t>
            </a:r>
            <a:r>
              <a:rPr lang="it-IT" sz="2200" dirty="0" smtClean="0">
                <a:solidFill>
                  <a:srgbClr val="0F5494"/>
                </a:solidFill>
                <a:latin typeface="Verdana"/>
                <a:cs typeface="Arial" pitchFamily="34" charset="0"/>
              </a:rPr>
              <a:t>della Direttiva.</a:t>
            </a:r>
            <a:endParaRPr lang="it-IT" dirty="0" smtClean="0">
              <a:solidFill>
                <a:srgbClr val="0F5494"/>
              </a:solidFill>
              <a:latin typeface="Verdana"/>
              <a:cs typeface="Arial" pitchFamily="34" charset="0"/>
            </a:endParaRPr>
          </a:p>
        </p:txBody>
      </p:sp>
      <p:sp>
        <p:nvSpPr>
          <p:cNvPr id="18435" name="Rectangle 2"/>
          <p:cNvSpPr txBox="1">
            <a:spLocks noChangeArrowheads="1"/>
          </p:cNvSpPr>
          <p:nvPr/>
        </p:nvSpPr>
        <p:spPr bwMode="auto">
          <a:xfrm>
            <a:off x="323528" y="1188690"/>
            <a:ext cx="9144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b="1" dirty="0" err="1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Fornitori</a:t>
            </a:r>
            <a:r>
              <a:rPr lang="en-GB" b="1" dirty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 di </a:t>
            </a:r>
            <a:r>
              <a:rPr lang="en-GB" b="1" dirty="0" err="1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Servizi</a:t>
            </a:r>
            <a:r>
              <a:rPr lang="en-GB" b="1" dirty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 </a:t>
            </a:r>
            <a:r>
              <a:rPr lang="en-GB" b="1" dirty="0" err="1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Digitali</a:t>
            </a:r>
            <a:r>
              <a:rPr lang="en-GB" b="1" dirty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 </a:t>
            </a:r>
            <a:r>
              <a:rPr lang="en-GB" b="1" dirty="0" err="1" smtClean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nel</a:t>
            </a:r>
            <a:r>
              <a:rPr lang="en-GB" b="1" dirty="0" smtClean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 campo di </a:t>
            </a:r>
            <a:r>
              <a:rPr lang="en-GB" b="1" dirty="0" err="1" smtClean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applicazione</a:t>
            </a:r>
            <a:r>
              <a:rPr lang="en-GB" b="1" dirty="0" smtClean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 </a:t>
            </a:r>
            <a:r>
              <a:rPr lang="en-GB" b="1" dirty="0" err="1" smtClean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della</a:t>
            </a:r>
            <a:r>
              <a:rPr lang="en-GB" b="1" dirty="0" smtClean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 </a:t>
            </a:r>
            <a:r>
              <a:rPr lang="en-GB" b="1" dirty="0" err="1" smtClean="0">
                <a:solidFill>
                  <a:srgbClr val="0F5494"/>
                </a:solidFill>
                <a:latin typeface="Verdana" pitchFamily="34" charset="0"/>
                <a:cs typeface="Arial" pitchFamily="34" charset="0"/>
                <a:sym typeface="Verdana Bold"/>
              </a:rPr>
              <a:t>Direttiva</a:t>
            </a:r>
            <a:endParaRPr lang="en-GB" b="1" dirty="0">
              <a:solidFill>
                <a:srgbClr val="0F5494"/>
              </a:solidFill>
              <a:latin typeface="Verdana" pitchFamily="34" charset="0"/>
              <a:cs typeface="Arial" pitchFamily="34" charset="0"/>
              <a:sym typeface="Verdana Bold"/>
            </a:endParaRPr>
          </a:p>
        </p:txBody>
      </p:sp>
    </p:spTree>
    <p:extLst>
      <p:ext uri="{BB962C8B-B14F-4D97-AF65-F5344CB8AC3E}">
        <p14:creationId xmlns:p14="http://schemas.microsoft.com/office/powerpoint/2010/main" val="402905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191814" y="908720"/>
            <a:ext cx="8628657" cy="11521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err="1" smtClean="0">
                <a:solidFill>
                  <a:srgbClr val="0F5494"/>
                </a:solidFill>
                <a:latin typeface="Verdana" pitchFamily="34" charset="0"/>
                <a:ea typeface="WenQuanYi Micro Hei"/>
                <a:cs typeface="WenQuanYi Micro Hei"/>
              </a:rPr>
              <a:t>Obblighi</a:t>
            </a:r>
            <a:r>
              <a:rPr lang="en-US" b="1" dirty="0" smtClean="0">
                <a:solidFill>
                  <a:srgbClr val="0F5494"/>
                </a:solidFill>
                <a:latin typeface="Verdana" pitchFamily="34" charset="0"/>
                <a:ea typeface="WenQuanYi Micro Hei"/>
                <a:cs typeface="WenQuanYi Micro Hei"/>
              </a:rPr>
              <a:t> di </a:t>
            </a:r>
            <a:r>
              <a:rPr lang="en-US" b="1" dirty="0" err="1" smtClean="0">
                <a:solidFill>
                  <a:srgbClr val="0F5494"/>
                </a:solidFill>
                <a:latin typeface="Verdana" pitchFamily="34" charset="0"/>
                <a:ea typeface="WenQuanYi Micro Hei"/>
                <a:cs typeface="WenQuanYi Micro Hei"/>
              </a:rPr>
              <a:t>sicurezza</a:t>
            </a:r>
            <a:endParaRPr lang="en-US" b="1" dirty="0" smtClean="0">
              <a:solidFill>
                <a:srgbClr val="0F5494"/>
              </a:solidFill>
              <a:latin typeface="Verdana" pitchFamily="34" charset="0"/>
              <a:ea typeface="WenQuanYi Micro Hei"/>
              <a:cs typeface="WenQuanYi Micro Hei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07950" y="2060848"/>
            <a:ext cx="8928100" cy="4653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tabLst>
                <a:tab pos="455613" algn="l"/>
                <a:tab pos="1370013" algn="l"/>
                <a:tab pos="2284413" algn="l"/>
                <a:tab pos="3198813" algn="l"/>
                <a:tab pos="4113213" algn="l"/>
                <a:tab pos="5027613" algn="l"/>
                <a:tab pos="5942013" algn="l"/>
                <a:tab pos="6856413" algn="l"/>
                <a:tab pos="7770813" algn="l"/>
                <a:tab pos="8685213" algn="l"/>
                <a:tab pos="9599613" algn="l"/>
                <a:tab pos="10514013" algn="l"/>
              </a:tabLst>
              <a:defRPr/>
            </a:pPr>
            <a:endParaRPr lang="en-US" sz="1400" dirty="0">
              <a:solidFill>
                <a:srgbClr val="0F5494"/>
              </a:solidFill>
              <a:latin typeface="Verdana" pitchFamily="34" charset="0"/>
              <a:ea typeface="WenQuanYi Micro Hei"/>
              <a:cs typeface="WenQuanYi Micro Hei"/>
            </a:endParaRPr>
          </a:p>
          <a:p>
            <a:endParaRPr lang="en-GB" sz="2000" i="1" dirty="0">
              <a:solidFill>
                <a:srgbClr val="0000FF"/>
              </a:solidFill>
              <a:latin typeface="+mn-lt"/>
            </a:endParaRPr>
          </a:p>
          <a:p>
            <a:endParaRPr lang="en-GB" sz="2000" i="1" dirty="0" smtClean="0">
              <a:solidFill>
                <a:srgbClr val="0000FF"/>
              </a:solidFill>
              <a:latin typeface="+mn-lt"/>
            </a:endParaRPr>
          </a:p>
          <a:p>
            <a:endParaRPr lang="en-GB" sz="2000" i="1" dirty="0">
              <a:solidFill>
                <a:srgbClr val="0000FF"/>
              </a:solidFill>
              <a:latin typeface="+mn-lt"/>
            </a:endParaRPr>
          </a:p>
          <a:p>
            <a:endParaRPr lang="en-GB" sz="2000" i="1" dirty="0">
              <a:solidFill>
                <a:srgbClr val="0000FF"/>
              </a:solidFill>
              <a:latin typeface="+mj-lt"/>
            </a:endParaRPr>
          </a:p>
          <a:p>
            <a:endParaRPr lang="en-GB" sz="2000" i="1" dirty="0" smtClean="0">
              <a:solidFill>
                <a:srgbClr val="0000FF"/>
              </a:solidFill>
              <a:latin typeface="+mn-lt"/>
            </a:endParaRPr>
          </a:p>
          <a:p>
            <a:endParaRPr lang="en-GB" sz="2000" i="1" dirty="0">
              <a:solidFill>
                <a:srgbClr val="0000FF"/>
              </a:solidFill>
              <a:latin typeface="+mn-lt"/>
            </a:endParaRPr>
          </a:p>
          <a:p>
            <a:endParaRPr lang="en-GB" sz="2000" i="1" dirty="0" smtClean="0">
              <a:solidFill>
                <a:srgbClr val="0000FF"/>
              </a:solidFill>
              <a:latin typeface="+mn-lt"/>
            </a:endParaRPr>
          </a:p>
          <a:p>
            <a:endParaRPr lang="en-GB" sz="2000" i="1" dirty="0">
              <a:solidFill>
                <a:srgbClr val="0000FF"/>
              </a:solidFill>
              <a:latin typeface="+mn-lt"/>
            </a:endParaRPr>
          </a:p>
          <a:p>
            <a:endParaRPr lang="en-GB" sz="2000" i="1" dirty="0" smtClean="0">
              <a:solidFill>
                <a:srgbClr val="0000FF"/>
              </a:solidFill>
              <a:latin typeface="+mn-lt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tabLst>
                <a:tab pos="455613" algn="l"/>
                <a:tab pos="1370013" algn="l"/>
                <a:tab pos="2284413" algn="l"/>
                <a:tab pos="3198813" algn="l"/>
                <a:tab pos="4113213" algn="l"/>
                <a:tab pos="5027613" algn="l"/>
                <a:tab pos="5942013" algn="l"/>
                <a:tab pos="6856413" algn="l"/>
                <a:tab pos="7770813" algn="l"/>
                <a:tab pos="8685213" algn="l"/>
                <a:tab pos="9599613" algn="l"/>
                <a:tab pos="10514013" algn="l"/>
              </a:tabLst>
              <a:defRPr/>
            </a:pPr>
            <a:endParaRPr lang="en-US" sz="2200" i="1" dirty="0">
              <a:solidFill>
                <a:srgbClr val="0F5494"/>
              </a:solidFill>
              <a:latin typeface="Verdana" pitchFamily="32" charset="0"/>
              <a:ea typeface="WenQuanYi Micro Hei" charset="0"/>
              <a:cs typeface="WenQuanYi Micro Hei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tabLst>
                <a:tab pos="455613" algn="l"/>
                <a:tab pos="1370013" algn="l"/>
                <a:tab pos="2284413" algn="l"/>
                <a:tab pos="3198813" algn="l"/>
                <a:tab pos="4113213" algn="l"/>
                <a:tab pos="5027613" algn="l"/>
                <a:tab pos="5942013" algn="l"/>
                <a:tab pos="6856413" algn="l"/>
                <a:tab pos="7770813" algn="l"/>
                <a:tab pos="8685213" algn="l"/>
                <a:tab pos="9599613" algn="l"/>
                <a:tab pos="10514013" algn="l"/>
              </a:tabLst>
              <a:defRPr/>
            </a:pPr>
            <a:endParaRPr lang="en-US" sz="2200" i="1" dirty="0" smtClean="0">
              <a:solidFill>
                <a:srgbClr val="0F5494"/>
              </a:solidFill>
              <a:latin typeface="Verdana" pitchFamily="32" charset="0"/>
              <a:ea typeface="WenQuanYi Micro Hei" charset="0"/>
              <a:cs typeface="WenQuanYi Micro Hei" charset="0"/>
            </a:endParaRPr>
          </a:p>
          <a:p>
            <a:pPr marL="455613" indent="-45561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Font typeface="Arial" charset="0"/>
              <a:buChar char="•"/>
              <a:tabLst>
                <a:tab pos="455613" algn="l"/>
                <a:tab pos="1370013" algn="l"/>
                <a:tab pos="2284413" algn="l"/>
                <a:tab pos="3198813" algn="l"/>
                <a:tab pos="4113213" algn="l"/>
                <a:tab pos="5027613" algn="l"/>
                <a:tab pos="5942013" algn="l"/>
                <a:tab pos="6856413" algn="l"/>
                <a:tab pos="7770813" algn="l"/>
                <a:tab pos="8685213" algn="l"/>
                <a:tab pos="9599613" algn="l"/>
                <a:tab pos="10514013" algn="l"/>
              </a:tabLst>
              <a:defRPr/>
            </a:pPr>
            <a:endParaRPr lang="en-GB" sz="2200" dirty="0">
              <a:solidFill>
                <a:srgbClr val="0F5494"/>
              </a:solidFill>
              <a:latin typeface="Verdana" pitchFamily="32" charset="0"/>
              <a:ea typeface="WenQuanYi Micro Hei" charset="0"/>
              <a:cs typeface="WenQuanYi Micro Hei" charset="0"/>
            </a:endParaRP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455613" algn="l"/>
                <a:tab pos="1370013" algn="l"/>
                <a:tab pos="2284413" algn="l"/>
                <a:tab pos="3198813" algn="l"/>
                <a:tab pos="4113213" algn="l"/>
                <a:tab pos="5027613" algn="l"/>
                <a:tab pos="5942013" algn="l"/>
                <a:tab pos="6856413" algn="l"/>
                <a:tab pos="7770813" algn="l"/>
                <a:tab pos="8685213" algn="l"/>
                <a:tab pos="9599613" algn="l"/>
                <a:tab pos="10514013" algn="l"/>
              </a:tabLst>
              <a:defRPr/>
            </a:pPr>
            <a:endParaRPr lang="en-GB" sz="2200" dirty="0">
              <a:solidFill>
                <a:srgbClr val="0F5494"/>
              </a:solidFill>
              <a:latin typeface="Verdana" pitchFamily="32" charset="0"/>
              <a:ea typeface="WenQuanYi Micro Hei" charset="0"/>
              <a:cs typeface="WenQuanYi Micro Hei" charset="0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501207" y="1977038"/>
            <a:ext cx="8183856" cy="4631571"/>
            <a:chOff x="418046" y="1608976"/>
            <a:chExt cx="8356115" cy="4928347"/>
          </a:xfrm>
        </p:grpSpPr>
        <p:grpSp>
          <p:nvGrpSpPr>
            <p:cNvPr id="98" name="Group 97"/>
            <p:cNvGrpSpPr/>
            <p:nvPr/>
          </p:nvGrpSpPr>
          <p:grpSpPr>
            <a:xfrm>
              <a:off x="1600200" y="1608976"/>
              <a:ext cx="7173961" cy="1972424"/>
              <a:chOff x="1600200" y="1608976"/>
              <a:chExt cx="7173961" cy="1972424"/>
            </a:xfrm>
          </p:grpSpPr>
          <p:sp>
            <p:nvSpPr>
              <p:cNvPr id="114" name="AutoShape 24"/>
              <p:cNvSpPr>
                <a:spLocks noChangeArrowheads="1"/>
              </p:cNvSpPr>
              <p:nvPr/>
            </p:nvSpPr>
            <p:spPr bwMode="gray">
              <a:xfrm>
                <a:off x="1979712" y="1608976"/>
                <a:ext cx="6794449" cy="981824"/>
              </a:xfrm>
              <a:prstGeom prst="roundRect">
                <a:avLst>
                  <a:gd name="adj" fmla="val 28750"/>
                </a:avLst>
              </a:prstGeom>
              <a:gradFill rotWithShape="1">
                <a:gsLst>
                  <a:gs pos="0">
                    <a:srgbClr val="B3703D">
                      <a:gamma/>
                      <a:tint val="75686"/>
                      <a:invGamma/>
                    </a:srgbClr>
                  </a:gs>
                  <a:gs pos="50000">
                    <a:srgbClr val="B3703D"/>
                  </a:gs>
                  <a:gs pos="100000">
                    <a:srgbClr val="B3703D">
                      <a:gamma/>
                      <a:tint val="7568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/>
                <a:lightRig rig="legacyFlat3" dir="b"/>
              </a:scene3d>
              <a:sp3d extrusionH="303200" prstMaterial="legacyMatte">
                <a:bevelT w="13500" h="13500" prst="angle"/>
                <a:bevelB w="13500" h="13500" prst="angle"/>
                <a:extrusionClr>
                  <a:srgbClr val="B3703D"/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en-US" sz="20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SM</a:t>
                </a:r>
                <a:r>
                  <a:rPr kumimoji="0" lang="en-GB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assicurano</a:t>
                </a:r>
                <a:r>
                  <a:rPr kumimoji="0" lang="en-GB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che</a:t>
                </a:r>
                <a:r>
                  <a:rPr kumimoji="0" lang="en-GB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gli</a:t>
                </a:r>
                <a:r>
                  <a:rPr kumimoji="0" lang="en-GB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Operatori</a:t>
                </a:r>
                <a:r>
                  <a:rPr kumimoji="0" lang="en-GB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di </a:t>
                </a:r>
                <a:br>
                  <a:rPr kumimoji="0" lang="en-GB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</a:br>
                <a:r>
                  <a:rPr kumimoji="0" lang="en-GB" alt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Servizi</a:t>
                </a:r>
                <a:r>
                  <a:rPr kumimoji="0" lang="en-GB" altLang="en-US" sz="2000" b="1" i="0" u="none" strike="noStrike" kern="0" cap="none" spc="0" normalizeH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2000" b="1" i="0" u="none" strike="noStrike" kern="0" cap="none" spc="0" normalizeH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Essenziali</a:t>
                </a:r>
                <a:r>
                  <a:rPr lang="en-GB" altLang="en-US" sz="2000" b="1" kern="0" dirty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en-GB" altLang="en-US" sz="20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 </a:t>
                </a:r>
                <a:r>
                  <a:rPr lang="en-GB" altLang="en-US" sz="2000" b="1" kern="0" dirty="0" err="1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</a:t>
                </a:r>
                <a:r>
                  <a:rPr lang="en-GB" altLang="en-US" sz="20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en-GB" altLang="en-US" sz="2000" b="1" kern="0" dirty="0" err="1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Fornitori</a:t>
                </a:r>
                <a:r>
                  <a:rPr lang="en-GB" altLang="en-US" sz="20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di </a:t>
                </a:r>
                <a:r>
                  <a:rPr lang="en-GB" altLang="en-US" sz="2000" b="1" kern="0" dirty="0" err="1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Servizi</a:t>
                </a:r>
                <a:r>
                  <a:rPr lang="en-GB" altLang="en-US" sz="20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br>
                  <a:rPr lang="en-GB" altLang="en-US" sz="20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</a:br>
                <a:r>
                  <a:rPr kumimoji="0" lang="en-GB" alt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Digitali</a:t>
                </a:r>
                <a:r>
                  <a:rPr lang="en-GB" altLang="en-US" sz="2000" b="1" kern="0" noProof="0" dirty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adotti</a:t>
                </a:r>
                <a:r>
                  <a:rPr kumimoji="0" lang="en-GB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misure</a:t>
                </a:r>
                <a:r>
                  <a:rPr kumimoji="0" lang="en-GB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di </a:t>
                </a:r>
                <a:r>
                  <a:rPr kumimoji="0" lang="en-GB" alt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sicurezza</a:t>
                </a:r>
                <a:r>
                  <a:rPr kumimoji="0" lang="en-GB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al fine di:</a:t>
                </a:r>
              </a:p>
            </p:txBody>
          </p:sp>
          <p:grpSp>
            <p:nvGrpSpPr>
              <p:cNvPr id="115" name="Group 31"/>
              <p:cNvGrpSpPr>
                <a:grpSpLocks/>
              </p:cNvGrpSpPr>
              <p:nvPr/>
            </p:nvGrpSpPr>
            <p:grpSpPr bwMode="auto">
              <a:xfrm>
                <a:off x="1600200" y="2590800"/>
                <a:ext cx="5943600" cy="990600"/>
                <a:chOff x="1008" y="1632"/>
                <a:chExt cx="3696" cy="624"/>
              </a:xfrm>
            </p:grpSpPr>
            <p:sp>
              <p:nvSpPr>
                <p:cNvPr id="116" name="Line 25"/>
                <p:cNvSpPr>
                  <a:spLocks noChangeShapeType="1"/>
                </p:cNvSpPr>
                <p:nvPr/>
              </p:nvSpPr>
              <p:spPr bwMode="auto">
                <a:xfrm>
                  <a:off x="1401" y="1962"/>
                  <a:ext cx="3297" cy="0"/>
                </a:xfrm>
                <a:prstGeom prst="line">
                  <a:avLst/>
                </a:prstGeom>
                <a:ln>
                  <a:solidFill>
                    <a:srgbClr val="0F5494"/>
                  </a:solidFill>
                  <a:headEnd/>
                  <a:tailEnd/>
                </a:ln>
                <a:extLst/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7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1008" y="1968"/>
                  <a:ext cx="400" cy="282"/>
                </a:xfrm>
                <a:prstGeom prst="line">
                  <a:avLst/>
                </a:prstGeom>
                <a:ln>
                  <a:solidFill>
                    <a:srgbClr val="0F5494"/>
                  </a:solidFill>
                  <a:headEnd/>
                  <a:tailEnd/>
                </a:ln>
                <a:extLst/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8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2756" y="1632"/>
                  <a:ext cx="700" cy="624"/>
                </a:xfrm>
                <a:prstGeom prst="line">
                  <a:avLst/>
                </a:prstGeom>
                <a:ln>
                  <a:solidFill>
                    <a:srgbClr val="0F5494"/>
                  </a:solidFill>
                  <a:headEnd/>
                  <a:tailEnd/>
                </a:ln>
                <a:extLst/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119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4404" y="1968"/>
                  <a:ext cx="300" cy="288"/>
                </a:xfrm>
                <a:prstGeom prst="line">
                  <a:avLst/>
                </a:prstGeom>
                <a:ln>
                  <a:solidFill>
                    <a:srgbClr val="0F5494"/>
                  </a:solidFill>
                  <a:headEnd/>
                  <a:tailEnd/>
                </a:ln>
                <a:extLst/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p:grpSp>
        </p:grpSp>
        <p:grpSp>
          <p:nvGrpSpPr>
            <p:cNvPr id="99" name="Group 98"/>
            <p:cNvGrpSpPr/>
            <p:nvPr/>
          </p:nvGrpSpPr>
          <p:grpSpPr>
            <a:xfrm>
              <a:off x="418046" y="3560763"/>
              <a:ext cx="2422624" cy="2964581"/>
              <a:chOff x="418046" y="3560763"/>
              <a:chExt cx="2422624" cy="2964581"/>
            </a:xfrm>
          </p:grpSpPr>
          <p:sp>
            <p:nvSpPr>
              <p:cNvPr id="111" name="AutoShape 3"/>
              <p:cNvSpPr>
                <a:spLocks noChangeArrowheads="1"/>
              </p:cNvSpPr>
              <p:nvPr/>
            </p:nvSpPr>
            <p:spPr bwMode="gray">
              <a:xfrm>
                <a:off x="457199" y="4052888"/>
                <a:ext cx="2279233" cy="2472456"/>
              </a:xfrm>
              <a:prstGeom prst="roundRect">
                <a:avLst>
                  <a:gd name="adj" fmla="val 4690"/>
                </a:avLst>
              </a:prstGeom>
              <a:gradFill rotWithShape="1">
                <a:gsLst>
                  <a:gs pos="71000">
                    <a:srgbClr val="005E5C"/>
                  </a:gs>
                  <a:gs pos="100000">
                    <a:srgbClr val="4C9E83">
                      <a:gamma/>
                      <a:tint val="69804"/>
                      <a:invGamma/>
                    </a:srgbClr>
                  </a:gs>
                  <a:gs pos="100000">
                    <a:srgbClr val="4C9E83"/>
                  </a:gs>
                </a:gsLst>
                <a:lin ang="2700000" scaled="1"/>
              </a:gradFill>
              <a:ln w="25400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4C9E83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25400" dir="10800000" sy="50000" kx="-2453608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0" name="AutoShape 4"/>
              <p:cNvSpPr>
                <a:spLocks noChangeArrowheads="1"/>
              </p:cNvSpPr>
              <p:nvPr/>
            </p:nvSpPr>
            <p:spPr bwMode="gray">
              <a:xfrm>
                <a:off x="533399" y="3560763"/>
                <a:ext cx="2203032" cy="38735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C9E83"/>
                  </a:gs>
                  <a:gs pos="24000">
                    <a:srgbClr val="4C9E8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3" name="Text Box 9"/>
              <p:cNvSpPr txBox="1">
                <a:spLocks noChangeArrowheads="1"/>
              </p:cNvSpPr>
              <p:nvPr/>
            </p:nvSpPr>
            <p:spPr bwMode="gray">
              <a:xfrm>
                <a:off x="533399" y="4052889"/>
                <a:ext cx="2214143" cy="18667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altLang="en-US" sz="18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Obblighi tecnici </a:t>
                </a:r>
                <a:r>
                  <a:rPr lang="it-IT" altLang="en-US" sz="1800" b="1" kern="0" dirty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 </a:t>
                </a:r>
                <a:r>
                  <a:rPr lang="it-IT" altLang="en-US" sz="18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organizzativi </a:t>
                </a: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appropriati</a:t>
                </a:r>
                <a:r>
                  <a:rPr kumimoji="0" lang="en-GB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&amp;</a:t>
                </a:r>
                <a:r>
                  <a:rPr kumimoji="0" lang="en-GB" altLang="en-US" sz="1800" b="1" i="0" u="none" strike="noStrike" kern="0" cap="none" spc="0" normalizeH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it-IT" altLang="en-US" sz="1800" b="1" i="0" u="none" strike="noStrike" kern="0" cap="none" spc="0" normalizeH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proporzionali</a:t>
                </a:r>
                <a:r>
                  <a:rPr kumimoji="0" lang="en-GB" altLang="en-US" sz="1800" b="1" i="0" u="none" strike="noStrike" kern="0" cap="none" spc="0" normalizeH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al </a:t>
                </a:r>
                <a:r>
                  <a:rPr kumimoji="0" lang="it-IT" altLang="en-US" sz="1800" b="1" i="0" u="none" strike="noStrike" kern="0" cap="none" spc="0" normalizeH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rischio</a:t>
                </a:r>
                <a:endParaRPr kumimoji="0" lang="it-IT" altLang="en-US" sz="1800" b="1" i="0" u="none" strike="noStrike" kern="0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12" name="Text Box 8"/>
              <p:cNvSpPr txBox="1">
                <a:spLocks noChangeArrowheads="1"/>
              </p:cNvSpPr>
              <p:nvPr/>
            </p:nvSpPr>
            <p:spPr bwMode="gray">
              <a:xfrm>
                <a:off x="418046" y="3573016"/>
                <a:ext cx="2422624" cy="3929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en-US" sz="1800" b="1" kern="0" dirty="0" err="1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Prevenire</a:t>
                </a:r>
                <a:r>
                  <a:rPr lang="en-GB" altLang="en-US" sz="1800" b="1" kern="0" dirty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en-GB" altLang="en-US" sz="1800" b="1" kern="0" dirty="0" err="1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rischi</a:t>
                </a:r>
                <a:endParaRPr kumimoji="0" lang="en-GB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3177575" y="3518758"/>
              <a:ext cx="2406524" cy="3006586"/>
              <a:chOff x="3177575" y="3518758"/>
              <a:chExt cx="2406524" cy="3006586"/>
            </a:xfrm>
          </p:grpSpPr>
          <p:sp>
            <p:nvSpPr>
              <p:cNvPr id="106" name="AutoShape 5"/>
              <p:cNvSpPr>
                <a:spLocks noChangeArrowheads="1"/>
              </p:cNvSpPr>
              <p:nvPr/>
            </p:nvSpPr>
            <p:spPr bwMode="gray">
              <a:xfrm>
                <a:off x="3177575" y="4038600"/>
                <a:ext cx="2359296" cy="2486744"/>
              </a:xfrm>
              <a:prstGeom prst="roundRect">
                <a:avLst>
                  <a:gd name="adj" fmla="val 4690"/>
                </a:avLst>
              </a:prstGeom>
              <a:gradFill rotWithShape="1">
                <a:gsLst>
                  <a:gs pos="36000">
                    <a:srgbClr val="4383C9"/>
                  </a:gs>
                  <a:gs pos="100000">
                    <a:srgbClr val="4383C9"/>
                  </a:gs>
                </a:gsLst>
                <a:lin ang="2700000" scaled="1"/>
              </a:gradFill>
              <a:ln w="25400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4383C9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25400" dir="10800000" sy="50000" kx="-2453608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7" name="Text Box 10"/>
              <p:cNvSpPr txBox="1">
                <a:spLocks noChangeArrowheads="1"/>
              </p:cNvSpPr>
              <p:nvPr/>
            </p:nvSpPr>
            <p:spPr bwMode="gray">
              <a:xfrm>
                <a:off x="3310334" y="4038600"/>
                <a:ext cx="2138362" cy="2456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Obblighi</a:t>
                </a:r>
                <a:r>
                  <a:rPr kumimoji="0" lang="en-GB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dovrebbero</a:t>
                </a:r>
                <a:r>
                  <a:rPr kumimoji="0" lang="en-GB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garantire</a:t>
                </a:r>
                <a:r>
                  <a:rPr kumimoji="0" lang="en-GB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un </a:t>
                </a: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livello</a:t>
                </a:r>
                <a:r>
                  <a:rPr kumimoji="0" lang="en-GB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di </a:t>
                </a: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sicurezza</a:t>
                </a:r>
                <a:r>
                  <a:rPr kumimoji="0" lang="en-GB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di NIS </a:t>
                </a: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appropriato</a:t>
                </a:r>
                <a:r>
                  <a:rPr kumimoji="0" lang="en-GB" altLang="en-US" sz="1800" b="1" i="0" u="none" strike="noStrike" kern="0" cap="none" spc="0" normalizeH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al </a:t>
                </a:r>
                <a:r>
                  <a:rPr kumimoji="0" lang="en-GB" altLang="en-US" sz="1800" b="1" i="0" u="none" strike="noStrike" kern="0" cap="none" spc="0" normalizeH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rischio</a:t>
                </a:r>
                <a:endParaRPr kumimoji="0" lang="en-GB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08" name="AutoShape 11"/>
              <p:cNvSpPr>
                <a:spLocks noChangeArrowheads="1"/>
              </p:cNvSpPr>
              <p:nvPr/>
            </p:nvSpPr>
            <p:spPr bwMode="gray">
              <a:xfrm>
                <a:off x="3357563" y="3560763"/>
                <a:ext cx="2179307" cy="38735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4383C9"/>
                  </a:gs>
                  <a:gs pos="100000">
                    <a:srgbClr val="4383C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9" name="Text Box 12"/>
              <p:cNvSpPr txBox="1">
                <a:spLocks noChangeArrowheads="1"/>
              </p:cNvSpPr>
              <p:nvPr/>
            </p:nvSpPr>
            <p:spPr bwMode="gray">
              <a:xfrm>
                <a:off x="3310334" y="3518758"/>
                <a:ext cx="2273765" cy="409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US" sz="19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Assicurare</a:t>
                </a:r>
                <a:r>
                  <a:rPr kumimoji="0" lang="en-GB" altLang="en-US" sz="1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NIS</a:t>
                </a:r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5884006" y="3518758"/>
              <a:ext cx="2834009" cy="3018565"/>
              <a:chOff x="5884006" y="3518758"/>
              <a:chExt cx="2834009" cy="3018565"/>
            </a:xfrm>
          </p:grpSpPr>
          <p:sp>
            <p:nvSpPr>
              <p:cNvPr id="102" name="AutoShape 13"/>
              <p:cNvSpPr>
                <a:spLocks noChangeArrowheads="1"/>
              </p:cNvSpPr>
              <p:nvPr/>
            </p:nvSpPr>
            <p:spPr bwMode="gray">
              <a:xfrm>
                <a:off x="5913438" y="4052888"/>
                <a:ext cx="2691010" cy="2472456"/>
              </a:xfrm>
              <a:prstGeom prst="roundRect">
                <a:avLst>
                  <a:gd name="adj" fmla="val 4690"/>
                </a:avLst>
              </a:prstGeom>
              <a:gradFill rotWithShape="1">
                <a:gsLst>
                  <a:gs pos="40000">
                    <a:srgbClr val="D8A642"/>
                  </a:gs>
                  <a:gs pos="100000">
                    <a:srgbClr val="D8A642"/>
                  </a:gs>
                </a:gsLst>
                <a:lin ang="2700000" scaled="1"/>
              </a:gradFill>
              <a:ln w="25400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D8A642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25400" dir="10800000" sy="50000" kx="-2453608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3" name="AutoShape 15"/>
              <p:cNvSpPr>
                <a:spLocks noChangeArrowheads="1"/>
              </p:cNvSpPr>
              <p:nvPr/>
            </p:nvSpPr>
            <p:spPr bwMode="gray">
              <a:xfrm>
                <a:off x="5997575" y="3560763"/>
                <a:ext cx="2606873" cy="38735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8A642"/>
                  </a:gs>
                  <a:gs pos="100000">
                    <a:srgbClr val="D8A64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4" name="Text Box 14"/>
              <p:cNvSpPr txBox="1">
                <a:spLocks noChangeArrowheads="1"/>
              </p:cNvSpPr>
              <p:nvPr/>
            </p:nvSpPr>
            <p:spPr bwMode="gray">
              <a:xfrm>
                <a:off x="5986463" y="4081089"/>
                <a:ext cx="2617985" cy="24562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altLang="en-US" sz="1800" b="1" kern="0" dirty="0" err="1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Obblighi</a:t>
                </a:r>
                <a:r>
                  <a:rPr lang="en-GB" altLang="en-US" sz="18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en-GB" altLang="en-US" sz="1800" b="1" kern="0" dirty="0" err="1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dovrebbero</a:t>
                </a:r>
                <a:r>
                  <a:rPr kumimoji="0" lang="en-GB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it-IT" altLang="en-US" sz="1800" b="1" kern="0" dirty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prevenire e minimizzare l'impatto </a:t>
                </a:r>
                <a:r>
                  <a:rPr lang="it-IT" altLang="en-US" sz="18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degli incidenti </a:t>
                </a:r>
                <a:r>
                  <a:rPr lang="it-IT" altLang="en-US" sz="1800" b="1" kern="0" dirty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carico </a:t>
                </a:r>
                <a:r>
                  <a:rPr lang="it-IT" altLang="en-US" sz="1800" b="1" kern="0" dirty="0" smtClean="0">
                    <a:solidFill>
                      <a:srgbClr val="FFFF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di reti </a:t>
                </a: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usate</a:t>
                </a:r>
                <a:r>
                  <a:rPr kumimoji="0" lang="en-GB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per </a:t>
                </a: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fornitura</a:t>
                </a:r>
                <a:r>
                  <a:rPr kumimoji="0" lang="en-GB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servizi</a:t>
                </a:r>
                <a:endParaRPr kumimoji="0" lang="en-GB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05" name="Text Box 16"/>
              <p:cNvSpPr txBox="1">
                <a:spLocks noChangeArrowheads="1"/>
              </p:cNvSpPr>
              <p:nvPr/>
            </p:nvSpPr>
            <p:spPr bwMode="gray">
              <a:xfrm>
                <a:off x="5884006" y="3518758"/>
                <a:ext cx="2834009" cy="409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US" sz="19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Gestire</a:t>
                </a:r>
                <a:r>
                  <a:rPr kumimoji="0" lang="en-GB" altLang="en-US" sz="1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kumimoji="0" lang="en-GB" altLang="en-US" sz="19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Incidenti</a:t>
                </a:r>
                <a:endParaRPr kumimoji="0" lang="en-GB" altLang="en-US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gray">
          <a:xfrm>
            <a:off x="4932040" y="3764755"/>
            <a:ext cx="3456384" cy="2976613"/>
          </a:xfrm>
          <a:prstGeom prst="roundRect">
            <a:avLst>
              <a:gd name="adj" fmla="val 469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69804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54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25400" dir="10800000" sy="50000" kx="-2453608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en-GB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</a:t>
            </a:r>
            <a:r>
              <a:rPr lang="it-IT" sz="2200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qualsiasi </a:t>
            </a:r>
            <a:r>
              <a:rPr lang="it-IT" sz="2200" b="1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incidente </a:t>
            </a: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avente </a:t>
            </a:r>
            <a:r>
              <a:rPr lang="it-IT" sz="2200" b="1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impatto </a:t>
            </a: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rilevante </a:t>
            </a:r>
            <a:r>
              <a:rPr lang="it-IT" sz="2200" b="1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sulla </a:t>
            </a: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fornitura </a:t>
            </a:r>
            <a:r>
              <a:rPr lang="it-IT" sz="2200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 un </a:t>
            </a: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servizio </a:t>
            </a:r>
            <a:r>
              <a:rPr lang="it-IT" sz="2200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 cui </a:t>
            </a: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all'allegato </a:t>
            </a:r>
            <a:r>
              <a:rPr lang="it-IT" sz="2200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III che essi </a:t>
            </a: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offrono </a:t>
            </a:r>
            <a:r>
              <a:rPr lang="it-IT" sz="2200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all'interno </a:t>
            </a: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dell'Unione</a:t>
            </a:r>
            <a:r>
              <a:rPr lang="it-IT" sz="2200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GB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 </a:t>
            </a:r>
            <a:endParaRPr lang="en-GB" sz="2200" dirty="0">
              <a:solidFill>
                <a:srgbClr val="0F5494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1052736"/>
            <a:ext cx="8568952" cy="10801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 err="1" smtClean="0">
                <a:solidFill>
                  <a:srgbClr val="0F5494"/>
                </a:solidFill>
                <a:latin typeface="Verdana" pitchFamily="34" charset="0"/>
                <a:ea typeface="WenQuanYi Micro Hei"/>
                <a:cs typeface="WenQuanYi Micro Hei"/>
              </a:rPr>
              <a:t>Obblighi</a:t>
            </a:r>
            <a:r>
              <a:rPr lang="en-US" sz="2800" b="1" dirty="0" smtClean="0">
                <a:solidFill>
                  <a:srgbClr val="0F5494"/>
                </a:solidFill>
                <a:latin typeface="Verdana" pitchFamily="34" charset="0"/>
                <a:ea typeface="WenQuanYi Micro Hei"/>
                <a:cs typeface="WenQuanYi Micro Hei"/>
              </a:rPr>
              <a:t> di </a:t>
            </a:r>
            <a:r>
              <a:rPr lang="en-US" sz="2800" b="1" dirty="0" err="1" smtClean="0">
                <a:solidFill>
                  <a:srgbClr val="0F5494"/>
                </a:solidFill>
                <a:latin typeface="Verdana" pitchFamily="34" charset="0"/>
                <a:ea typeface="WenQuanYi Micro Hei"/>
                <a:cs typeface="WenQuanYi Micro Hei"/>
              </a:rPr>
              <a:t>notifica</a:t>
            </a:r>
            <a:endParaRPr lang="en-US" sz="2800" b="1" dirty="0" smtClean="0">
              <a:solidFill>
                <a:srgbClr val="0F5494"/>
              </a:solidFill>
              <a:latin typeface="Verdana" pitchFamily="34" charset="0"/>
              <a:ea typeface="WenQuanYi Micro Hei"/>
              <a:cs typeface="WenQuanYi Micro Hei"/>
            </a:endParaRPr>
          </a:p>
        </p:txBody>
      </p:sp>
      <p:sp>
        <p:nvSpPr>
          <p:cNvPr id="6" name="AutoShape 24"/>
          <p:cNvSpPr>
            <a:spLocks noChangeArrowheads="1"/>
          </p:cNvSpPr>
          <p:nvPr/>
        </p:nvSpPr>
        <p:spPr bwMode="gray">
          <a:xfrm>
            <a:off x="189818" y="1916832"/>
            <a:ext cx="8774670" cy="762000"/>
          </a:xfrm>
          <a:prstGeom prst="roundRect">
            <a:avLst>
              <a:gd name="adj" fmla="val 28750"/>
            </a:avLst>
          </a:prstGeom>
          <a:solidFill>
            <a:srgbClr val="0F5494"/>
          </a:solidFill>
          <a:ln/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/>
            <a:r>
              <a:rPr lang="en-GB" altLang="en-US" sz="22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 </a:t>
            </a:r>
            <a:r>
              <a:rPr lang="it-IT" altLang="en-US" sz="22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provvedono </a:t>
            </a:r>
            <a:r>
              <a:rPr lang="it-IT" altLang="en-US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affinché </a:t>
            </a:r>
            <a:r>
              <a:rPr lang="it-IT" altLang="en-US" sz="22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operatori notifichino senza </a:t>
            </a:r>
            <a:br>
              <a:rPr lang="it-IT" altLang="en-US" sz="22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altLang="en-US" sz="22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indebito </a:t>
            </a:r>
            <a:r>
              <a:rPr lang="it-IT" altLang="en-US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ritardo all'autorità competente o al CSIRT</a:t>
            </a:r>
            <a:endParaRPr lang="en-GB" altLang="en-US" sz="2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gray">
          <a:xfrm>
            <a:off x="611188" y="3581400"/>
            <a:ext cx="174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altLang="en-US" dirty="0">
                <a:solidFill>
                  <a:srgbClr val="FFFFFF"/>
                </a:solidFill>
              </a:rPr>
              <a:t>Add Your Title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gray">
          <a:xfrm>
            <a:off x="611560" y="2852936"/>
            <a:ext cx="3384376" cy="7920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GB" b="1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Operatori</a:t>
            </a:r>
            <a:r>
              <a:rPr lang="en-GB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 </a:t>
            </a:r>
            <a:br>
              <a:rPr lang="en-GB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b="1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Servizi</a:t>
            </a:r>
            <a:r>
              <a:rPr lang="en-GB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b="1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Essenziali</a:t>
            </a:r>
            <a:endParaRPr lang="en-GB" b="1" dirty="0">
              <a:solidFill>
                <a:srgbClr val="0F5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gray">
          <a:xfrm>
            <a:off x="505619" y="3761928"/>
            <a:ext cx="3274294" cy="2979440"/>
          </a:xfrm>
          <a:prstGeom prst="roundRect">
            <a:avLst>
              <a:gd name="adj" fmla="val 469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69804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54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anchor="ctr">
            <a:flatTx/>
          </a:bodyPr>
          <a:lstStyle/>
          <a:p>
            <a:pPr>
              <a:spcBef>
                <a:spcPts val="600"/>
              </a:spcBef>
              <a:buClr>
                <a:srgbClr val="00B0F0"/>
              </a:buClr>
              <a:tabLst>
                <a:tab pos="455613" algn="l"/>
                <a:tab pos="1370013" algn="l"/>
                <a:tab pos="2284413" algn="l"/>
                <a:tab pos="3198813" algn="l"/>
                <a:tab pos="4113213" algn="l"/>
                <a:tab pos="5027613" algn="l"/>
                <a:tab pos="5942013" algn="l"/>
                <a:tab pos="6856413" algn="l"/>
                <a:tab pos="7770813" algn="l"/>
                <a:tab pos="8685213" algn="l"/>
                <a:tab pos="9599613" algn="l"/>
                <a:tab pos="10514013" algn="l"/>
              </a:tabLst>
              <a:defRPr/>
            </a:pPr>
            <a:r>
              <a:rPr lang="en-GB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</a:t>
            </a: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Incidenti </a:t>
            </a:r>
            <a:r>
              <a:rPr lang="it-IT" sz="2200" b="1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b="1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b="1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aventi un </a:t>
            </a: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impatto rilevante</a:t>
            </a:r>
            <a:b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sulla </a:t>
            </a:r>
            <a:r>
              <a:rPr lang="it-IT" sz="2200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continuità </a:t>
            </a: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dei</a:t>
            </a:r>
            <a:b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servizi </a:t>
            </a:r>
            <a:r>
              <a:rPr lang="it-IT" sz="2200" i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essenziali </a:t>
            </a:r>
            <a: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2200" b="1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prestati</a:t>
            </a:r>
            <a:r>
              <a:rPr lang="en-GB" sz="2200" i="1" dirty="0" smtClean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.[...]" </a:t>
            </a:r>
            <a:endParaRPr lang="en-GB" sz="2200" dirty="0">
              <a:solidFill>
                <a:srgbClr val="0F5494"/>
              </a:solidFill>
              <a:latin typeface="Verdana" pitchFamily="32" charset="0"/>
              <a:ea typeface="WenQuanYi Micro Hei" charset="0"/>
              <a:cs typeface="WenQuanYi Micro Hei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gray">
          <a:xfrm>
            <a:off x="4932040" y="2852936"/>
            <a:ext cx="3744416" cy="76780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b="1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Fornitori</a:t>
            </a:r>
            <a:r>
              <a:rPr lang="en-GB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 </a:t>
            </a:r>
            <a:br>
              <a:rPr lang="en-GB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b="1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Servizi</a:t>
            </a:r>
            <a:r>
              <a:rPr lang="en-GB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b="1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Digitali</a:t>
            </a:r>
            <a:endParaRPr lang="en-GB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22275" y="2564904"/>
            <a:ext cx="8229600" cy="30230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imes" charset="0"/>
              <a:buChar char="•"/>
              <a:defRPr sz="320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800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-"/>
              <a:defRPr sz="2400">
                <a:solidFill>
                  <a:srgbClr val="0F5494"/>
                </a:solidFill>
                <a:latin typeface="+mn-lt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Times" charset="0"/>
              <a:buNone/>
              <a:defRPr/>
            </a:pPr>
            <a:endParaRPr lang="en-GB" kern="0" dirty="0" smtClean="0"/>
          </a:p>
          <a:p>
            <a:pPr marL="400050" lvl="1" indent="0">
              <a:buFontTx/>
              <a:buNone/>
              <a:defRPr/>
            </a:pPr>
            <a:endParaRPr lang="en-GB" kern="0" dirty="0"/>
          </a:p>
        </p:txBody>
      </p:sp>
      <p:pic>
        <p:nvPicPr>
          <p:cNvPr id="1027" name="Picture 3" descr="C:\Users\Carolge\Desktop\questions-and-answer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76872"/>
            <a:ext cx="4536504" cy="331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1798179" y="1484784"/>
            <a:ext cx="5477792" cy="57606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000" b="1" dirty="0" smtClean="0">
                <a:solidFill>
                  <a:srgbClr val="0F5494"/>
                </a:solidFill>
                <a:latin typeface="Verdana" pitchFamily="32" charset="0"/>
                <a:ea typeface="WenQuanYi Micro Hei" charset="0"/>
                <a:cs typeface="WenQuanYi Micro Hei" charset="0"/>
              </a:rPr>
              <a:t>Grazie per </a:t>
            </a:r>
            <a:r>
              <a:rPr lang="en-GB" sz="3000" b="1" dirty="0" err="1" smtClean="0">
                <a:solidFill>
                  <a:srgbClr val="0F5494"/>
                </a:solidFill>
                <a:latin typeface="Verdana" pitchFamily="32" charset="0"/>
                <a:ea typeface="WenQuanYi Micro Hei" charset="0"/>
                <a:cs typeface="WenQuanYi Micro Hei" charset="0"/>
              </a:rPr>
              <a:t>l'attenzione</a:t>
            </a:r>
            <a:r>
              <a:rPr lang="en-GB" sz="3000" b="1" dirty="0" smtClean="0">
                <a:solidFill>
                  <a:srgbClr val="0F5494"/>
                </a:solidFill>
                <a:latin typeface="Verdana" pitchFamily="32" charset="0"/>
                <a:ea typeface="WenQuanYi Micro Hei" charset="0"/>
                <a:cs typeface="WenQuanYi Micro Hei" charset="0"/>
              </a:rPr>
              <a:t>!</a:t>
            </a:r>
            <a:endParaRPr lang="en-GB" sz="3000" b="1" dirty="0">
              <a:solidFill>
                <a:srgbClr val="0F5494"/>
              </a:solidFill>
              <a:latin typeface="Verdana" pitchFamily="32" charset="0"/>
              <a:ea typeface="WenQuanYi Micro Hei" charset="0"/>
              <a:cs typeface="WenQuanYi Micro He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82652" y="1681904"/>
            <a:ext cx="7605771" cy="8272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2" name="Rectangle 1"/>
          <p:cNvSpPr/>
          <p:nvPr/>
        </p:nvSpPr>
        <p:spPr>
          <a:xfrm>
            <a:off x="611560" y="1052736"/>
            <a:ext cx="8064896" cy="594501"/>
          </a:xfrm>
          <a:prstGeom prst="rect">
            <a:avLst/>
          </a:prstGeom>
          <a:solidFill>
            <a:srgbClr val="2F6E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schemeClr val="bg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anose="020F0502020204030204" pitchFamily="34" charset="0"/>
              </a:rPr>
              <a:t>Data Economy</a:t>
            </a:r>
            <a:br>
              <a:rPr lang="en-GB" sz="2600" dirty="0" smtClean="0">
                <a:latin typeface="Calibri" panose="020F0502020204030204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Background</a:t>
            </a:r>
            <a:endParaRPr lang="en-GB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983475" y="1112346"/>
            <a:ext cx="75608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24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La </a:t>
            </a:r>
            <a:r>
              <a:rPr lang="en-GB" sz="2400" b="1" dirty="0" err="1" smtClean="0">
                <a:solidFill>
                  <a:srgbClr val="FFFFFF"/>
                </a:solidFill>
                <a:latin typeface="Calibri" panose="020F0502020204030204" pitchFamily="34" charset="0"/>
              </a:rPr>
              <a:t>rivoluzione</a:t>
            </a:r>
            <a:r>
              <a:rPr lang="en-GB" sz="24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en-GB" sz="2400" b="1" dirty="0" err="1" smtClean="0">
                <a:solidFill>
                  <a:srgbClr val="FFFFFF"/>
                </a:solidFill>
                <a:latin typeface="Calibri" panose="020F0502020204030204" pitchFamily="34" charset="0"/>
              </a:rPr>
              <a:t>digitale</a:t>
            </a:r>
            <a:r>
              <a:rPr lang="en-GB" sz="24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en-GB" sz="2400" b="1" dirty="0" err="1" smtClean="0">
                <a:solidFill>
                  <a:srgbClr val="FFFFFF"/>
                </a:solidFill>
                <a:latin typeface="Calibri" panose="020F0502020204030204" pitchFamily="34" charset="0"/>
              </a:rPr>
              <a:t>basata</a:t>
            </a:r>
            <a:r>
              <a:rPr lang="en-GB" sz="24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 sui </a:t>
            </a:r>
            <a:r>
              <a:rPr lang="en-GB" sz="2400" b="1" dirty="0" err="1" smtClean="0">
                <a:solidFill>
                  <a:srgbClr val="FFFFFF"/>
                </a:solidFill>
                <a:latin typeface="Calibri" panose="020F0502020204030204" pitchFamily="34" charset="0"/>
              </a:rPr>
              <a:t>dati</a:t>
            </a:r>
            <a:endParaRPr lang="en-GB" sz="2400" b="1" dirty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en-GB" sz="24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052" name="Picture 4" descr="C:\Users\loreriv\Downloads\For Translation-Value of European Data Economy (1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9" t="15218" r="3385" b="68510"/>
          <a:stretch/>
        </p:blipFill>
        <p:spPr bwMode="auto">
          <a:xfrm>
            <a:off x="1115616" y="2636912"/>
            <a:ext cx="6903729" cy="67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669771" y="5373216"/>
            <a:ext cx="1728192" cy="874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GB" sz="2000" b="1" dirty="0" smtClean="0">
                <a:solidFill>
                  <a:srgbClr val="2F6E73"/>
                </a:solidFill>
                <a:latin typeface="EC Square Sans Pro" panose="020B0506040000020004" pitchFamily="34" charset="0"/>
              </a:rPr>
              <a:t>6 </a:t>
            </a:r>
            <a:r>
              <a:rPr lang="en-GB" sz="2000" b="1" dirty="0" err="1" smtClean="0">
                <a:solidFill>
                  <a:srgbClr val="2F6E73"/>
                </a:solidFill>
                <a:latin typeface="EC Square Sans Pro" panose="020B0506040000020004" pitchFamily="34" charset="0"/>
              </a:rPr>
              <a:t>milioni</a:t>
            </a:r>
            <a:r>
              <a:rPr lang="en-GB" sz="2000" b="1" dirty="0" smtClean="0">
                <a:solidFill>
                  <a:srgbClr val="2F6E73"/>
                </a:solidFill>
                <a:latin typeface="EC Square Sans Pro" panose="020B0506040000020004" pitchFamily="34" charset="0"/>
              </a:rPr>
              <a:t> di </a:t>
            </a:r>
            <a:r>
              <a:rPr lang="en-GB" sz="2000" b="1" dirty="0" err="1" smtClean="0">
                <a:solidFill>
                  <a:srgbClr val="2F6E73"/>
                </a:solidFill>
                <a:latin typeface="EC Square Sans Pro" panose="020B0506040000020004" pitchFamily="34" charset="0"/>
              </a:rPr>
              <a:t>persone</a:t>
            </a:r>
            <a:r>
              <a:rPr lang="en-GB" sz="2000" b="1" dirty="0" smtClean="0">
                <a:solidFill>
                  <a:srgbClr val="2F6E73"/>
                </a:solidFill>
                <a:latin typeface="EC Square Sans Pro" panose="020B0506040000020004" pitchFamily="34" charset="0"/>
              </a:rPr>
              <a:t> </a:t>
            </a:r>
            <a:r>
              <a:rPr lang="en-GB" sz="2000" b="1" dirty="0" err="1" smtClean="0">
                <a:solidFill>
                  <a:srgbClr val="2F6E73"/>
                </a:solidFill>
                <a:latin typeface="EC Square Sans Pro" panose="020B0506040000020004" pitchFamily="34" charset="0"/>
              </a:rPr>
              <a:t>occupate</a:t>
            </a:r>
            <a:endParaRPr lang="en-GB" sz="2000" b="1" dirty="0" smtClean="0">
              <a:solidFill>
                <a:srgbClr val="2F6E73"/>
              </a:solidFill>
              <a:latin typeface="EC Square Sans Pro" panose="020B0506040000020004" pitchFamily="34" charset="0"/>
            </a:endParaRPr>
          </a:p>
        </p:txBody>
      </p:sp>
      <p:pic>
        <p:nvPicPr>
          <p:cNvPr id="2054" name="Picture 6" descr="C:\Users\loreriv\Downloads\For Translation-Value of European Data Economy (3)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7" t="23056" r="64694" b="45793"/>
          <a:stretch/>
        </p:blipFill>
        <p:spPr bwMode="auto">
          <a:xfrm>
            <a:off x="1259632" y="5157192"/>
            <a:ext cx="1440160" cy="118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loreriv\Downloads\For Translation-Value of European Data Economy (3)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12" t="16576" r="16192" b="44096"/>
          <a:stretch/>
        </p:blipFill>
        <p:spPr bwMode="auto">
          <a:xfrm>
            <a:off x="5028177" y="5157192"/>
            <a:ext cx="1632055" cy="130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660232" y="5373216"/>
            <a:ext cx="1728192" cy="874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GB" sz="2000" b="1" dirty="0" smtClean="0">
                <a:solidFill>
                  <a:srgbClr val="2F6E73"/>
                </a:solidFill>
                <a:latin typeface="EC Square Sans Pro" panose="020B0506040000020004" pitchFamily="34" charset="0"/>
              </a:rPr>
              <a:t>7.4 </a:t>
            </a:r>
            <a:r>
              <a:rPr lang="en-GB" sz="2000" b="1" dirty="0" err="1">
                <a:solidFill>
                  <a:srgbClr val="2F6E73"/>
                </a:solidFill>
                <a:latin typeface="EC Square Sans Pro" panose="020B0506040000020004" pitchFamily="34" charset="0"/>
              </a:rPr>
              <a:t>milioni</a:t>
            </a:r>
            <a:r>
              <a:rPr lang="en-GB" sz="2000" b="1" dirty="0">
                <a:solidFill>
                  <a:srgbClr val="2F6E73"/>
                </a:solidFill>
                <a:latin typeface="EC Square Sans Pro" panose="020B0506040000020004" pitchFamily="34" charset="0"/>
              </a:rPr>
              <a:t> di </a:t>
            </a:r>
            <a:r>
              <a:rPr lang="en-GB" sz="2000" b="1" dirty="0" err="1">
                <a:solidFill>
                  <a:srgbClr val="2F6E73"/>
                </a:solidFill>
                <a:latin typeface="EC Square Sans Pro" panose="020B0506040000020004" pitchFamily="34" charset="0"/>
              </a:rPr>
              <a:t>persone</a:t>
            </a:r>
            <a:r>
              <a:rPr lang="en-GB" sz="2000" b="1" dirty="0">
                <a:solidFill>
                  <a:srgbClr val="2F6E73"/>
                </a:solidFill>
                <a:latin typeface="EC Square Sans Pro" panose="020B0506040000020004" pitchFamily="34" charset="0"/>
              </a:rPr>
              <a:t> </a:t>
            </a:r>
            <a:r>
              <a:rPr lang="en-GB" sz="2000" b="1" dirty="0" err="1">
                <a:solidFill>
                  <a:srgbClr val="2F6E73"/>
                </a:solidFill>
                <a:latin typeface="EC Square Sans Pro" panose="020B0506040000020004" pitchFamily="34" charset="0"/>
              </a:rPr>
              <a:t>occupate</a:t>
            </a:r>
            <a:endParaRPr lang="en-GB" sz="2000" b="1" dirty="0">
              <a:solidFill>
                <a:srgbClr val="2F6E73"/>
              </a:solidFill>
              <a:latin typeface="EC Square Sans Pro" panose="020B05060400000200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983475" y="3284984"/>
            <a:ext cx="6900893" cy="0"/>
          </a:xfrm>
          <a:prstGeom prst="line">
            <a:avLst/>
          </a:prstGeom>
          <a:noFill/>
          <a:ln w="9525" cap="flat" cmpd="sng" algn="ctr">
            <a:solidFill>
              <a:srgbClr val="2F6E7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3" name="Picture 4" descr="C:\Users\loreriv\Downloads\For Translation-Value of European Data Economy (1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" t="31490" r="3446" b="20127"/>
          <a:stretch/>
        </p:blipFill>
        <p:spPr bwMode="auto">
          <a:xfrm>
            <a:off x="1183104" y="3356992"/>
            <a:ext cx="6557248" cy="191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0" y="1604788"/>
            <a:ext cx="9036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algn="ctr">
              <a:spcAft>
                <a:spcPts val="0"/>
              </a:spcAft>
            </a:pPr>
            <a:r>
              <a:rPr lang="it-IT" sz="2000" b="1" dirty="0" smtClean="0">
                <a:solidFill>
                  <a:srgbClr val="2F6E73"/>
                </a:solidFill>
                <a:latin typeface="Calibri" panose="020F0502020204030204" pitchFamily="34" charset="0"/>
              </a:rPr>
              <a:t>Entro la prossima decade, la maggioranza delle attività economiche</a:t>
            </a:r>
            <a:br>
              <a:rPr lang="it-IT" sz="2000" b="1" dirty="0" smtClean="0">
                <a:solidFill>
                  <a:srgbClr val="2F6E73"/>
                </a:solidFill>
                <a:latin typeface="Calibri" panose="020F0502020204030204" pitchFamily="34" charset="0"/>
              </a:rPr>
            </a:br>
            <a:r>
              <a:rPr lang="it-IT" sz="2000" b="1" dirty="0" smtClean="0">
                <a:solidFill>
                  <a:srgbClr val="2F6E73"/>
                </a:solidFill>
                <a:latin typeface="Calibri" panose="020F0502020204030204" pitchFamily="34" charset="0"/>
              </a:rPr>
              <a:t> dipenderanno dai dati</a:t>
            </a:r>
          </a:p>
          <a:p>
            <a:pPr marL="85725" algn="ctr">
              <a:spcAft>
                <a:spcPts val="0"/>
              </a:spcAft>
            </a:pPr>
            <a:r>
              <a:rPr lang="it-IT" sz="2000" b="1" dirty="0" smtClean="0">
                <a:solidFill>
                  <a:srgbClr val="2F6E73"/>
                </a:solidFill>
                <a:latin typeface="Calibri" panose="020F0502020204030204" pitchFamily="34" charset="0"/>
              </a:rPr>
              <a:t>Potenziale di una economia basata sui dati</a:t>
            </a:r>
            <a:endParaRPr lang="it-IT" sz="2000" b="1" dirty="0">
              <a:solidFill>
                <a:srgbClr val="2F6E73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95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863080" y="5099629"/>
            <a:ext cx="5760640" cy="1313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anose="020F0502020204030204" pitchFamily="34" charset="0"/>
              </a:rPr>
              <a:t>Data Economy</a:t>
            </a:r>
            <a:br>
              <a:rPr lang="en-GB" sz="2600" dirty="0" smtClean="0">
                <a:latin typeface="Calibri" panose="020F0502020204030204" pitchFamily="34" charset="0"/>
              </a:rPr>
            </a:br>
            <a:endParaRPr lang="en-GB" sz="1600" i="1" dirty="0"/>
          </a:p>
        </p:txBody>
      </p:sp>
      <p:sp>
        <p:nvSpPr>
          <p:cNvPr id="40" name="Rectangle 39"/>
          <p:cNvSpPr/>
          <p:nvPr/>
        </p:nvSpPr>
        <p:spPr>
          <a:xfrm>
            <a:off x="611560" y="1196752"/>
            <a:ext cx="8208912" cy="850336"/>
          </a:xfrm>
          <a:prstGeom prst="rect">
            <a:avLst/>
          </a:prstGeom>
          <a:solidFill>
            <a:srgbClr val="2F6E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671693" y="1334905"/>
            <a:ext cx="8064896" cy="71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it-IT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Le norme sulla protezione dei dati rappresentano le </a:t>
            </a:r>
            <a:r>
              <a:rPr lang="it-IT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fonda</a:t>
            </a:r>
            <a:r>
              <a:rPr lang="it-IT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zioni dell' Economia </a:t>
            </a:r>
            <a:r>
              <a:rPr lang="it-IT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Europea </a:t>
            </a:r>
            <a:r>
              <a:rPr lang="it-IT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dei dati</a:t>
            </a:r>
            <a:endParaRPr lang="it-IT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1560" y="2277160"/>
            <a:ext cx="80563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8625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Dal </a:t>
            </a:r>
            <a:r>
              <a:rPr lang="it-IT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Maggio 2018, una singola serie di norme pan-Europee per la protezione di dati personali</a:t>
            </a:r>
          </a:p>
          <a:p>
            <a:pPr marL="428625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Dati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</a:t>
            </a:r>
            <a:r>
              <a:rPr lang="it-IT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personali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1" dirty="0">
                <a:solidFill>
                  <a:srgbClr val="0D4D81"/>
                </a:solidFill>
                <a:latin typeface="Calibri" panose="020F0502020204030204" pitchFamily="34" charset="0"/>
              </a:rPr>
              <a:t>≠ </a:t>
            </a:r>
            <a:r>
              <a:rPr lang="en-GB" altLang="en-US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Dati</a:t>
            </a:r>
            <a:r>
              <a:rPr lang="en-GB" altLang="en-US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non </a:t>
            </a:r>
            <a:r>
              <a:rPr lang="en-GB" altLang="en-US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personali</a:t>
            </a:r>
            <a:r>
              <a:rPr lang="en-GB" altLang="en-US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o </a:t>
            </a:r>
            <a:r>
              <a:rPr lang="en-GB" altLang="en-US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resi</a:t>
            </a:r>
            <a:r>
              <a:rPr lang="en-GB" altLang="en-US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anonimi</a:t>
            </a:r>
            <a:endParaRPr lang="en-GB" altLang="en-US" sz="2000" b="1" dirty="0">
              <a:solidFill>
                <a:srgbClr val="0D4D81"/>
              </a:solidFill>
              <a:latin typeface="Calibri" panose="020F0502020204030204" pitchFamily="34" charset="0"/>
            </a:endParaRPr>
          </a:p>
          <a:p>
            <a:pPr marL="428625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Ogni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trasmissione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di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dati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personali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al di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fuori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dell'UE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</a:t>
            </a:r>
            <a:r>
              <a:rPr lang="it-IT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è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soggetta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allo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stesso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livello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di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protezione</a:t>
            </a:r>
            <a:endParaRPr lang="fr-BE" sz="2000" b="1" dirty="0">
              <a:solidFill>
                <a:srgbClr val="0D4D81"/>
              </a:solidFill>
              <a:latin typeface="Calibri" panose="020F0502020204030204" pitchFamily="34" charset="0"/>
            </a:endParaRPr>
          </a:p>
          <a:p>
            <a:pPr marL="428625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Diritto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alla </a:t>
            </a:r>
            <a:r>
              <a:rPr lang="it-IT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portabilità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dei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dati</a:t>
            </a:r>
            <a:r>
              <a:rPr lang="fr-BE" sz="20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</a:t>
            </a:r>
            <a:r>
              <a:rPr lang="fr-BE" sz="2000" b="1" dirty="0" err="1" smtClean="0">
                <a:solidFill>
                  <a:srgbClr val="0D4D81"/>
                </a:solidFill>
                <a:latin typeface="Calibri" panose="020F0502020204030204" pitchFamily="34" charset="0"/>
              </a:rPr>
              <a:t>personali</a:t>
            </a:r>
            <a:endParaRPr lang="en-GB" sz="2000" b="1" dirty="0">
              <a:solidFill>
                <a:srgbClr val="0D4D8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1092" y="5217695"/>
            <a:ext cx="55446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8625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fr-BE" sz="1800" b="1" dirty="0" err="1" smtClean="0">
                <a:solidFill>
                  <a:srgbClr val="2F6E73"/>
                </a:solidFill>
                <a:latin typeface="Calibri" panose="020F0502020204030204" pitchFamily="34" charset="0"/>
              </a:rPr>
              <a:t>Flussi</a:t>
            </a:r>
            <a:r>
              <a:rPr lang="fr-BE" sz="1800" b="1" dirty="0" smtClean="0">
                <a:solidFill>
                  <a:srgbClr val="2F6E73"/>
                </a:solidFill>
                <a:latin typeface="Calibri" panose="020F0502020204030204" pitchFamily="34" charset="0"/>
              </a:rPr>
              <a:t> di </a:t>
            </a:r>
            <a:r>
              <a:rPr lang="fr-BE" sz="1800" b="1" dirty="0" err="1" smtClean="0">
                <a:solidFill>
                  <a:srgbClr val="2F6E73"/>
                </a:solidFill>
                <a:latin typeface="Calibri" panose="020F0502020204030204" pitchFamily="34" charset="0"/>
              </a:rPr>
              <a:t>dati</a:t>
            </a:r>
            <a:r>
              <a:rPr lang="fr-BE" sz="1800" b="1" dirty="0" smtClean="0">
                <a:solidFill>
                  <a:srgbClr val="2F6E73"/>
                </a:solidFill>
                <a:latin typeface="Calibri" panose="020F0502020204030204" pitchFamily="34" charset="0"/>
              </a:rPr>
              <a:t> a </a:t>
            </a:r>
            <a:r>
              <a:rPr lang="fr-BE" sz="1800" b="1" dirty="0" err="1" smtClean="0">
                <a:solidFill>
                  <a:srgbClr val="2F6E73"/>
                </a:solidFill>
                <a:latin typeface="Calibri" panose="020F0502020204030204" pitchFamily="34" charset="0"/>
              </a:rPr>
              <a:t>livello</a:t>
            </a:r>
            <a:r>
              <a:rPr lang="fr-BE" sz="1800" b="1" dirty="0" smtClean="0">
                <a:solidFill>
                  <a:srgbClr val="2F6E73"/>
                </a:solidFill>
                <a:latin typeface="Calibri" panose="020F0502020204030204" pitchFamily="34" charset="0"/>
              </a:rPr>
              <a:t> globale</a:t>
            </a:r>
            <a:endParaRPr lang="fr-BE" sz="1800" b="1" dirty="0">
              <a:solidFill>
                <a:srgbClr val="2F6E73"/>
              </a:solidFill>
              <a:latin typeface="Calibri" panose="020F0502020204030204" pitchFamily="34" charset="0"/>
            </a:endParaRPr>
          </a:p>
          <a:p>
            <a:pPr marL="428625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fr-BE" sz="1800" b="1" dirty="0" err="1" smtClean="0">
                <a:solidFill>
                  <a:srgbClr val="2F6E73"/>
                </a:solidFill>
                <a:latin typeface="Calibri" panose="020F0502020204030204" pitchFamily="34" charset="0"/>
              </a:rPr>
              <a:t>Negoziazioni</a:t>
            </a:r>
            <a:r>
              <a:rPr lang="fr-BE" sz="1800" b="1" dirty="0" smtClean="0">
                <a:solidFill>
                  <a:srgbClr val="2F6E73"/>
                </a:solidFill>
                <a:latin typeface="Calibri" panose="020F0502020204030204" pitchFamily="34" charset="0"/>
              </a:rPr>
              <a:t> </a:t>
            </a:r>
            <a:r>
              <a:rPr lang="fr-BE" sz="1800" b="1" dirty="0" err="1" smtClean="0">
                <a:solidFill>
                  <a:srgbClr val="2F6E73"/>
                </a:solidFill>
                <a:latin typeface="Calibri" panose="020F0502020204030204" pitchFamily="34" charset="0"/>
              </a:rPr>
              <a:t>commerciali</a:t>
            </a:r>
            <a:r>
              <a:rPr lang="fr-BE" sz="1800" b="1" dirty="0" smtClean="0">
                <a:solidFill>
                  <a:srgbClr val="2F6E73"/>
                </a:solidFill>
                <a:latin typeface="Calibri" panose="020F0502020204030204" pitchFamily="34" charset="0"/>
              </a:rPr>
              <a:t> con </a:t>
            </a:r>
            <a:r>
              <a:rPr lang="fr-BE" sz="1800" b="1" dirty="0" err="1" smtClean="0">
                <a:solidFill>
                  <a:srgbClr val="2F6E73"/>
                </a:solidFill>
                <a:latin typeface="Calibri" panose="020F0502020204030204" pitchFamily="34" charset="0"/>
              </a:rPr>
              <a:t>Peasi</a:t>
            </a:r>
            <a:r>
              <a:rPr lang="fr-BE" sz="1800" b="1" dirty="0" smtClean="0">
                <a:solidFill>
                  <a:srgbClr val="2F6E73"/>
                </a:solidFill>
                <a:latin typeface="Calibri" panose="020F0502020204030204" pitchFamily="34" charset="0"/>
              </a:rPr>
              <a:t> </a:t>
            </a:r>
            <a:r>
              <a:rPr lang="fr-BE" sz="1800" b="1" dirty="0" err="1" smtClean="0">
                <a:solidFill>
                  <a:srgbClr val="2F6E73"/>
                </a:solidFill>
                <a:latin typeface="Calibri" panose="020F0502020204030204" pitchFamily="34" charset="0"/>
              </a:rPr>
              <a:t>terzi</a:t>
            </a:r>
            <a:endParaRPr lang="fr-BE" sz="1800" b="1" dirty="0">
              <a:solidFill>
                <a:srgbClr val="2F6E73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78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0478" y="3573016"/>
            <a:ext cx="8021047" cy="29523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40" name="Rectangle 39"/>
          <p:cNvSpPr/>
          <p:nvPr/>
        </p:nvSpPr>
        <p:spPr>
          <a:xfrm>
            <a:off x="683568" y="1162544"/>
            <a:ext cx="8064896" cy="610272"/>
          </a:xfrm>
          <a:prstGeom prst="rect">
            <a:avLst/>
          </a:prstGeom>
          <a:solidFill>
            <a:srgbClr val="2F6E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683568" y="1249533"/>
            <a:ext cx="8064896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GB" sz="2800" b="1" spc="-40" dirty="0">
                <a:solidFill>
                  <a:schemeClr val="bg1"/>
                </a:solidFill>
                <a:latin typeface="Calibri" panose="020F0502020204030204" pitchFamily="34" charset="0"/>
              </a:rPr>
              <a:t>1. </a:t>
            </a:r>
            <a:r>
              <a:rPr lang="en-GB" sz="2800" b="1" spc="-4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Libero</a:t>
            </a:r>
            <a:r>
              <a:rPr lang="en-GB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sz="2800" b="1" spc="-40" dirty="0" err="1">
                <a:solidFill>
                  <a:schemeClr val="bg1"/>
                </a:solidFill>
                <a:latin typeface="Calibri" panose="020F0502020204030204" pitchFamily="34" charset="0"/>
              </a:rPr>
              <a:t>flusso</a:t>
            </a:r>
            <a:r>
              <a:rPr lang="en-GB" sz="2800" b="1" spc="-40" dirty="0">
                <a:solidFill>
                  <a:schemeClr val="bg1"/>
                </a:solidFill>
                <a:latin typeface="Calibri" panose="020F0502020204030204" pitchFamily="34" charset="0"/>
              </a:rPr>
              <a:t> di </a:t>
            </a:r>
            <a:r>
              <a:rPr lang="en-GB" sz="2800" b="1" spc="-40" dirty="0" err="1">
                <a:solidFill>
                  <a:schemeClr val="bg1"/>
                </a:solidFill>
                <a:latin typeface="Calibri" panose="020F0502020204030204" pitchFamily="34" charset="0"/>
              </a:rPr>
              <a:t>dati</a:t>
            </a:r>
            <a:r>
              <a:rPr lang="en-GB" sz="2800" b="1" spc="-4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1580" y="3717032"/>
            <a:ext cx="795688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algn="ctr">
              <a:spcAft>
                <a:spcPts val="600"/>
              </a:spcAft>
            </a:pPr>
            <a:r>
              <a:rPr lang="en-GB" sz="22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POSSIBILI AZIONI</a:t>
            </a:r>
          </a:p>
          <a:p>
            <a:pPr marL="627063" indent="-342900">
              <a:buFont typeface="Wingdings" panose="05000000000000000000" pitchFamily="2" charset="2"/>
              <a:buChar char="Ø"/>
            </a:pPr>
            <a:r>
              <a:rPr lang="it-IT" altLang="en-US" sz="20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Dialogo strutturato </a:t>
            </a:r>
            <a:r>
              <a:rPr lang="it-IT" altLang="en-US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con gli Stati Membri e altri </a:t>
            </a:r>
            <a:r>
              <a:rPr lang="it-IT" altLang="en-US" sz="2000" dirty="0" err="1" smtClean="0">
                <a:solidFill>
                  <a:srgbClr val="693080"/>
                </a:solidFill>
                <a:latin typeface="Calibri" panose="020F0502020204030204" pitchFamily="34" charset="0"/>
              </a:rPr>
              <a:t>stakeholders</a:t>
            </a:r>
            <a:endParaRPr lang="it-IT" altLang="en-US" sz="2000" dirty="0" smtClean="0">
              <a:solidFill>
                <a:srgbClr val="693080"/>
              </a:solidFill>
              <a:latin typeface="Calibri" panose="020F0502020204030204" pitchFamily="34" charset="0"/>
            </a:endParaRPr>
          </a:p>
          <a:p>
            <a:pPr marL="627063" indent="-342900">
              <a:buFont typeface="Wingdings" panose="05000000000000000000" pitchFamily="2" charset="2"/>
              <a:buChar char="Ø"/>
            </a:pPr>
            <a:r>
              <a:rPr lang="it-IT" altLang="en-US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Seguito da, quando necessario e appropriato</a:t>
            </a:r>
            <a:r>
              <a:rPr lang="it-IT" altLang="en-US" sz="20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, procedure d'infrazione</a:t>
            </a:r>
            <a:r>
              <a:rPr lang="it-IT" altLang="en-US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 e se necessario, </a:t>
            </a:r>
            <a:r>
              <a:rPr lang="it-IT" altLang="en-US" sz="20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ulteriori iniziative </a:t>
            </a:r>
            <a:r>
              <a:rPr lang="it-IT" altLang="en-US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sul libero flusso di dati</a:t>
            </a:r>
          </a:p>
        </p:txBody>
      </p:sp>
      <p:sp>
        <p:nvSpPr>
          <p:cNvPr id="7" name="Rectangle 6"/>
          <p:cNvSpPr/>
          <p:nvPr/>
        </p:nvSpPr>
        <p:spPr>
          <a:xfrm>
            <a:off x="746630" y="2132855"/>
            <a:ext cx="8064896" cy="1224137"/>
          </a:xfrm>
          <a:prstGeom prst="rect">
            <a:avLst/>
          </a:prstGeom>
          <a:solidFill>
            <a:srgbClr val="5C2A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2177569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GB" sz="2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OBIETTIVO</a:t>
            </a:r>
          </a:p>
          <a:p>
            <a:pPr algn="ctr">
              <a:lnSpc>
                <a:spcPts val="2400"/>
              </a:lnSpc>
            </a:pPr>
            <a:r>
              <a:rPr lang="it-IT" sz="2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Rimuovere restrizioni ai dati di localizzazione </a:t>
            </a:r>
            <a:r>
              <a:rPr lang="it-IT" sz="2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salvo che siano giustificate da motivi di sicurezza nazionale o simili</a:t>
            </a:r>
            <a:endParaRPr lang="it-IT" sz="22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3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683568" y="1162544"/>
            <a:ext cx="8064896" cy="610272"/>
          </a:xfrm>
          <a:prstGeom prst="rect">
            <a:avLst/>
          </a:prstGeom>
          <a:solidFill>
            <a:srgbClr val="2F6E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683568" y="1249533"/>
            <a:ext cx="8064896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GB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en-GB" sz="2800" b="1" spc="-4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Accesso</a:t>
            </a:r>
            <a:r>
              <a:rPr lang="en-GB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 e </a:t>
            </a:r>
            <a:r>
              <a:rPr lang="en-GB" sz="2800" b="1" spc="-4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trasferimento</a:t>
            </a:r>
            <a:r>
              <a:rPr lang="en-GB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sz="2800" b="1" spc="-4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dei</a:t>
            </a:r>
            <a:r>
              <a:rPr lang="en-GB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sz="2800" b="1" spc="-4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dati</a:t>
            </a:r>
            <a:endParaRPr lang="en-GB" sz="2800" b="1" spc="-4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11818" y="1895103"/>
            <a:ext cx="8014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86449A"/>
                </a:solidFill>
                <a:latin typeface="Calibri" panose="020F0502020204030204" pitchFamily="34" charset="0"/>
              </a:rPr>
              <a:t>Perché' è importante</a:t>
            </a:r>
            <a:r>
              <a:rPr lang="en-GB" sz="2400" b="1" dirty="0" smtClean="0">
                <a:solidFill>
                  <a:srgbClr val="86449A"/>
                </a:solidFill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8" name="Rechteck 21"/>
          <p:cNvSpPr>
            <a:spLocks noChangeArrowheads="1"/>
          </p:cNvSpPr>
          <p:nvPr/>
        </p:nvSpPr>
        <p:spPr bwMode="auto">
          <a:xfrm>
            <a:off x="3491880" y="2233725"/>
            <a:ext cx="5334400" cy="503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it-IT" altLang="en-US" sz="2500" b="1" i="0" dirty="0" smtClean="0">
                <a:solidFill>
                  <a:srgbClr val="693080"/>
                </a:solidFill>
              </a:rPr>
              <a:t>Dispositivi generano una considerevole quantità di dati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de-DE" altLang="en-US" sz="2500" b="1" i="0" dirty="0">
              <a:solidFill>
                <a:srgbClr val="693080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it-IT" altLang="en-US" sz="2500" b="1" i="0" dirty="0" smtClean="0">
                <a:solidFill>
                  <a:srgbClr val="693080"/>
                </a:solidFill>
              </a:rPr>
              <a:t>Guidano innovazione, contribuiscono alla creazione di nuovi prodotti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de-DE" altLang="en-US" sz="2500" b="1" i="0" dirty="0">
              <a:solidFill>
                <a:srgbClr val="693080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2500" b="1" i="0" dirty="0" err="1" smtClean="0">
                <a:solidFill>
                  <a:srgbClr val="693080"/>
                </a:solidFill>
              </a:rPr>
              <a:t>Gli</a:t>
            </a:r>
            <a:r>
              <a:rPr lang="en-GB" altLang="en-US" sz="2500" b="1" i="0" dirty="0" smtClean="0">
                <a:solidFill>
                  <a:srgbClr val="693080"/>
                </a:solidFill>
              </a:rPr>
              <a:t> </a:t>
            </a:r>
            <a:r>
              <a:rPr lang="it-IT" altLang="en-US" sz="2500" b="1" i="0" dirty="0" smtClean="0">
                <a:solidFill>
                  <a:srgbClr val="693080"/>
                </a:solidFill>
              </a:rPr>
              <a:t>operatori di mercato hanno bisogno di avere accesso a grandi e diversi </a:t>
            </a:r>
            <a:r>
              <a:rPr lang="it-IT" altLang="en-US" sz="2500" b="1" i="0" dirty="0" err="1" smtClean="0">
                <a:solidFill>
                  <a:srgbClr val="693080"/>
                </a:solidFill>
              </a:rPr>
              <a:t>datasets</a:t>
            </a:r>
            <a:endParaRPr lang="it-IT" altLang="en-US" sz="2500" b="1" i="0" dirty="0" smtClean="0">
              <a:solidFill>
                <a:srgbClr val="693080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de-DE" altLang="en-US" sz="2100" i="0" dirty="0"/>
          </a:p>
        </p:txBody>
      </p:sp>
      <p:pic>
        <p:nvPicPr>
          <p:cNvPr id="11" name="Picture 6" descr="http://1.1.1.3/bmi/www.relentlessgym.com/wp-content/themes/twentyten/images/headers/anytime-health-care-i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369" y="3129756"/>
            <a:ext cx="1420813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1.1.1.2/bmi/www.zmescience.com/wp-content/uploads/2012/01/renewable-energy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4" y="3844131"/>
            <a:ext cx="143986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http://1.1.1.2/bmi/www.blogcdn.com/www.engadget.com/media/2008/09/9-5-08-crestron-iphone-cedi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19" y="2913856"/>
            <a:ext cx="14684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0" descr="http://1.1.1.4/bmi/equitygreen.typepad.com/photos/uncategorized/2008/03/18/traffic_light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5"/>
          <a:stretch>
            <a:fillRect/>
          </a:stretch>
        </p:blipFill>
        <p:spPr bwMode="auto">
          <a:xfrm>
            <a:off x="1254819" y="4202906"/>
            <a:ext cx="1689100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50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anose="020F0502020204030204" pitchFamily="34" charset="0"/>
              </a:rPr>
              <a:t>Data Economy</a:t>
            </a:r>
            <a:br>
              <a:rPr lang="en-GB" sz="2600" dirty="0" smtClean="0">
                <a:latin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</a:rPr>
              <a:t>Addressing current barriers</a:t>
            </a:r>
            <a:endParaRPr lang="en-GB" sz="1600" i="1" dirty="0"/>
          </a:p>
        </p:txBody>
      </p:sp>
      <p:sp>
        <p:nvSpPr>
          <p:cNvPr id="40" name="Rectangle 39"/>
          <p:cNvSpPr/>
          <p:nvPr/>
        </p:nvSpPr>
        <p:spPr>
          <a:xfrm>
            <a:off x="683568" y="1260816"/>
            <a:ext cx="8064896" cy="610272"/>
          </a:xfrm>
          <a:prstGeom prst="rect">
            <a:avLst/>
          </a:prstGeom>
          <a:solidFill>
            <a:srgbClr val="2F6E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683568" y="1249533"/>
            <a:ext cx="806489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GB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2. </a:t>
            </a:r>
            <a:r>
              <a:rPr lang="en-GB" sz="2800" b="1" spc="-40" dirty="0" err="1">
                <a:solidFill>
                  <a:schemeClr val="bg1"/>
                </a:solidFill>
                <a:latin typeface="Calibri" panose="020F0502020204030204" pitchFamily="34" charset="0"/>
              </a:rPr>
              <a:t>Accesso</a:t>
            </a:r>
            <a:r>
              <a:rPr lang="en-GB" sz="2800" b="1" spc="-40" dirty="0">
                <a:solidFill>
                  <a:schemeClr val="bg1"/>
                </a:solidFill>
                <a:latin typeface="Calibri" panose="020F0502020204030204" pitchFamily="34" charset="0"/>
              </a:rPr>
              <a:t> e </a:t>
            </a:r>
            <a:r>
              <a:rPr lang="en-GB" sz="2800" b="1" spc="-40" dirty="0" err="1">
                <a:solidFill>
                  <a:schemeClr val="bg1"/>
                </a:solidFill>
                <a:latin typeface="Calibri" panose="020F0502020204030204" pitchFamily="34" charset="0"/>
              </a:rPr>
              <a:t>trasferimento</a:t>
            </a:r>
            <a:r>
              <a:rPr lang="en-GB" sz="2800" b="1" spc="-4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sz="2800" b="1" spc="-40" dirty="0" err="1">
                <a:solidFill>
                  <a:schemeClr val="bg1"/>
                </a:solidFill>
                <a:latin typeface="Calibri" panose="020F0502020204030204" pitchFamily="34" charset="0"/>
              </a:rPr>
              <a:t>dei</a:t>
            </a:r>
            <a:r>
              <a:rPr lang="en-GB" sz="2800" b="1" spc="-4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sz="2800" b="1" spc="-40" dirty="0" err="1">
                <a:solidFill>
                  <a:schemeClr val="bg1"/>
                </a:solidFill>
                <a:latin typeface="Calibri" panose="020F0502020204030204" pitchFamily="34" charset="0"/>
              </a:rPr>
              <a:t>dati</a:t>
            </a:r>
            <a:endParaRPr lang="en-GB" sz="2800" b="1" spc="-4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3573016"/>
            <a:ext cx="8014462" cy="30243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4163" algn="ctr">
              <a:spcAft>
                <a:spcPts val="600"/>
              </a:spcAft>
            </a:pPr>
            <a:r>
              <a:rPr lang="en-GB" sz="2200" b="1" dirty="0">
                <a:solidFill>
                  <a:srgbClr val="693080"/>
                </a:solidFill>
                <a:latin typeface="Calibri" panose="020F0502020204030204" pitchFamily="34" charset="0"/>
              </a:rPr>
              <a:t>POSSIBILI AZIONI</a:t>
            </a:r>
          </a:p>
          <a:p>
            <a:pPr marL="450850" lvl="1" indent="-2730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1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Linee Guida sulla condivisione dei dati</a:t>
            </a:r>
          </a:p>
          <a:p>
            <a:pPr marL="450850" lvl="1" indent="-2730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1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Promuovere soluzioni tecniche per l'identificare e scambiare dati</a:t>
            </a:r>
          </a:p>
          <a:p>
            <a:pPr marL="450850" lvl="1" indent="-2730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1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Regole contrattuali di default</a:t>
            </a:r>
          </a:p>
          <a:p>
            <a:pPr marL="450850" lvl="1" indent="-2730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1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Accesso giustificato per motivi di interesse pubblico e scopi scientifici</a:t>
            </a:r>
          </a:p>
          <a:p>
            <a:pPr marL="450850" lvl="1" indent="-2730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1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Diritti dei produttori di dati</a:t>
            </a:r>
          </a:p>
          <a:p>
            <a:pPr marL="450850" lvl="1" indent="-2730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1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Accesso dietro corrispettivo</a:t>
            </a:r>
          </a:p>
        </p:txBody>
      </p:sp>
      <p:sp>
        <p:nvSpPr>
          <p:cNvPr id="9" name="Rectangle 8"/>
          <p:cNvSpPr/>
          <p:nvPr/>
        </p:nvSpPr>
        <p:spPr>
          <a:xfrm>
            <a:off x="683568" y="2021068"/>
            <a:ext cx="8064896" cy="1224137"/>
          </a:xfrm>
          <a:prstGeom prst="rect">
            <a:avLst/>
          </a:prstGeom>
          <a:solidFill>
            <a:srgbClr val="5C2A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3134" y="2125306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GB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OBIETTIVO</a:t>
            </a:r>
          </a:p>
          <a:p>
            <a:pPr algn="ctr">
              <a:lnSpc>
                <a:spcPts val="2400"/>
              </a:lnSpc>
            </a:pPr>
            <a:r>
              <a:rPr lang="it-IT" sz="2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Rendere dati generati da dispositivi più accessibili per le imprese per promuovere l'innovazione e l'economia digitale</a:t>
            </a:r>
            <a:endParaRPr lang="it-IT" sz="2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86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anose="020F0502020204030204" pitchFamily="34" charset="0"/>
              </a:rPr>
              <a:t>Data Economy</a:t>
            </a:r>
            <a:br>
              <a:rPr lang="en-GB" sz="2600" dirty="0" smtClean="0">
                <a:latin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</a:rPr>
              <a:t>Addressing current barriers</a:t>
            </a:r>
            <a:endParaRPr lang="en-GB" sz="1600" i="1" dirty="0"/>
          </a:p>
        </p:txBody>
      </p:sp>
      <p:sp>
        <p:nvSpPr>
          <p:cNvPr id="40" name="Rectangle 39"/>
          <p:cNvSpPr/>
          <p:nvPr/>
        </p:nvSpPr>
        <p:spPr>
          <a:xfrm>
            <a:off x="683568" y="1381568"/>
            <a:ext cx="8064896" cy="610272"/>
          </a:xfrm>
          <a:prstGeom prst="rect">
            <a:avLst/>
          </a:prstGeom>
          <a:solidFill>
            <a:srgbClr val="2F6E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683568" y="1441301"/>
            <a:ext cx="8086470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GB" sz="2800" b="1" spc="-40" dirty="0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r>
              <a:rPr lang="en-GB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r>
              <a:rPr lang="it-IT" sz="2800" b="1" spc="-40" dirty="0" smtClean="0">
                <a:solidFill>
                  <a:schemeClr val="bg1"/>
                </a:solidFill>
                <a:latin typeface="Calibri" panose="020F0502020204030204" pitchFamily="34" charset="0"/>
              </a:rPr>
              <a:t>Portabilità dei data, interoperabilità e standard</a:t>
            </a:r>
            <a:endParaRPr lang="it-IT" sz="2800" b="1" spc="-4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3568" y="2132856"/>
            <a:ext cx="8268289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1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Regole di GDPR sulla portabilità non si applicano a </a:t>
            </a:r>
            <a:r>
              <a:rPr lang="it-IT" sz="2100" b="1" dirty="0">
                <a:solidFill>
                  <a:srgbClr val="0D4D81"/>
                </a:solidFill>
                <a:latin typeface="Calibri" panose="020F0502020204030204" pitchFamily="34" charset="0"/>
              </a:rPr>
              <a:t>dati </a:t>
            </a:r>
            <a:r>
              <a:rPr lang="it-IT" sz="21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non-personali</a:t>
            </a:r>
            <a:endParaRPr lang="it-IT" sz="2100" dirty="0" smtClean="0">
              <a:solidFill>
                <a:srgbClr val="0D4D81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1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Portabilità </a:t>
            </a:r>
            <a:r>
              <a:rPr lang="it-IT" sz="2100" dirty="0">
                <a:solidFill>
                  <a:srgbClr val="0D4D81"/>
                </a:solidFill>
                <a:latin typeface="Calibri" panose="020F0502020204030204" pitchFamily="34" charset="0"/>
              </a:rPr>
              <a:t>di </a:t>
            </a:r>
            <a:r>
              <a:rPr lang="it-IT" sz="21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dati non-personali potrebbero </a:t>
            </a:r>
            <a:r>
              <a:rPr lang="it-IT" sz="21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promuovere innovazione e nuovi servizi, </a:t>
            </a:r>
            <a:r>
              <a:rPr lang="it-IT" sz="21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e</a:t>
            </a:r>
            <a:r>
              <a:rPr lang="it-IT" sz="21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 stimolare concorrenza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100" dirty="0">
                <a:solidFill>
                  <a:srgbClr val="0D4D81"/>
                </a:solidFill>
                <a:latin typeface="Calibri" panose="020F0502020204030204" pitchFamily="34" charset="0"/>
              </a:rPr>
              <a:t>Portabilità di dati </a:t>
            </a:r>
            <a:r>
              <a:rPr lang="it-IT" sz="21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dovrebbe essere resa </a:t>
            </a:r>
            <a:r>
              <a:rPr lang="it-IT" sz="21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più semplice e meno costosa</a:t>
            </a:r>
            <a:r>
              <a:rPr lang="it-IT" sz="21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 in contesti B2B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1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Importanza dell' </a:t>
            </a:r>
            <a:r>
              <a:rPr lang="it-IT" sz="21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interoperabilità</a:t>
            </a:r>
            <a:r>
              <a:rPr lang="it-IT" sz="21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 dei servizi, e di </a:t>
            </a:r>
            <a:r>
              <a:rPr lang="it-IT" sz="2100" b="1" dirty="0" smtClean="0">
                <a:solidFill>
                  <a:srgbClr val="0D4D81"/>
                </a:solidFill>
                <a:latin typeface="Calibri" panose="020F0502020204030204" pitchFamily="34" charset="0"/>
              </a:rPr>
              <a:t>standard</a:t>
            </a:r>
            <a:r>
              <a:rPr lang="it-IT" sz="2100" dirty="0" smtClean="0">
                <a:solidFill>
                  <a:srgbClr val="0D4D81"/>
                </a:solidFill>
                <a:latin typeface="Calibri" panose="020F0502020204030204" pitchFamily="34" charset="0"/>
              </a:rPr>
              <a:t> tecnici appropriati</a:t>
            </a:r>
            <a:endParaRPr lang="it-IT" sz="2100" b="1" dirty="0" smtClean="0">
              <a:solidFill>
                <a:srgbClr val="0D4D8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4556" y="4716597"/>
            <a:ext cx="8158478" cy="18002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3" name="TextBox 12"/>
          <p:cNvSpPr txBox="1"/>
          <p:nvPr/>
        </p:nvSpPr>
        <p:spPr>
          <a:xfrm>
            <a:off x="550339" y="4725144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algn="ctr">
              <a:spcAft>
                <a:spcPts val="600"/>
              </a:spcAft>
            </a:pPr>
            <a:r>
              <a:rPr lang="it-IT" sz="22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POSSIBILI AZIONI</a:t>
            </a:r>
          </a:p>
          <a:p>
            <a:pPr marL="534988" lvl="1" indent="-26193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000" b="1" spc="-20" dirty="0" smtClean="0">
                <a:solidFill>
                  <a:srgbClr val="693080"/>
                </a:solidFill>
                <a:latin typeface="Calibri" panose="020F0502020204030204" pitchFamily="34" charset="0"/>
              </a:rPr>
              <a:t>Termini contrattuali raccomandati </a:t>
            </a:r>
            <a:r>
              <a:rPr lang="it-IT" sz="2000" spc="-20" dirty="0" smtClean="0">
                <a:solidFill>
                  <a:srgbClr val="693080"/>
                </a:solidFill>
                <a:latin typeface="Calibri" panose="020F0502020204030204" pitchFamily="34" charset="0"/>
              </a:rPr>
              <a:t>per facilitare costi di passaggio a un altro fornitore di servizi</a:t>
            </a:r>
          </a:p>
          <a:p>
            <a:pPr marL="534988" lvl="1" indent="-26193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rgbClr val="693080"/>
                </a:solidFill>
                <a:latin typeface="Calibri" panose="020F0502020204030204" pitchFamily="34" charset="0"/>
              </a:rPr>
              <a:t>Sviluppo di ulteriori </a:t>
            </a:r>
            <a:r>
              <a:rPr lang="it-IT" sz="20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diritti di portabilità dei dati</a:t>
            </a:r>
          </a:p>
          <a:p>
            <a:pPr marL="534988" lvl="1" indent="-261938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rgbClr val="693080"/>
                </a:solidFill>
                <a:latin typeface="Calibri" panose="020F0502020204030204" pitchFamily="34" charset="0"/>
              </a:rPr>
              <a:t>Migliorare l' interoperabilità tecnica e standard settoriali</a:t>
            </a:r>
          </a:p>
        </p:txBody>
      </p:sp>
    </p:spTree>
    <p:extLst>
      <p:ext uri="{BB962C8B-B14F-4D97-AF65-F5344CB8AC3E}">
        <p14:creationId xmlns:p14="http://schemas.microsoft.com/office/powerpoint/2010/main" val="28197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2430</TotalTime>
  <Words>1305</Words>
  <Application>Microsoft Office PowerPoint</Application>
  <PresentationFormat>On-screen Show (4:3)</PresentationFormat>
  <Paragraphs>314</Paragraphs>
  <Slides>34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Nouvelle présentation</vt:lpstr>
      <vt:lpstr>Default Design</vt:lpstr>
      <vt:lpstr>PowerPoint Presentation</vt:lpstr>
      <vt:lpstr>Parte I -  Economia dei dati</vt:lpstr>
      <vt:lpstr>PowerPoint Presentation</vt:lpstr>
      <vt:lpstr>Data Economy Background</vt:lpstr>
      <vt:lpstr>Data Economy </vt:lpstr>
      <vt:lpstr>PowerPoint Presentation</vt:lpstr>
      <vt:lpstr>PowerPoint Presentation</vt:lpstr>
      <vt:lpstr>Data Economy Addressing current barriers</vt:lpstr>
      <vt:lpstr>Data Economy Addressing current barriers</vt:lpstr>
      <vt:lpstr>Data Economy Addressing current barriers</vt:lpstr>
      <vt:lpstr>PowerPoint Presentation</vt:lpstr>
      <vt:lpstr>Data Economy Public consultations and debate with Member States</vt:lpstr>
      <vt:lpstr>Parte II- Cybersecurity  (Direttiva NIS)</vt:lpstr>
      <vt:lpstr>PowerPoint Presentation</vt:lpstr>
      <vt:lpstr>La Direttiva NIS:  dalla proposta alla trasposizione</vt:lpstr>
      <vt:lpstr>La Direttiva NIS : obiettivi</vt:lpstr>
      <vt:lpstr>Capacità</vt:lpstr>
      <vt:lpstr>PowerPoint Presentation</vt:lpstr>
      <vt:lpstr>Strategia nazionale NIS</vt:lpstr>
      <vt:lpstr>Autorità nazionali competenti</vt:lpstr>
      <vt:lpstr>CSIRTs – Gruppi di intervento per la sicurezza informatica in caso di incidente</vt:lpstr>
      <vt:lpstr>Cooperazione</vt:lpstr>
      <vt:lpstr>PowerPoint Presentation</vt:lpstr>
      <vt:lpstr>Gruppo di Cooperazione- Compiti</vt:lpstr>
      <vt:lpstr>Rete di CSIRT - Compiti</vt:lpstr>
      <vt:lpstr>Obblighi in materia di sicurezza e notifica degli incidenti</vt:lpstr>
      <vt:lpstr>PowerPoint Presentation</vt:lpstr>
      <vt:lpstr> </vt:lpstr>
      <vt:lpstr>   Identificazione di Servizi Essenziali   </vt:lpstr>
      <vt:lpstr>Fornitori di Servizi Digitali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Alessandra Falcinelli</dc:creator>
  <cp:lastModifiedBy>DALKALATCHEVA Angelina (COMM-EXT)</cp:lastModifiedBy>
  <cp:revision>1225</cp:revision>
  <cp:lastPrinted>2016-11-21T16:48:24Z</cp:lastPrinted>
  <dcterms:created xsi:type="dcterms:W3CDTF">2006-09-10T18:26:31Z</dcterms:created>
  <dcterms:modified xsi:type="dcterms:W3CDTF">2017-03-06T07:24:06Z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46276</vt:lpwstr>
  </property>
  <property fmtid="{D5CDD505-2E9C-101B-9397-08002B2CF9AE}" pid="3" name="Jive_VersionGuid">
    <vt:lpwstr>8c270801-807f-497b-9871-d5f57fd6b4c9</vt:lpwstr>
  </property>
  <property fmtid="{D5CDD505-2E9C-101B-9397-08002B2CF9AE}" pid="4" name="Offisync_ServerID">
    <vt:lpwstr>0d3b22a6-6203-4efc-8e8e-b5279256493b</vt:lpwstr>
  </property>
  <property fmtid="{D5CDD505-2E9C-101B-9397-08002B2CF9AE}" pid="5" name="Offisync_ProviderInitializationData">
    <vt:lpwstr>https://connected.cnect.cec.eu.int</vt:lpwstr>
  </property>
  <property fmtid="{D5CDD505-2E9C-101B-9397-08002B2CF9AE}" pid="6" name="Offisync_UpdateToken">
    <vt:lpwstr>1</vt:lpwstr>
  </property>
  <property fmtid="{D5CDD505-2E9C-101B-9397-08002B2CF9AE}" pid="7" name="Jive_LatestUserAccountName">
    <vt:lpwstr>haladsv</vt:lpwstr>
  </property>
</Properties>
</file>